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avi"/>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drawings/drawing4.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drawings/drawing5.xml" ContentType="application/vnd.openxmlformats-officedocument.drawingml.chartshapes+xml"/>
  <Override PartName="/ppt/notesSlides/notesSlide7.xml" ContentType="application/vnd.openxmlformats-officedocument.presentationml.notesSlide+xml"/>
  <Override PartName="/ppt/charts/chart7.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9" r:id="rId2"/>
    <p:sldId id="423" r:id="rId3"/>
    <p:sldId id="454" r:id="rId4"/>
    <p:sldId id="422" r:id="rId5"/>
    <p:sldId id="421" r:id="rId6"/>
    <p:sldId id="419" r:id="rId7"/>
    <p:sldId id="428" r:id="rId8"/>
    <p:sldId id="371" r:id="rId9"/>
    <p:sldId id="430" r:id="rId10"/>
    <p:sldId id="431" r:id="rId11"/>
    <p:sldId id="321" r:id="rId12"/>
    <p:sldId id="429" r:id="rId13"/>
    <p:sldId id="370" r:id="rId14"/>
    <p:sldId id="333" r:id="rId15"/>
    <p:sldId id="386" r:id="rId16"/>
    <p:sldId id="332" r:id="rId17"/>
    <p:sldId id="366" r:id="rId18"/>
    <p:sldId id="328" r:id="rId19"/>
    <p:sldId id="427" r:id="rId20"/>
    <p:sldId id="433" r:id="rId21"/>
    <p:sldId id="447" r:id="rId22"/>
    <p:sldId id="436" r:id="rId23"/>
    <p:sldId id="404" r:id="rId24"/>
    <p:sldId id="443" r:id="rId25"/>
    <p:sldId id="397" r:id="rId26"/>
    <p:sldId id="398" r:id="rId27"/>
    <p:sldId id="399" r:id="rId28"/>
    <p:sldId id="400" r:id="rId29"/>
    <p:sldId id="408" r:id="rId30"/>
    <p:sldId id="455" r:id="rId31"/>
    <p:sldId id="456" r:id="rId32"/>
    <p:sldId id="457" r:id="rId33"/>
    <p:sldId id="458" r:id="rId34"/>
    <p:sldId id="459" r:id="rId35"/>
    <p:sldId id="414" r:id="rId36"/>
    <p:sldId id="415" r:id="rId3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0717"/>
    <a:srgbClr val="0000FF"/>
    <a:srgbClr val="00FF00"/>
    <a:srgbClr val="FFFF99"/>
    <a:srgbClr val="00642D"/>
    <a:srgbClr val="CEC5E5"/>
    <a:srgbClr val="E8990A"/>
    <a:srgbClr val="C0272D"/>
    <a:srgbClr val="EED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7112" autoAdjust="0"/>
  </p:normalViewPr>
  <p:slideViewPr>
    <p:cSldViewPr snapToGrid="0" snapToObjects="1">
      <p:cViewPr>
        <p:scale>
          <a:sx n="80" d="100"/>
          <a:sy n="80" d="100"/>
        </p:scale>
        <p:origin x="-1378" y="-202"/>
      </p:cViewPr>
      <p:guideLst>
        <p:guide orient="horz" pos="2160"/>
        <p:guide pos="2880"/>
      </p:guideLst>
    </p:cSldViewPr>
  </p:slideViewPr>
  <p:outlineViewPr>
    <p:cViewPr>
      <p:scale>
        <a:sx n="33" d="100"/>
        <a:sy n="33" d="100"/>
      </p:scale>
      <p:origin x="0" y="2006"/>
    </p:cViewPr>
  </p:outlineViewPr>
  <p:notesTextViewPr>
    <p:cViewPr>
      <p:scale>
        <a:sx n="100" d="100"/>
        <a:sy n="100" d="100"/>
      </p:scale>
      <p:origin x="0" y="0"/>
    </p:cViewPr>
  </p:notesTextViewPr>
  <p:sorterViewPr>
    <p:cViewPr>
      <p:scale>
        <a:sx n="60" d="100"/>
        <a:sy n="60" d="100"/>
      </p:scale>
      <p:origin x="0" y="480"/>
    </p:cViewPr>
  </p:sorterViewPr>
  <p:notesViewPr>
    <p:cSldViewPr snapToGrid="0" snapToObjects="1">
      <p:cViewPr varScale="1">
        <p:scale>
          <a:sx n="66" d="100"/>
          <a:sy n="66" d="100"/>
        </p:scale>
        <p:origin x="-3091" y="-77"/>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jlabgrp\group\inj_group\OutgassingGaugeTestStand\GaugeTracker\TiN-extractor-x-ray-19July2013_slow_daq.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jlabgrp\group\inj_group\OutgassingGaugeTestStand\GaugeTracker\TiN-xray-3BG-31July2013c.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jlabsite\site\www\html\accel\inj_group\GaugeTest\GaugeTestStand\Silco%20Chamber%20pumpdown%20combined%20data%20se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Working%20Directory%20GaugeTest\data%20for%20Pult%20paper\Silco%20Chamber%20pumpdown%20combined%20data%20set.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jlabhome\home\marcy\AVS%202012%20talk\cryopump_chamber\CryoChamberCompleteData.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E:\IVC19\Outgassing%20summary%20embedded.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E:\Working%20Directory%20GaugeTest\summary%20ultimate%20pressure%20can%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'TiN-xray-19July2013_slow_daq'!$I$1</c:f>
              <c:strCache>
                <c:ptCount val="1"/>
                <c:pt idx="0">
                  <c:v>10 v steps, 5 min</c:v>
                </c:pt>
              </c:strCache>
            </c:strRef>
          </c:tx>
          <c:spPr>
            <a:ln w="28575">
              <a:noFill/>
            </a:ln>
          </c:spPr>
          <c:marker>
            <c:symbol val="square"/>
            <c:size val="4"/>
            <c:spPr>
              <a:solidFill>
                <a:srgbClr val="00B0F0"/>
              </a:solidFill>
              <a:ln>
                <a:solidFill>
                  <a:srgbClr val="00B0F0"/>
                </a:solidFill>
              </a:ln>
            </c:spPr>
          </c:marker>
          <c:xVal>
            <c:numRef>
              <c:f>'TiN-xray-19July2013_slow_daq'!$H$2:$H$203</c:f>
              <c:numCache>
                <c:formatCode>General</c:formatCode>
                <c:ptCount val="202"/>
                <c:pt idx="0">
                  <c:v>85.381</c:v>
                </c:pt>
                <c:pt idx="1">
                  <c:v>94.900999999999996</c:v>
                </c:pt>
                <c:pt idx="2">
                  <c:v>105.176</c:v>
                </c:pt>
                <c:pt idx="3">
                  <c:v>114.982</c:v>
                </c:pt>
                <c:pt idx="4">
                  <c:v>124.747</c:v>
                </c:pt>
                <c:pt idx="5">
                  <c:v>135.21600000000001</c:v>
                </c:pt>
                <c:pt idx="6">
                  <c:v>145.67400000000001</c:v>
                </c:pt>
                <c:pt idx="7">
                  <c:v>154.90899999999999</c:v>
                </c:pt>
                <c:pt idx="8">
                  <c:v>165.51</c:v>
                </c:pt>
                <c:pt idx="9">
                  <c:v>175.01</c:v>
                </c:pt>
                <c:pt idx="10">
                  <c:v>184.816</c:v>
                </c:pt>
                <c:pt idx="11">
                  <c:v>194.85599999999999</c:v>
                </c:pt>
                <c:pt idx="12">
                  <c:v>205.01900000000001</c:v>
                </c:pt>
                <c:pt idx="13">
                  <c:v>214.85499999999999</c:v>
                </c:pt>
                <c:pt idx="14">
                  <c:v>225.04900000000001</c:v>
                </c:pt>
                <c:pt idx="15">
                  <c:v>234.93600000000001</c:v>
                </c:pt>
                <c:pt idx="16">
                  <c:v>245.17</c:v>
                </c:pt>
                <c:pt idx="17">
                  <c:v>255.44499999999999</c:v>
                </c:pt>
                <c:pt idx="18">
                  <c:v>265.69</c:v>
                </c:pt>
                <c:pt idx="19">
                  <c:v>275.29199999999997</c:v>
                </c:pt>
                <c:pt idx="20">
                  <c:v>285.73</c:v>
                </c:pt>
                <c:pt idx="21">
                  <c:v>295.57600000000002</c:v>
                </c:pt>
                <c:pt idx="22">
                  <c:v>305.58600000000001</c:v>
                </c:pt>
                <c:pt idx="23">
                  <c:v>315.31</c:v>
                </c:pt>
                <c:pt idx="24">
                  <c:v>325.34100000000001</c:v>
                </c:pt>
                <c:pt idx="25">
                  <c:v>335.09500000000003</c:v>
                </c:pt>
                <c:pt idx="26">
                  <c:v>345.57400000000001</c:v>
                </c:pt>
                <c:pt idx="27">
                  <c:v>354.78800000000001</c:v>
                </c:pt>
                <c:pt idx="28">
                  <c:v>364.69600000000003</c:v>
                </c:pt>
                <c:pt idx="29">
                  <c:v>375.42</c:v>
                </c:pt>
                <c:pt idx="30">
                  <c:v>384.93</c:v>
                </c:pt>
                <c:pt idx="31">
                  <c:v>395.12299999999999</c:v>
                </c:pt>
                <c:pt idx="32">
                  <c:v>405.20499999999998</c:v>
                </c:pt>
                <c:pt idx="33">
                  <c:v>415.68400000000003</c:v>
                </c:pt>
                <c:pt idx="34">
                  <c:v>425.35700000000003</c:v>
                </c:pt>
              </c:numCache>
            </c:numRef>
          </c:xVal>
          <c:yVal>
            <c:numRef>
              <c:f>'TiN-xray-19July2013_slow_daq'!$I$2:$I$98</c:f>
              <c:numCache>
                <c:formatCode>General</c:formatCode>
                <c:ptCount val="97"/>
                <c:pt idx="0">
                  <c:v>20.312999999999999</c:v>
                </c:pt>
                <c:pt idx="1">
                  <c:v>20.445</c:v>
                </c:pt>
                <c:pt idx="2">
                  <c:v>21.715</c:v>
                </c:pt>
                <c:pt idx="3">
                  <c:v>22.556999999999999</c:v>
                </c:pt>
                <c:pt idx="4">
                  <c:v>23.773</c:v>
                </c:pt>
                <c:pt idx="5">
                  <c:v>24.596</c:v>
                </c:pt>
                <c:pt idx="6">
                  <c:v>28.103999999999999</c:v>
                </c:pt>
                <c:pt idx="7">
                  <c:v>29.26</c:v>
                </c:pt>
                <c:pt idx="8">
                  <c:v>31.013000000000002</c:v>
                </c:pt>
                <c:pt idx="9">
                  <c:v>35.231999999999999</c:v>
                </c:pt>
                <c:pt idx="10">
                  <c:v>36.703000000000003</c:v>
                </c:pt>
                <c:pt idx="11">
                  <c:v>42.438000000000002</c:v>
                </c:pt>
                <c:pt idx="12">
                  <c:v>42.777999999999999</c:v>
                </c:pt>
                <c:pt idx="13">
                  <c:v>42.53</c:v>
                </c:pt>
                <c:pt idx="14">
                  <c:v>42.564999999999998</c:v>
                </c:pt>
                <c:pt idx="15">
                  <c:v>40.863</c:v>
                </c:pt>
                <c:pt idx="16">
                  <c:v>40.414000000000001</c:v>
                </c:pt>
                <c:pt idx="17">
                  <c:v>38.585000000000001</c:v>
                </c:pt>
                <c:pt idx="18">
                  <c:v>35.603999999999999</c:v>
                </c:pt>
                <c:pt idx="19">
                  <c:v>35.173000000000002</c:v>
                </c:pt>
                <c:pt idx="20">
                  <c:v>31.556999999999999</c:v>
                </c:pt>
                <c:pt idx="21">
                  <c:v>26.468</c:v>
                </c:pt>
                <c:pt idx="22">
                  <c:v>23.498000000000001</c:v>
                </c:pt>
                <c:pt idx="23">
                  <c:v>22.187000000000001</c:v>
                </c:pt>
                <c:pt idx="24">
                  <c:v>19.501000000000001</c:v>
                </c:pt>
                <c:pt idx="25">
                  <c:v>20.027000000000001</c:v>
                </c:pt>
                <c:pt idx="26">
                  <c:v>18.643999999999998</c:v>
                </c:pt>
                <c:pt idx="27">
                  <c:v>19.713999999999999</c:v>
                </c:pt>
                <c:pt idx="28">
                  <c:v>19.809999999999999</c:v>
                </c:pt>
                <c:pt idx="29">
                  <c:v>19.364000000000001</c:v>
                </c:pt>
                <c:pt idx="30">
                  <c:v>19.902000000000001</c:v>
                </c:pt>
                <c:pt idx="31">
                  <c:v>19.082000000000001</c:v>
                </c:pt>
                <c:pt idx="32">
                  <c:v>19.082000000000001</c:v>
                </c:pt>
                <c:pt idx="33">
                  <c:v>18.922999999999998</c:v>
                </c:pt>
                <c:pt idx="34">
                  <c:v>21.317</c:v>
                </c:pt>
              </c:numCache>
            </c:numRef>
          </c:yVal>
          <c:smooth val="0"/>
        </c:ser>
        <c:ser>
          <c:idx val="3"/>
          <c:order val="1"/>
          <c:tx>
            <c:strRef>
              <c:f>'TiN-xray-19July2013_slow_daq'!$M$1</c:f>
              <c:strCache>
                <c:ptCount val="1"/>
                <c:pt idx="0">
                  <c:v>5V steps, 5 min</c:v>
                </c:pt>
              </c:strCache>
            </c:strRef>
          </c:tx>
          <c:spPr>
            <a:ln w="28575">
              <a:noFill/>
            </a:ln>
          </c:spPr>
          <c:marker>
            <c:symbol val="square"/>
            <c:size val="4"/>
            <c:spPr>
              <a:solidFill>
                <a:srgbClr val="00B0F0"/>
              </a:solidFill>
              <a:ln>
                <a:solidFill>
                  <a:srgbClr val="00B0F0"/>
                </a:solidFill>
              </a:ln>
            </c:spPr>
          </c:marker>
          <c:xVal>
            <c:numRef>
              <c:f>'TiN-xray-19July2013_slow_daq'!$L$2:$L$200</c:f>
              <c:numCache>
                <c:formatCode>General</c:formatCode>
                <c:ptCount val="199"/>
                <c:pt idx="0">
                  <c:v>84.778999999999996</c:v>
                </c:pt>
                <c:pt idx="1">
                  <c:v>89.635999999999996</c:v>
                </c:pt>
                <c:pt idx="2">
                  <c:v>94.85</c:v>
                </c:pt>
                <c:pt idx="3">
                  <c:v>99.85</c:v>
                </c:pt>
                <c:pt idx="4">
                  <c:v>104.92100000000001</c:v>
                </c:pt>
                <c:pt idx="5">
                  <c:v>110.42100000000001</c:v>
                </c:pt>
                <c:pt idx="6">
                  <c:v>115.145</c:v>
                </c:pt>
                <c:pt idx="7">
                  <c:v>120.85899999999999</c:v>
                </c:pt>
                <c:pt idx="8">
                  <c:v>125.532</c:v>
                </c:pt>
                <c:pt idx="9">
                  <c:v>130.154</c:v>
                </c:pt>
                <c:pt idx="10">
                  <c:v>134.971</c:v>
                </c:pt>
                <c:pt idx="11">
                  <c:v>140.55199999999999</c:v>
                </c:pt>
                <c:pt idx="12">
                  <c:v>145.28700000000001</c:v>
                </c:pt>
                <c:pt idx="13">
                  <c:v>150.20500000000001</c:v>
                </c:pt>
                <c:pt idx="14">
                  <c:v>154.97</c:v>
                </c:pt>
                <c:pt idx="15">
                  <c:v>160.31700000000001</c:v>
                </c:pt>
                <c:pt idx="16">
                  <c:v>165.44900000000001</c:v>
                </c:pt>
                <c:pt idx="17">
                  <c:v>169.541</c:v>
                </c:pt>
                <c:pt idx="18">
                  <c:v>175.13200000000001</c:v>
                </c:pt>
                <c:pt idx="19">
                  <c:v>180.04</c:v>
                </c:pt>
                <c:pt idx="20">
                  <c:v>185.22399999999999</c:v>
                </c:pt>
                <c:pt idx="21">
                  <c:v>189.96799999999999</c:v>
                </c:pt>
                <c:pt idx="22">
                  <c:v>195.101</c:v>
                </c:pt>
                <c:pt idx="23">
                  <c:v>199.876</c:v>
                </c:pt>
                <c:pt idx="24">
                  <c:v>205.1</c:v>
                </c:pt>
                <c:pt idx="25">
                  <c:v>209.74299999999999</c:v>
                </c:pt>
                <c:pt idx="26">
                  <c:v>214.85499999999999</c:v>
                </c:pt>
                <c:pt idx="27">
                  <c:v>220.018</c:v>
                </c:pt>
                <c:pt idx="28">
                  <c:v>224.661</c:v>
                </c:pt>
                <c:pt idx="29">
                  <c:v>230.089</c:v>
                </c:pt>
                <c:pt idx="30">
                  <c:v>235.518</c:v>
                </c:pt>
                <c:pt idx="31">
                  <c:v>240.15</c:v>
                </c:pt>
                <c:pt idx="32">
                  <c:v>245.60900000000001</c:v>
                </c:pt>
                <c:pt idx="33">
                  <c:v>250.374</c:v>
                </c:pt>
                <c:pt idx="34">
                  <c:v>255.303</c:v>
                </c:pt>
                <c:pt idx="35">
                  <c:v>260.48599999999999</c:v>
                </c:pt>
                <c:pt idx="36">
                  <c:v>265.26100000000002</c:v>
                </c:pt>
                <c:pt idx="37">
                  <c:v>270.84300000000002</c:v>
                </c:pt>
                <c:pt idx="38">
                  <c:v>275.39400000000001</c:v>
                </c:pt>
                <c:pt idx="39">
                  <c:v>280.65899999999999</c:v>
                </c:pt>
                <c:pt idx="40">
                  <c:v>285.322</c:v>
                </c:pt>
                <c:pt idx="41">
                  <c:v>290.23</c:v>
                </c:pt>
                <c:pt idx="42">
                  <c:v>295.72899999999998</c:v>
                </c:pt>
                <c:pt idx="43">
                  <c:v>301.005</c:v>
                </c:pt>
                <c:pt idx="44">
                  <c:v>305.82100000000003</c:v>
                </c:pt>
                <c:pt idx="45">
                  <c:v>310.77999999999997</c:v>
                </c:pt>
                <c:pt idx="46">
                  <c:v>315.678</c:v>
                </c:pt>
                <c:pt idx="47">
                  <c:v>320.38200000000001</c:v>
                </c:pt>
                <c:pt idx="48">
                  <c:v>325.37099999999998</c:v>
                </c:pt>
                <c:pt idx="49">
                  <c:v>330.45299999999997</c:v>
                </c:pt>
                <c:pt idx="50">
                  <c:v>335.63600000000002</c:v>
                </c:pt>
                <c:pt idx="51">
                  <c:v>340.166</c:v>
                </c:pt>
                <c:pt idx="52">
                  <c:v>345.54399999999998</c:v>
                </c:pt>
                <c:pt idx="53">
                  <c:v>349.63600000000002</c:v>
                </c:pt>
                <c:pt idx="54">
                  <c:v>355.10500000000002</c:v>
                </c:pt>
                <c:pt idx="55">
                  <c:v>360.21699999999998</c:v>
                </c:pt>
                <c:pt idx="56">
                  <c:v>364.73700000000002</c:v>
                </c:pt>
                <c:pt idx="57">
                  <c:v>369.98200000000003</c:v>
                </c:pt>
                <c:pt idx="58">
                  <c:v>374.60399999999998</c:v>
                </c:pt>
                <c:pt idx="59">
                  <c:v>379.767</c:v>
                </c:pt>
                <c:pt idx="60">
                  <c:v>385.02199999999999</c:v>
                </c:pt>
                <c:pt idx="61">
                  <c:v>389.92</c:v>
                </c:pt>
                <c:pt idx="62">
                  <c:v>395.47</c:v>
                </c:pt>
                <c:pt idx="63">
                  <c:v>400.21499999999997</c:v>
                </c:pt>
                <c:pt idx="64">
                  <c:v>405.46</c:v>
                </c:pt>
                <c:pt idx="65">
                  <c:v>410.53100000000001</c:v>
                </c:pt>
                <c:pt idx="66">
                  <c:v>415.27600000000001</c:v>
                </c:pt>
                <c:pt idx="67">
                  <c:v>420.245</c:v>
                </c:pt>
                <c:pt idx="68">
                  <c:v>425.27499999999998</c:v>
                </c:pt>
              </c:numCache>
            </c:numRef>
          </c:xVal>
          <c:yVal>
            <c:numRef>
              <c:f>'TiN-xray-19July2013_slow_daq'!$M$2:$M$200</c:f>
              <c:numCache>
                <c:formatCode>General</c:formatCode>
                <c:ptCount val="199"/>
                <c:pt idx="0">
                  <c:v>18.907</c:v>
                </c:pt>
                <c:pt idx="1">
                  <c:v>18.646000000000001</c:v>
                </c:pt>
                <c:pt idx="2">
                  <c:v>20.367999999999999</c:v>
                </c:pt>
                <c:pt idx="3">
                  <c:v>21.161000000000001</c:v>
                </c:pt>
                <c:pt idx="4">
                  <c:v>20.221</c:v>
                </c:pt>
                <c:pt idx="5">
                  <c:v>21.303000000000001</c:v>
                </c:pt>
                <c:pt idx="6">
                  <c:v>20.873000000000001</c:v>
                </c:pt>
                <c:pt idx="7">
                  <c:v>22.073</c:v>
                </c:pt>
                <c:pt idx="8">
                  <c:v>23.597999999999999</c:v>
                </c:pt>
                <c:pt idx="9">
                  <c:v>25.350999999999999</c:v>
                </c:pt>
                <c:pt idx="10">
                  <c:v>26.202999999999999</c:v>
                </c:pt>
                <c:pt idx="11">
                  <c:v>25.515000000000001</c:v>
                </c:pt>
                <c:pt idx="12">
                  <c:v>27.54</c:v>
                </c:pt>
                <c:pt idx="13">
                  <c:v>28.286000000000001</c:v>
                </c:pt>
                <c:pt idx="14">
                  <c:v>28.515000000000001</c:v>
                </c:pt>
                <c:pt idx="15">
                  <c:v>29.701000000000001</c:v>
                </c:pt>
                <c:pt idx="16">
                  <c:v>31.69</c:v>
                </c:pt>
                <c:pt idx="17">
                  <c:v>31.478000000000002</c:v>
                </c:pt>
                <c:pt idx="18">
                  <c:v>34.497</c:v>
                </c:pt>
                <c:pt idx="19">
                  <c:v>37.448999999999998</c:v>
                </c:pt>
                <c:pt idx="20">
                  <c:v>36.279000000000003</c:v>
                </c:pt>
                <c:pt idx="21">
                  <c:v>38.633000000000003</c:v>
                </c:pt>
                <c:pt idx="22">
                  <c:v>39.857999999999997</c:v>
                </c:pt>
                <c:pt idx="23">
                  <c:v>41.743000000000002</c:v>
                </c:pt>
                <c:pt idx="24">
                  <c:v>41.832000000000001</c:v>
                </c:pt>
                <c:pt idx="25">
                  <c:v>42.182000000000002</c:v>
                </c:pt>
                <c:pt idx="26">
                  <c:v>40.439</c:v>
                </c:pt>
                <c:pt idx="27">
                  <c:v>43.377000000000002</c:v>
                </c:pt>
                <c:pt idx="28">
                  <c:v>43.029000000000003</c:v>
                </c:pt>
                <c:pt idx="30">
                  <c:v>42.497</c:v>
                </c:pt>
                <c:pt idx="31">
                  <c:v>42.006</c:v>
                </c:pt>
                <c:pt idx="32">
                  <c:v>41.098999999999997</c:v>
                </c:pt>
                <c:pt idx="33">
                  <c:v>39.716999999999999</c:v>
                </c:pt>
                <c:pt idx="34">
                  <c:v>40.529000000000003</c:v>
                </c:pt>
                <c:pt idx="35">
                  <c:v>38.822000000000003</c:v>
                </c:pt>
                <c:pt idx="36">
                  <c:v>39.704999999999998</c:v>
                </c:pt>
                <c:pt idx="37">
                  <c:v>37.302999999999997</c:v>
                </c:pt>
                <c:pt idx="38">
                  <c:v>35.35</c:v>
                </c:pt>
                <c:pt idx="39">
                  <c:v>33.33</c:v>
                </c:pt>
                <c:pt idx="40">
                  <c:v>31.099</c:v>
                </c:pt>
                <c:pt idx="41">
                  <c:v>29.382999999999999</c:v>
                </c:pt>
                <c:pt idx="42">
                  <c:v>27.169</c:v>
                </c:pt>
                <c:pt idx="43">
                  <c:v>24.687000000000001</c:v>
                </c:pt>
                <c:pt idx="44">
                  <c:v>22.896999999999998</c:v>
                </c:pt>
                <c:pt idx="45">
                  <c:v>23.151</c:v>
                </c:pt>
                <c:pt idx="46">
                  <c:v>23.061</c:v>
                </c:pt>
                <c:pt idx="47">
                  <c:v>22.38</c:v>
                </c:pt>
                <c:pt idx="48">
                  <c:v>21.175999999999998</c:v>
                </c:pt>
                <c:pt idx="49">
                  <c:v>21.609000000000002</c:v>
                </c:pt>
                <c:pt idx="50">
                  <c:v>21.878</c:v>
                </c:pt>
                <c:pt idx="51">
                  <c:v>20.306000000000001</c:v>
                </c:pt>
                <c:pt idx="52">
                  <c:v>20.867000000000001</c:v>
                </c:pt>
                <c:pt idx="53">
                  <c:v>22.454999999999998</c:v>
                </c:pt>
                <c:pt idx="54">
                  <c:v>22.603999999999999</c:v>
                </c:pt>
                <c:pt idx="55">
                  <c:v>21.402000000000001</c:v>
                </c:pt>
                <c:pt idx="56">
                  <c:v>21.908000000000001</c:v>
                </c:pt>
                <c:pt idx="57">
                  <c:v>22.5</c:v>
                </c:pt>
                <c:pt idx="58">
                  <c:v>22.763000000000002</c:v>
                </c:pt>
                <c:pt idx="59">
                  <c:v>22.568000000000001</c:v>
                </c:pt>
                <c:pt idx="60">
                  <c:v>22.454999999999998</c:v>
                </c:pt>
                <c:pt idx="61">
                  <c:v>21.585999999999999</c:v>
                </c:pt>
                <c:pt idx="62">
                  <c:v>22.58</c:v>
                </c:pt>
                <c:pt idx="63">
                  <c:v>22.5</c:v>
                </c:pt>
                <c:pt idx="64">
                  <c:v>22.369</c:v>
                </c:pt>
                <c:pt idx="65">
                  <c:v>22.334</c:v>
                </c:pt>
                <c:pt idx="66">
                  <c:v>22.460999999999999</c:v>
                </c:pt>
                <c:pt idx="67">
                  <c:v>21.744</c:v>
                </c:pt>
                <c:pt idx="68">
                  <c:v>21.077999999999999</c:v>
                </c:pt>
              </c:numCache>
            </c:numRef>
          </c:yVal>
          <c:smooth val="0"/>
        </c:ser>
        <c:ser>
          <c:idx val="0"/>
          <c:order val="2"/>
          <c:tx>
            <c:strRef>
              <c:f>'TiN-xray-19July2013_slow_daq'!$X$1</c:f>
              <c:strCache>
                <c:ptCount val="1"/>
                <c:pt idx="0">
                  <c:v>background</c:v>
                </c:pt>
              </c:strCache>
            </c:strRef>
          </c:tx>
          <c:spPr>
            <a:ln w="28575">
              <a:solidFill>
                <a:schemeClr val="tx1">
                  <a:lumMod val="65000"/>
                  <a:lumOff val="35000"/>
                </a:schemeClr>
              </a:solidFill>
            </a:ln>
          </c:spPr>
          <c:marker>
            <c:symbol val="none"/>
          </c:marker>
          <c:xVal>
            <c:numRef>
              <c:f>'TiN-xray-19July2013_slow_daq'!$X$2:$X$11</c:f>
              <c:numCache>
                <c:formatCode>General</c:formatCode>
                <c:ptCount val="10"/>
                <c:pt idx="0">
                  <c:v>0</c:v>
                </c:pt>
                <c:pt idx="1">
                  <c:v>50</c:v>
                </c:pt>
                <c:pt idx="2">
                  <c:v>100</c:v>
                </c:pt>
                <c:pt idx="3">
                  <c:v>150</c:v>
                </c:pt>
                <c:pt idx="4">
                  <c:v>200</c:v>
                </c:pt>
                <c:pt idx="5">
                  <c:v>250</c:v>
                </c:pt>
                <c:pt idx="6">
                  <c:v>300</c:v>
                </c:pt>
                <c:pt idx="7">
                  <c:v>350</c:v>
                </c:pt>
                <c:pt idx="8">
                  <c:v>400</c:v>
                </c:pt>
                <c:pt idx="9">
                  <c:v>450</c:v>
                </c:pt>
              </c:numCache>
            </c:numRef>
          </c:xVal>
          <c:yVal>
            <c:numRef>
              <c:f>'TiN-xray-19July2013_slow_daq'!$Y$2:$Y$11</c:f>
              <c:numCache>
                <c:formatCode>General</c:formatCode>
                <c:ptCount val="10"/>
                <c:pt idx="0">
                  <c:v>21.407979437229436</c:v>
                </c:pt>
                <c:pt idx="1">
                  <c:v>21.407979437229436</c:v>
                </c:pt>
                <c:pt idx="2">
                  <c:v>21.407979437229436</c:v>
                </c:pt>
                <c:pt idx="3">
                  <c:v>21.407979437229436</c:v>
                </c:pt>
                <c:pt idx="4">
                  <c:v>21.407979437229436</c:v>
                </c:pt>
                <c:pt idx="5">
                  <c:v>21.407979437229436</c:v>
                </c:pt>
                <c:pt idx="6">
                  <c:v>21.407979437229436</c:v>
                </c:pt>
                <c:pt idx="7">
                  <c:v>21.407979437229436</c:v>
                </c:pt>
                <c:pt idx="8">
                  <c:v>21.407979437229436</c:v>
                </c:pt>
                <c:pt idx="9">
                  <c:v>21.407979437229436</c:v>
                </c:pt>
              </c:numCache>
            </c:numRef>
          </c:yVal>
          <c:smooth val="0"/>
        </c:ser>
        <c:dLbls>
          <c:showLegendKey val="0"/>
          <c:showVal val="0"/>
          <c:showCatName val="0"/>
          <c:showSerName val="0"/>
          <c:showPercent val="0"/>
          <c:showBubbleSize val="0"/>
        </c:dLbls>
        <c:axId val="99955456"/>
        <c:axId val="99957376"/>
      </c:scatterChart>
      <c:valAx>
        <c:axId val="99955456"/>
        <c:scaling>
          <c:orientation val="minMax"/>
          <c:max val="450"/>
          <c:min val="50"/>
        </c:scaling>
        <c:delete val="0"/>
        <c:axPos val="b"/>
        <c:majorGridlines/>
        <c:title>
          <c:tx>
            <c:rich>
              <a:bodyPr/>
              <a:lstStyle/>
              <a:p>
                <a:pPr>
                  <a:defRPr sz="1600"/>
                </a:pPr>
                <a:r>
                  <a:rPr lang="en-US" sz="1600" dirty="0" err="1" smtClean="0"/>
                  <a:t>Repeller</a:t>
                </a:r>
                <a:r>
                  <a:rPr lang="en-US" sz="1600" dirty="0" smtClean="0"/>
                  <a:t> voltage (V)</a:t>
                </a:r>
                <a:endParaRPr lang="en-US" sz="1600" dirty="0"/>
              </a:p>
            </c:rich>
          </c:tx>
          <c:layout/>
          <c:overlay val="0"/>
        </c:title>
        <c:numFmt formatCode="General" sourceLinked="1"/>
        <c:majorTickMark val="none"/>
        <c:minorTickMark val="none"/>
        <c:tickLblPos val="nextTo"/>
        <c:txPr>
          <a:bodyPr/>
          <a:lstStyle/>
          <a:p>
            <a:pPr>
              <a:defRPr sz="1400"/>
            </a:pPr>
            <a:endParaRPr lang="en-US"/>
          </a:p>
        </c:txPr>
        <c:crossAx val="99957376"/>
        <c:crosses val="autoZero"/>
        <c:crossBetween val="midCat"/>
      </c:valAx>
      <c:valAx>
        <c:axId val="99957376"/>
        <c:scaling>
          <c:orientation val="minMax"/>
        </c:scaling>
        <c:delete val="0"/>
        <c:axPos val="l"/>
        <c:majorGridlines/>
        <c:title>
          <c:tx>
            <c:rich>
              <a:bodyPr/>
              <a:lstStyle/>
              <a:p>
                <a:pPr>
                  <a:defRPr sz="1500"/>
                </a:pPr>
                <a:r>
                  <a:rPr lang="en-US" sz="1500"/>
                  <a:t>Extractor current (fA)</a:t>
                </a:r>
              </a:p>
            </c:rich>
          </c:tx>
          <c:layout/>
          <c:overlay val="0"/>
        </c:title>
        <c:numFmt formatCode="General" sourceLinked="1"/>
        <c:majorTickMark val="none"/>
        <c:minorTickMark val="none"/>
        <c:tickLblPos val="nextTo"/>
        <c:txPr>
          <a:bodyPr/>
          <a:lstStyle/>
          <a:p>
            <a:pPr>
              <a:defRPr sz="1400"/>
            </a:pPr>
            <a:endParaRPr lang="en-US"/>
          </a:p>
        </c:txPr>
        <c:crossAx val="99955456"/>
        <c:crosses val="autoZero"/>
        <c:crossBetween val="midCat"/>
        <c:majorUnit val="1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47005956541372"/>
          <c:y val="4.3535424398322774E-2"/>
          <c:w val="0.73890555510883216"/>
          <c:h val="0.75940554067433197"/>
        </c:manualLayout>
      </c:layout>
      <c:scatterChart>
        <c:scatterStyle val="lineMarker"/>
        <c:varyColors val="0"/>
        <c:ser>
          <c:idx val="0"/>
          <c:order val="0"/>
          <c:tx>
            <c:strRef>
              <c:f>'TiN-xray-3BG-31July2013c'!$A$1</c:f>
              <c:strCache>
                <c:ptCount val="1"/>
                <c:pt idx="0">
                  <c:v>3BG31July2013c</c:v>
                </c:pt>
              </c:strCache>
            </c:strRef>
          </c:tx>
          <c:spPr>
            <a:ln w="28575">
              <a:noFill/>
            </a:ln>
          </c:spPr>
          <c:marker>
            <c:symbol val="diamond"/>
            <c:size val="7"/>
            <c:spPr>
              <a:solidFill>
                <a:srgbClr val="C00000"/>
              </a:solidFill>
              <a:ln>
                <a:solidFill>
                  <a:srgbClr val="C00000"/>
                </a:solidFill>
              </a:ln>
            </c:spPr>
          </c:marker>
          <c:xVal>
            <c:numRef>
              <c:f>'TiN-xray-3BG-31July2013c'!$A$2:$A$29</c:f>
              <c:numCache>
                <c:formatCode>General</c:formatCode>
                <c:ptCount val="28"/>
                <c:pt idx="0">
                  <c:v>84.983000000000004</c:v>
                </c:pt>
                <c:pt idx="1">
                  <c:v>89.492999999999995</c:v>
                </c:pt>
                <c:pt idx="2">
                  <c:v>95.216999999999999</c:v>
                </c:pt>
                <c:pt idx="3">
                  <c:v>99.768000000000001</c:v>
                </c:pt>
                <c:pt idx="4">
                  <c:v>104.86</c:v>
                </c:pt>
                <c:pt idx="5">
                  <c:v>110.655</c:v>
                </c:pt>
                <c:pt idx="6">
                  <c:v>114.982</c:v>
                </c:pt>
                <c:pt idx="7">
                  <c:v>120.57299999999999</c:v>
                </c:pt>
                <c:pt idx="8">
                  <c:v>125.634</c:v>
                </c:pt>
                <c:pt idx="9">
                  <c:v>130.73599999999999</c:v>
                </c:pt>
                <c:pt idx="10">
                  <c:v>135.328</c:v>
                </c:pt>
                <c:pt idx="11">
                  <c:v>140.34800000000001</c:v>
                </c:pt>
                <c:pt idx="12">
                  <c:v>145.64400000000001</c:v>
                </c:pt>
                <c:pt idx="13">
                  <c:v>150.30699999999999</c:v>
                </c:pt>
                <c:pt idx="14">
                  <c:v>155.184</c:v>
                </c:pt>
                <c:pt idx="15">
                  <c:v>160.26599999999999</c:v>
                </c:pt>
                <c:pt idx="16">
                  <c:v>164.77600000000001</c:v>
                </c:pt>
                <c:pt idx="17">
                  <c:v>169.72399999999999</c:v>
                </c:pt>
                <c:pt idx="18">
                  <c:v>174.59100000000001</c:v>
                </c:pt>
                <c:pt idx="19">
                  <c:v>180.26499999999999</c:v>
                </c:pt>
                <c:pt idx="20">
                  <c:v>184.816</c:v>
                </c:pt>
                <c:pt idx="21">
                  <c:v>189.82599999999999</c:v>
                </c:pt>
                <c:pt idx="22">
                  <c:v>194.815</c:v>
                </c:pt>
                <c:pt idx="23">
                  <c:v>199.53899999999999</c:v>
                </c:pt>
                <c:pt idx="24">
                  <c:v>205.15100000000001</c:v>
                </c:pt>
                <c:pt idx="25">
                  <c:v>209.6</c:v>
                </c:pt>
                <c:pt idx="26">
                  <c:v>214.83500000000001</c:v>
                </c:pt>
                <c:pt idx="27">
                  <c:v>220.13</c:v>
                </c:pt>
              </c:numCache>
            </c:numRef>
          </c:xVal>
          <c:yVal>
            <c:numRef>
              <c:f>'TiN-xray-3BG-31July2013c'!$B$2:$B$29</c:f>
              <c:numCache>
                <c:formatCode>General</c:formatCode>
                <c:ptCount val="28"/>
                <c:pt idx="0">
                  <c:v>-0.89600000000000002</c:v>
                </c:pt>
                <c:pt idx="1">
                  <c:v>-0.77700000000000002</c:v>
                </c:pt>
                <c:pt idx="2">
                  <c:v>0.59299999999999997</c:v>
                </c:pt>
                <c:pt idx="3">
                  <c:v>6.8000000000000005E-2</c:v>
                </c:pt>
                <c:pt idx="4">
                  <c:v>-0.372</c:v>
                </c:pt>
                <c:pt idx="5">
                  <c:v>-0.94199999999999995</c:v>
                </c:pt>
                <c:pt idx="6">
                  <c:v>-0.56000000000000005</c:v>
                </c:pt>
                <c:pt idx="7">
                  <c:v>-0.94199999999999995</c:v>
                </c:pt>
                <c:pt idx="8">
                  <c:v>0.95899999999999996</c:v>
                </c:pt>
                <c:pt idx="9">
                  <c:v>3.165</c:v>
                </c:pt>
                <c:pt idx="10">
                  <c:v>8.9510000000000005</c:v>
                </c:pt>
                <c:pt idx="11">
                  <c:v>22.335999999999999</c:v>
                </c:pt>
                <c:pt idx="12">
                  <c:v>23.51</c:v>
                </c:pt>
                <c:pt idx="13">
                  <c:v>26.686</c:v>
                </c:pt>
                <c:pt idx="14">
                  <c:v>26.597999999999999</c:v>
                </c:pt>
                <c:pt idx="15">
                  <c:v>27.170999999999999</c:v>
                </c:pt>
                <c:pt idx="16">
                  <c:v>26.82</c:v>
                </c:pt>
                <c:pt idx="17">
                  <c:v>24.873999999999999</c:v>
                </c:pt>
                <c:pt idx="18">
                  <c:v>23.827000000000002</c:v>
                </c:pt>
                <c:pt idx="19">
                  <c:v>23.587</c:v>
                </c:pt>
                <c:pt idx="20">
                  <c:v>20.655000000000001</c:v>
                </c:pt>
                <c:pt idx="21">
                  <c:v>18.986999999999998</c:v>
                </c:pt>
                <c:pt idx="22">
                  <c:v>15.92</c:v>
                </c:pt>
                <c:pt idx="23">
                  <c:v>12.836</c:v>
                </c:pt>
                <c:pt idx="24">
                  <c:v>9.8919999999999995</c:v>
                </c:pt>
                <c:pt idx="25">
                  <c:v>8.1549999999999994</c:v>
                </c:pt>
                <c:pt idx="26">
                  <c:v>4.9429999999999996</c:v>
                </c:pt>
                <c:pt idx="27">
                  <c:v>3.1890000000000001</c:v>
                </c:pt>
              </c:numCache>
            </c:numRef>
          </c:yVal>
          <c:smooth val="0"/>
        </c:ser>
        <c:ser>
          <c:idx val="2"/>
          <c:order val="1"/>
          <c:tx>
            <c:strRef>
              <c:f>'TiN-xray-3BG-31July2013c'!$G$1</c:f>
              <c:strCache>
                <c:ptCount val="1"/>
                <c:pt idx="0">
                  <c:v>1Aug2013c</c:v>
                </c:pt>
              </c:strCache>
            </c:strRef>
          </c:tx>
          <c:spPr>
            <a:ln w="28575">
              <a:noFill/>
            </a:ln>
          </c:spPr>
          <c:marker>
            <c:symbol val="diamond"/>
            <c:size val="7"/>
            <c:spPr>
              <a:solidFill>
                <a:srgbClr val="C00000"/>
              </a:solidFill>
              <a:ln>
                <a:solidFill>
                  <a:srgbClr val="C00000"/>
                </a:solidFill>
              </a:ln>
            </c:spPr>
          </c:marker>
          <c:xVal>
            <c:numRef>
              <c:f>'TiN-xray-3BG-31July2013c'!$G$2:$G$300</c:f>
              <c:numCache>
                <c:formatCode>General</c:formatCode>
                <c:ptCount val="299"/>
                <c:pt idx="0">
                  <c:v>85.186999999999998</c:v>
                </c:pt>
                <c:pt idx="1">
                  <c:v>90.573999999999998</c:v>
                </c:pt>
                <c:pt idx="2">
                  <c:v>95.156000000000006</c:v>
                </c:pt>
                <c:pt idx="3">
                  <c:v>100.492</c:v>
                </c:pt>
                <c:pt idx="4">
                  <c:v>104.849</c:v>
                </c:pt>
                <c:pt idx="5">
                  <c:v>110.114</c:v>
                </c:pt>
                <c:pt idx="6">
                  <c:v>115.09399999999999</c:v>
                </c:pt>
                <c:pt idx="7">
                  <c:v>120.25700000000001</c:v>
                </c:pt>
                <c:pt idx="8">
                  <c:v>125.42</c:v>
                </c:pt>
                <c:pt idx="9">
                  <c:v>130.44999999999999</c:v>
                </c:pt>
                <c:pt idx="10">
                  <c:v>135.34800000000001</c:v>
                </c:pt>
                <c:pt idx="11">
                  <c:v>140.13399999999999</c:v>
                </c:pt>
                <c:pt idx="12">
                  <c:v>145.44999999999999</c:v>
                </c:pt>
                <c:pt idx="13">
                  <c:v>149.86799999999999</c:v>
                </c:pt>
                <c:pt idx="14">
                  <c:v>155.27600000000001</c:v>
                </c:pt>
                <c:pt idx="15">
                  <c:v>160.79599999999999</c:v>
                </c:pt>
                <c:pt idx="16">
                  <c:v>165.26499999999999</c:v>
                </c:pt>
                <c:pt idx="17">
                  <c:v>169.93899999999999</c:v>
                </c:pt>
                <c:pt idx="18">
                  <c:v>174.96899999999999</c:v>
                </c:pt>
                <c:pt idx="19">
                  <c:v>180.53</c:v>
                </c:pt>
                <c:pt idx="20">
                  <c:v>184.601</c:v>
                </c:pt>
                <c:pt idx="21">
                  <c:v>189.846</c:v>
                </c:pt>
                <c:pt idx="22">
                  <c:v>194.815</c:v>
                </c:pt>
                <c:pt idx="23">
                  <c:v>199.68199999999999</c:v>
                </c:pt>
                <c:pt idx="24">
                  <c:v>204.39599999999999</c:v>
                </c:pt>
                <c:pt idx="25">
                  <c:v>210.07</c:v>
                </c:pt>
                <c:pt idx="26">
                  <c:v>214.78399999999999</c:v>
                </c:pt>
                <c:pt idx="27">
                  <c:v>219.916</c:v>
                </c:pt>
                <c:pt idx="28">
                  <c:v>224.90600000000001</c:v>
                </c:pt>
                <c:pt idx="29">
                  <c:v>230.11</c:v>
                </c:pt>
                <c:pt idx="30">
                  <c:v>234.98699999999999</c:v>
                </c:pt>
                <c:pt idx="31">
                  <c:v>239.946</c:v>
                </c:pt>
                <c:pt idx="32">
                  <c:v>245.548</c:v>
                </c:pt>
                <c:pt idx="33">
                  <c:v>250.77199999999999</c:v>
                </c:pt>
                <c:pt idx="34">
                  <c:v>255.149</c:v>
                </c:pt>
                <c:pt idx="35">
                  <c:v>260.38400000000001</c:v>
                </c:pt>
                <c:pt idx="36">
                  <c:v>265.82299999999998</c:v>
                </c:pt>
                <c:pt idx="37">
                  <c:v>270.46499999999997</c:v>
                </c:pt>
                <c:pt idx="38">
                  <c:v>275.363</c:v>
                </c:pt>
              </c:numCache>
            </c:numRef>
          </c:xVal>
          <c:yVal>
            <c:numRef>
              <c:f>'TiN-xray-3BG-31July2013c'!$H$2:$H$40</c:f>
              <c:numCache>
                <c:formatCode>General</c:formatCode>
                <c:ptCount val="39"/>
                <c:pt idx="0">
                  <c:v>-2.2170000000000001</c:v>
                </c:pt>
                <c:pt idx="1">
                  <c:v>-2.0150000000000001</c:v>
                </c:pt>
                <c:pt idx="2">
                  <c:v>-1.4330000000000001</c:v>
                </c:pt>
                <c:pt idx="3">
                  <c:v>-1.9830000000000001</c:v>
                </c:pt>
                <c:pt idx="4">
                  <c:v>-1.6140000000000001</c:v>
                </c:pt>
                <c:pt idx="5">
                  <c:v>-1.2450000000000001</c:v>
                </c:pt>
                <c:pt idx="6">
                  <c:v>-1.04</c:v>
                </c:pt>
                <c:pt idx="7">
                  <c:v>-1.718</c:v>
                </c:pt>
                <c:pt idx="8">
                  <c:v>-1.6659999999999999</c:v>
                </c:pt>
                <c:pt idx="9">
                  <c:v>1.702</c:v>
                </c:pt>
                <c:pt idx="10">
                  <c:v>9.2959999999999994</c:v>
                </c:pt>
                <c:pt idx="11">
                  <c:v>19.033999999999999</c:v>
                </c:pt>
                <c:pt idx="12">
                  <c:v>24.498000000000001</c:v>
                </c:pt>
                <c:pt idx="13">
                  <c:v>26.288</c:v>
                </c:pt>
                <c:pt idx="14">
                  <c:v>0</c:v>
                </c:pt>
                <c:pt idx="15">
                  <c:v>27.273</c:v>
                </c:pt>
                <c:pt idx="16">
                  <c:v>26.8</c:v>
                </c:pt>
                <c:pt idx="17">
                  <c:v>25.239000000000001</c:v>
                </c:pt>
                <c:pt idx="18">
                  <c:v>24.748000000000001</c:v>
                </c:pt>
                <c:pt idx="19">
                  <c:v>22.495000000000001</c:v>
                </c:pt>
                <c:pt idx="20">
                  <c:v>20.626000000000001</c:v>
                </c:pt>
                <c:pt idx="21">
                  <c:v>17.823</c:v>
                </c:pt>
                <c:pt idx="22">
                  <c:v>16.920000000000002</c:v>
                </c:pt>
                <c:pt idx="23">
                  <c:v>12.962</c:v>
                </c:pt>
                <c:pt idx="24">
                  <c:v>11.379</c:v>
                </c:pt>
                <c:pt idx="25">
                  <c:v>7.6909999999999998</c:v>
                </c:pt>
                <c:pt idx="26">
                  <c:v>6.3840000000000003</c:v>
                </c:pt>
                <c:pt idx="27">
                  <c:v>3.9169999999999998</c:v>
                </c:pt>
                <c:pt idx="28">
                  <c:v>1.4850000000000001</c:v>
                </c:pt>
                <c:pt idx="29">
                  <c:v>1.028</c:v>
                </c:pt>
                <c:pt idx="30">
                  <c:v>0.86699999999999999</c:v>
                </c:pt>
                <c:pt idx="31">
                  <c:v>0.16700000000000001</c:v>
                </c:pt>
                <c:pt idx="32">
                  <c:v>-0.19800000000000001</c:v>
                </c:pt>
                <c:pt idx="33">
                  <c:v>-5.0000000000000001E-3</c:v>
                </c:pt>
                <c:pt idx="34">
                  <c:v>-2.8000000000000001E-2</c:v>
                </c:pt>
                <c:pt idx="35">
                  <c:v>-0.25700000000000001</c:v>
                </c:pt>
                <c:pt idx="36">
                  <c:v>-0.91600000000000004</c:v>
                </c:pt>
                <c:pt idx="37">
                  <c:v>-0.65500000000000003</c:v>
                </c:pt>
                <c:pt idx="38">
                  <c:v>0.69699999999999995</c:v>
                </c:pt>
              </c:numCache>
            </c:numRef>
          </c:yVal>
          <c:smooth val="0"/>
        </c:ser>
        <c:ser>
          <c:idx val="3"/>
          <c:order val="2"/>
          <c:tx>
            <c:strRef>
              <c:f>'TiN-xray-3BG-31July2013c'!$J$1</c:f>
              <c:strCache>
                <c:ptCount val="1"/>
                <c:pt idx="0">
                  <c:v>5-Aug</c:v>
                </c:pt>
              </c:strCache>
            </c:strRef>
          </c:tx>
          <c:spPr>
            <a:ln w="28575">
              <a:noFill/>
            </a:ln>
          </c:spPr>
          <c:marker>
            <c:symbol val="diamond"/>
            <c:size val="7"/>
            <c:spPr>
              <a:solidFill>
                <a:srgbClr val="C00000"/>
              </a:solidFill>
              <a:ln>
                <a:solidFill>
                  <a:srgbClr val="C00000"/>
                </a:solidFill>
              </a:ln>
            </c:spPr>
          </c:marker>
          <c:xVal>
            <c:numRef>
              <c:f>'TiN-xray-3BG-31July2013c'!$J$2:$J$200</c:f>
              <c:numCache>
                <c:formatCode>General</c:formatCode>
                <c:ptCount val="199"/>
                <c:pt idx="0">
                  <c:v>85.054000000000002</c:v>
                </c:pt>
                <c:pt idx="1">
                  <c:v>90.289000000000001</c:v>
                </c:pt>
                <c:pt idx="2">
                  <c:v>95.35</c:v>
                </c:pt>
                <c:pt idx="3">
                  <c:v>100.696</c:v>
                </c:pt>
                <c:pt idx="4">
                  <c:v>105.104</c:v>
                </c:pt>
                <c:pt idx="5">
                  <c:v>110.461</c:v>
                </c:pt>
                <c:pt idx="6">
                  <c:v>115.145</c:v>
                </c:pt>
                <c:pt idx="7">
                  <c:v>120.57299999999999</c:v>
                </c:pt>
                <c:pt idx="8">
                  <c:v>125.42</c:v>
                </c:pt>
                <c:pt idx="9">
                  <c:v>130.57300000000001</c:v>
                </c:pt>
                <c:pt idx="10">
                  <c:v>135.57300000000001</c:v>
                </c:pt>
                <c:pt idx="11">
                  <c:v>140.48099999999999</c:v>
                </c:pt>
                <c:pt idx="12">
                  <c:v>145.154</c:v>
                </c:pt>
                <c:pt idx="13">
                  <c:v>149.99</c:v>
                </c:pt>
                <c:pt idx="14">
                  <c:v>155.15299999999999</c:v>
                </c:pt>
                <c:pt idx="15">
                  <c:v>160.05099999999999</c:v>
                </c:pt>
                <c:pt idx="16">
                  <c:v>165.29599999999999</c:v>
                </c:pt>
                <c:pt idx="17">
                  <c:v>170</c:v>
                </c:pt>
                <c:pt idx="18">
                  <c:v>175.18299999999999</c:v>
                </c:pt>
                <c:pt idx="19">
                  <c:v>179.857</c:v>
                </c:pt>
                <c:pt idx="20">
                  <c:v>184.714</c:v>
                </c:pt>
                <c:pt idx="21">
                  <c:v>190.417</c:v>
                </c:pt>
                <c:pt idx="22">
                  <c:v>194.71299999999999</c:v>
                </c:pt>
                <c:pt idx="23">
                  <c:v>199.66200000000001</c:v>
                </c:pt>
                <c:pt idx="24">
                  <c:v>205.09</c:v>
                </c:pt>
                <c:pt idx="25">
                  <c:v>209.876</c:v>
                </c:pt>
                <c:pt idx="26">
                  <c:v>215.03899999999999</c:v>
                </c:pt>
                <c:pt idx="27">
                  <c:v>219.69200000000001</c:v>
                </c:pt>
                <c:pt idx="28">
                  <c:v>224.79400000000001</c:v>
                </c:pt>
                <c:pt idx="29">
                  <c:v>229.875</c:v>
                </c:pt>
                <c:pt idx="30">
                  <c:v>235.405</c:v>
                </c:pt>
                <c:pt idx="31">
                  <c:v>240.21100000000001</c:v>
                </c:pt>
                <c:pt idx="32">
                  <c:v>245.66</c:v>
                </c:pt>
                <c:pt idx="33">
                  <c:v>250.476</c:v>
                </c:pt>
                <c:pt idx="34">
                  <c:v>255.28200000000001</c:v>
                </c:pt>
                <c:pt idx="35">
                  <c:v>260.435</c:v>
                </c:pt>
                <c:pt idx="36">
                  <c:v>265.649</c:v>
                </c:pt>
                <c:pt idx="37">
                  <c:v>270.75099999999998</c:v>
                </c:pt>
                <c:pt idx="38">
                  <c:v>275.37299999999999</c:v>
                </c:pt>
              </c:numCache>
            </c:numRef>
          </c:xVal>
          <c:yVal>
            <c:numRef>
              <c:f>'TiN-xray-3BG-31July2013c'!$K$2:$K$200</c:f>
              <c:numCache>
                <c:formatCode>General</c:formatCode>
                <c:ptCount val="199"/>
                <c:pt idx="0">
                  <c:v>-2.141</c:v>
                </c:pt>
                <c:pt idx="1">
                  <c:v>-0.44500000000000001</c:v>
                </c:pt>
                <c:pt idx="2">
                  <c:v>-0.61599999999999999</c:v>
                </c:pt>
                <c:pt idx="3">
                  <c:v>-0.186</c:v>
                </c:pt>
                <c:pt idx="4">
                  <c:v>0.53100000000000003</c:v>
                </c:pt>
                <c:pt idx="5">
                  <c:v>-1.762</c:v>
                </c:pt>
                <c:pt idx="6">
                  <c:v>-0.49199999999999999</c:v>
                </c:pt>
                <c:pt idx="7">
                  <c:v>-0.95699999999999996</c:v>
                </c:pt>
                <c:pt idx="8">
                  <c:v>-1.7999999999999999E-2</c:v>
                </c:pt>
                <c:pt idx="9">
                  <c:v>2.2639999999999998</c:v>
                </c:pt>
                <c:pt idx="10">
                  <c:v>7.8570000000000002</c:v>
                </c:pt>
                <c:pt idx="11">
                  <c:v>19.282</c:v>
                </c:pt>
                <c:pt idx="12">
                  <c:v>25.038</c:v>
                </c:pt>
                <c:pt idx="13">
                  <c:v>28.271999999999998</c:v>
                </c:pt>
                <c:pt idx="14">
                  <c:v>27.187000000000001</c:v>
                </c:pt>
                <c:pt idx="15">
                  <c:v>27.076000000000001</c:v>
                </c:pt>
                <c:pt idx="16">
                  <c:v>26.488</c:v>
                </c:pt>
                <c:pt idx="17">
                  <c:v>25.398</c:v>
                </c:pt>
                <c:pt idx="18">
                  <c:v>23.501000000000001</c:v>
                </c:pt>
                <c:pt idx="19">
                  <c:v>23.45</c:v>
                </c:pt>
                <c:pt idx="20">
                  <c:v>21.716999999999999</c:v>
                </c:pt>
                <c:pt idx="21">
                  <c:v>20.151</c:v>
                </c:pt>
                <c:pt idx="22">
                  <c:v>17.646000000000001</c:v>
                </c:pt>
                <c:pt idx="23">
                  <c:v>14.882999999999999</c:v>
                </c:pt>
                <c:pt idx="24">
                  <c:v>11.377000000000001</c:v>
                </c:pt>
                <c:pt idx="25">
                  <c:v>7.7910000000000004</c:v>
                </c:pt>
                <c:pt idx="26">
                  <c:v>4.6660000000000004</c:v>
                </c:pt>
                <c:pt idx="27">
                  <c:v>3.8079999999999998</c:v>
                </c:pt>
                <c:pt idx="28">
                  <c:v>1.375</c:v>
                </c:pt>
                <c:pt idx="29">
                  <c:v>1.625</c:v>
                </c:pt>
                <c:pt idx="30">
                  <c:v>0.108</c:v>
                </c:pt>
                <c:pt idx="31">
                  <c:v>-0.73099999999999998</c:v>
                </c:pt>
                <c:pt idx="32">
                  <c:v>-1.9279999999999999</c:v>
                </c:pt>
                <c:pt idx="33">
                  <c:v>0.20599999999999999</c:v>
                </c:pt>
                <c:pt idx="34">
                  <c:v>0.19500000000000001</c:v>
                </c:pt>
                <c:pt idx="35">
                  <c:v>-4.1000000000000002E-2</c:v>
                </c:pt>
                <c:pt idx="36">
                  <c:v>-0.112</c:v>
                </c:pt>
                <c:pt idx="37">
                  <c:v>1.5029999999999999</c:v>
                </c:pt>
                <c:pt idx="38">
                  <c:v>0.40500000000000003</c:v>
                </c:pt>
              </c:numCache>
            </c:numRef>
          </c:yVal>
          <c:smooth val="0"/>
        </c:ser>
        <c:ser>
          <c:idx val="4"/>
          <c:order val="3"/>
          <c:tx>
            <c:strRef>
              <c:f>'TiN-xray-3BG-31July2013c'!$M$1</c:f>
              <c:strCache>
                <c:ptCount val="1"/>
                <c:pt idx="0">
                  <c:v> extractor back on</c:v>
                </c:pt>
              </c:strCache>
            </c:strRef>
          </c:tx>
          <c:spPr>
            <a:ln w="28575">
              <a:noFill/>
            </a:ln>
          </c:spPr>
          <c:marker>
            <c:symbol val="diamond"/>
            <c:size val="7"/>
            <c:spPr>
              <a:solidFill>
                <a:srgbClr val="C00000"/>
              </a:solidFill>
              <a:ln>
                <a:solidFill>
                  <a:srgbClr val="C00000"/>
                </a:solidFill>
              </a:ln>
            </c:spPr>
          </c:marker>
          <c:xVal>
            <c:numRef>
              <c:f>'TiN-xray-3BG-31July2013c'!$L$2:$L$40</c:f>
              <c:numCache>
                <c:formatCode>General</c:formatCode>
                <c:ptCount val="39"/>
                <c:pt idx="0">
                  <c:v>85.594999999999999</c:v>
                </c:pt>
                <c:pt idx="1">
                  <c:v>89.656000000000006</c:v>
                </c:pt>
                <c:pt idx="2">
                  <c:v>94.971999999999994</c:v>
                </c:pt>
                <c:pt idx="3">
                  <c:v>99.778000000000006</c:v>
                </c:pt>
                <c:pt idx="4">
                  <c:v>105.084</c:v>
                </c:pt>
                <c:pt idx="5">
                  <c:v>109.941</c:v>
                </c:pt>
                <c:pt idx="6">
                  <c:v>115.247</c:v>
                </c:pt>
                <c:pt idx="7">
                  <c:v>120.155</c:v>
                </c:pt>
                <c:pt idx="8">
                  <c:v>125.002</c:v>
                </c:pt>
                <c:pt idx="9">
                  <c:v>129.94999999999999</c:v>
                </c:pt>
                <c:pt idx="10">
                  <c:v>135.52199999999999</c:v>
                </c:pt>
                <c:pt idx="11">
                  <c:v>140.24600000000001</c:v>
                </c:pt>
                <c:pt idx="12">
                  <c:v>144.97999999999999</c:v>
                </c:pt>
                <c:pt idx="13">
                  <c:v>150.429</c:v>
                </c:pt>
                <c:pt idx="14">
                  <c:v>155.76599999999999</c:v>
                </c:pt>
                <c:pt idx="15">
                  <c:v>160.49</c:v>
                </c:pt>
                <c:pt idx="16">
                  <c:v>164.69399999999999</c:v>
                </c:pt>
                <c:pt idx="17">
                  <c:v>169.91800000000001</c:v>
                </c:pt>
                <c:pt idx="18">
                  <c:v>174.785</c:v>
                </c:pt>
                <c:pt idx="19">
                  <c:v>179.91800000000001</c:v>
                </c:pt>
                <c:pt idx="20">
                  <c:v>184.86699999999999</c:v>
                </c:pt>
                <c:pt idx="21">
                  <c:v>190.47900000000001</c:v>
                </c:pt>
                <c:pt idx="22">
                  <c:v>194.887</c:v>
                </c:pt>
                <c:pt idx="23">
                  <c:v>200.00899999999999</c:v>
                </c:pt>
                <c:pt idx="24">
                  <c:v>204.703</c:v>
                </c:pt>
                <c:pt idx="25">
                  <c:v>209.69200000000001</c:v>
                </c:pt>
                <c:pt idx="26">
                  <c:v>214.85499999999999</c:v>
                </c:pt>
                <c:pt idx="27">
                  <c:v>219.661</c:v>
                </c:pt>
                <c:pt idx="28">
                  <c:v>224.67099999999999</c:v>
                </c:pt>
                <c:pt idx="29">
                  <c:v>230.048</c:v>
                </c:pt>
                <c:pt idx="30">
                  <c:v>235.232</c:v>
                </c:pt>
                <c:pt idx="31">
                  <c:v>240.38499999999999</c:v>
                </c:pt>
                <c:pt idx="32">
                  <c:v>245.15</c:v>
                </c:pt>
                <c:pt idx="33">
                  <c:v>250.49700000000001</c:v>
                </c:pt>
                <c:pt idx="34">
                  <c:v>255.20099999999999</c:v>
                </c:pt>
                <c:pt idx="35">
                  <c:v>260.11900000000003</c:v>
                </c:pt>
                <c:pt idx="36">
                  <c:v>265.649</c:v>
                </c:pt>
                <c:pt idx="37">
                  <c:v>270.33300000000003</c:v>
                </c:pt>
                <c:pt idx="38">
                  <c:v>275.52600000000001</c:v>
                </c:pt>
              </c:numCache>
            </c:numRef>
          </c:xVal>
          <c:yVal>
            <c:numRef>
              <c:f>'TiN-xray-3BG-31July2013c'!$M$2:$M$40</c:f>
              <c:numCache>
                <c:formatCode>General</c:formatCode>
                <c:ptCount val="39"/>
                <c:pt idx="0">
                  <c:v>-1.06</c:v>
                </c:pt>
                <c:pt idx="1">
                  <c:v>-0.108</c:v>
                </c:pt>
                <c:pt idx="2">
                  <c:v>0.46800000000000003</c:v>
                </c:pt>
                <c:pt idx="3">
                  <c:v>-0.249</c:v>
                </c:pt>
                <c:pt idx="4">
                  <c:v>-2.0830000000000002</c:v>
                </c:pt>
                <c:pt idx="5">
                  <c:v>-0.38100000000000001</c:v>
                </c:pt>
                <c:pt idx="6">
                  <c:v>-0.54200000000000004</c:v>
                </c:pt>
                <c:pt idx="7">
                  <c:v>0.58199999999999996</c:v>
                </c:pt>
                <c:pt idx="8">
                  <c:v>-0.315</c:v>
                </c:pt>
                <c:pt idx="9">
                  <c:v>2.0790000000000002</c:v>
                </c:pt>
                <c:pt idx="10">
                  <c:v>8.7360000000000007</c:v>
                </c:pt>
                <c:pt idx="11">
                  <c:v>19.289000000000001</c:v>
                </c:pt>
                <c:pt idx="12">
                  <c:v>25.349</c:v>
                </c:pt>
                <c:pt idx="13">
                  <c:v>27.684000000000001</c:v>
                </c:pt>
                <c:pt idx="14">
                  <c:v>27.806000000000001</c:v>
                </c:pt>
                <c:pt idx="15">
                  <c:v>28.181000000000001</c:v>
                </c:pt>
                <c:pt idx="16">
                  <c:v>26.13</c:v>
                </c:pt>
                <c:pt idx="17">
                  <c:v>26.001000000000001</c:v>
                </c:pt>
                <c:pt idx="18">
                  <c:v>24.21</c:v>
                </c:pt>
                <c:pt idx="19">
                  <c:v>24.452000000000002</c:v>
                </c:pt>
                <c:pt idx="20">
                  <c:v>21.960999999999999</c:v>
                </c:pt>
                <c:pt idx="21">
                  <c:v>20.271000000000001</c:v>
                </c:pt>
                <c:pt idx="22">
                  <c:v>16.861000000000001</c:v>
                </c:pt>
                <c:pt idx="23">
                  <c:v>13.62</c:v>
                </c:pt>
                <c:pt idx="24">
                  <c:v>10.78</c:v>
                </c:pt>
                <c:pt idx="25">
                  <c:v>7</c:v>
                </c:pt>
                <c:pt idx="26">
                  <c:v>5.5259999999999998</c:v>
                </c:pt>
                <c:pt idx="27">
                  <c:v>2.4609999999999999</c:v>
                </c:pt>
                <c:pt idx="28">
                  <c:v>1.2330000000000001</c:v>
                </c:pt>
                <c:pt idx="29">
                  <c:v>0.3</c:v>
                </c:pt>
                <c:pt idx="30">
                  <c:v>0.33100000000000002</c:v>
                </c:pt>
                <c:pt idx="31">
                  <c:v>0.60599999999999998</c:v>
                </c:pt>
                <c:pt idx="32">
                  <c:v>-0.23899999999999999</c:v>
                </c:pt>
                <c:pt idx="33">
                  <c:v>-0.29199999999999998</c:v>
                </c:pt>
                <c:pt idx="34">
                  <c:v>-1.1970000000000001</c:v>
                </c:pt>
                <c:pt idx="35">
                  <c:v>-1.1359999999999999</c:v>
                </c:pt>
                <c:pt idx="36">
                  <c:v>-1.1419999999999999</c:v>
                </c:pt>
                <c:pt idx="37">
                  <c:v>-2.1539999999999999</c:v>
                </c:pt>
                <c:pt idx="38">
                  <c:v>-1.53</c:v>
                </c:pt>
              </c:numCache>
            </c:numRef>
          </c:yVal>
          <c:smooth val="0"/>
        </c:ser>
        <c:dLbls>
          <c:showLegendKey val="0"/>
          <c:showVal val="0"/>
          <c:showCatName val="0"/>
          <c:showSerName val="0"/>
          <c:showPercent val="0"/>
          <c:showBubbleSize val="0"/>
        </c:dLbls>
        <c:axId val="100004608"/>
        <c:axId val="100006912"/>
      </c:scatterChart>
      <c:valAx>
        <c:axId val="100004608"/>
        <c:scaling>
          <c:orientation val="minMax"/>
          <c:max val="285"/>
          <c:min val="50"/>
        </c:scaling>
        <c:delete val="0"/>
        <c:axPos val="b"/>
        <c:title>
          <c:tx>
            <c:rich>
              <a:bodyPr/>
              <a:lstStyle/>
              <a:p>
                <a:pPr>
                  <a:defRPr sz="1600"/>
                </a:pPr>
                <a:r>
                  <a:rPr lang="en-US" sz="1600" dirty="0"/>
                  <a:t>D</a:t>
                </a:r>
                <a:r>
                  <a:rPr lang="en-US" sz="1600" dirty="0" smtClean="0"/>
                  <a:t>eflector </a:t>
                </a:r>
                <a:r>
                  <a:rPr lang="en-US" sz="1600" dirty="0"/>
                  <a:t>voltage (V)</a:t>
                </a:r>
              </a:p>
            </c:rich>
          </c:tx>
          <c:layout>
            <c:manualLayout>
              <c:xMode val="edge"/>
              <c:yMode val="edge"/>
              <c:x val="0.32570046576071154"/>
              <c:y val="0.88008036873039874"/>
            </c:manualLayout>
          </c:layout>
          <c:overlay val="0"/>
        </c:title>
        <c:numFmt formatCode="General" sourceLinked="1"/>
        <c:majorTickMark val="none"/>
        <c:minorTickMark val="none"/>
        <c:tickLblPos val="nextTo"/>
        <c:txPr>
          <a:bodyPr/>
          <a:lstStyle/>
          <a:p>
            <a:pPr>
              <a:defRPr sz="1300"/>
            </a:pPr>
            <a:endParaRPr lang="en-US"/>
          </a:p>
        </c:txPr>
        <c:crossAx val="100006912"/>
        <c:crosses val="autoZero"/>
        <c:crossBetween val="midCat"/>
      </c:valAx>
      <c:valAx>
        <c:axId val="100006912"/>
        <c:scaling>
          <c:orientation val="minMax"/>
          <c:max val="35"/>
        </c:scaling>
        <c:delete val="0"/>
        <c:axPos val="l"/>
        <c:majorGridlines/>
        <c:title>
          <c:tx>
            <c:rich>
              <a:bodyPr/>
              <a:lstStyle/>
              <a:p>
                <a:pPr>
                  <a:defRPr sz="1600"/>
                </a:pPr>
                <a:r>
                  <a:rPr lang="en-US" sz="1600"/>
                  <a:t>Collector current (fA)</a:t>
                </a:r>
              </a:p>
            </c:rich>
          </c:tx>
          <c:layout/>
          <c:overlay val="0"/>
        </c:title>
        <c:numFmt formatCode="General" sourceLinked="1"/>
        <c:majorTickMark val="none"/>
        <c:minorTickMark val="none"/>
        <c:tickLblPos val="nextTo"/>
        <c:txPr>
          <a:bodyPr/>
          <a:lstStyle/>
          <a:p>
            <a:pPr>
              <a:defRPr sz="1400"/>
            </a:pPr>
            <a:endParaRPr lang="en-US"/>
          </a:p>
        </c:txPr>
        <c:crossAx val="100004608"/>
        <c:crosses val="autoZero"/>
        <c:crossBetween val="midCat"/>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0824827452124"/>
          <c:y val="0.11807100499937803"/>
          <c:w val="0.8533516817342276"/>
          <c:h val="0.75213120390069477"/>
        </c:manualLayout>
      </c:layout>
      <c:scatterChart>
        <c:scatterStyle val="lineMarker"/>
        <c:varyColors val="0"/>
        <c:ser>
          <c:idx val="4"/>
          <c:order val="2"/>
          <c:tx>
            <c:v>Extractor:Silco</c:v>
          </c:tx>
          <c:spPr>
            <a:ln w="28575">
              <a:noFill/>
            </a:ln>
          </c:spPr>
          <c:marker>
            <c:symbol val="square"/>
            <c:size val="3"/>
            <c:spPr>
              <a:solidFill>
                <a:srgbClr val="00B0F0"/>
              </a:solidFill>
              <a:ln>
                <a:solidFill>
                  <a:srgbClr val="00B0F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ser>
          <c:idx val="5"/>
          <c:order val="3"/>
          <c:tx>
            <c:v>BBB:Silco</c:v>
          </c:tx>
          <c:spPr>
            <a:ln w="28575">
              <a:noFill/>
            </a:ln>
          </c:spPr>
          <c:marker>
            <c:symbol val="circle"/>
            <c:size val="3"/>
            <c:spPr>
              <a:solidFill>
                <a:srgbClr val="FF0000"/>
              </a:solidFill>
              <a:ln>
                <a:solidFill>
                  <a:srgbClr val="FF000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pumpdown'!$D$2:$D$21660</c:f>
              <c:numCache>
                <c:formatCode>General</c:formatCode>
                <c:ptCount val="21659"/>
                <c:pt idx="0">
                  <c:v>1.3773259116086792E-10</c:v>
                </c:pt>
                <c:pt idx="1">
                  <c:v>1.3773259116086792E-10</c:v>
                </c:pt>
                <c:pt idx="2">
                  <c:v>1.4960082573587289E-10</c:v>
                </c:pt>
                <c:pt idx="3">
                  <c:v>1.4527664737298453E-10</c:v>
                </c:pt>
                <c:pt idx="4">
                  <c:v>1.4183221970635104E-10</c:v>
                </c:pt>
                <c:pt idx="5">
                  <c:v>1.3339552585380416E-10</c:v>
                </c:pt>
                <c:pt idx="6">
                  <c:v>1.2988594919092909E-10</c:v>
                </c:pt>
                <c:pt idx="7">
                  <c:v>1.2816580583923567E-10</c:v>
                </c:pt>
                <c:pt idx="8">
                  <c:v>1.2412998929521983E-10</c:v>
                </c:pt>
                <c:pt idx="9">
                  <c:v>1.2379939893381149E-10</c:v>
                </c:pt>
                <c:pt idx="10">
                  <c:v>1.2215986275344615E-10</c:v>
                </c:pt>
                <c:pt idx="11">
                  <c:v>1.1799806885842403E-10</c:v>
                </c:pt>
                <c:pt idx="12">
                  <c:v>1.1799806885842403E-10</c:v>
                </c:pt>
                <c:pt idx="13">
                  <c:v>1.142824244605874E-10</c:v>
                </c:pt>
                <c:pt idx="14">
                  <c:v>1.1157261885041897E-10</c:v>
                </c:pt>
                <c:pt idx="15">
                  <c:v>1.0834786409057752E-10</c:v>
                </c:pt>
                <c:pt idx="16">
                  <c:v>1.0921794245866908E-10</c:v>
                </c:pt>
                <c:pt idx="17">
                  <c:v>1.0719845746723046E-10</c:v>
                </c:pt>
                <c:pt idx="18">
                  <c:v>1.0354637505826991E-10</c:v>
                </c:pt>
                <c:pt idx="19">
                  <c:v>1.0327060420106293E-10</c:v>
                </c:pt>
                <c:pt idx="20">
                  <c:v>1.0217505960992521E-10</c:v>
                </c:pt>
                <c:pt idx="21">
                  <c:v>9.975254636692079E-11</c:v>
                </c:pt>
                <c:pt idx="22">
                  <c:v>9.7647325853435797E-11</c:v>
                </c:pt>
                <c:pt idx="23">
                  <c:v>9.5331963078586369E-11</c:v>
                </c:pt>
                <c:pt idx="24">
                  <c:v>9.3071500985678946E-11</c:v>
                </c:pt>
                <c:pt idx="25">
                  <c:v>9.3818903810581216E-11</c:v>
                </c:pt>
                <c:pt idx="26">
                  <c:v>9.3320036450411646E-11</c:v>
                </c:pt>
                <c:pt idx="27">
                  <c:v>9.1594318594737718E-11</c:v>
                </c:pt>
                <c:pt idx="28">
                  <c:v>9.0864637798200939E-11</c:v>
                </c:pt>
                <c:pt idx="29">
                  <c:v>8.8710102606690415E-11</c:v>
                </c:pt>
                <c:pt idx="30">
                  <c:v>8.753545442781404E-11</c:v>
                </c:pt>
                <c:pt idx="31">
                  <c:v>8.6837926561439172E-11</c:v>
                </c:pt>
                <c:pt idx="32">
                  <c:v>8.321127422770513E-11</c:v>
                </c:pt>
                <c:pt idx="33">
                  <c:v>8.4328072262964755E-11</c:v>
                </c:pt>
                <c:pt idx="34">
                  <c:v>8.4103484731421668E-11</c:v>
                </c:pt>
                <c:pt idx="35">
                  <c:v>8.2768811280215014E-11</c:v>
                </c:pt>
                <c:pt idx="36">
                  <c:v>8.1022022794806895E-11</c:v>
                </c:pt>
                <c:pt idx="37">
                  <c:v>7.9312099282636382E-11</c:v>
                </c:pt>
                <c:pt idx="38">
                  <c:v>7.8890204450785206E-11</c:v>
                </c:pt>
                <c:pt idx="39">
                  <c:v>7.8053298949472037E-11</c:v>
                </c:pt>
                <c:pt idx="40">
                  <c:v>7.6814477639598083E-11</c:v>
                </c:pt>
                <c:pt idx="41">
                  <c:v>7.5595476497121333E-11</c:v>
                </c:pt>
                <c:pt idx="42">
                  <c:v>7.5797344487686978E-11</c:v>
                </c:pt>
                <c:pt idx="43">
                  <c:v>7.3410559846707207E-11</c:v>
                </c:pt>
                <c:pt idx="44">
                  <c:v>7.4000077144978268E-11</c:v>
                </c:pt>
                <c:pt idx="45">
                  <c:v>7.2438347784886874E-11</c:v>
                </c:pt>
                <c:pt idx="46">
                  <c:v>7.0720727230848779E-11</c:v>
                </c:pt>
                <c:pt idx="47">
                  <c:v>7.0157334682389644E-11</c:v>
                </c:pt>
                <c:pt idx="48">
                  <c:v>7.0909577830897198E-11</c:v>
                </c:pt>
                <c:pt idx="49">
                  <c:v>6.8676704207037801E-11</c:v>
                </c:pt>
                <c:pt idx="50">
                  <c:v>6.812945263602218E-11</c:v>
                </c:pt>
                <c:pt idx="51">
                  <c:v>6.7227321592148132E-11</c:v>
                </c:pt>
                <c:pt idx="52">
                  <c:v>6.7586703325477889E-11</c:v>
                </c:pt>
                <c:pt idx="53">
                  <c:v>6.5808527369473778E-11</c:v>
                </c:pt>
                <c:pt idx="54">
                  <c:v>6.5110398635085796E-11</c:v>
                </c:pt>
                <c:pt idx="55">
                  <c:v>6.4764048696900224E-11</c:v>
                </c:pt>
                <c:pt idx="56">
                  <c:v>6.3736280862256459E-11</c:v>
                </c:pt>
                <c:pt idx="57">
                  <c:v>6.2892190023564488E-11</c:v>
                </c:pt>
                <c:pt idx="58">
                  <c:v>6.1400923014082956E-11</c:v>
                </c:pt>
                <c:pt idx="59">
                  <c:v>6.1729158166372964E-11</c:v>
                </c:pt>
                <c:pt idx="60">
                  <c:v>6.1237396428402341E-11</c:v>
                </c:pt>
                <c:pt idx="61">
                  <c:v>6.0105091605422036E-11</c:v>
                </c:pt>
                <c:pt idx="62">
                  <c:v>6.1074305356438962E-11</c:v>
                </c:pt>
                <c:pt idx="63">
                  <c:v>5.9785367026882054E-11</c:v>
                </c:pt>
                <c:pt idx="64">
                  <c:v>5.9151134894880944E-11</c:v>
                </c:pt>
                <c:pt idx="65">
                  <c:v>5.9151134894880944E-11</c:v>
                </c:pt>
                <c:pt idx="66">
                  <c:v>5.7288523200264669E-11</c:v>
                </c:pt>
                <c:pt idx="67">
                  <c:v>5.8212440742016085E-11</c:v>
                </c:pt>
                <c:pt idx="68">
                  <c:v>5.7748694728282152E-11</c:v>
                </c:pt>
                <c:pt idx="69">
                  <c:v>5.6229234678798531E-11</c:v>
                </c:pt>
                <c:pt idx="70">
                  <c:v>5.5632727721250038E-11</c:v>
                </c:pt>
                <c:pt idx="71">
                  <c:v>5.5930127433819541E-11</c:v>
                </c:pt>
                <c:pt idx="72">
                  <c:v>5.4458630779512827E-11</c:v>
                </c:pt>
                <c:pt idx="73">
                  <c:v>5.4749754041020092E-11</c:v>
                </c:pt>
                <c:pt idx="74">
                  <c:v>5.4168942130701654E-11</c:v>
                </c:pt>
                <c:pt idx="75">
                  <c:v>5.3594291754459056E-11</c:v>
                </c:pt>
                <c:pt idx="76">
                  <c:v>5.3451668140978033E-11</c:v>
                </c:pt>
                <c:pt idx="77">
                  <c:v>5.26033111024854E-11</c:v>
                </c:pt>
                <c:pt idx="78">
                  <c:v>5.2323601215884528E-11</c:v>
                </c:pt>
                <c:pt idx="79">
                  <c:v>5.26033111024854E-11</c:v>
                </c:pt>
                <c:pt idx="80">
                  <c:v>5.1493148268116814E-11</c:v>
                </c:pt>
                <c:pt idx="81">
                  <c:v>5.0811199241275108E-11</c:v>
                </c:pt>
                <c:pt idx="82">
                  <c:v>5.1219234283660953E-11</c:v>
                </c:pt>
                <c:pt idx="83">
                  <c:v>4.9871679122558503E-11</c:v>
                </c:pt>
                <c:pt idx="84">
                  <c:v>5.1082931105950713E-11</c:v>
                </c:pt>
                <c:pt idx="85">
                  <c:v>5.1356008656708925E-11</c:v>
                </c:pt>
                <c:pt idx="86">
                  <c:v>5.0675875837026656E-11</c:v>
                </c:pt>
                <c:pt idx="87">
                  <c:v>4.9342616193796125E-11</c:v>
                </c:pt>
                <c:pt idx="88">
                  <c:v>4.9342616193796125E-11</c:v>
                </c:pt>
                <c:pt idx="89">
                  <c:v>4.8430250783878279E-11</c:v>
                </c:pt>
                <c:pt idx="90">
                  <c:v>4.9342616193796125E-11</c:v>
                </c:pt>
                <c:pt idx="91">
                  <c:v>4.8172629655503411E-11</c:v>
                </c:pt>
                <c:pt idx="92">
                  <c:v>4.8689147718340434E-11</c:v>
                </c:pt>
                <c:pt idx="93">
                  <c:v>4.7408158003926417E-11</c:v>
                </c:pt>
                <c:pt idx="94">
                  <c:v>4.7788865211184278E-11</c:v>
                </c:pt>
                <c:pt idx="95">
                  <c:v>4.7534655885810401E-11</c:v>
                </c:pt>
                <c:pt idx="96">
                  <c:v>4.7408158003926417E-11</c:v>
                </c:pt>
                <c:pt idx="97">
                  <c:v>4.653146412462798E-11</c:v>
                </c:pt>
                <c:pt idx="98">
                  <c:v>4.6284040335499674E-11</c:v>
                </c:pt>
                <c:pt idx="99">
                  <c:v>4.6160773929784037E-11</c:v>
                </c:pt>
                <c:pt idx="100">
                  <c:v>4.4946210515501375E-11</c:v>
                </c:pt>
                <c:pt idx="101">
                  <c:v>4.4469399343500008E-11</c:v>
                </c:pt>
                <c:pt idx="102">
                  <c:v>4.4588149151069232E-11</c:v>
                </c:pt>
                <c:pt idx="103">
                  <c:v>4.4469399343500008E-11</c:v>
                </c:pt>
                <c:pt idx="104">
                  <c:v>4.4351058635635895E-11</c:v>
                </c:pt>
                <c:pt idx="105">
                  <c:v>4.3763695805954376E-11</c:v>
                </c:pt>
                <c:pt idx="106">
                  <c:v>4.3069101218756286E-11</c:v>
                </c:pt>
                <c:pt idx="107">
                  <c:v>4.3069101218756286E-11</c:v>
                </c:pt>
                <c:pt idx="108">
                  <c:v>4.2725993736047957E-11</c:v>
                </c:pt>
                <c:pt idx="109">
                  <c:v>4.2954397029879182E-11</c:v>
                </c:pt>
                <c:pt idx="110">
                  <c:v>4.2612203331401027E-11</c:v>
                </c:pt>
                <c:pt idx="111">
                  <c:v>4.2272735699062093E-11</c:v>
                </c:pt>
                <c:pt idx="112">
                  <c:v>4.2612203331401027E-11</c:v>
                </c:pt>
                <c:pt idx="113">
                  <c:v>4.1601804854171534E-11</c:v>
                </c:pt>
                <c:pt idx="114">
                  <c:v>4.2385619599087684E-11</c:v>
                </c:pt>
                <c:pt idx="115">
                  <c:v>4.1712897119727074E-11</c:v>
                </c:pt>
                <c:pt idx="116">
                  <c:v>4.0723822525230723E-11</c:v>
                </c:pt>
                <c:pt idx="117">
                  <c:v>4.1270386502366612E-11</c:v>
                </c:pt>
                <c:pt idx="118">
                  <c:v>4.083257025197643E-11</c:v>
                </c:pt>
                <c:pt idx="119">
                  <c:v>4.083257025197643E-11</c:v>
                </c:pt>
                <c:pt idx="120">
                  <c:v>4.0184581079662384E-11</c:v>
                </c:pt>
                <c:pt idx="121">
                  <c:v>4.0507279962761729E-11</c:v>
                </c:pt>
                <c:pt idx="122">
                  <c:v>3.9546792337356034E-11</c:v>
                </c:pt>
                <c:pt idx="123">
                  <c:v>3.912726080873548E-11</c:v>
                </c:pt>
                <c:pt idx="124">
                  <c:v>3.944146897073392E-11</c:v>
                </c:pt>
                <c:pt idx="125">
                  <c:v>3.944146897073392E-11</c:v>
                </c:pt>
                <c:pt idx="126">
                  <c:v>3.8609079296652321E-11</c:v>
                </c:pt>
                <c:pt idx="127">
                  <c:v>3.8609079296652321E-11</c:v>
                </c:pt>
                <c:pt idx="128">
                  <c:v>3.7996375634285195E-11</c:v>
                </c:pt>
                <c:pt idx="129">
                  <c:v>3.8403781550835664E-11</c:v>
                </c:pt>
                <c:pt idx="130">
                  <c:v>3.7493170989418822E-11</c:v>
                </c:pt>
                <c:pt idx="131">
                  <c:v>3.8609079296652321E-11</c:v>
                </c:pt>
                <c:pt idx="132">
                  <c:v>3.6898098906347617E-11</c:v>
                </c:pt>
                <c:pt idx="133">
                  <c:v>3.7293728846123935E-11</c:v>
                </c:pt>
                <c:pt idx="134">
                  <c:v>3.7095425270781472E-11</c:v>
                </c:pt>
                <c:pt idx="135">
                  <c:v>3.7493170989418822E-11</c:v>
                </c:pt>
                <c:pt idx="136">
                  <c:v>3.6409515493514589E-11</c:v>
                </c:pt>
                <c:pt idx="137">
                  <c:v>3.6604152353616488E-11</c:v>
                </c:pt>
                <c:pt idx="138">
                  <c:v>3.7095425270781472E-11</c:v>
                </c:pt>
                <c:pt idx="139">
                  <c:v>3.5927326416061108E-11</c:v>
                </c:pt>
                <c:pt idx="140">
                  <c:v>3.63125475089523E-11</c:v>
                </c:pt>
                <c:pt idx="141">
                  <c:v>3.5736213666880825E-11</c:v>
                </c:pt>
                <c:pt idx="142">
                  <c:v>3.5546191935115056E-11</c:v>
                </c:pt>
                <c:pt idx="143">
                  <c:v>3.5169100713355194E-11</c:v>
                </c:pt>
                <c:pt idx="144">
                  <c:v>3.5075436275121989E-11</c:v>
                </c:pt>
                <c:pt idx="145">
                  <c:v>3.4982021289584825E-11</c:v>
                </c:pt>
                <c:pt idx="146">
                  <c:v>3.5075436275121989E-11</c:v>
                </c:pt>
                <c:pt idx="147">
                  <c:v>3.4796009857929561E-11</c:v>
                </c:pt>
                <c:pt idx="148">
                  <c:v>3.4152545733802935E-11</c:v>
                </c:pt>
                <c:pt idx="149">
                  <c:v>3.4518737218252162E-11</c:v>
                </c:pt>
                <c:pt idx="150">
                  <c:v>3.4703339057425911E-11</c:v>
                </c:pt>
                <c:pt idx="151">
                  <c:v>3.3790238985994904E-11</c:v>
                </c:pt>
                <c:pt idx="152">
                  <c:v>3.3790238985994904E-11</c:v>
                </c:pt>
                <c:pt idx="153">
                  <c:v>3.3431775763660274E-11</c:v>
                </c:pt>
                <c:pt idx="154">
                  <c:v>3.3700317357649709E-11</c:v>
                </c:pt>
                <c:pt idx="155">
                  <c:v>3.3700317357649709E-11</c:v>
                </c:pt>
                <c:pt idx="156">
                  <c:v>3.3342808067504391E-11</c:v>
                </c:pt>
                <c:pt idx="157">
                  <c:v>3.3431775763660274E-11</c:v>
                </c:pt>
                <c:pt idx="158">
                  <c:v>3.3254007520336195E-11</c:v>
                </c:pt>
                <c:pt idx="159">
                  <c:v>3.2813608383173295E-11</c:v>
                </c:pt>
                <c:pt idx="160">
                  <c:v>3.2813608383173295E-11</c:v>
                </c:pt>
                <c:pt idx="161">
                  <c:v>3.2726217232041352E-11</c:v>
                </c:pt>
                <c:pt idx="162">
                  <c:v>3.2465505731329516E-11</c:v>
                </c:pt>
                <c:pt idx="163">
                  <c:v>3.1780339776819835E-11</c:v>
                </c:pt>
                <c:pt idx="164">
                  <c:v>3.2206871173581229E-11</c:v>
                </c:pt>
                <c:pt idx="165">
                  <c:v>3.161128661560508E-11</c:v>
                </c:pt>
                <c:pt idx="166">
                  <c:v>3.1695700488021501E-11</c:v>
                </c:pt>
                <c:pt idx="167">
                  <c:v>3.1780339776819835E-11</c:v>
                </c:pt>
                <c:pt idx="168">
                  <c:v>3.1443198538842532E-11</c:v>
                </c:pt>
                <c:pt idx="169">
                  <c:v>3.0944148467611955E-11</c:v>
                </c:pt>
                <c:pt idx="170">
                  <c:v>3.1359457144616961E-11</c:v>
                </c:pt>
                <c:pt idx="171">
                  <c:v>3.1275938775447136E-11</c:v>
                </c:pt>
                <c:pt idx="172">
                  <c:v>3.0944148467611955E-11</c:v>
                </c:pt>
                <c:pt idx="173">
                  <c:v>3.1109633858420695E-11</c:v>
                </c:pt>
                <c:pt idx="174">
                  <c:v>3.0371978346142773E-11</c:v>
                </c:pt>
                <c:pt idx="175">
                  <c:v>3.0291089889170052E-11</c:v>
                </c:pt>
                <c:pt idx="176">
                  <c:v>3.0697633713766743E-11</c:v>
                </c:pt>
                <c:pt idx="177">
                  <c:v>3.0371978346142773E-11</c:v>
                </c:pt>
                <c:pt idx="178">
                  <c:v>2.965181373900605E-11</c:v>
                </c:pt>
                <c:pt idx="179">
                  <c:v>2.988999269134294E-11</c:v>
                </c:pt>
                <c:pt idx="180">
                  <c:v>2.988999269134294E-11</c:v>
                </c:pt>
                <c:pt idx="181">
                  <c:v>3.0210480097439521E-11</c:v>
                </c:pt>
                <c:pt idx="182">
                  <c:v>3.0291089889170052E-11</c:v>
                </c:pt>
                <c:pt idx="183">
                  <c:v>2.9572905170886543E-11</c:v>
                </c:pt>
                <c:pt idx="184">
                  <c:v>2.9572905170886543E-11</c:v>
                </c:pt>
                <c:pt idx="185">
                  <c:v>2.9415594294396504E-11</c:v>
                </c:pt>
                <c:pt idx="186">
                  <c:v>2.9810387887198307E-11</c:v>
                </c:pt>
                <c:pt idx="187">
                  <c:v>2.9730995091296987E-11</c:v>
                </c:pt>
                <c:pt idx="188">
                  <c:v>2.9181256678214125E-11</c:v>
                </c:pt>
                <c:pt idx="189">
                  <c:v>2.9337252936244146E-11</c:v>
                </c:pt>
                <c:pt idx="190">
                  <c:v>2.988999269134294E-11</c:v>
                </c:pt>
                <c:pt idx="191">
                  <c:v>2.9181256678214125E-11</c:v>
                </c:pt>
                <c:pt idx="192">
                  <c:v>2.9259181468436694E-11</c:v>
                </c:pt>
                <c:pt idx="193">
                  <c:v>2.9259181468436694E-11</c:v>
                </c:pt>
                <c:pt idx="194">
                  <c:v>2.8565402924042499E-11</c:v>
                </c:pt>
                <c:pt idx="195">
                  <c:v>2.8718106970150191E-11</c:v>
                </c:pt>
                <c:pt idx="196">
                  <c:v>2.9181256678214125E-11</c:v>
                </c:pt>
                <c:pt idx="197">
                  <c:v>2.8794794978686467E-11</c:v>
                </c:pt>
                <c:pt idx="198">
                  <c:v>2.8794794978686467E-11</c:v>
                </c:pt>
                <c:pt idx="199">
                  <c:v>2.833777898944376E-11</c:v>
                </c:pt>
                <c:pt idx="200">
                  <c:v>2.8037158103791782E-11</c:v>
                </c:pt>
                <c:pt idx="201">
                  <c:v>2.7739726350108187E-11</c:v>
                </c:pt>
                <c:pt idx="202">
                  <c:v>2.7739726350108187E-11</c:v>
                </c:pt>
                <c:pt idx="203">
                  <c:v>2.796254641158353E-11</c:v>
                </c:pt>
                <c:pt idx="204">
                  <c:v>2.7739726350108187E-11</c:v>
                </c:pt>
                <c:pt idx="205">
                  <c:v>2.7445449896536407E-11</c:v>
                </c:pt>
                <c:pt idx="206">
                  <c:v>2.796254641158353E-11</c:v>
                </c:pt>
                <c:pt idx="207">
                  <c:v>2.751873943815332E-11</c:v>
                </c:pt>
                <c:pt idx="208">
                  <c:v>2.7592224690058501E-11</c:v>
                </c:pt>
                <c:pt idx="209">
                  <c:v>2.751873943815332E-11</c:v>
                </c:pt>
                <c:pt idx="210">
                  <c:v>2.7154295270124536E-11</c:v>
                </c:pt>
                <c:pt idx="211">
                  <c:v>2.6652201103940611E-11</c:v>
                </c:pt>
                <c:pt idx="212">
                  <c:v>2.6510482189442572E-11</c:v>
                </c:pt>
                <c:pt idx="213">
                  <c:v>2.7226807320784297E-11</c:v>
                </c:pt>
                <c:pt idx="214">
                  <c:v>2.6723372376750949E-11</c:v>
                </c:pt>
                <c:pt idx="215">
                  <c:v>2.6510482189442572E-11</c:v>
                </c:pt>
                <c:pt idx="216">
                  <c:v>2.6369461644950999E-11</c:v>
                </c:pt>
                <c:pt idx="217">
                  <c:v>2.6723372376750949E-11</c:v>
                </c:pt>
                <c:pt idx="218">
                  <c:v>2.6581219378691937E-11</c:v>
                </c:pt>
                <c:pt idx="219">
                  <c:v>2.6510482189442572E-11</c:v>
                </c:pt>
                <c:pt idx="220">
                  <c:v>2.6020237926613156E-11</c:v>
                </c:pt>
                <c:pt idx="221">
                  <c:v>2.6581219378691937E-11</c:v>
                </c:pt>
                <c:pt idx="222">
                  <c:v>2.6510482189442572E-11</c:v>
                </c:pt>
                <c:pt idx="223">
                  <c:v>2.6510482189442572E-11</c:v>
                </c:pt>
                <c:pt idx="224">
                  <c:v>2.5744202639116272E-11</c:v>
                </c:pt>
                <c:pt idx="225">
                  <c:v>2.5675639149318565E-11</c:v>
                </c:pt>
                <c:pt idx="226">
                  <c:v>2.5607311864564308E-11</c:v>
                </c:pt>
                <c:pt idx="227">
                  <c:v>2.553911295040938E-11</c:v>
                </c:pt>
                <c:pt idx="228">
                  <c:v>2.5335657096744977E-11</c:v>
                </c:pt>
                <c:pt idx="229">
                  <c:v>2.5471095667653971E-11</c:v>
                </c:pt>
                <c:pt idx="230">
                  <c:v>2.5200885947231259E-11</c:v>
                </c:pt>
                <c:pt idx="231">
                  <c:v>2.5200885947231259E-11</c:v>
                </c:pt>
                <c:pt idx="232">
                  <c:v>2.5471095667653971E-11</c:v>
                </c:pt>
                <c:pt idx="233">
                  <c:v>2.5403259532566503E-11</c:v>
                </c:pt>
                <c:pt idx="234">
                  <c:v>2.5200885947231259E-11</c:v>
                </c:pt>
                <c:pt idx="235">
                  <c:v>2.5000124559259463E-11</c:v>
                </c:pt>
                <c:pt idx="236">
                  <c:v>2.4800962525174878E-11</c:v>
                </c:pt>
                <c:pt idx="237">
                  <c:v>2.486713825020216E-11</c:v>
                </c:pt>
                <c:pt idx="238">
                  <c:v>2.486713825020216E-11</c:v>
                </c:pt>
                <c:pt idx="239">
                  <c:v>2.4669035643791785E-11</c:v>
                </c:pt>
                <c:pt idx="240">
                  <c:v>2.486713825020216E-11</c:v>
                </c:pt>
                <c:pt idx="241">
                  <c:v>2.4800962525174878E-11</c:v>
                </c:pt>
                <c:pt idx="242">
                  <c:v>2.414840973721919E-11</c:v>
                </c:pt>
                <c:pt idx="243">
                  <c:v>2.4669035643791785E-11</c:v>
                </c:pt>
                <c:pt idx="244">
                  <c:v>2.4020004342052538E-11</c:v>
                </c:pt>
                <c:pt idx="245">
                  <c:v>2.4537861901723809E-11</c:v>
                </c:pt>
                <c:pt idx="246">
                  <c:v>2.4407334564600598E-11</c:v>
                </c:pt>
                <c:pt idx="247">
                  <c:v>2.4020004342052538E-11</c:v>
                </c:pt>
                <c:pt idx="248">
                  <c:v>2.4084096257875574E-11</c:v>
                </c:pt>
                <c:pt idx="249">
                  <c:v>2.414840973721919E-11</c:v>
                </c:pt>
                <c:pt idx="250">
                  <c:v>2.4212894957431987E-11</c:v>
                </c:pt>
                <c:pt idx="251">
                  <c:v>2.3765138754638401E-11</c:v>
                </c:pt>
                <c:pt idx="252">
                  <c:v>2.3956032839585224E-11</c:v>
                </c:pt>
                <c:pt idx="253">
                  <c:v>2.3638771343028834E-11</c:v>
                </c:pt>
                <c:pt idx="254">
                  <c:v>2.3828600499020644E-11</c:v>
                </c:pt>
                <c:pt idx="255">
                  <c:v>2.3078261050171691E-11</c:v>
                </c:pt>
                <c:pt idx="256">
                  <c:v>2.3513026651473082E-11</c:v>
                </c:pt>
                <c:pt idx="257">
                  <c:v>2.3450454449935825E-11</c:v>
                </c:pt>
                <c:pt idx="258">
                  <c:v>2.3201680670300247E-11</c:v>
                </c:pt>
                <c:pt idx="259">
                  <c:v>2.3450454449935825E-11</c:v>
                </c:pt>
                <c:pt idx="260">
                  <c:v>2.3325711496130867E-11</c:v>
                </c:pt>
                <c:pt idx="261">
                  <c:v>2.3263589075615142E-11</c:v>
                </c:pt>
                <c:pt idx="262">
                  <c:v>2.3139888576047878E-11</c:v>
                </c:pt>
                <c:pt idx="263">
                  <c:v>2.2651534444907549E-11</c:v>
                </c:pt>
                <c:pt idx="264">
                  <c:v>2.2772624316087851E-11</c:v>
                </c:pt>
                <c:pt idx="265">
                  <c:v>2.2833435678402236E-11</c:v>
                </c:pt>
                <c:pt idx="266">
                  <c:v>2.2531041286836547E-11</c:v>
                </c:pt>
                <c:pt idx="267">
                  <c:v>2.2894409429633071E-11</c:v>
                </c:pt>
                <c:pt idx="268">
                  <c:v>2.3016797654383385E-11</c:v>
                </c:pt>
                <c:pt idx="269">
                  <c:v>2.2651534444907549E-11</c:v>
                </c:pt>
                <c:pt idx="270">
                  <c:v>2.2531041286836547E-11</c:v>
                </c:pt>
                <c:pt idx="271">
                  <c:v>2.2531041286836547E-11</c:v>
                </c:pt>
                <c:pt idx="272">
                  <c:v>2.2651534444907549E-11</c:v>
                </c:pt>
                <c:pt idx="273">
                  <c:v>2.2591207532763993E-11</c:v>
                </c:pt>
                <c:pt idx="274">
                  <c:v>2.2351549060624114E-11</c:v>
                </c:pt>
                <c:pt idx="275">
                  <c:v>2.2173486748762254E-11</c:v>
                </c:pt>
                <c:pt idx="276">
                  <c:v>2.2232698191314375E-11</c:v>
                </c:pt>
                <c:pt idx="277">
                  <c:v>2.2232698191314375E-11</c:v>
                </c:pt>
                <c:pt idx="278">
                  <c:v>2.2114433001641419E-11</c:v>
                </c:pt>
                <c:pt idx="279">
                  <c:v>2.2411235995662736E-11</c:v>
                </c:pt>
                <c:pt idx="280">
                  <c:v>2.2173486748762254E-11</c:v>
                </c:pt>
                <c:pt idx="281">
                  <c:v>2.2232698191314375E-11</c:v>
                </c:pt>
                <c:pt idx="282">
                  <c:v>2.1938259661032866E-11</c:v>
                </c:pt>
                <c:pt idx="283">
                  <c:v>2.1879832384665655E-11</c:v>
                </c:pt>
                <c:pt idx="284">
                  <c:v>2.1418071019713811E-11</c:v>
                </c:pt>
                <c:pt idx="285">
                  <c:v>2.1879832384665655E-11</c:v>
                </c:pt>
                <c:pt idx="286">
                  <c:v>2.164772052466967E-11</c:v>
                </c:pt>
                <c:pt idx="287">
                  <c:v>2.1532567080323568E-11</c:v>
                </c:pt>
                <c:pt idx="288">
                  <c:v>2.1590067029389837E-11</c:v>
                </c:pt>
                <c:pt idx="289">
                  <c:v>2.1418071019713811E-11</c:v>
                </c:pt>
                <c:pt idx="290">
                  <c:v>2.1705527976188406E-11</c:v>
                </c:pt>
                <c:pt idx="291">
                  <c:v>2.1304139178882905E-11</c:v>
                </c:pt>
                <c:pt idx="292">
                  <c:v>2.1475265221786332E-11</c:v>
                </c:pt>
                <c:pt idx="293">
                  <c:v>2.0966054864616115E-11</c:v>
                </c:pt>
                <c:pt idx="294">
                  <c:v>2.1304139178882905E-11</c:v>
                </c:pt>
                <c:pt idx="295">
                  <c:v>2.1022042015722614E-11</c:v>
                </c:pt>
                <c:pt idx="296">
                  <c:v>2.1078134551265613E-11</c:v>
                </c:pt>
                <c:pt idx="297">
                  <c:v>2.1134420996750213E-11</c:v>
                </c:pt>
                <c:pt idx="298">
                  <c:v>2.1475265221786332E-11</c:v>
                </c:pt>
                <c:pt idx="299">
                  <c:v>2.0910216821816408E-11</c:v>
                </c:pt>
                <c:pt idx="300">
                  <c:v>2.1078134551265613E-11</c:v>
                </c:pt>
                <c:pt idx="301">
                  <c:v>2.0633292561166441E-11</c:v>
                </c:pt>
                <c:pt idx="302">
                  <c:v>2.0910216821816408E-11</c:v>
                </c:pt>
                <c:pt idx="303">
                  <c:v>2.1078134551265613E-11</c:v>
                </c:pt>
                <c:pt idx="304">
                  <c:v>2.0633292561166441E-11</c:v>
                </c:pt>
                <c:pt idx="305">
                  <c:v>2.0854527490209294E-11</c:v>
                </c:pt>
                <c:pt idx="306">
                  <c:v>2.0688391113369323E-11</c:v>
                </c:pt>
                <c:pt idx="307">
                  <c:v>2.052357825228496E-11</c:v>
                </c:pt>
                <c:pt idx="308">
                  <c:v>2.0468918639484411E-11</c:v>
                </c:pt>
                <c:pt idx="309">
                  <c:v>2.0578383826546616E-11</c:v>
                </c:pt>
                <c:pt idx="310">
                  <c:v>2.0468918639484411E-11</c:v>
                </c:pt>
                <c:pt idx="311">
                  <c:v>2.0197838707179315E-11</c:v>
                </c:pt>
                <c:pt idx="312">
                  <c:v>2.0305854193061835E-11</c:v>
                </c:pt>
                <c:pt idx="313">
                  <c:v>2.0414404599411752E-11</c:v>
                </c:pt>
                <c:pt idx="314">
                  <c:v>2.0144088790040344E-11</c:v>
                </c:pt>
                <c:pt idx="315">
                  <c:v>2.03600783632452E-11</c:v>
                </c:pt>
                <c:pt idx="316">
                  <c:v>2.0688391113369323E-11</c:v>
                </c:pt>
                <c:pt idx="317">
                  <c:v>2.025177443590966E-11</c:v>
                </c:pt>
                <c:pt idx="318">
                  <c:v>1.9824372304037006E-11</c:v>
                </c:pt>
                <c:pt idx="319">
                  <c:v>2.0197838707179315E-11</c:v>
                </c:pt>
                <c:pt idx="320">
                  <c:v>1.9771574858054002E-11</c:v>
                </c:pt>
                <c:pt idx="321">
                  <c:v>1.9824372304037006E-11</c:v>
                </c:pt>
                <c:pt idx="322">
                  <c:v>1.9930390538848155E-11</c:v>
                </c:pt>
                <c:pt idx="323">
                  <c:v>2.0036933803225759E-11</c:v>
                </c:pt>
                <c:pt idx="324">
                  <c:v>1.9771574858054002E-11</c:v>
                </c:pt>
                <c:pt idx="325">
                  <c:v>1.9771574858054002E-11</c:v>
                </c:pt>
                <c:pt idx="326">
                  <c:v>1.9824372304037006E-11</c:v>
                </c:pt>
                <c:pt idx="327">
                  <c:v>1.9457811449369318E-11</c:v>
                </c:pt>
                <c:pt idx="328">
                  <c:v>1.9666442598400375E-11</c:v>
                </c:pt>
                <c:pt idx="329">
                  <c:v>1.971895930221489E-11</c:v>
                </c:pt>
                <c:pt idx="330">
                  <c:v>1.9614065760191224E-11</c:v>
                </c:pt>
                <c:pt idx="331">
                  <c:v>1.9457811449369318E-11</c:v>
                </c:pt>
                <c:pt idx="332">
                  <c:v>1.9561828415089041E-11</c:v>
                </c:pt>
                <c:pt idx="333">
                  <c:v>1.9509730191587449E-11</c:v>
                </c:pt>
                <c:pt idx="334">
                  <c:v>1.9509730191587449E-11</c:v>
                </c:pt>
                <c:pt idx="335">
                  <c:v>1.9047165452824436E-11</c:v>
                </c:pt>
                <c:pt idx="336">
                  <c:v>1.9457811449369318E-11</c:v>
                </c:pt>
                <c:pt idx="337">
                  <c:v>1.9354307063987117E-11</c:v>
                </c:pt>
                <c:pt idx="338">
                  <c:v>1.9405990250029974E-11</c:v>
                </c:pt>
                <c:pt idx="339">
                  <c:v>1.9354307063987117E-11</c:v>
                </c:pt>
                <c:pt idx="340">
                  <c:v>1.9302761523675565E-11</c:v>
                </c:pt>
                <c:pt idx="341">
                  <c:v>1.9148987199895992E-11</c:v>
                </c:pt>
                <c:pt idx="342">
                  <c:v>1.8895387767249571E-11</c:v>
                </c:pt>
                <c:pt idx="343">
                  <c:v>1.9251393560623057E-11</c:v>
                </c:pt>
                <c:pt idx="344">
                  <c:v>1.8744858762739114E-11</c:v>
                </c:pt>
                <c:pt idx="345">
                  <c:v>1.9302761523675565E-11</c:v>
                </c:pt>
                <c:pt idx="346">
                  <c:v>1.9047165452824436E-11</c:v>
                </c:pt>
                <c:pt idx="347">
                  <c:v>1.9148987199895992E-11</c:v>
                </c:pt>
                <c:pt idx="348">
                  <c:v>1.8645185905479992E-11</c:v>
                </c:pt>
                <c:pt idx="349">
                  <c:v>1.8895387767249571E-11</c:v>
                </c:pt>
                <c:pt idx="350">
                  <c:v>1.8744858762739114E-11</c:v>
                </c:pt>
                <c:pt idx="351">
                  <c:v>1.8794914495531752E-11</c:v>
                </c:pt>
                <c:pt idx="352">
                  <c:v>1.8744858762739114E-11</c:v>
                </c:pt>
                <c:pt idx="353">
                  <c:v>1.8546004221429578E-11</c:v>
                </c:pt>
                <c:pt idx="354">
                  <c:v>1.8694936341347578E-11</c:v>
                </c:pt>
                <c:pt idx="355">
                  <c:v>1.8744858762739114E-11</c:v>
                </c:pt>
                <c:pt idx="356">
                  <c:v>1.8300390388211368E-11</c:v>
                </c:pt>
                <c:pt idx="357">
                  <c:v>1.8496611401265395E-11</c:v>
                </c:pt>
                <c:pt idx="358">
                  <c:v>1.8496611401265395E-11</c:v>
                </c:pt>
                <c:pt idx="359">
                  <c:v>1.8744858762739114E-11</c:v>
                </c:pt>
                <c:pt idx="360">
                  <c:v>1.8300390388211368E-11</c:v>
                </c:pt>
                <c:pt idx="361">
                  <c:v>1.8009973822526098E-11</c:v>
                </c:pt>
                <c:pt idx="362">
                  <c:v>1.8058067139668331E-11</c:v>
                </c:pt>
                <c:pt idx="363">
                  <c:v>1.8645185905479992E-11</c:v>
                </c:pt>
                <c:pt idx="364">
                  <c:v>1.8009973822526098E-11</c:v>
                </c:pt>
                <c:pt idx="365">
                  <c:v>1.8106250982708529E-11</c:v>
                </c:pt>
                <c:pt idx="366">
                  <c:v>1.8009973822526098E-11</c:v>
                </c:pt>
                <c:pt idx="367">
                  <c:v>1.8009973822526098E-11</c:v>
                </c:pt>
                <c:pt idx="368">
                  <c:v>1.8349259225414587E-11</c:v>
                </c:pt>
                <c:pt idx="369">
                  <c:v>1.8058067139668331E-11</c:v>
                </c:pt>
                <c:pt idx="370">
                  <c:v>1.7771458902875693E-11</c:v>
                </c:pt>
                <c:pt idx="371">
                  <c:v>1.7866461017388927E-11</c:v>
                </c:pt>
                <c:pt idx="372">
                  <c:v>1.8058067139668331E-11</c:v>
                </c:pt>
                <c:pt idx="373">
                  <c:v>1.791417110205566E-11</c:v>
                </c:pt>
                <c:pt idx="374">
                  <c:v>1.7818915296622777E-11</c:v>
                </c:pt>
                <c:pt idx="375">
                  <c:v>1.796200859036305E-11</c:v>
                </c:pt>
                <c:pt idx="376">
                  <c:v>1.7489399562748592E-11</c:v>
                </c:pt>
                <c:pt idx="377">
                  <c:v>1.7582930658770863E-11</c:v>
                </c:pt>
                <c:pt idx="378">
                  <c:v>1.7442857267261589E-11</c:v>
                </c:pt>
                <c:pt idx="379">
                  <c:v>1.7536102753329925E-11</c:v>
                </c:pt>
                <c:pt idx="380">
                  <c:v>1.7536102753329925E-11</c:v>
                </c:pt>
                <c:pt idx="381">
                  <c:v>1.7489399562748592E-11</c:v>
                </c:pt>
                <c:pt idx="382">
                  <c:v>1.7582930658770863E-11</c:v>
                </c:pt>
                <c:pt idx="383">
                  <c:v>1.7676924944836591E-11</c:v>
                </c:pt>
                <c:pt idx="384">
                  <c:v>1.7629883612106336E-11</c:v>
                </c:pt>
                <c:pt idx="385">
                  <c:v>1.7724128897815604E-11</c:v>
                </c:pt>
                <c:pt idx="386">
                  <c:v>1.7303863540746508E-11</c:v>
                </c:pt>
                <c:pt idx="387">
                  <c:v>1.7303863540746508E-11</c:v>
                </c:pt>
                <c:pt idx="388">
                  <c:v>1.7536102753329925E-11</c:v>
                </c:pt>
                <c:pt idx="389">
                  <c:v>1.7257814988474006E-11</c:v>
                </c:pt>
                <c:pt idx="390">
                  <c:v>1.7303863540746508E-11</c:v>
                </c:pt>
                <c:pt idx="391">
                  <c:v>1.7211852950399667E-11</c:v>
                </c:pt>
                <c:pt idx="392">
                  <c:v>1.7120295774734965E-11</c:v>
                </c:pt>
                <c:pt idx="393">
                  <c:v>1.7303863540746508E-11</c:v>
                </c:pt>
                <c:pt idx="394">
                  <c:v>1.6983907937044666E-11</c:v>
                </c:pt>
                <c:pt idx="395">
                  <c:v>1.7120295774734965E-11</c:v>
                </c:pt>
                <c:pt idx="396">
                  <c:v>1.7029261277298204E-11</c:v>
                </c:pt>
                <c:pt idx="397">
                  <c:v>1.689359866062184E-11</c:v>
                </c:pt>
                <c:pt idx="398">
                  <c:v>1.7211852950399667E-11</c:v>
                </c:pt>
                <c:pt idx="399">
                  <c:v>1.689359866062184E-11</c:v>
                </c:pt>
                <c:pt idx="400">
                  <c:v>1.7074735727809785E-11</c:v>
                </c:pt>
                <c:pt idx="401">
                  <c:v>1.6848606625108016E-11</c:v>
                </c:pt>
                <c:pt idx="402">
                  <c:v>1.689359866062184E-11</c:v>
                </c:pt>
                <c:pt idx="403">
                  <c:v>1.6714383183181004E-11</c:v>
                </c:pt>
                <c:pt idx="404">
                  <c:v>1.6848606625108016E-11</c:v>
                </c:pt>
                <c:pt idx="405">
                  <c:v>1.6803734415055905E-11</c:v>
                </c:pt>
                <c:pt idx="406">
                  <c:v>1.6537068910332487E-11</c:v>
                </c:pt>
                <c:pt idx="407">
                  <c:v>1.6714383183181004E-11</c:v>
                </c:pt>
                <c:pt idx="408">
                  <c:v>1.6714383183181004E-11</c:v>
                </c:pt>
                <c:pt idx="409">
                  <c:v>1.6537068910332487E-11</c:v>
                </c:pt>
                <c:pt idx="410">
                  <c:v>1.6581194315701611E-11</c:v>
                </c:pt>
                <c:pt idx="411">
                  <c:v>1.6714383183181004E-11</c:v>
                </c:pt>
                <c:pt idx="412">
                  <c:v>1.6361635673177092E-11</c:v>
                </c:pt>
                <c:pt idx="413">
                  <c:v>1.6274601165282602E-11</c:v>
                </c:pt>
                <c:pt idx="414">
                  <c:v>1.6405292974872752E-11</c:v>
                </c:pt>
                <c:pt idx="415">
                  <c:v>1.6361635673177092E-11</c:v>
                </c:pt>
                <c:pt idx="416">
                  <c:v>1.6405292974872752E-11</c:v>
                </c:pt>
                <c:pt idx="417">
                  <c:v>1.6274601165282602E-11</c:v>
                </c:pt>
                <c:pt idx="418">
                  <c:v>1.6493026406029231E-11</c:v>
                </c:pt>
                <c:pt idx="419">
                  <c:v>1.6361635673177092E-11</c:v>
                </c:pt>
                <c:pt idx="420">
                  <c:v>1.6405292974872752E-11</c:v>
                </c:pt>
                <c:pt idx="421">
                  <c:v>1.6361635673177092E-11</c:v>
                </c:pt>
                <c:pt idx="422">
                  <c:v>1.6318060393092573E-11</c:v>
                </c:pt>
                <c:pt idx="423">
                  <c:v>1.6274601165282602E-11</c:v>
                </c:pt>
                <c:pt idx="424">
                  <c:v>1.6016299171585893E-11</c:v>
                </c:pt>
                <c:pt idx="425">
                  <c:v>1.6231257680669791E-11</c:v>
                </c:pt>
                <c:pt idx="426">
                  <c:v>1.6274601165282602E-11</c:v>
                </c:pt>
                <c:pt idx="427">
                  <c:v>1.6231257680669791E-11</c:v>
                </c:pt>
                <c:pt idx="428">
                  <c:v>1.6318060393092573E-11</c:v>
                </c:pt>
                <c:pt idx="429">
                  <c:v>1.5931135003567617E-11</c:v>
                </c:pt>
                <c:pt idx="430">
                  <c:v>1.5888706258440251E-11</c:v>
                </c:pt>
                <c:pt idx="431">
                  <c:v>1.5888706258440251E-11</c:v>
                </c:pt>
                <c:pt idx="432">
                  <c:v>1.5804220545799E-11</c:v>
                </c:pt>
                <c:pt idx="433">
                  <c:v>1.5720151166347222E-11</c:v>
                </c:pt>
                <c:pt idx="434">
                  <c:v>1.5762129806794863E-11</c:v>
                </c:pt>
                <c:pt idx="435">
                  <c:v>1.6016299171585893E-11</c:v>
                </c:pt>
                <c:pt idx="436">
                  <c:v>1.6101952313099666E-11</c:v>
                </c:pt>
                <c:pt idx="437">
                  <c:v>1.5973677049198135E-11</c:v>
                </c:pt>
                <c:pt idx="438">
                  <c:v>1.6101952313099666E-11</c:v>
                </c:pt>
                <c:pt idx="439">
                  <c:v>1.5973677049198135E-11</c:v>
                </c:pt>
                <c:pt idx="440">
                  <c:v>1.5931135003567617E-11</c:v>
                </c:pt>
                <c:pt idx="441">
                  <c:v>1.5973677049198135E-11</c:v>
                </c:pt>
                <c:pt idx="442">
                  <c:v>1.5636561719068497E-11</c:v>
                </c:pt>
                <c:pt idx="443">
                  <c:v>1.5636561719068497E-11</c:v>
                </c:pt>
                <c:pt idx="444">
                  <c:v>1.5429479060382626E-11</c:v>
                </c:pt>
                <c:pt idx="445">
                  <c:v>1.5594917499011451E-11</c:v>
                </c:pt>
                <c:pt idx="446">
                  <c:v>1.5678284325908579E-11</c:v>
                </c:pt>
                <c:pt idx="447">
                  <c:v>1.5594917499011451E-11</c:v>
                </c:pt>
                <c:pt idx="448">
                  <c:v>1.5594917499011451E-11</c:v>
                </c:pt>
                <c:pt idx="449">
                  <c:v>1.5762129806794863E-11</c:v>
                </c:pt>
                <c:pt idx="450">
                  <c:v>1.5470681498381846E-11</c:v>
                </c:pt>
                <c:pt idx="451">
                  <c:v>1.5594917499011451E-11</c:v>
                </c:pt>
                <c:pt idx="452">
                  <c:v>1.5265795672845094E-11</c:v>
                </c:pt>
                <c:pt idx="453">
                  <c:v>1.5511961491599136E-11</c:v>
                </c:pt>
                <c:pt idx="454">
                  <c:v>1.5388386355163877E-11</c:v>
                </c:pt>
                <c:pt idx="455">
                  <c:v>1.5265795672845094E-11</c:v>
                </c:pt>
                <c:pt idx="456">
                  <c:v>1.5636561719068497E-11</c:v>
                </c:pt>
                <c:pt idx="457">
                  <c:v>1.5103848717966835E-11</c:v>
                </c:pt>
                <c:pt idx="458">
                  <c:v>1.5429479060382626E-11</c:v>
                </c:pt>
                <c:pt idx="459">
                  <c:v>1.5429479060382626E-11</c:v>
                </c:pt>
                <c:pt idx="460">
                  <c:v>1.5429479060382626E-11</c:v>
                </c:pt>
                <c:pt idx="461">
                  <c:v>1.5184590404585621E-11</c:v>
                </c:pt>
                <c:pt idx="462">
                  <c:v>1.5306561015424571E-11</c:v>
                </c:pt>
                <c:pt idx="463">
                  <c:v>1.4983524788138177E-11</c:v>
                </c:pt>
                <c:pt idx="464">
                  <c:v>1.5103848717966835E-11</c:v>
                </c:pt>
                <c:pt idx="465">
                  <c:v>1.5265795672845094E-11</c:v>
                </c:pt>
                <c:pt idx="466">
                  <c:v>1.5225138898947646E-11</c:v>
                </c:pt>
                <c:pt idx="467">
                  <c:v>1.5184590404585621E-11</c:v>
                </c:pt>
                <c:pt idx="468">
                  <c:v>1.5103848717966835E-11</c:v>
                </c:pt>
                <c:pt idx="469">
                  <c:v>1.4943619774829108E-11</c:v>
                </c:pt>
                <c:pt idx="470">
                  <c:v>1.5144181602046486E-11</c:v>
                </c:pt>
                <c:pt idx="471">
                  <c:v>1.5103848717966835E-11</c:v>
                </c:pt>
                <c:pt idx="472">
                  <c:v>1.5023504914526931E-11</c:v>
                </c:pt>
                <c:pt idx="473">
                  <c:v>1.5225138898947646E-11</c:v>
                </c:pt>
                <c:pt idx="474">
                  <c:v>1.5023504914526931E-11</c:v>
                </c:pt>
                <c:pt idx="475">
                  <c:v>1.4983524788138177E-11</c:v>
                </c:pt>
                <c:pt idx="476">
                  <c:v>1.5144181602046486E-11</c:v>
                </c:pt>
                <c:pt idx="477">
                  <c:v>1.4943619774829108E-11</c:v>
                </c:pt>
                <c:pt idx="478">
                  <c:v>1.4943619774829108E-11</c:v>
                </c:pt>
                <c:pt idx="479">
                  <c:v>1.4785090617931196E-11</c:v>
                </c:pt>
                <c:pt idx="480">
                  <c:v>1.4667275353472978E-11</c:v>
                </c:pt>
                <c:pt idx="481">
                  <c:v>1.4943619774829108E-11</c:v>
                </c:pt>
                <c:pt idx="482">
                  <c:v>1.5103848717966835E-11</c:v>
                </c:pt>
                <c:pt idx="483">
                  <c:v>1.4824572299530061E-11</c:v>
                </c:pt>
                <c:pt idx="484">
                  <c:v>1.4706442424571356E-11</c:v>
                </c:pt>
                <c:pt idx="485">
                  <c:v>1.4745714086292155E-11</c:v>
                </c:pt>
                <c:pt idx="486">
                  <c:v>1.462824321511732E-11</c:v>
                </c:pt>
                <c:pt idx="487">
                  <c:v>1.462824321511732E-11</c:v>
                </c:pt>
                <c:pt idx="488">
                  <c:v>1.4473059725525579E-11</c:v>
                </c:pt>
                <c:pt idx="489">
                  <c:v>1.4589284408798955E-11</c:v>
                </c:pt>
                <c:pt idx="490">
                  <c:v>1.4589284408798955E-11</c:v>
                </c:pt>
                <c:pt idx="491">
                  <c:v>1.4550429359887904E-11</c:v>
                </c:pt>
                <c:pt idx="492">
                  <c:v>1.4706442424571356E-11</c:v>
                </c:pt>
                <c:pt idx="493">
                  <c:v>1.4785090617931196E-11</c:v>
                </c:pt>
                <c:pt idx="494">
                  <c:v>1.4667275353472978E-11</c:v>
                </c:pt>
                <c:pt idx="495">
                  <c:v>1.4745714086292155E-11</c:v>
                </c:pt>
                <c:pt idx="496">
                  <c:v>1.4396071357363575E-11</c:v>
                </c:pt>
                <c:pt idx="497">
                  <c:v>1.4511677792051312E-11</c:v>
                </c:pt>
                <c:pt idx="498">
                  <c:v>1.4473059725525579E-11</c:v>
                </c:pt>
                <c:pt idx="499">
                  <c:v>1.462824321511732E-11</c:v>
                </c:pt>
                <c:pt idx="500">
                  <c:v>1.4281385894594656E-11</c:v>
                </c:pt>
                <c:pt idx="501">
                  <c:v>1.4167614066875441E-11</c:v>
                </c:pt>
                <c:pt idx="502">
                  <c:v>1.4396071357363575E-11</c:v>
                </c:pt>
                <c:pt idx="503">
                  <c:v>1.4129882035468267E-11</c:v>
                </c:pt>
                <c:pt idx="504">
                  <c:v>1.4357730884928903E-11</c:v>
                </c:pt>
                <c:pt idx="505">
                  <c:v>1.4281385894594656E-11</c:v>
                </c:pt>
                <c:pt idx="506">
                  <c:v>1.4319522497558513E-11</c:v>
                </c:pt>
                <c:pt idx="507">
                  <c:v>1.4205417121165403E-11</c:v>
                </c:pt>
                <c:pt idx="508">
                  <c:v>1.4054719175584969E-11</c:v>
                </c:pt>
                <c:pt idx="509">
                  <c:v>1.4205417121165403E-11</c:v>
                </c:pt>
                <c:pt idx="510">
                  <c:v>1.4243350859297295E-11</c:v>
                </c:pt>
                <c:pt idx="511">
                  <c:v>1.4167614066875441E-11</c:v>
                </c:pt>
                <c:pt idx="512">
                  <c:v>1.4017317154405824E-11</c:v>
                </c:pt>
                <c:pt idx="513">
                  <c:v>1.4167614066875441E-11</c:v>
                </c:pt>
                <c:pt idx="514">
                  <c:v>1.4054719175584969E-11</c:v>
                </c:pt>
                <c:pt idx="515">
                  <c:v>1.3979985402664284E-11</c:v>
                </c:pt>
                <c:pt idx="516">
                  <c:v>1.4129882035468267E-11</c:v>
                </c:pt>
                <c:pt idx="517">
                  <c:v>1.3905619906805718E-11</c:v>
                </c:pt>
                <c:pt idx="518">
                  <c:v>1.3942753075061668E-11</c:v>
                </c:pt>
                <c:pt idx="519">
                  <c:v>1.3905619906805718E-11</c:v>
                </c:pt>
                <c:pt idx="520">
                  <c:v>1.4092250494248591E-11</c:v>
                </c:pt>
                <c:pt idx="521">
                  <c:v>1.4167614066875441E-11</c:v>
                </c:pt>
                <c:pt idx="522">
                  <c:v>1.4054719175584969E-11</c:v>
                </c:pt>
                <c:pt idx="523">
                  <c:v>1.3905619906805718E-11</c:v>
                </c:pt>
                <c:pt idx="524">
                  <c:v>1.4092250494248591E-11</c:v>
                </c:pt>
                <c:pt idx="525">
                  <c:v>1.3942753075061668E-11</c:v>
                </c:pt>
                <c:pt idx="526">
                  <c:v>1.3942753075061668E-11</c:v>
                </c:pt>
                <c:pt idx="527">
                  <c:v>1.4092250494248591E-11</c:v>
                </c:pt>
                <c:pt idx="528">
                  <c:v>1.3979985402664284E-11</c:v>
                </c:pt>
                <c:pt idx="529">
                  <c:v>1.3758102355289726E-11</c:v>
                </c:pt>
                <c:pt idx="530">
                  <c:v>1.3721489682403905E-11</c:v>
                </c:pt>
                <c:pt idx="531">
                  <c:v>1.4243350859297295E-11</c:v>
                </c:pt>
                <c:pt idx="532">
                  <c:v>1.3794841596910414E-11</c:v>
                </c:pt>
                <c:pt idx="533">
                  <c:v>1.3868614664383868E-11</c:v>
                </c:pt>
                <c:pt idx="534">
                  <c:v>1.3905619906805718E-11</c:v>
                </c:pt>
                <c:pt idx="535">
                  <c:v>1.3942753075061668E-11</c:v>
                </c:pt>
                <c:pt idx="536">
                  <c:v>1.3758102355289726E-11</c:v>
                </c:pt>
                <c:pt idx="537">
                  <c:v>1.3721489682403905E-11</c:v>
                </c:pt>
                <c:pt idx="538">
                  <c:v>1.3831678945947386E-11</c:v>
                </c:pt>
                <c:pt idx="539">
                  <c:v>1.3612149741414111E-11</c:v>
                </c:pt>
                <c:pt idx="540">
                  <c:v>1.3648499235364091E-11</c:v>
                </c:pt>
                <c:pt idx="541">
                  <c:v>1.3467745463562405E-11</c:v>
                </c:pt>
                <c:pt idx="542">
                  <c:v>1.3721489682403905E-11</c:v>
                </c:pt>
                <c:pt idx="543">
                  <c:v>1.3503709344473775E-11</c:v>
                </c:pt>
                <c:pt idx="544">
                  <c:v>1.3431905480225098E-11</c:v>
                </c:pt>
                <c:pt idx="545">
                  <c:v>1.3648499235364091E-11</c:v>
                </c:pt>
                <c:pt idx="546">
                  <c:v>1.3612149741414111E-11</c:v>
                </c:pt>
                <c:pt idx="547">
                  <c:v>1.3612149741414111E-11</c:v>
                </c:pt>
                <c:pt idx="548">
                  <c:v>1.3431905480225098E-11</c:v>
                </c:pt>
                <c:pt idx="549">
                  <c:v>1.3539769262300421E-11</c:v>
                </c:pt>
                <c:pt idx="550">
                  <c:v>1.3431905480225098E-11</c:v>
                </c:pt>
                <c:pt idx="551">
                  <c:v>1.3396132831630499E-11</c:v>
                </c:pt>
                <c:pt idx="552">
                  <c:v>1.3431905480225098E-11</c:v>
                </c:pt>
                <c:pt idx="553">
                  <c:v>1.3183516388186259E-11</c:v>
                </c:pt>
                <c:pt idx="554">
                  <c:v>1.3503709344473775E-11</c:v>
                </c:pt>
                <c:pt idx="555">
                  <c:v>1.3360455454878706E-11</c:v>
                </c:pt>
                <c:pt idx="556">
                  <c:v>1.3431905480225098E-11</c:v>
                </c:pt>
                <c:pt idx="557">
                  <c:v>1.328938550264478E-11</c:v>
                </c:pt>
                <c:pt idx="558">
                  <c:v>1.328938550264478E-11</c:v>
                </c:pt>
                <c:pt idx="559">
                  <c:v>1.3148405264177085E-11</c:v>
                </c:pt>
                <c:pt idx="560">
                  <c:v>1.3360455454878706E-11</c:v>
                </c:pt>
                <c:pt idx="561">
                  <c:v>1.3183516388186259E-11</c:v>
                </c:pt>
                <c:pt idx="562">
                  <c:v>1.3078490673852912E-11</c:v>
                </c:pt>
                <c:pt idx="563">
                  <c:v>1.328938550264478E-11</c:v>
                </c:pt>
                <c:pt idx="564">
                  <c:v>1.3396132831630499E-11</c:v>
                </c:pt>
                <c:pt idx="565">
                  <c:v>1.2905285805097329E-11</c:v>
                </c:pt>
                <c:pt idx="566">
                  <c:v>1.3113415099946906E-11</c:v>
                </c:pt>
                <c:pt idx="567">
                  <c:v>1.3078490673852912E-11</c:v>
                </c:pt>
                <c:pt idx="568">
                  <c:v>1.2939747709881412E-11</c:v>
                </c:pt>
                <c:pt idx="569">
                  <c:v>1.2905285805097329E-11</c:v>
                </c:pt>
                <c:pt idx="570">
                  <c:v>1.3183516388186259E-11</c:v>
                </c:pt>
                <c:pt idx="571">
                  <c:v>1.2870915681305266E-11</c:v>
                </c:pt>
                <c:pt idx="572">
                  <c:v>1.2939747709881412E-11</c:v>
                </c:pt>
                <c:pt idx="573">
                  <c:v>1.3078490673852912E-11</c:v>
                </c:pt>
                <c:pt idx="574">
                  <c:v>1.3078490673852912E-11</c:v>
                </c:pt>
                <c:pt idx="575">
                  <c:v>1.3008920612366495E-11</c:v>
                </c:pt>
                <c:pt idx="576">
                  <c:v>1.3078490673852912E-11</c:v>
                </c:pt>
                <c:pt idx="577">
                  <c:v>1.3008920612366495E-11</c:v>
                </c:pt>
                <c:pt idx="578">
                  <c:v>1.3008920612366495E-11</c:v>
                </c:pt>
                <c:pt idx="579">
                  <c:v>1.3043659260565194E-11</c:v>
                </c:pt>
                <c:pt idx="580">
                  <c:v>1.2870915681305266E-11</c:v>
                </c:pt>
                <c:pt idx="581">
                  <c:v>1.3043659260565194E-11</c:v>
                </c:pt>
                <c:pt idx="582">
                  <c:v>1.2768380282269783E-11</c:v>
                </c:pt>
                <c:pt idx="583">
                  <c:v>1.2939747709881412E-11</c:v>
                </c:pt>
                <c:pt idx="584">
                  <c:v>1.2768380282269783E-11</c:v>
                </c:pt>
                <c:pt idx="585">
                  <c:v>1.2974301640746844E-11</c:v>
                </c:pt>
                <c:pt idx="586">
                  <c:v>1.3360455454878706E-11</c:v>
                </c:pt>
                <c:pt idx="587">
                  <c:v>1.2768380282269783E-11</c:v>
                </c:pt>
                <c:pt idx="588">
                  <c:v>1.2939747709881412E-11</c:v>
                </c:pt>
                <c:pt idx="589">
                  <c:v>1.2734374773398974E-11</c:v>
                </c:pt>
                <c:pt idx="590">
                  <c:v>1.2768380282269783E-11</c:v>
                </c:pt>
                <c:pt idx="591">
                  <c:v>1.2700486415401358E-11</c:v>
                </c:pt>
                <c:pt idx="592">
                  <c:v>1.2666661725510026E-11</c:v>
                </c:pt>
                <c:pt idx="593">
                  <c:v>1.2734374773398974E-11</c:v>
                </c:pt>
                <c:pt idx="594">
                  <c:v>1.2632927119542138E-11</c:v>
                </c:pt>
                <c:pt idx="595">
                  <c:v>1.2836663964505148E-11</c:v>
                </c:pt>
                <c:pt idx="596">
                  <c:v>1.2905285805097329E-11</c:v>
                </c:pt>
                <c:pt idx="597">
                  <c:v>1.2700486415401358E-11</c:v>
                </c:pt>
                <c:pt idx="598">
                  <c:v>1.2632927119542138E-11</c:v>
                </c:pt>
                <c:pt idx="599">
                  <c:v>1.2599282357580852E-11</c:v>
                </c:pt>
                <c:pt idx="600">
                  <c:v>1.2734374773398974E-11</c:v>
                </c:pt>
                <c:pt idx="601">
                  <c:v>1.2599282357580852E-11</c:v>
                </c:pt>
                <c:pt idx="602">
                  <c:v>1.249891090957491E-11</c:v>
                </c:pt>
                <c:pt idx="603">
                  <c:v>1.2565753503699594E-11</c:v>
                </c:pt>
                <c:pt idx="604">
                  <c:v>1.2768380282269783E-11</c:v>
                </c:pt>
                <c:pt idx="605">
                  <c:v>1.249891090957491E-11</c:v>
                </c:pt>
                <c:pt idx="606">
                  <c:v>1.2333381699999598E-11</c:v>
                </c:pt>
                <c:pt idx="607">
                  <c:v>1.2734374773398974E-11</c:v>
                </c:pt>
                <c:pt idx="608">
                  <c:v>1.2333381699999598E-11</c:v>
                </c:pt>
                <c:pt idx="609">
                  <c:v>1.249891090957491E-11</c:v>
                </c:pt>
                <c:pt idx="610">
                  <c:v>1.2599282357580852E-11</c:v>
                </c:pt>
                <c:pt idx="611">
                  <c:v>1.2300560453428181E-11</c:v>
                </c:pt>
                <c:pt idx="612">
                  <c:v>1.2267800870116264E-11</c:v>
                </c:pt>
                <c:pt idx="613">
                  <c:v>1.2267800870116264E-11</c:v>
                </c:pt>
                <c:pt idx="614">
                  <c:v>1.249891090957491E-11</c:v>
                </c:pt>
                <c:pt idx="615">
                  <c:v>1.239933906485498E-11</c:v>
                </c:pt>
                <c:pt idx="616">
                  <c:v>1.2565753503699594E-11</c:v>
                </c:pt>
                <c:pt idx="617">
                  <c:v>1.2565753503699594E-11</c:v>
                </c:pt>
                <c:pt idx="618">
                  <c:v>1.2333381699999598E-11</c:v>
                </c:pt>
                <c:pt idx="619">
                  <c:v>1.2267800870116264E-11</c:v>
                </c:pt>
                <c:pt idx="620">
                  <c:v>1.2267800870116264E-11</c:v>
                </c:pt>
                <c:pt idx="621">
                  <c:v>1.2366316408477221E-11</c:v>
                </c:pt>
                <c:pt idx="622">
                  <c:v>1.2366316408477221E-11</c:v>
                </c:pt>
                <c:pt idx="623">
                  <c:v>1.2333381699999598E-11</c:v>
                </c:pt>
                <c:pt idx="624">
                  <c:v>1.239933906485498E-11</c:v>
                </c:pt>
                <c:pt idx="625">
                  <c:v>1.2137658096261244E-11</c:v>
                </c:pt>
                <c:pt idx="626">
                  <c:v>1.2465623067545223E-11</c:v>
                </c:pt>
                <c:pt idx="627">
                  <c:v>1.2300560453428181E-11</c:v>
                </c:pt>
                <c:pt idx="628">
                  <c:v>1.2073092723916981E-11</c:v>
                </c:pt>
                <c:pt idx="629">
                  <c:v>1.2267800870116264E-11</c:v>
                </c:pt>
                <c:pt idx="630">
                  <c:v>1.249891090957491E-11</c:v>
                </c:pt>
                <c:pt idx="631">
                  <c:v>1.2170070150045419E-11</c:v>
                </c:pt>
                <c:pt idx="632">
                  <c:v>1.2300560453428181E-11</c:v>
                </c:pt>
                <c:pt idx="633">
                  <c:v>1.2267800870116264E-11</c:v>
                </c:pt>
                <c:pt idx="634">
                  <c:v>1.2105332364184127E-11</c:v>
                </c:pt>
                <c:pt idx="635">
                  <c:v>1.2202543212935413E-11</c:v>
                </c:pt>
                <c:pt idx="636">
                  <c:v>1.2105332364184127E-11</c:v>
                </c:pt>
                <c:pt idx="637">
                  <c:v>1.1976913134935823E-11</c:v>
                </c:pt>
                <c:pt idx="638">
                  <c:v>1.2105332364184127E-11</c:v>
                </c:pt>
                <c:pt idx="639">
                  <c:v>1.2105332364184127E-11</c:v>
                </c:pt>
                <c:pt idx="640">
                  <c:v>1.1818296998000296E-11</c:v>
                </c:pt>
                <c:pt idx="641">
                  <c:v>1.1945015508388731E-11</c:v>
                </c:pt>
                <c:pt idx="642">
                  <c:v>1.2235128534072712E-11</c:v>
                </c:pt>
                <c:pt idx="643">
                  <c:v>1.2073092723916981E-11</c:v>
                </c:pt>
                <c:pt idx="644">
                  <c:v>1.1976913134935823E-11</c:v>
                </c:pt>
                <c:pt idx="645">
                  <c:v>1.2267800870116264E-11</c:v>
                </c:pt>
                <c:pt idx="646">
                  <c:v>1.2105332364184127E-11</c:v>
                </c:pt>
                <c:pt idx="647">
                  <c:v>1.2040938946174994E-11</c:v>
                </c:pt>
                <c:pt idx="648">
                  <c:v>1.2008895939989278E-11</c:v>
                </c:pt>
                <c:pt idx="649">
                  <c:v>1.1849856239074551E-11</c:v>
                </c:pt>
                <c:pt idx="650">
                  <c:v>1.1818296998000296E-11</c:v>
                </c:pt>
                <c:pt idx="651">
                  <c:v>1.1881499755040283E-11</c:v>
                </c:pt>
                <c:pt idx="652">
                  <c:v>1.1881499755040283E-11</c:v>
                </c:pt>
                <c:pt idx="653">
                  <c:v>1.1507362886277793E-11</c:v>
                </c:pt>
                <c:pt idx="654">
                  <c:v>1.1881499755040283E-11</c:v>
                </c:pt>
                <c:pt idx="655">
                  <c:v>1.1724147224307842E-11</c:v>
                </c:pt>
                <c:pt idx="656">
                  <c:v>1.1630747489295893E-11</c:v>
                </c:pt>
                <c:pt idx="657">
                  <c:v>1.1945015508388731E-11</c:v>
                </c:pt>
                <c:pt idx="658">
                  <c:v>1.1849856239074551E-11</c:v>
                </c:pt>
                <c:pt idx="659">
                  <c:v>1.1755455050528858E-11</c:v>
                </c:pt>
                <c:pt idx="660">
                  <c:v>1.1724147224307842E-11</c:v>
                </c:pt>
                <c:pt idx="661">
                  <c:v>1.1913202833495528E-11</c:v>
                </c:pt>
                <c:pt idx="662">
                  <c:v>1.178682180737166E-11</c:v>
                </c:pt>
                <c:pt idx="663">
                  <c:v>1.1881499755040283E-11</c:v>
                </c:pt>
                <c:pt idx="664">
                  <c:v>1.1476715793846464E-11</c:v>
                </c:pt>
                <c:pt idx="665">
                  <c:v>1.1692922778949452E-11</c:v>
                </c:pt>
                <c:pt idx="666">
                  <c:v>1.1538067665633772E-11</c:v>
                </c:pt>
                <c:pt idx="667">
                  <c:v>1.1881499755040283E-11</c:v>
                </c:pt>
                <c:pt idx="668">
                  <c:v>1.1476715793846464E-11</c:v>
                </c:pt>
                <c:pt idx="669">
                  <c:v>1.1507362886277793E-11</c:v>
                </c:pt>
                <c:pt idx="670">
                  <c:v>1.1818296998000296E-11</c:v>
                </c:pt>
                <c:pt idx="671">
                  <c:v>1.1385287206893023E-11</c:v>
                </c:pt>
                <c:pt idx="672">
                  <c:v>1.1755455050528858E-11</c:v>
                </c:pt>
                <c:pt idx="673">
                  <c:v>1.1476715793846464E-11</c:v>
                </c:pt>
                <c:pt idx="674">
                  <c:v>1.1324724015713182E-11</c:v>
                </c:pt>
                <c:pt idx="675">
                  <c:v>1.1630747489295893E-11</c:v>
                </c:pt>
                <c:pt idx="676">
                  <c:v>1.1599771791660171E-11</c:v>
                </c:pt>
                <c:pt idx="677">
                  <c:v>1.1692922778949452E-11</c:v>
                </c:pt>
                <c:pt idx="678">
                  <c:v>1.1599771791660171E-11</c:v>
                </c:pt>
                <c:pt idx="679">
                  <c:v>1.1385287206893023E-11</c:v>
                </c:pt>
                <c:pt idx="680">
                  <c:v>1.1568878590342496E-11</c:v>
                </c:pt>
                <c:pt idx="681">
                  <c:v>1.1385287206893023E-11</c:v>
                </c:pt>
                <c:pt idx="682">
                  <c:v>1.1415666255076946E-11</c:v>
                </c:pt>
                <c:pt idx="683">
                  <c:v>1.1568878590342496E-11</c:v>
                </c:pt>
                <c:pt idx="684">
                  <c:v>1.1724147224307842E-11</c:v>
                </c:pt>
                <c:pt idx="685">
                  <c:v>1.1724147224307842E-11</c:v>
                </c:pt>
                <c:pt idx="686">
                  <c:v>1.1174745139270155E-11</c:v>
                </c:pt>
                <c:pt idx="687">
                  <c:v>1.1324724015713182E-11</c:v>
                </c:pt>
                <c:pt idx="688">
                  <c:v>1.1692922778949452E-11</c:v>
                </c:pt>
                <c:pt idx="689">
                  <c:v>1.1568878590342496E-11</c:v>
                </c:pt>
                <c:pt idx="690">
                  <c:v>1.1507362886277793E-11</c:v>
                </c:pt>
                <c:pt idx="691">
                  <c:v>1.1476715793846464E-11</c:v>
                </c:pt>
                <c:pt idx="692">
                  <c:v>1.1630747489295893E-11</c:v>
                </c:pt>
                <c:pt idx="693">
                  <c:v>1.1145007223545966E-11</c:v>
                </c:pt>
                <c:pt idx="694">
                  <c:v>1.1385287206893023E-11</c:v>
                </c:pt>
                <c:pt idx="695">
                  <c:v>1.1204585857933186E-11</c:v>
                </c:pt>
                <c:pt idx="696">
                  <c:v>1.1204585857933186E-11</c:v>
                </c:pt>
                <c:pt idx="697">
                  <c:v>1.1538067665633772E-11</c:v>
                </c:pt>
                <c:pt idx="698">
                  <c:v>1.1354965233662925E-11</c:v>
                </c:pt>
                <c:pt idx="699">
                  <c:v>1.1204585857933186E-11</c:v>
                </c:pt>
                <c:pt idx="700">
                  <c:v>1.1324724015713182E-11</c:v>
                </c:pt>
                <c:pt idx="701">
                  <c:v>1.1234506262394796E-11</c:v>
                </c:pt>
                <c:pt idx="702">
                  <c:v>1.1085722183922935E-11</c:v>
                </c:pt>
                <c:pt idx="703">
                  <c:v>1.1204585857933186E-11</c:v>
                </c:pt>
                <c:pt idx="704">
                  <c:v>1.1264506565445663E-11</c:v>
                </c:pt>
                <c:pt idx="705">
                  <c:v>1.1264506565445663E-11</c:v>
                </c:pt>
                <c:pt idx="706">
                  <c:v>1.1085722183922935E-11</c:v>
                </c:pt>
                <c:pt idx="707">
                  <c:v>1.1174745139270155E-11</c:v>
                </c:pt>
                <c:pt idx="708">
                  <c:v>1.1056198030057601E-11</c:v>
                </c:pt>
                <c:pt idx="709">
                  <c:v>1.1085722183922935E-11</c:v>
                </c:pt>
                <c:pt idx="710">
                  <c:v>1.1204585857933186E-11</c:v>
                </c:pt>
                <c:pt idx="711">
                  <c:v>1.1026775588547749E-11</c:v>
                </c:pt>
                <c:pt idx="712">
                  <c:v>1.1026775588547749E-11</c:v>
                </c:pt>
                <c:pt idx="713">
                  <c:v>1.1115325178241299E-11</c:v>
                </c:pt>
                <c:pt idx="714">
                  <c:v>1.1026775588547749E-11</c:v>
                </c:pt>
                <c:pt idx="715">
                  <c:v>1.1056198030057601E-11</c:v>
                </c:pt>
                <c:pt idx="716">
                  <c:v>1.1026775588547749E-11</c:v>
                </c:pt>
                <c:pt idx="717">
                  <c:v>1.1145007223545966E-11</c:v>
                </c:pt>
                <c:pt idx="718">
                  <c:v>1.0909775374990793E-11</c:v>
                </c:pt>
                <c:pt idx="719">
                  <c:v>1.1204585857933186E-11</c:v>
                </c:pt>
                <c:pt idx="720">
                  <c:v>1.0909775374990793E-11</c:v>
                </c:pt>
                <c:pt idx="721">
                  <c:v>1.1085722183922935E-11</c:v>
                </c:pt>
                <c:pt idx="722">
                  <c:v>1.1085722183922935E-11</c:v>
                </c:pt>
                <c:pt idx="723">
                  <c:v>1.1085722183922935E-11</c:v>
                </c:pt>
                <c:pt idx="724">
                  <c:v>1.0968119473341263E-11</c:v>
                </c:pt>
                <c:pt idx="725">
                  <c:v>1.0851764349277319E-11</c:v>
                </c:pt>
                <c:pt idx="726">
                  <c:v>1.0909775374990793E-11</c:v>
                </c:pt>
                <c:pt idx="727">
                  <c:v>1.0880742589309509E-11</c:v>
                </c:pt>
                <c:pt idx="728">
                  <c:v>1.0622744061097703E-11</c:v>
                </c:pt>
                <c:pt idx="729">
                  <c:v>1.0938908526000925E-11</c:v>
                </c:pt>
                <c:pt idx="730">
                  <c:v>1.0880742589309509E-11</c:v>
                </c:pt>
                <c:pt idx="731">
                  <c:v>1.1115325178241299E-11</c:v>
                </c:pt>
                <c:pt idx="732">
                  <c:v>1.0997408424756917E-11</c:v>
                </c:pt>
                <c:pt idx="733">
                  <c:v>1.1026775588547749E-11</c:v>
                </c:pt>
                <c:pt idx="734">
                  <c:v>1.0880742589309509E-11</c:v>
                </c:pt>
                <c:pt idx="735">
                  <c:v>1.0938908526000925E-11</c:v>
                </c:pt>
                <c:pt idx="736">
                  <c:v>1.0997408424756917E-11</c:v>
                </c:pt>
                <c:pt idx="737">
                  <c:v>1.0880742589309509E-11</c:v>
                </c:pt>
                <c:pt idx="738">
                  <c:v>1.0851764349277319E-11</c:v>
                </c:pt>
                <c:pt idx="739">
                  <c:v>1.1026775588547749E-11</c:v>
                </c:pt>
                <c:pt idx="740">
                  <c:v>1.0909775374990793E-11</c:v>
                </c:pt>
                <c:pt idx="741">
                  <c:v>1.1056198030057601E-11</c:v>
                </c:pt>
                <c:pt idx="742">
                  <c:v>1.0566237161646173E-11</c:v>
                </c:pt>
                <c:pt idx="743">
                  <c:v>1.0708049109747352E-11</c:v>
                </c:pt>
                <c:pt idx="744">
                  <c:v>1.0651110731926074E-11</c:v>
                </c:pt>
                <c:pt idx="745">
                  <c:v>1.0880742589309509E-11</c:v>
                </c:pt>
                <c:pt idx="746">
                  <c:v>1.0651110731926074E-11</c:v>
                </c:pt>
                <c:pt idx="747">
                  <c:v>1.0622744061097703E-11</c:v>
                </c:pt>
                <c:pt idx="748">
                  <c:v>1.0482061849609385E-11</c:v>
                </c:pt>
                <c:pt idx="749">
                  <c:v>1.0851764349277319E-11</c:v>
                </c:pt>
                <c:pt idx="750">
                  <c:v>1.0909775374990793E-11</c:v>
                </c:pt>
                <c:pt idx="751">
                  <c:v>1.0679530797248763E-11</c:v>
                </c:pt>
                <c:pt idx="752">
                  <c:v>1.0482061849609385E-11</c:v>
                </c:pt>
                <c:pt idx="753">
                  <c:v>1.0708049109747352E-11</c:v>
                </c:pt>
                <c:pt idx="754">
                  <c:v>1.0765314401554633E-11</c:v>
                </c:pt>
                <c:pt idx="755">
                  <c:v>1.0622744061097703E-11</c:v>
                </c:pt>
                <c:pt idx="756">
                  <c:v>1.0909775374990793E-11</c:v>
                </c:pt>
                <c:pt idx="757">
                  <c:v>1.05944529380722E-11</c:v>
                </c:pt>
                <c:pt idx="758">
                  <c:v>1.0736643576729061E-11</c:v>
                </c:pt>
                <c:pt idx="759">
                  <c:v>1.0651110731926074E-11</c:v>
                </c:pt>
                <c:pt idx="760">
                  <c:v>1.0794039193382626E-11</c:v>
                </c:pt>
                <c:pt idx="761">
                  <c:v>1.0370863060252528E-11</c:v>
                </c:pt>
                <c:pt idx="762">
                  <c:v>1.0566237161646173E-11</c:v>
                </c:pt>
                <c:pt idx="763">
                  <c:v>1.0708049109747352E-11</c:v>
                </c:pt>
                <c:pt idx="764">
                  <c:v>1.0651110731926074E-11</c:v>
                </c:pt>
                <c:pt idx="765">
                  <c:v>1.0938908526000925E-11</c:v>
                </c:pt>
                <c:pt idx="766">
                  <c:v>1.0398557115286156E-11</c:v>
                </c:pt>
                <c:pt idx="767">
                  <c:v>1.0370863060252528E-11</c:v>
                </c:pt>
                <c:pt idx="768">
                  <c:v>1.0708049109747352E-11</c:v>
                </c:pt>
                <c:pt idx="769">
                  <c:v>1.0510052846698313E-11</c:v>
                </c:pt>
                <c:pt idx="770">
                  <c:v>1.0510052846698313E-11</c:v>
                </c:pt>
                <c:pt idx="771">
                  <c:v>1.0622744061097703E-11</c:v>
                </c:pt>
                <c:pt idx="772">
                  <c:v>1.0370863060252528E-11</c:v>
                </c:pt>
                <c:pt idx="773">
                  <c:v>1.0315717616558217E-11</c:v>
                </c:pt>
                <c:pt idx="774">
                  <c:v>1.0566237161646173E-11</c:v>
                </c:pt>
                <c:pt idx="775">
                  <c:v>1.0288244184598655E-11</c:v>
                </c:pt>
                <c:pt idx="776">
                  <c:v>1.0622744061097703E-11</c:v>
                </c:pt>
                <c:pt idx="777">
                  <c:v>1.0370863060252528E-11</c:v>
                </c:pt>
                <c:pt idx="778">
                  <c:v>1.0510052846698313E-11</c:v>
                </c:pt>
                <c:pt idx="779">
                  <c:v>1.0233516632439979E-11</c:v>
                </c:pt>
                <c:pt idx="780">
                  <c:v>1.0398557115286156E-11</c:v>
                </c:pt>
                <c:pt idx="781">
                  <c:v>1.0454145399806726E-11</c:v>
                </c:pt>
                <c:pt idx="782">
                  <c:v>1.0510052846698313E-11</c:v>
                </c:pt>
                <c:pt idx="783">
                  <c:v>1.0510052846698313E-11</c:v>
                </c:pt>
                <c:pt idx="784">
                  <c:v>1.0454145399806726E-11</c:v>
                </c:pt>
                <c:pt idx="785">
                  <c:v>1.0482061849609385E-11</c:v>
                </c:pt>
                <c:pt idx="786">
                  <c:v>1.0315717616558217E-11</c:v>
                </c:pt>
                <c:pt idx="787">
                  <c:v>1.0622744061097703E-11</c:v>
                </c:pt>
                <c:pt idx="788">
                  <c:v>1.0398557115286156E-11</c:v>
                </c:pt>
                <c:pt idx="789">
                  <c:v>9.9908857041172043E-12</c:v>
                </c:pt>
                <c:pt idx="790">
                  <c:v>1.0206283487398654E-11</c:v>
                </c:pt>
                <c:pt idx="791">
                  <c:v>1.0260843921515151E-11</c:v>
                </c:pt>
                <c:pt idx="792">
                  <c:v>1.0260843921515151E-11</c:v>
                </c:pt>
                <c:pt idx="793">
                  <c:v>1.0151991919092081E-11</c:v>
                </c:pt>
                <c:pt idx="794">
                  <c:v>1.0206283487398654E-11</c:v>
                </c:pt>
                <c:pt idx="795">
                  <c:v>1.0343242761671414E-11</c:v>
                </c:pt>
                <c:pt idx="796">
                  <c:v>1.0071116667617875E-11</c:v>
                </c:pt>
                <c:pt idx="797">
                  <c:v>1.0398557115286156E-11</c:v>
                </c:pt>
                <c:pt idx="798">
                  <c:v>1.0233516632439979E-11</c:v>
                </c:pt>
                <c:pt idx="799">
                  <c:v>1.0206283487398654E-11</c:v>
                </c:pt>
                <c:pt idx="800">
                  <c:v>1.0151991919092081E-11</c:v>
                </c:pt>
                <c:pt idx="801">
                  <c:v>1.0017544109187715E-11</c:v>
                </c:pt>
                <c:pt idx="802">
                  <c:v>1.0179101506912773E-11</c:v>
                </c:pt>
                <c:pt idx="803">
                  <c:v>1.009801028848846E-11</c:v>
                </c:pt>
                <c:pt idx="804">
                  <c:v>9.8848768575946667E-12</c:v>
                </c:pt>
                <c:pt idx="805">
                  <c:v>1.0071116667617875E-11</c:v>
                </c:pt>
                <c:pt idx="806">
                  <c:v>1.0343242761671414E-11</c:v>
                </c:pt>
                <c:pt idx="807">
                  <c:v>1.0124954531136112E-11</c:v>
                </c:pt>
                <c:pt idx="808">
                  <c:v>1.0151991919092081E-11</c:v>
                </c:pt>
                <c:pt idx="809">
                  <c:v>1.0343242761671414E-11</c:v>
                </c:pt>
                <c:pt idx="810">
                  <c:v>1.0260843921515151E-11</c:v>
                </c:pt>
                <c:pt idx="811">
                  <c:v>1.0233516632439979E-11</c:v>
                </c:pt>
                <c:pt idx="812">
                  <c:v>1.0151991919092081E-11</c:v>
                </c:pt>
                <c:pt idx="813">
                  <c:v>9.8585715028620543E-12</c:v>
                </c:pt>
                <c:pt idx="814">
                  <c:v>1.0124954531136112E-11</c:v>
                </c:pt>
                <c:pt idx="815">
                  <c:v>1.0017544109187715E-11</c:v>
                </c:pt>
                <c:pt idx="816">
                  <c:v>1.0071116667617875E-11</c:v>
                </c:pt>
                <c:pt idx="817">
                  <c:v>1.0044294671435992E-11</c:v>
                </c:pt>
                <c:pt idx="818">
                  <c:v>9.9908857041172043E-12</c:v>
                </c:pt>
                <c:pt idx="819">
                  <c:v>9.9642773838034297E-12</c:v>
                </c:pt>
                <c:pt idx="820">
                  <c:v>1.0315717616558217E-11</c:v>
                </c:pt>
                <c:pt idx="821">
                  <c:v>1.0179101506912773E-11</c:v>
                </c:pt>
                <c:pt idx="822">
                  <c:v>9.9908857041172043E-12</c:v>
                </c:pt>
                <c:pt idx="823">
                  <c:v>1.0017544109187715E-11</c:v>
                </c:pt>
                <c:pt idx="824">
                  <c:v>9.9908857041172043E-12</c:v>
                </c:pt>
                <c:pt idx="825">
                  <c:v>1.0260843921515151E-11</c:v>
                </c:pt>
                <c:pt idx="826">
                  <c:v>9.9642773838034297E-12</c:v>
                </c:pt>
                <c:pt idx="827">
                  <c:v>9.8585715028620543E-12</c:v>
                </c:pt>
                <c:pt idx="828">
                  <c:v>9.9112731490223527E-12</c:v>
                </c:pt>
                <c:pt idx="829">
                  <c:v>9.8061295626774796E-12</c:v>
                </c:pt>
                <c:pt idx="830">
                  <c:v>9.9908857041172043E-12</c:v>
                </c:pt>
                <c:pt idx="831">
                  <c:v>9.8061295626774796E-12</c:v>
                </c:pt>
                <c:pt idx="832">
                  <c:v>9.8323155695891625E-12</c:v>
                </c:pt>
                <c:pt idx="833">
                  <c:v>9.9908857041172043E-12</c:v>
                </c:pt>
                <c:pt idx="834">
                  <c:v>9.9112731490223527E-12</c:v>
                </c:pt>
                <c:pt idx="835">
                  <c:v>9.9642773838034297E-12</c:v>
                </c:pt>
                <c:pt idx="836">
                  <c:v>9.9642773838034297E-12</c:v>
                </c:pt>
                <c:pt idx="837">
                  <c:v>9.8323155695891625E-12</c:v>
                </c:pt>
                <c:pt idx="838">
                  <c:v>9.9112731490223527E-12</c:v>
                </c:pt>
                <c:pt idx="839">
                  <c:v>1.0179101506912773E-11</c:v>
                </c:pt>
                <c:pt idx="840">
                  <c:v>9.9642773838034297E-12</c:v>
                </c:pt>
                <c:pt idx="841">
                  <c:v>9.7021013904255727E-12</c:v>
                </c:pt>
                <c:pt idx="842">
                  <c:v>9.9112731490223527E-12</c:v>
                </c:pt>
                <c:pt idx="843">
                  <c:v>9.6762621776511969E-12</c:v>
                </c:pt>
                <c:pt idx="844">
                  <c:v>9.7800132958950002E-12</c:v>
                </c:pt>
                <c:pt idx="845">
                  <c:v>1.0044294671435992E-11</c:v>
                </c:pt>
                <c:pt idx="846">
                  <c:v>9.6505119824048604E-12</c:v>
                </c:pt>
                <c:pt idx="847">
                  <c:v>9.7280096034920589E-12</c:v>
                </c:pt>
                <c:pt idx="848">
                  <c:v>9.8848768575946667E-12</c:v>
                </c:pt>
                <c:pt idx="849">
                  <c:v>9.7539870011070468E-12</c:v>
                </c:pt>
                <c:pt idx="850">
                  <c:v>9.7539870011070468E-12</c:v>
                </c:pt>
                <c:pt idx="851">
                  <c:v>9.6505119824048604E-12</c:v>
                </c:pt>
                <c:pt idx="852">
                  <c:v>9.7280096034920589E-12</c:v>
                </c:pt>
                <c:pt idx="853">
                  <c:v>9.7539870011070468E-12</c:v>
                </c:pt>
                <c:pt idx="854">
                  <c:v>9.9112731490223527E-12</c:v>
                </c:pt>
                <c:pt idx="855">
                  <c:v>9.7021013904255727E-12</c:v>
                </c:pt>
                <c:pt idx="856">
                  <c:v>9.6762621776511969E-12</c:v>
                </c:pt>
                <c:pt idx="857">
                  <c:v>9.7539870011070468E-12</c:v>
                </c:pt>
                <c:pt idx="858">
                  <c:v>9.5481346768218608E-12</c:v>
                </c:pt>
                <c:pt idx="859">
                  <c:v>9.7021013904255727E-12</c:v>
                </c:pt>
                <c:pt idx="860">
                  <c:v>9.6248101656066001E-12</c:v>
                </c:pt>
                <c:pt idx="861">
                  <c:v>9.5481346768218608E-12</c:v>
                </c:pt>
                <c:pt idx="862">
                  <c:v>9.6505119824048604E-12</c:v>
                </c:pt>
                <c:pt idx="863">
                  <c:v>9.6505119824048604E-12</c:v>
                </c:pt>
                <c:pt idx="864">
                  <c:v>9.5736117015242465E-12</c:v>
                </c:pt>
                <c:pt idx="865">
                  <c:v>9.7280096034920589E-12</c:v>
                </c:pt>
                <c:pt idx="866">
                  <c:v>9.5736117015242465E-12</c:v>
                </c:pt>
                <c:pt idx="867">
                  <c:v>9.6248101656066001E-12</c:v>
                </c:pt>
                <c:pt idx="868">
                  <c:v>9.5736117015242465E-12</c:v>
                </c:pt>
                <c:pt idx="869">
                  <c:v>9.7280096034920589E-12</c:v>
                </c:pt>
                <c:pt idx="870">
                  <c:v>9.8061295626774796E-12</c:v>
                </c:pt>
                <c:pt idx="871">
                  <c:v>9.6248101656066001E-12</c:v>
                </c:pt>
                <c:pt idx="872">
                  <c:v>9.6762621776511969E-12</c:v>
                </c:pt>
                <c:pt idx="873">
                  <c:v>9.6505119824048604E-12</c:v>
                </c:pt>
                <c:pt idx="874">
                  <c:v>9.6505119824048604E-12</c:v>
                </c:pt>
                <c:pt idx="875">
                  <c:v>9.7280096034920589E-12</c:v>
                </c:pt>
                <c:pt idx="876">
                  <c:v>9.5227055173455163E-12</c:v>
                </c:pt>
                <c:pt idx="877">
                  <c:v>9.6505119824048604E-12</c:v>
                </c:pt>
                <c:pt idx="878">
                  <c:v>9.5991767994136235E-12</c:v>
                </c:pt>
                <c:pt idx="879">
                  <c:v>9.5227055173455163E-12</c:v>
                </c:pt>
                <c:pt idx="880">
                  <c:v>9.7021013904255727E-12</c:v>
                </c:pt>
                <c:pt idx="881">
                  <c:v>9.6505119824048604E-12</c:v>
                </c:pt>
                <c:pt idx="882">
                  <c:v>9.6248101656066001E-12</c:v>
                </c:pt>
                <c:pt idx="883">
                  <c:v>9.6248101656066001E-12</c:v>
                </c:pt>
                <c:pt idx="884">
                  <c:v>9.7021013904255727E-12</c:v>
                </c:pt>
                <c:pt idx="885">
                  <c:v>9.5481346768218608E-12</c:v>
                </c:pt>
                <c:pt idx="886">
                  <c:v>9.6762621776511969E-12</c:v>
                </c:pt>
                <c:pt idx="887">
                  <c:v>9.7539870011070468E-12</c:v>
                </c:pt>
                <c:pt idx="888">
                  <c:v>9.7280096034920589E-12</c:v>
                </c:pt>
                <c:pt idx="889">
                  <c:v>9.5227055173455163E-12</c:v>
                </c:pt>
                <c:pt idx="890">
                  <c:v>9.4720501913694478E-12</c:v>
                </c:pt>
                <c:pt idx="891">
                  <c:v>9.5481346768218608E-12</c:v>
                </c:pt>
                <c:pt idx="892">
                  <c:v>9.5736117015242465E-12</c:v>
                </c:pt>
                <c:pt idx="893">
                  <c:v>9.5227055173455163E-12</c:v>
                </c:pt>
                <c:pt idx="894">
                  <c:v>9.3466267482600642E-12</c:v>
                </c:pt>
                <c:pt idx="895">
                  <c:v>9.5227055173455163E-12</c:v>
                </c:pt>
                <c:pt idx="896">
                  <c:v>9.6505119824048604E-12</c:v>
                </c:pt>
                <c:pt idx="897">
                  <c:v>9.7021013904255727E-12</c:v>
                </c:pt>
                <c:pt idx="898">
                  <c:v>9.4720501913694478E-12</c:v>
                </c:pt>
                <c:pt idx="899">
                  <c:v>9.5481346768218608E-12</c:v>
                </c:pt>
                <c:pt idx="900">
                  <c:v>9.4720501913694478E-12</c:v>
                </c:pt>
                <c:pt idx="901">
                  <c:v>9.6505119824048604E-12</c:v>
                </c:pt>
                <c:pt idx="902">
                  <c:v>9.4468434392855672E-12</c:v>
                </c:pt>
                <c:pt idx="903">
                  <c:v>9.4468434392855672E-12</c:v>
                </c:pt>
                <c:pt idx="904">
                  <c:v>9.5227055173455163E-12</c:v>
                </c:pt>
                <c:pt idx="905">
                  <c:v>9.5991767994136235E-12</c:v>
                </c:pt>
                <c:pt idx="906">
                  <c:v>9.4973440823173127E-12</c:v>
                </c:pt>
                <c:pt idx="907">
                  <c:v>9.3466267482600642E-12</c:v>
                </c:pt>
                <c:pt idx="908">
                  <c:v>9.3217342566696035E-12</c:v>
                </c:pt>
                <c:pt idx="909">
                  <c:v>9.3715660949083188E-12</c:v>
                </c:pt>
                <c:pt idx="910">
                  <c:v>9.5227055173455163E-12</c:v>
                </c:pt>
                <c:pt idx="911">
                  <c:v>9.4468434392855672E-12</c:v>
                </c:pt>
                <c:pt idx="912">
                  <c:v>9.4216840446502056E-12</c:v>
                </c:pt>
                <c:pt idx="913">
                  <c:v>9.3466267482600642E-12</c:v>
                </c:pt>
                <c:pt idx="914">
                  <c:v>9.4973440823173127E-12</c:v>
                </c:pt>
                <c:pt idx="915">
                  <c:v>9.4468434392855672E-12</c:v>
                </c:pt>
                <c:pt idx="916">
                  <c:v>9.396591656009244E-12</c:v>
                </c:pt>
                <c:pt idx="917">
                  <c:v>9.4720501913694478E-12</c:v>
                </c:pt>
                <c:pt idx="918">
                  <c:v>9.4216840446502056E-12</c:v>
                </c:pt>
                <c:pt idx="919">
                  <c:v>9.2474732044354933E-12</c:v>
                </c:pt>
                <c:pt idx="920">
                  <c:v>9.3217342566696035E-12</c:v>
                </c:pt>
                <c:pt idx="921">
                  <c:v>9.3715660949083188E-12</c:v>
                </c:pt>
                <c:pt idx="922">
                  <c:v>9.2474732044354933E-12</c:v>
                </c:pt>
                <c:pt idx="923">
                  <c:v>9.2228447844531507E-12</c:v>
                </c:pt>
                <c:pt idx="924">
                  <c:v>9.2228447844531507E-12</c:v>
                </c:pt>
                <c:pt idx="925">
                  <c:v>9.4720501913694478E-12</c:v>
                </c:pt>
                <c:pt idx="926">
                  <c:v>9.4468434392855672E-12</c:v>
                </c:pt>
                <c:pt idx="927">
                  <c:v>9.1982819563419354E-12</c:v>
                </c:pt>
                <c:pt idx="928">
                  <c:v>9.1737845454137111E-12</c:v>
                </c:pt>
                <c:pt idx="929">
                  <c:v>9.2474732044354933E-12</c:v>
                </c:pt>
                <c:pt idx="930">
                  <c:v>9.3715660949083188E-12</c:v>
                </c:pt>
                <c:pt idx="931">
                  <c:v>9.5227055173455163E-12</c:v>
                </c:pt>
                <c:pt idx="932">
                  <c:v>9.5736117015242465E-12</c:v>
                </c:pt>
                <c:pt idx="933">
                  <c:v>9.3217342566696035E-12</c:v>
                </c:pt>
                <c:pt idx="934">
                  <c:v>9.3217342566696035E-12</c:v>
                </c:pt>
                <c:pt idx="935">
                  <c:v>9.3217342566696035E-12</c:v>
                </c:pt>
                <c:pt idx="936">
                  <c:v>9.4720501913694478E-12</c:v>
                </c:pt>
                <c:pt idx="937">
                  <c:v>9.396591656009244E-12</c:v>
                </c:pt>
                <c:pt idx="938">
                  <c:v>9.3466267482600642E-12</c:v>
                </c:pt>
                <c:pt idx="939">
                  <c:v>9.3217342566696035E-12</c:v>
                </c:pt>
                <c:pt idx="940">
                  <c:v>9.1250043796576207E-12</c:v>
                </c:pt>
                <c:pt idx="941">
                  <c:v>9.1007021259246605E-12</c:v>
                </c:pt>
                <c:pt idx="942">
                  <c:v>9.0282019132676678E-12</c:v>
                </c:pt>
                <c:pt idx="943">
                  <c:v>9.1007021259246605E-12</c:v>
                </c:pt>
                <c:pt idx="944">
                  <c:v>9.2969080602414798E-12</c:v>
                </c:pt>
                <c:pt idx="945">
                  <c:v>9.1250043796576207E-12</c:v>
                </c:pt>
                <c:pt idx="946">
                  <c:v>9.2969080602414798E-12</c:v>
                </c:pt>
                <c:pt idx="947">
                  <c:v>9.1493715294313797E-12</c:v>
                </c:pt>
                <c:pt idx="948">
                  <c:v>9.2721479824144793E-12</c:v>
                </c:pt>
                <c:pt idx="949">
                  <c:v>9.0523105645137899E-12</c:v>
                </c:pt>
                <c:pt idx="950">
                  <c:v>9.2474732044354933E-12</c:v>
                </c:pt>
                <c:pt idx="951">
                  <c:v>9.3715660949083188E-12</c:v>
                </c:pt>
                <c:pt idx="952">
                  <c:v>9.1982819563419354E-12</c:v>
                </c:pt>
                <c:pt idx="953">
                  <c:v>9.2474732044354933E-12</c:v>
                </c:pt>
                <c:pt idx="954">
                  <c:v>9.0764645953974997E-12</c:v>
                </c:pt>
                <c:pt idx="955">
                  <c:v>9.0523105645137899E-12</c:v>
                </c:pt>
                <c:pt idx="956">
                  <c:v>9.2474732044354933E-12</c:v>
                </c:pt>
                <c:pt idx="957">
                  <c:v>9.1007021259246605E-12</c:v>
                </c:pt>
                <c:pt idx="958">
                  <c:v>9.0041574696137307E-12</c:v>
                </c:pt>
                <c:pt idx="959">
                  <c:v>9.1250043796576207E-12</c:v>
                </c:pt>
                <c:pt idx="960">
                  <c:v>9.1007021259246605E-12</c:v>
                </c:pt>
                <c:pt idx="961">
                  <c:v>9.2228447844531507E-12</c:v>
                </c:pt>
                <c:pt idx="962">
                  <c:v>9.0764645953974997E-12</c:v>
                </c:pt>
                <c:pt idx="963">
                  <c:v>9.1737845454137111E-12</c:v>
                </c:pt>
                <c:pt idx="964">
                  <c:v>9.1982819563419354E-12</c:v>
                </c:pt>
                <c:pt idx="965">
                  <c:v>9.1737845454137111E-12</c:v>
                </c:pt>
                <c:pt idx="966">
                  <c:v>9.2969080602414798E-12</c:v>
                </c:pt>
                <c:pt idx="967">
                  <c:v>9.0282019132676678E-12</c:v>
                </c:pt>
                <c:pt idx="968">
                  <c:v>9.1737845454137111E-12</c:v>
                </c:pt>
                <c:pt idx="969">
                  <c:v>9.0282019132676678E-12</c:v>
                </c:pt>
                <c:pt idx="970">
                  <c:v>9.1007021259246605E-12</c:v>
                </c:pt>
                <c:pt idx="971">
                  <c:v>9.2474732044354933E-12</c:v>
                </c:pt>
                <c:pt idx="972">
                  <c:v>9.0523105645137899E-12</c:v>
                </c:pt>
                <c:pt idx="973">
                  <c:v>8.9562605215318703E-12</c:v>
                </c:pt>
                <c:pt idx="974">
                  <c:v>9.0041574696137307E-12</c:v>
                </c:pt>
                <c:pt idx="975">
                  <c:v>9.0523105645137899E-12</c:v>
                </c:pt>
                <c:pt idx="976">
                  <c:v>8.9562605215318703E-12</c:v>
                </c:pt>
                <c:pt idx="977">
                  <c:v>9.0764645953974997E-12</c:v>
                </c:pt>
                <c:pt idx="978">
                  <c:v>8.9324263743299603E-12</c:v>
                </c:pt>
                <c:pt idx="979">
                  <c:v>9.1250043796576207E-12</c:v>
                </c:pt>
                <c:pt idx="980">
                  <c:v>9.0764645953974997E-12</c:v>
                </c:pt>
                <c:pt idx="981">
                  <c:v>8.9562605215318703E-12</c:v>
                </c:pt>
                <c:pt idx="982">
                  <c:v>8.98017706255048E-12</c:v>
                </c:pt>
                <c:pt idx="983">
                  <c:v>8.7672437589452905E-12</c:v>
                </c:pt>
                <c:pt idx="984">
                  <c:v>8.8376668687006578E-12</c:v>
                </c:pt>
                <c:pt idx="985">
                  <c:v>9.1007021259246605E-12</c:v>
                </c:pt>
                <c:pt idx="986">
                  <c:v>8.9562605215318703E-12</c:v>
                </c:pt>
                <c:pt idx="987">
                  <c:v>9.0523105645137899E-12</c:v>
                </c:pt>
                <c:pt idx="988">
                  <c:v>8.8141298692960921E-12</c:v>
                </c:pt>
                <c:pt idx="989">
                  <c:v>9.1007021259246605E-12</c:v>
                </c:pt>
                <c:pt idx="990">
                  <c:v>8.8612481717243597E-12</c:v>
                </c:pt>
                <c:pt idx="991">
                  <c:v>9.0041574696137307E-12</c:v>
                </c:pt>
                <c:pt idx="992">
                  <c:v>8.9562605215318703E-12</c:v>
                </c:pt>
                <c:pt idx="993">
                  <c:v>9.0282019132676678E-12</c:v>
                </c:pt>
                <c:pt idx="994">
                  <c:v>9.1007021259246605E-12</c:v>
                </c:pt>
                <c:pt idx="995">
                  <c:v>8.98017706255048E-12</c:v>
                </c:pt>
                <c:pt idx="996">
                  <c:v>8.9086370057808484E-12</c:v>
                </c:pt>
                <c:pt idx="997">
                  <c:v>8.7672437589452905E-12</c:v>
                </c:pt>
                <c:pt idx="998">
                  <c:v>8.8376668687006578E-12</c:v>
                </c:pt>
                <c:pt idx="999">
                  <c:v>8.8376668687006578E-12</c:v>
                </c:pt>
                <c:pt idx="1000">
                  <c:v>8.7672437589452905E-12</c:v>
                </c:pt>
                <c:pt idx="1001">
                  <c:v>8.9562605215318703E-12</c:v>
                </c:pt>
                <c:pt idx="1002">
                  <c:v>8.8849109944912523E-12</c:v>
                </c:pt>
                <c:pt idx="1003">
                  <c:v>8.7906555550265664E-12</c:v>
                </c:pt>
                <c:pt idx="1004">
                  <c:v>8.8849109944912523E-12</c:v>
                </c:pt>
                <c:pt idx="1005">
                  <c:v>8.7906555550265664E-12</c:v>
                </c:pt>
                <c:pt idx="1006">
                  <c:v>9.0523105645137899E-12</c:v>
                </c:pt>
                <c:pt idx="1007">
                  <c:v>8.9086370057808484E-12</c:v>
                </c:pt>
                <c:pt idx="1008">
                  <c:v>8.8376668687006578E-12</c:v>
                </c:pt>
                <c:pt idx="1009">
                  <c:v>8.8849109944912523E-12</c:v>
                </c:pt>
                <c:pt idx="1010">
                  <c:v>8.9324263743299603E-12</c:v>
                </c:pt>
                <c:pt idx="1011">
                  <c:v>9.0523105645137899E-12</c:v>
                </c:pt>
                <c:pt idx="1012">
                  <c:v>8.8849109944912523E-12</c:v>
                </c:pt>
                <c:pt idx="1013">
                  <c:v>8.8849109944912523E-12</c:v>
                </c:pt>
                <c:pt idx="1014">
                  <c:v>8.7439126178062505E-12</c:v>
                </c:pt>
                <c:pt idx="1015">
                  <c:v>8.8376668687006578E-12</c:v>
                </c:pt>
                <c:pt idx="1016">
                  <c:v>8.8141298692960921E-12</c:v>
                </c:pt>
                <c:pt idx="1017">
                  <c:v>8.98017706255048E-12</c:v>
                </c:pt>
                <c:pt idx="1018">
                  <c:v>8.9324263743299603E-12</c:v>
                </c:pt>
                <c:pt idx="1019">
                  <c:v>8.7672437589452905E-12</c:v>
                </c:pt>
                <c:pt idx="1020">
                  <c:v>8.8141298692960921E-12</c:v>
                </c:pt>
                <c:pt idx="1021">
                  <c:v>8.8376668687006578E-12</c:v>
                </c:pt>
                <c:pt idx="1022">
                  <c:v>8.98017706255048E-12</c:v>
                </c:pt>
                <c:pt idx="1023">
                  <c:v>8.7672437589452905E-12</c:v>
                </c:pt>
                <c:pt idx="1024">
                  <c:v>8.6974000229187527E-12</c:v>
                </c:pt>
                <c:pt idx="1025">
                  <c:v>8.9324263743299603E-12</c:v>
                </c:pt>
                <c:pt idx="1026">
                  <c:v>8.9086370057808484E-12</c:v>
                </c:pt>
                <c:pt idx="1027">
                  <c:v>8.7906555550265664E-12</c:v>
                </c:pt>
                <c:pt idx="1028">
                  <c:v>8.8141298692960921E-12</c:v>
                </c:pt>
                <c:pt idx="1029">
                  <c:v>8.7672437589452905E-12</c:v>
                </c:pt>
                <c:pt idx="1030">
                  <c:v>9.0282019132676678E-12</c:v>
                </c:pt>
                <c:pt idx="1031">
                  <c:v>8.7439126178062505E-12</c:v>
                </c:pt>
                <c:pt idx="1032">
                  <c:v>8.9086370057808484E-12</c:v>
                </c:pt>
                <c:pt idx="1033">
                  <c:v>8.6742365905104132E-12</c:v>
                </c:pt>
                <c:pt idx="1034">
                  <c:v>8.6281126929414219E-12</c:v>
                </c:pt>
                <c:pt idx="1035">
                  <c:v>8.8141298692960921E-12</c:v>
                </c:pt>
                <c:pt idx="1036">
                  <c:v>8.7672437589452905E-12</c:v>
                </c:pt>
                <c:pt idx="1037">
                  <c:v>8.6051337906662687E-12</c:v>
                </c:pt>
                <c:pt idx="1038">
                  <c:v>8.7906555550265664E-12</c:v>
                </c:pt>
                <c:pt idx="1039">
                  <c:v>8.8612481717243597E-12</c:v>
                </c:pt>
                <c:pt idx="1040">
                  <c:v>8.5365814942464382E-12</c:v>
                </c:pt>
                <c:pt idx="1041">
                  <c:v>8.9562605215318703E-12</c:v>
                </c:pt>
                <c:pt idx="1042">
                  <c:v>8.8376668687006578E-12</c:v>
                </c:pt>
                <c:pt idx="1043">
                  <c:v>8.6742365905104132E-12</c:v>
                </c:pt>
                <c:pt idx="1044">
                  <c:v>8.6051337906662687E-12</c:v>
                </c:pt>
                <c:pt idx="1045">
                  <c:v>8.9562605215318703E-12</c:v>
                </c:pt>
                <c:pt idx="1046">
                  <c:v>8.7672437589452905E-12</c:v>
                </c:pt>
                <c:pt idx="1047">
                  <c:v>8.6051337906662687E-12</c:v>
                </c:pt>
                <c:pt idx="1048">
                  <c:v>8.8612481717243597E-12</c:v>
                </c:pt>
                <c:pt idx="1049">
                  <c:v>8.6281126929414219E-12</c:v>
                </c:pt>
                <c:pt idx="1050">
                  <c:v>8.6742365905104132E-12</c:v>
                </c:pt>
                <c:pt idx="1051">
                  <c:v>8.6742365905104132E-12</c:v>
                </c:pt>
                <c:pt idx="1052">
                  <c:v>8.9324263743299603E-12</c:v>
                </c:pt>
                <c:pt idx="1053">
                  <c:v>8.6742365905104132E-12</c:v>
                </c:pt>
                <c:pt idx="1054">
                  <c:v>8.6511529574176295E-12</c:v>
                </c:pt>
                <c:pt idx="1055">
                  <c:v>8.4911717818989673E-12</c:v>
                </c:pt>
                <c:pt idx="1056">
                  <c:v>8.7439126178062505E-12</c:v>
                </c:pt>
                <c:pt idx="1057">
                  <c:v>8.7672437589452905E-12</c:v>
                </c:pt>
                <c:pt idx="1058">
                  <c:v>8.6742365905104132E-12</c:v>
                </c:pt>
                <c:pt idx="1059">
                  <c:v>8.5822160871687201E-12</c:v>
                </c:pt>
                <c:pt idx="1060">
                  <c:v>8.7906555550265664E-12</c:v>
                </c:pt>
                <c:pt idx="1061">
                  <c:v>8.4911717818989673E-12</c:v>
                </c:pt>
                <c:pt idx="1062">
                  <c:v>8.7672437589452905E-12</c:v>
                </c:pt>
                <c:pt idx="1063">
                  <c:v>8.7672437589452905E-12</c:v>
                </c:pt>
                <c:pt idx="1064">
                  <c:v>8.6051337906662687E-12</c:v>
                </c:pt>
                <c:pt idx="1065">
                  <c:v>8.6742365905104132E-12</c:v>
                </c:pt>
                <c:pt idx="1066">
                  <c:v>8.5365814942464382E-12</c:v>
                </c:pt>
                <c:pt idx="1067">
                  <c:v>8.5593773364369294E-12</c:v>
                </c:pt>
                <c:pt idx="1068">
                  <c:v>8.6051337906662687E-12</c:v>
                </c:pt>
                <c:pt idx="1069">
                  <c:v>8.5822160871687201E-12</c:v>
                </c:pt>
                <c:pt idx="1070">
                  <c:v>8.6051337906662687E-12</c:v>
                </c:pt>
                <c:pt idx="1071">
                  <c:v>8.6742365905104132E-12</c:v>
                </c:pt>
                <c:pt idx="1072">
                  <c:v>8.5365814942464382E-12</c:v>
                </c:pt>
                <c:pt idx="1073">
                  <c:v>8.468575315697467E-12</c:v>
                </c:pt>
                <c:pt idx="1074">
                  <c:v>8.6974000229187527E-12</c:v>
                </c:pt>
                <c:pt idx="1075">
                  <c:v>8.4911717818989673E-12</c:v>
                </c:pt>
                <c:pt idx="1076">
                  <c:v>8.3341664988177438E-12</c:v>
                </c:pt>
                <c:pt idx="1077">
                  <c:v>8.5593773364369294E-12</c:v>
                </c:pt>
                <c:pt idx="1078">
                  <c:v>8.6281126929414219E-12</c:v>
                </c:pt>
                <c:pt idx="1079">
                  <c:v>8.6281126929414219E-12</c:v>
                </c:pt>
                <c:pt idx="1080">
                  <c:v>8.5822160871687201E-12</c:v>
                </c:pt>
                <c:pt idx="1081">
                  <c:v>8.356421817814517E-12</c:v>
                </c:pt>
                <c:pt idx="1082">
                  <c:v>8.5365814942464382E-12</c:v>
                </c:pt>
                <c:pt idx="1083">
                  <c:v>8.5822160871687201E-12</c:v>
                </c:pt>
                <c:pt idx="1084">
                  <c:v>8.4235273571747536E-12</c:v>
                </c:pt>
                <c:pt idx="1085">
                  <c:v>8.5822160871687201E-12</c:v>
                </c:pt>
                <c:pt idx="1086">
                  <c:v>8.3119704515086046E-12</c:v>
                </c:pt>
                <c:pt idx="1087">
                  <c:v>8.51384636329705E-12</c:v>
                </c:pt>
                <c:pt idx="1088">
                  <c:v>8.6742365905104132E-12</c:v>
                </c:pt>
                <c:pt idx="1089">
                  <c:v>8.6051337906662687E-12</c:v>
                </c:pt>
                <c:pt idx="1090">
                  <c:v>8.4911717818989673E-12</c:v>
                </c:pt>
                <c:pt idx="1091">
                  <c:v>8.4911717818989673E-12</c:v>
                </c:pt>
                <c:pt idx="1092">
                  <c:v>8.356421817814517E-12</c:v>
                </c:pt>
                <c:pt idx="1093">
                  <c:v>8.4911717818989673E-12</c:v>
                </c:pt>
                <c:pt idx="1094">
                  <c:v>8.6742365905104132E-12</c:v>
                </c:pt>
                <c:pt idx="1095">
                  <c:v>8.5822160871687201E-12</c:v>
                </c:pt>
                <c:pt idx="1096">
                  <c:v>8.4235273571747536E-12</c:v>
                </c:pt>
                <c:pt idx="1097">
                  <c:v>8.356421817814517E-12</c:v>
                </c:pt>
                <c:pt idx="1098">
                  <c:v>8.468575315697467E-12</c:v>
                </c:pt>
                <c:pt idx="1099">
                  <c:v>8.5365814942464382E-12</c:v>
                </c:pt>
                <c:pt idx="1100">
                  <c:v>8.3341664988177438E-12</c:v>
                </c:pt>
                <c:pt idx="1101">
                  <c:v>8.4235273571747536E-12</c:v>
                </c:pt>
                <c:pt idx="1102">
                  <c:v>8.51384636329705E-12</c:v>
                </c:pt>
                <c:pt idx="1103">
                  <c:v>8.4460213028426849E-12</c:v>
                </c:pt>
                <c:pt idx="1104">
                  <c:v>8.2898508708194421E-12</c:v>
                </c:pt>
                <c:pt idx="1105">
                  <c:v>8.51384636329705E-12</c:v>
                </c:pt>
                <c:pt idx="1106">
                  <c:v>8.356421817814517E-12</c:v>
                </c:pt>
                <c:pt idx="1107">
                  <c:v>8.4460213028426849E-12</c:v>
                </c:pt>
                <c:pt idx="1108">
                  <c:v>8.4911717818989673E-12</c:v>
                </c:pt>
                <c:pt idx="1109">
                  <c:v>8.4010933187191594E-12</c:v>
                </c:pt>
                <c:pt idx="1110">
                  <c:v>8.4235273571747536E-12</c:v>
                </c:pt>
                <c:pt idx="1111">
                  <c:v>8.3341664988177438E-12</c:v>
                </c:pt>
                <c:pt idx="1112">
                  <c:v>8.4235273571747536E-12</c:v>
                </c:pt>
                <c:pt idx="1113">
                  <c:v>8.5593773364369294E-12</c:v>
                </c:pt>
                <c:pt idx="1114">
                  <c:v>8.4235273571747536E-12</c:v>
                </c:pt>
                <c:pt idx="1115">
                  <c:v>8.3787365667763266E-12</c:v>
                </c:pt>
                <c:pt idx="1116">
                  <c:v>8.51384636329705E-12</c:v>
                </c:pt>
                <c:pt idx="1117">
                  <c:v>8.4235273571747536E-12</c:v>
                </c:pt>
                <c:pt idx="1118">
                  <c:v>8.4460213028426849E-12</c:v>
                </c:pt>
                <c:pt idx="1119">
                  <c:v>8.4010933187191594E-12</c:v>
                </c:pt>
                <c:pt idx="1120">
                  <c:v>8.3787365667763266E-12</c:v>
                </c:pt>
                <c:pt idx="1121">
                  <c:v>8.2677728475233401E-12</c:v>
                </c:pt>
                <c:pt idx="1122">
                  <c:v>8.356421817814517E-12</c:v>
                </c:pt>
                <c:pt idx="1123">
                  <c:v>8.4460213028426849E-12</c:v>
                </c:pt>
                <c:pt idx="1124">
                  <c:v>8.1365510628382372E-12</c:v>
                </c:pt>
                <c:pt idx="1125">
                  <c:v>8.4235273571747536E-12</c:v>
                </c:pt>
                <c:pt idx="1126">
                  <c:v>8.3341664988177438E-12</c:v>
                </c:pt>
                <c:pt idx="1127">
                  <c:v>8.3787365667763266E-12</c:v>
                </c:pt>
                <c:pt idx="1128">
                  <c:v>8.356421817814517E-12</c:v>
                </c:pt>
                <c:pt idx="1129">
                  <c:v>8.356421817814517E-12</c:v>
                </c:pt>
                <c:pt idx="1130">
                  <c:v>8.3119704515086046E-12</c:v>
                </c:pt>
                <c:pt idx="1131">
                  <c:v>8.1582786752470619E-12</c:v>
                </c:pt>
                <c:pt idx="1132">
                  <c:v>8.356421817814517E-12</c:v>
                </c:pt>
                <c:pt idx="1133">
                  <c:v>8.1365510628382372E-12</c:v>
                </c:pt>
                <c:pt idx="1134">
                  <c:v>8.51384636329705E-12</c:v>
                </c:pt>
                <c:pt idx="1135">
                  <c:v>8.4460213028426849E-12</c:v>
                </c:pt>
                <c:pt idx="1136">
                  <c:v>8.3787365667763266E-12</c:v>
                </c:pt>
                <c:pt idx="1137">
                  <c:v>8.201890948677877E-12</c:v>
                </c:pt>
                <c:pt idx="1138">
                  <c:v>8.1582786752470619E-12</c:v>
                </c:pt>
                <c:pt idx="1139">
                  <c:v>8.3119704515086046E-12</c:v>
                </c:pt>
                <c:pt idx="1140">
                  <c:v>8.4235273571747536E-12</c:v>
                </c:pt>
                <c:pt idx="1141">
                  <c:v>8.2457536237304225E-12</c:v>
                </c:pt>
                <c:pt idx="1142">
                  <c:v>8.2677728475233401E-12</c:v>
                </c:pt>
                <c:pt idx="1143">
                  <c:v>8.1365510628382372E-12</c:v>
                </c:pt>
                <c:pt idx="1144">
                  <c:v>8.356421817814517E-12</c:v>
                </c:pt>
                <c:pt idx="1145">
                  <c:v>8.51384636329705E-12</c:v>
                </c:pt>
                <c:pt idx="1146">
                  <c:v>8.3119704515086046E-12</c:v>
                </c:pt>
                <c:pt idx="1147">
                  <c:v>8.1148813166975036E-12</c:v>
                </c:pt>
                <c:pt idx="1148">
                  <c:v>8.356421817814517E-12</c:v>
                </c:pt>
                <c:pt idx="1149">
                  <c:v>8.3119704515086046E-12</c:v>
                </c:pt>
                <c:pt idx="1150">
                  <c:v>8.2677728475233401E-12</c:v>
                </c:pt>
                <c:pt idx="1151">
                  <c:v>8.3119704515086046E-12</c:v>
                </c:pt>
                <c:pt idx="1152">
                  <c:v>8.0932862240398832E-12</c:v>
                </c:pt>
                <c:pt idx="1153">
                  <c:v>8.2237930428423647E-12</c:v>
                </c:pt>
                <c:pt idx="1154">
                  <c:v>8.1365510628382372E-12</c:v>
                </c:pt>
                <c:pt idx="1155">
                  <c:v>8.2677728475233401E-12</c:v>
                </c:pt>
                <c:pt idx="1156">
                  <c:v>8.3787365667763266E-12</c:v>
                </c:pt>
                <c:pt idx="1157">
                  <c:v>8.1800643084484151E-12</c:v>
                </c:pt>
                <c:pt idx="1158">
                  <c:v>8.1365510628382372E-12</c:v>
                </c:pt>
                <c:pt idx="1159">
                  <c:v>8.2457536237304225E-12</c:v>
                </c:pt>
                <c:pt idx="1160">
                  <c:v>8.0717317033879756E-12</c:v>
                </c:pt>
                <c:pt idx="1161">
                  <c:v>8.1148813166975036E-12</c:v>
                </c:pt>
                <c:pt idx="1162">
                  <c:v>8.0287947250385221E-12</c:v>
                </c:pt>
                <c:pt idx="1163">
                  <c:v>8.2237930428423647E-12</c:v>
                </c:pt>
                <c:pt idx="1164">
                  <c:v>8.1365510628382372E-12</c:v>
                </c:pt>
                <c:pt idx="1165">
                  <c:v>8.2457536237304225E-12</c:v>
                </c:pt>
                <c:pt idx="1166">
                  <c:v>8.2677728475233401E-12</c:v>
                </c:pt>
                <c:pt idx="1167">
                  <c:v>8.2237930428423647E-12</c:v>
                </c:pt>
                <c:pt idx="1168">
                  <c:v>8.2457536237304225E-12</c:v>
                </c:pt>
                <c:pt idx="1169">
                  <c:v>8.1148813166975036E-12</c:v>
                </c:pt>
                <c:pt idx="1170">
                  <c:v>8.3119704515086046E-12</c:v>
                </c:pt>
                <c:pt idx="1171">
                  <c:v>8.1365510628382372E-12</c:v>
                </c:pt>
                <c:pt idx="1172">
                  <c:v>7.9648338001680835E-12</c:v>
                </c:pt>
                <c:pt idx="1173">
                  <c:v>8.0932862240398832E-12</c:v>
                </c:pt>
                <c:pt idx="1174">
                  <c:v>8.2237930428423647E-12</c:v>
                </c:pt>
                <c:pt idx="1175">
                  <c:v>8.0932862240398832E-12</c:v>
                </c:pt>
                <c:pt idx="1176">
                  <c:v>8.1148813166975036E-12</c:v>
                </c:pt>
                <c:pt idx="1177">
                  <c:v>8.1582786752470619E-12</c:v>
                </c:pt>
                <c:pt idx="1178">
                  <c:v>7.9224820410801479E-12</c:v>
                </c:pt>
                <c:pt idx="1179">
                  <c:v>8.1148813166975036E-12</c:v>
                </c:pt>
                <c:pt idx="1180">
                  <c:v>8.1365510628382372E-12</c:v>
                </c:pt>
                <c:pt idx="1181">
                  <c:v>7.9648338001680835E-12</c:v>
                </c:pt>
                <c:pt idx="1182">
                  <c:v>8.1148813166975036E-12</c:v>
                </c:pt>
                <c:pt idx="1183">
                  <c:v>8.1148813166975036E-12</c:v>
                </c:pt>
                <c:pt idx="1184">
                  <c:v>7.9861028637276153E-12</c:v>
                </c:pt>
                <c:pt idx="1185">
                  <c:v>8.1365510628382372E-12</c:v>
                </c:pt>
                <c:pt idx="1186">
                  <c:v>8.0932862240398832E-12</c:v>
                </c:pt>
                <c:pt idx="1187">
                  <c:v>7.9648338001680835E-12</c:v>
                </c:pt>
                <c:pt idx="1188">
                  <c:v>8.0287947250385221E-12</c:v>
                </c:pt>
                <c:pt idx="1189">
                  <c:v>8.201890948677877E-12</c:v>
                </c:pt>
                <c:pt idx="1190">
                  <c:v>8.0932862240398832E-12</c:v>
                </c:pt>
                <c:pt idx="1191">
                  <c:v>8.1582786752470619E-12</c:v>
                </c:pt>
                <c:pt idx="1192">
                  <c:v>8.1148813166975036E-12</c:v>
                </c:pt>
                <c:pt idx="1193">
                  <c:v>8.1582786752470619E-12</c:v>
                </c:pt>
                <c:pt idx="1194">
                  <c:v>7.9013824162748882E-12</c:v>
                </c:pt>
                <c:pt idx="1195">
                  <c:v>7.9224820410801479E-12</c:v>
                </c:pt>
                <c:pt idx="1196">
                  <c:v>8.050234588015903E-12</c:v>
                </c:pt>
                <c:pt idx="1197">
                  <c:v>8.1582786752470619E-12</c:v>
                </c:pt>
                <c:pt idx="1198">
                  <c:v>8.0717317033879756E-12</c:v>
                </c:pt>
                <c:pt idx="1199">
                  <c:v>7.9224820410801479E-12</c:v>
                </c:pt>
                <c:pt idx="1200">
                  <c:v>7.9861028637276153E-12</c:v>
                </c:pt>
                <c:pt idx="1201">
                  <c:v>8.0074287235839601E-12</c:v>
                </c:pt>
                <c:pt idx="1202">
                  <c:v>8.050234588015903E-12</c:v>
                </c:pt>
                <c:pt idx="1203">
                  <c:v>8.0074287235839601E-12</c:v>
                </c:pt>
                <c:pt idx="1204">
                  <c:v>7.7967405322435169E-12</c:v>
                </c:pt>
                <c:pt idx="1205">
                  <c:v>7.9436213816421226E-12</c:v>
                </c:pt>
                <c:pt idx="1206">
                  <c:v>8.0287947250385221E-12</c:v>
                </c:pt>
                <c:pt idx="1207">
                  <c:v>8.1365510628382372E-12</c:v>
                </c:pt>
                <c:pt idx="1208">
                  <c:v>8.0717317033879756E-12</c:v>
                </c:pt>
                <c:pt idx="1209">
                  <c:v>8.0717317033879756E-12</c:v>
                </c:pt>
                <c:pt idx="1210">
                  <c:v>7.9861028637276153E-12</c:v>
                </c:pt>
                <c:pt idx="1211">
                  <c:v>8.0932862240398832E-12</c:v>
                </c:pt>
                <c:pt idx="1212">
                  <c:v>7.775975789694234E-12</c:v>
                </c:pt>
                <c:pt idx="1213">
                  <c:v>8.1365510628382372E-12</c:v>
                </c:pt>
                <c:pt idx="1214">
                  <c:v>8.0932862240398832E-12</c:v>
                </c:pt>
                <c:pt idx="1215">
                  <c:v>7.8384365141304674E-12</c:v>
                </c:pt>
                <c:pt idx="1216">
                  <c:v>7.8803389852438279E-12</c:v>
                </c:pt>
                <c:pt idx="1217">
                  <c:v>7.9224820410801479E-12</c:v>
                </c:pt>
                <c:pt idx="1218">
                  <c:v>8.0074287235839601E-12</c:v>
                </c:pt>
                <c:pt idx="1219">
                  <c:v>7.9861028637276153E-12</c:v>
                </c:pt>
                <c:pt idx="1220">
                  <c:v>7.8593515983283566E-12</c:v>
                </c:pt>
                <c:pt idx="1221">
                  <c:v>7.9436213816421226E-12</c:v>
                </c:pt>
                <c:pt idx="1222">
                  <c:v>7.8803389852438279E-12</c:v>
                </c:pt>
                <c:pt idx="1223">
                  <c:v>7.8803389852438279E-12</c:v>
                </c:pt>
                <c:pt idx="1224">
                  <c:v>7.9224820410801479E-12</c:v>
                </c:pt>
                <c:pt idx="1225">
                  <c:v>7.9224820410801479E-12</c:v>
                </c:pt>
                <c:pt idx="1226">
                  <c:v>7.9648338001680835E-12</c:v>
                </c:pt>
                <c:pt idx="1227">
                  <c:v>7.8175607243652731E-12</c:v>
                </c:pt>
                <c:pt idx="1228">
                  <c:v>7.714028932125704E-12</c:v>
                </c:pt>
                <c:pt idx="1229">
                  <c:v>7.7552825828402674E-12</c:v>
                </c:pt>
                <c:pt idx="1230">
                  <c:v>7.9436213816421226E-12</c:v>
                </c:pt>
                <c:pt idx="1231">
                  <c:v>7.8803389852438279E-12</c:v>
                </c:pt>
                <c:pt idx="1232">
                  <c:v>7.9648338001680835E-12</c:v>
                </c:pt>
                <c:pt idx="1233">
                  <c:v>8.0074287235839601E-12</c:v>
                </c:pt>
                <c:pt idx="1234">
                  <c:v>7.8803389852438279E-12</c:v>
                </c:pt>
                <c:pt idx="1235">
                  <c:v>7.8803389852438279E-12</c:v>
                </c:pt>
                <c:pt idx="1236">
                  <c:v>7.9436213816421226E-12</c:v>
                </c:pt>
                <c:pt idx="1237">
                  <c:v>7.8803389852438279E-12</c:v>
                </c:pt>
                <c:pt idx="1238">
                  <c:v>8.0932862240398832E-12</c:v>
                </c:pt>
                <c:pt idx="1239">
                  <c:v>7.8175607243652731E-12</c:v>
                </c:pt>
                <c:pt idx="1240">
                  <c:v>7.673010788730946E-12</c:v>
                </c:pt>
                <c:pt idx="1241">
                  <c:v>7.714028932125704E-12</c:v>
                </c:pt>
                <c:pt idx="1242">
                  <c:v>7.775975789694234E-12</c:v>
                </c:pt>
                <c:pt idx="1243">
                  <c:v>7.8384365141304674E-12</c:v>
                </c:pt>
                <c:pt idx="1244">
                  <c:v>7.7346282535646346E-12</c:v>
                </c:pt>
                <c:pt idx="1245">
                  <c:v>7.8593515983283566E-12</c:v>
                </c:pt>
                <c:pt idx="1246">
                  <c:v>7.9436213816421226E-12</c:v>
                </c:pt>
                <c:pt idx="1247">
                  <c:v>7.8803389852438279E-12</c:v>
                </c:pt>
                <c:pt idx="1248">
                  <c:v>7.775975789694234E-12</c:v>
                </c:pt>
                <c:pt idx="1249">
                  <c:v>7.9013824162748882E-12</c:v>
                </c:pt>
                <c:pt idx="1250">
                  <c:v>7.9648338001680835E-12</c:v>
                </c:pt>
                <c:pt idx="1251">
                  <c:v>7.6118682622070413E-12</c:v>
                </c:pt>
                <c:pt idx="1252">
                  <c:v>7.9013824162748882E-12</c:v>
                </c:pt>
                <c:pt idx="1253">
                  <c:v>7.8384365141304674E-12</c:v>
                </c:pt>
                <c:pt idx="1254">
                  <c:v>7.7967405322435169E-12</c:v>
                </c:pt>
                <c:pt idx="1255">
                  <c:v>7.8803389852438279E-12</c:v>
                </c:pt>
                <c:pt idx="1256">
                  <c:v>7.8593515983283566E-12</c:v>
                </c:pt>
                <c:pt idx="1257">
                  <c:v>7.714028932125704E-12</c:v>
                </c:pt>
                <c:pt idx="1258">
                  <c:v>7.9013824162748882E-12</c:v>
                </c:pt>
                <c:pt idx="1259">
                  <c:v>7.6525755705847187E-12</c:v>
                </c:pt>
                <c:pt idx="1260">
                  <c:v>7.714028932125704E-12</c:v>
                </c:pt>
                <c:pt idx="1261">
                  <c:v>7.8384365141304674E-12</c:v>
                </c:pt>
                <c:pt idx="1262">
                  <c:v>7.7967405322435169E-12</c:v>
                </c:pt>
                <c:pt idx="1263">
                  <c:v>7.7967405322435169E-12</c:v>
                </c:pt>
                <c:pt idx="1264">
                  <c:v>7.6934844720233185E-12</c:v>
                </c:pt>
                <c:pt idx="1265">
                  <c:v>7.9861028637276153E-12</c:v>
                </c:pt>
                <c:pt idx="1266">
                  <c:v>7.9648338001680835E-12</c:v>
                </c:pt>
                <c:pt idx="1267">
                  <c:v>7.6525755705847187E-12</c:v>
                </c:pt>
                <c:pt idx="1268">
                  <c:v>7.8175607243652731E-12</c:v>
                </c:pt>
                <c:pt idx="1269">
                  <c:v>7.6321947767254147E-12</c:v>
                </c:pt>
                <c:pt idx="1270">
                  <c:v>7.673010788730946E-12</c:v>
                </c:pt>
                <c:pt idx="1271">
                  <c:v>7.9013824162748882E-12</c:v>
                </c:pt>
                <c:pt idx="1272">
                  <c:v>7.673010788730946E-12</c:v>
                </c:pt>
                <c:pt idx="1273">
                  <c:v>7.7552825828402674E-12</c:v>
                </c:pt>
                <c:pt idx="1274">
                  <c:v>7.8803389852438279E-12</c:v>
                </c:pt>
                <c:pt idx="1275">
                  <c:v>7.8175607243652731E-12</c:v>
                </c:pt>
                <c:pt idx="1276">
                  <c:v>7.7346282535646346E-12</c:v>
                </c:pt>
                <c:pt idx="1277">
                  <c:v>7.7346282535646346E-12</c:v>
                </c:pt>
                <c:pt idx="1278">
                  <c:v>7.8803389852438279E-12</c:v>
                </c:pt>
                <c:pt idx="1279">
                  <c:v>7.7346282535646346E-12</c:v>
                </c:pt>
                <c:pt idx="1280">
                  <c:v>7.7552825828402674E-12</c:v>
                </c:pt>
                <c:pt idx="1281">
                  <c:v>7.673010788730946E-12</c:v>
                </c:pt>
                <c:pt idx="1282">
                  <c:v>7.9224820410801479E-12</c:v>
                </c:pt>
                <c:pt idx="1283">
                  <c:v>7.531117876677403E-12</c:v>
                </c:pt>
                <c:pt idx="1284">
                  <c:v>7.6934844720233185E-12</c:v>
                </c:pt>
                <c:pt idx="1285">
                  <c:v>7.5713933422101874E-12</c:v>
                </c:pt>
                <c:pt idx="1286">
                  <c:v>7.8593515983283566E-12</c:v>
                </c:pt>
                <c:pt idx="1287">
                  <c:v>7.8593515983283566E-12</c:v>
                </c:pt>
                <c:pt idx="1288">
                  <c:v>7.4910723342369506E-12</c:v>
                </c:pt>
                <c:pt idx="1289">
                  <c:v>7.6525755705847187E-12</c:v>
                </c:pt>
                <c:pt idx="1290">
                  <c:v>7.6525755705847187E-12</c:v>
                </c:pt>
                <c:pt idx="1291">
                  <c:v>7.6321947767254147E-12</c:v>
                </c:pt>
                <c:pt idx="1292">
                  <c:v>7.6321947767254147E-12</c:v>
                </c:pt>
                <c:pt idx="1293">
                  <c:v>7.6321947767254147E-12</c:v>
                </c:pt>
                <c:pt idx="1294">
                  <c:v>7.531117876677403E-12</c:v>
                </c:pt>
                <c:pt idx="1295">
                  <c:v>7.3918643879343737E-12</c:v>
                </c:pt>
                <c:pt idx="1296">
                  <c:v>7.714028932125704E-12</c:v>
                </c:pt>
                <c:pt idx="1297">
                  <c:v>7.6118682622070413E-12</c:v>
                </c:pt>
                <c:pt idx="1298">
                  <c:v>7.5512287576841048E-12</c:v>
                </c:pt>
                <c:pt idx="1299">
                  <c:v>7.6321947767254147E-12</c:v>
                </c:pt>
                <c:pt idx="1300">
                  <c:v>7.4910723342369506E-12</c:v>
                </c:pt>
                <c:pt idx="1301">
                  <c:v>7.4910723342369506E-12</c:v>
                </c:pt>
                <c:pt idx="1302">
                  <c:v>7.4711216653907558E-12</c:v>
                </c:pt>
                <c:pt idx="1303">
                  <c:v>7.6118682622070413E-12</c:v>
                </c:pt>
                <c:pt idx="1304">
                  <c:v>7.531117876677403E-12</c:v>
                </c:pt>
                <c:pt idx="1305">
                  <c:v>7.4116034104218295E-12</c:v>
                </c:pt>
                <c:pt idx="1306">
                  <c:v>7.3525439133634008E-12</c:v>
                </c:pt>
                <c:pt idx="1307">
                  <c:v>7.5713933422101874E-12</c:v>
                </c:pt>
                <c:pt idx="1308">
                  <c:v>7.5512287576841048E-12</c:v>
                </c:pt>
                <c:pt idx="1309">
                  <c:v>7.6321947767254147E-12</c:v>
                </c:pt>
                <c:pt idx="1310">
                  <c:v>7.5512287576841048E-12</c:v>
                </c:pt>
                <c:pt idx="1311">
                  <c:v>7.6525755705847187E-12</c:v>
                </c:pt>
                <c:pt idx="1312">
                  <c:v>7.4116034104218295E-12</c:v>
                </c:pt>
                <c:pt idx="1313">
                  <c:v>7.3918643879343737E-12</c:v>
                </c:pt>
                <c:pt idx="1314">
                  <c:v>7.3918643879343737E-12</c:v>
                </c:pt>
                <c:pt idx="1315">
                  <c:v>7.4116034104218295E-12</c:v>
                </c:pt>
                <c:pt idx="1316">
                  <c:v>7.4313795876085731E-12</c:v>
                </c:pt>
                <c:pt idx="1317">
                  <c:v>7.4711216653907558E-12</c:v>
                </c:pt>
                <c:pt idx="1318">
                  <c:v>7.5512287576841048E-12</c:v>
                </c:pt>
                <c:pt idx="1319">
                  <c:v>7.4711216653907558E-12</c:v>
                </c:pt>
                <c:pt idx="1320">
                  <c:v>7.3918643879343737E-12</c:v>
                </c:pt>
                <c:pt idx="1321">
                  <c:v>7.6321947767254147E-12</c:v>
                </c:pt>
                <c:pt idx="1322">
                  <c:v>7.4116034104218295E-12</c:v>
                </c:pt>
                <c:pt idx="1323">
                  <c:v>7.3329775314433617E-12</c:v>
                </c:pt>
                <c:pt idx="1324">
                  <c:v>7.6321947767254147E-12</c:v>
                </c:pt>
                <c:pt idx="1325">
                  <c:v>7.6525755705847187E-12</c:v>
                </c:pt>
                <c:pt idx="1326">
                  <c:v>7.5110762787765692E-12</c:v>
                </c:pt>
                <c:pt idx="1327">
                  <c:v>7.531117876677403E-12</c:v>
                </c:pt>
                <c:pt idx="1328">
                  <c:v>7.3134479100675701E-12</c:v>
                </c:pt>
                <c:pt idx="1329">
                  <c:v>7.3134479100675701E-12</c:v>
                </c:pt>
                <c:pt idx="1330">
                  <c:v>7.2165923311629845E-12</c:v>
                </c:pt>
                <c:pt idx="1331">
                  <c:v>7.3525439133634008E-12</c:v>
                </c:pt>
                <c:pt idx="1332">
                  <c:v>7.4116034104218295E-12</c:v>
                </c:pt>
                <c:pt idx="1333">
                  <c:v>7.2745445661367162E-12</c:v>
                </c:pt>
                <c:pt idx="1334">
                  <c:v>7.4711216653907558E-12</c:v>
                </c:pt>
                <c:pt idx="1335">
                  <c:v>7.3134479100675701E-12</c:v>
                </c:pt>
                <c:pt idx="1336">
                  <c:v>7.2165923311629845E-12</c:v>
                </c:pt>
                <c:pt idx="1337">
                  <c:v>7.2358633121809992E-12</c:v>
                </c:pt>
                <c:pt idx="1338">
                  <c:v>7.2358633121809992E-12</c:v>
                </c:pt>
                <c:pt idx="1339">
                  <c:v>7.5110762787765692E-12</c:v>
                </c:pt>
                <c:pt idx="1340">
                  <c:v>7.4313795876085731E-12</c:v>
                </c:pt>
                <c:pt idx="1341">
                  <c:v>7.5110762787765692E-12</c:v>
                </c:pt>
                <c:pt idx="1342">
                  <c:v>7.5110762787765692E-12</c:v>
                </c:pt>
                <c:pt idx="1343">
                  <c:v>7.3525439133634008E-12</c:v>
                </c:pt>
                <c:pt idx="1344">
                  <c:v>7.3918643879343737E-12</c:v>
                </c:pt>
                <c:pt idx="1345">
                  <c:v>7.4711216653907558E-12</c:v>
                </c:pt>
                <c:pt idx="1346">
                  <c:v>7.2165923311629845E-12</c:v>
                </c:pt>
                <c:pt idx="1347">
                  <c:v>7.2358633121809992E-12</c:v>
                </c:pt>
                <c:pt idx="1348">
                  <c:v>7.3329775314433617E-12</c:v>
                </c:pt>
                <c:pt idx="1349">
                  <c:v>7.140035224171926E-12</c:v>
                </c:pt>
                <c:pt idx="1350">
                  <c:v>7.2745445661367162E-12</c:v>
                </c:pt>
                <c:pt idx="1351">
                  <c:v>7.3525439133634008E-12</c:v>
                </c:pt>
                <c:pt idx="1352">
                  <c:v>7.2165923311629845E-12</c:v>
                </c:pt>
                <c:pt idx="1353">
                  <c:v>7.2745445661367162E-12</c:v>
                </c:pt>
                <c:pt idx="1354">
                  <c:v>7.3525439133634008E-12</c:v>
                </c:pt>
                <c:pt idx="1355">
                  <c:v>7.2745445661367162E-12</c:v>
                </c:pt>
                <c:pt idx="1356">
                  <c:v>7.3918643879343737E-12</c:v>
                </c:pt>
                <c:pt idx="1357">
                  <c:v>7.1020692026226729E-12</c:v>
                </c:pt>
                <c:pt idx="1358">
                  <c:v>7.1782192291606806E-12</c:v>
                </c:pt>
                <c:pt idx="1359">
                  <c:v>7.3721779355841998E-12</c:v>
                </c:pt>
                <c:pt idx="1360">
                  <c:v>7.5512287576841048E-12</c:v>
                </c:pt>
                <c:pt idx="1361">
                  <c:v>7.2358633121809992E-12</c:v>
                </c:pt>
                <c:pt idx="1362">
                  <c:v>7.2939703011395585E-12</c:v>
                </c:pt>
                <c:pt idx="1363">
                  <c:v>7.1591017692889006E-12</c:v>
                </c:pt>
                <c:pt idx="1364">
                  <c:v>7.2358633121809992E-12</c:v>
                </c:pt>
                <c:pt idx="1365">
                  <c:v>7.2358633121809992E-12</c:v>
                </c:pt>
                <c:pt idx="1366">
                  <c:v>7.3525439133634008E-12</c:v>
                </c:pt>
                <c:pt idx="1367">
                  <c:v>7.255185753873576E-12</c:v>
                </c:pt>
                <c:pt idx="1368">
                  <c:v>7.1973726737664124E-12</c:v>
                </c:pt>
                <c:pt idx="1369">
                  <c:v>7.2745445661367162E-12</c:v>
                </c:pt>
                <c:pt idx="1370">
                  <c:v>7.2939703011395585E-12</c:v>
                </c:pt>
                <c:pt idx="1371">
                  <c:v>7.1591017692889006E-12</c:v>
                </c:pt>
                <c:pt idx="1372">
                  <c:v>7.2745445661367162E-12</c:v>
                </c:pt>
                <c:pt idx="1373">
                  <c:v>7.2165923311629845E-12</c:v>
                </c:pt>
                <c:pt idx="1374">
                  <c:v>7.1020692026226729E-12</c:v>
                </c:pt>
                <c:pt idx="1375">
                  <c:v>7.3525439133634008E-12</c:v>
                </c:pt>
                <c:pt idx="1376">
                  <c:v>7.2939703011395585E-12</c:v>
                </c:pt>
                <c:pt idx="1377">
                  <c:v>7.2358633121809992E-12</c:v>
                </c:pt>
                <c:pt idx="1378">
                  <c:v>7.2358633121809992E-12</c:v>
                </c:pt>
                <c:pt idx="1379">
                  <c:v>7.140035224171926E-12</c:v>
                </c:pt>
                <c:pt idx="1380">
                  <c:v>7.3134479100675701E-12</c:v>
                </c:pt>
                <c:pt idx="1381">
                  <c:v>7.4711216653907558E-12</c:v>
                </c:pt>
                <c:pt idx="1382">
                  <c:v>7.1782192291606806E-12</c:v>
                </c:pt>
                <c:pt idx="1383">
                  <c:v>7.0642902720542315E-12</c:v>
                </c:pt>
                <c:pt idx="1384">
                  <c:v>7.1782192291606806E-12</c:v>
                </c:pt>
                <c:pt idx="1385">
                  <c:v>7.1973726737664124E-12</c:v>
                </c:pt>
                <c:pt idx="1386">
                  <c:v>7.1210194582105455E-12</c:v>
                </c:pt>
                <c:pt idx="1387">
                  <c:v>7.3721779355841998E-12</c:v>
                </c:pt>
                <c:pt idx="1388">
                  <c:v>7.2745445661367162E-12</c:v>
                </c:pt>
                <c:pt idx="1389">
                  <c:v>6.9893488590776243E-12</c:v>
                </c:pt>
                <c:pt idx="1390">
                  <c:v>7.2745445661367162E-12</c:v>
                </c:pt>
                <c:pt idx="1391">
                  <c:v>7.1782192291606806E-12</c:v>
                </c:pt>
                <c:pt idx="1392">
                  <c:v>7.1591017692889006E-12</c:v>
                </c:pt>
                <c:pt idx="1393">
                  <c:v>7.0454762345489514E-12</c:v>
                </c:pt>
                <c:pt idx="1394">
                  <c:v>7.3329775314433617E-12</c:v>
                </c:pt>
                <c:pt idx="1395">
                  <c:v>7.3134479100675701E-12</c:v>
                </c:pt>
                <c:pt idx="1396">
                  <c:v>7.2745445661367162E-12</c:v>
                </c:pt>
                <c:pt idx="1397">
                  <c:v>7.3721779355841998E-12</c:v>
                </c:pt>
                <c:pt idx="1398">
                  <c:v>7.1973726737664124E-12</c:v>
                </c:pt>
                <c:pt idx="1399">
                  <c:v>7.4116034104218295E-12</c:v>
                </c:pt>
                <c:pt idx="1400">
                  <c:v>7.2939703011395585E-12</c:v>
                </c:pt>
                <c:pt idx="1401">
                  <c:v>7.140035224171926E-12</c:v>
                </c:pt>
                <c:pt idx="1402">
                  <c:v>7.0831545500252403E-12</c:v>
                </c:pt>
                <c:pt idx="1403">
                  <c:v>7.0831545500252403E-12</c:v>
                </c:pt>
                <c:pt idx="1404">
                  <c:v>7.1973726737664124E-12</c:v>
                </c:pt>
                <c:pt idx="1405">
                  <c:v>7.0831545500252403E-12</c:v>
                </c:pt>
                <c:pt idx="1406">
                  <c:v>7.0831545500252403E-12</c:v>
                </c:pt>
                <c:pt idx="1407">
                  <c:v>7.255185753873576E-12</c:v>
                </c:pt>
                <c:pt idx="1408">
                  <c:v>7.255185753873576E-12</c:v>
                </c:pt>
                <c:pt idx="1409">
                  <c:v>7.4313795876085731E-12</c:v>
                </c:pt>
                <c:pt idx="1410">
                  <c:v>7.3329775314433617E-12</c:v>
                </c:pt>
                <c:pt idx="1411">
                  <c:v>7.0831545500252403E-12</c:v>
                </c:pt>
                <c:pt idx="1412">
                  <c:v>7.0831545500252403E-12</c:v>
                </c:pt>
                <c:pt idx="1413">
                  <c:v>7.0831545500252403E-12</c:v>
                </c:pt>
                <c:pt idx="1414">
                  <c:v>6.9152024609096658E-12</c:v>
                </c:pt>
                <c:pt idx="1415">
                  <c:v>7.1591017692889006E-12</c:v>
                </c:pt>
                <c:pt idx="1416">
                  <c:v>7.0831545500252403E-12</c:v>
                </c:pt>
                <c:pt idx="1417">
                  <c:v>7.3918643879343737E-12</c:v>
                </c:pt>
                <c:pt idx="1418">
                  <c:v>7.1591017692889006E-12</c:v>
                </c:pt>
                <c:pt idx="1419">
                  <c:v>7.3329775314433617E-12</c:v>
                </c:pt>
                <c:pt idx="1420">
                  <c:v>7.1210194582105455E-12</c:v>
                </c:pt>
                <c:pt idx="1421">
                  <c:v>6.8236210418813363E-12</c:v>
                </c:pt>
                <c:pt idx="1422">
                  <c:v>7.1210194582105455E-12</c:v>
                </c:pt>
                <c:pt idx="1423">
                  <c:v>6.9152024609096658E-12</c:v>
                </c:pt>
                <c:pt idx="1424">
                  <c:v>6.9336686190691702E-12</c:v>
                </c:pt>
                <c:pt idx="1425">
                  <c:v>7.008013015650524E-12</c:v>
                </c:pt>
                <c:pt idx="1426">
                  <c:v>7.1020692026226729E-12</c:v>
                </c:pt>
                <c:pt idx="1427">
                  <c:v>7.3329775314433617E-12</c:v>
                </c:pt>
                <c:pt idx="1428">
                  <c:v>7.1973726737664124E-12</c:v>
                </c:pt>
                <c:pt idx="1429">
                  <c:v>7.2358633121809992E-12</c:v>
                </c:pt>
                <c:pt idx="1430">
                  <c:v>6.9336686190691702E-12</c:v>
                </c:pt>
                <c:pt idx="1431">
                  <c:v>7.1210194582105455E-12</c:v>
                </c:pt>
                <c:pt idx="1432">
                  <c:v>7.2939703011395585E-12</c:v>
                </c:pt>
                <c:pt idx="1433">
                  <c:v>7.1591017692889006E-12</c:v>
                </c:pt>
                <c:pt idx="1434">
                  <c:v>7.1782192291606806E-12</c:v>
                </c:pt>
                <c:pt idx="1435">
                  <c:v>7.2745445661367162E-12</c:v>
                </c:pt>
                <c:pt idx="1436">
                  <c:v>7.2358633121809992E-12</c:v>
                </c:pt>
                <c:pt idx="1437">
                  <c:v>7.1591017692889006E-12</c:v>
                </c:pt>
                <c:pt idx="1438">
                  <c:v>7.008013015650524E-12</c:v>
                </c:pt>
                <c:pt idx="1439">
                  <c:v>7.1973726737664124E-12</c:v>
                </c:pt>
                <c:pt idx="1440">
                  <c:v>7.2939703011395585E-12</c:v>
                </c:pt>
                <c:pt idx="1441">
                  <c:v>6.9893488590776243E-12</c:v>
                </c:pt>
                <c:pt idx="1442">
                  <c:v>7.1973726737664124E-12</c:v>
                </c:pt>
                <c:pt idx="1443">
                  <c:v>7.4313795876085731E-12</c:v>
                </c:pt>
                <c:pt idx="1444">
                  <c:v>7.0831545500252403E-12</c:v>
                </c:pt>
                <c:pt idx="1445">
                  <c:v>7.1210194582105455E-12</c:v>
                </c:pt>
                <c:pt idx="1446">
                  <c:v>7.1020692026226729E-12</c:v>
                </c:pt>
                <c:pt idx="1447">
                  <c:v>7.0454762345489514E-12</c:v>
                </c:pt>
                <c:pt idx="1448">
                  <c:v>6.9152024609096658E-12</c:v>
                </c:pt>
                <c:pt idx="1449">
                  <c:v>7.1591017692889006E-12</c:v>
                </c:pt>
                <c:pt idx="1450">
                  <c:v>6.9707344099952614E-12</c:v>
                </c:pt>
                <c:pt idx="1451">
                  <c:v>6.9336686190691702E-12</c:v>
                </c:pt>
                <c:pt idx="1452">
                  <c:v>7.1020692026226729E-12</c:v>
                </c:pt>
                <c:pt idx="1453">
                  <c:v>6.9336686190691702E-12</c:v>
                </c:pt>
                <c:pt idx="1454">
                  <c:v>7.2358633121809992E-12</c:v>
                </c:pt>
                <c:pt idx="1455">
                  <c:v>6.8784319524450119E-12</c:v>
                </c:pt>
                <c:pt idx="1456">
                  <c:v>6.8784319524450119E-12</c:v>
                </c:pt>
                <c:pt idx="1457">
                  <c:v>7.1591017692889006E-12</c:v>
                </c:pt>
                <c:pt idx="1458">
                  <c:v>6.9893488590776243E-12</c:v>
                </c:pt>
                <c:pt idx="1459">
                  <c:v>6.8236210418813363E-12</c:v>
                </c:pt>
                <c:pt idx="1460">
                  <c:v>7.008013015650524E-12</c:v>
                </c:pt>
                <c:pt idx="1461">
                  <c:v>6.8967854829195515E-12</c:v>
                </c:pt>
                <c:pt idx="1462">
                  <c:v>6.7692610628619408E-12</c:v>
                </c:pt>
                <c:pt idx="1463">
                  <c:v>6.9152024609096658E-12</c:v>
                </c:pt>
                <c:pt idx="1464">
                  <c:v>7.008013015650524E-12</c:v>
                </c:pt>
                <c:pt idx="1465">
                  <c:v>7.0454762345489514E-12</c:v>
                </c:pt>
                <c:pt idx="1466">
                  <c:v>6.9893488590776243E-12</c:v>
                </c:pt>
                <c:pt idx="1467">
                  <c:v>6.9521840887273691E-12</c:v>
                </c:pt>
                <c:pt idx="1468">
                  <c:v>7.1591017692889006E-12</c:v>
                </c:pt>
                <c:pt idx="1469">
                  <c:v>7.0454762345489514E-12</c:v>
                </c:pt>
                <c:pt idx="1470">
                  <c:v>7.140035224171926E-12</c:v>
                </c:pt>
                <c:pt idx="1471">
                  <c:v>7.0454762345489514E-12</c:v>
                </c:pt>
                <c:pt idx="1472">
                  <c:v>6.8054622145480742E-12</c:v>
                </c:pt>
                <c:pt idx="1473">
                  <c:v>7.0642902720542315E-12</c:v>
                </c:pt>
                <c:pt idx="1474">
                  <c:v>6.9521840887273691E-12</c:v>
                </c:pt>
                <c:pt idx="1475">
                  <c:v>7.0831545500252403E-12</c:v>
                </c:pt>
                <c:pt idx="1476">
                  <c:v>7.0267270124513928E-12</c:v>
                </c:pt>
                <c:pt idx="1477">
                  <c:v>6.8418426436481946E-12</c:v>
                </c:pt>
                <c:pt idx="1478">
                  <c:v>6.8418426436481946E-12</c:v>
                </c:pt>
                <c:pt idx="1479">
                  <c:v>6.8418426436481946E-12</c:v>
                </c:pt>
                <c:pt idx="1480">
                  <c:v>7.0267270124513928E-12</c:v>
                </c:pt>
                <c:pt idx="1481">
                  <c:v>6.8236210418813363E-12</c:v>
                </c:pt>
                <c:pt idx="1482">
                  <c:v>6.8601129038573775E-12</c:v>
                </c:pt>
                <c:pt idx="1483">
                  <c:v>7.0831545500252403E-12</c:v>
                </c:pt>
                <c:pt idx="1484">
                  <c:v>7.0267270124513928E-12</c:v>
                </c:pt>
                <c:pt idx="1485">
                  <c:v>7.1782192291606806E-12</c:v>
                </c:pt>
                <c:pt idx="1486">
                  <c:v>7.2165923311629845E-12</c:v>
                </c:pt>
                <c:pt idx="1487">
                  <c:v>7.0642902720542315E-12</c:v>
                </c:pt>
                <c:pt idx="1488">
                  <c:v>7.1973726737664124E-12</c:v>
                </c:pt>
                <c:pt idx="1489">
                  <c:v>6.9152024609096658E-12</c:v>
                </c:pt>
                <c:pt idx="1490">
                  <c:v>6.9521840887273691E-12</c:v>
                </c:pt>
                <c:pt idx="1491">
                  <c:v>7.0642902720542315E-12</c:v>
                </c:pt>
                <c:pt idx="1492">
                  <c:v>6.9336686190691702E-12</c:v>
                </c:pt>
                <c:pt idx="1493">
                  <c:v>6.8784319524450119E-12</c:v>
                </c:pt>
                <c:pt idx="1494">
                  <c:v>6.9893488590776243E-12</c:v>
                </c:pt>
                <c:pt idx="1495">
                  <c:v>6.9336686190691702E-12</c:v>
                </c:pt>
                <c:pt idx="1496">
                  <c:v>6.9336686190691702E-12</c:v>
                </c:pt>
                <c:pt idx="1497">
                  <c:v>6.8054622145480742E-12</c:v>
                </c:pt>
                <c:pt idx="1498">
                  <c:v>6.7512327646727317E-12</c:v>
                </c:pt>
                <c:pt idx="1499">
                  <c:v>7.0267270124513928E-12</c:v>
                </c:pt>
                <c:pt idx="1500">
                  <c:v>6.8784319524450119E-12</c:v>
                </c:pt>
                <c:pt idx="1501">
                  <c:v>7.0831545500252403E-12</c:v>
                </c:pt>
                <c:pt idx="1502">
                  <c:v>7.1973726737664124E-12</c:v>
                </c:pt>
                <c:pt idx="1503">
                  <c:v>7.0454762345489514E-12</c:v>
                </c:pt>
                <c:pt idx="1504">
                  <c:v>7.008013015650524E-12</c:v>
                </c:pt>
                <c:pt idx="1505">
                  <c:v>7.1020692026226729E-12</c:v>
                </c:pt>
                <c:pt idx="1506">
                  <c:v>6.8236210418813363E-12</c:v>
                </c:pt>
                <c:pt idx="1507">
                  <c:v>6.9521840887273691E-12</c:v>
                </c:pt>
                <c:pt idx="1508">
                  <c:v>7.008013015650524E-12</c:v>
                </c:pt>
                <c:pt idx="1509">
                  <c:v>6.9336686190691702E-12</c:v>
                </c:pt>
                <c:pt idx="1510">
                  <c:v>7.0831545500252403E-12</c:v>
                </c:pt>
                <c:pt idx="1511">
                  <c:v>6.9521840887273691E-12</c:v>
                </c:pt>
                <c:pt idx="1512">
                  <c:v>6.8601129038573775E-12</c:v>
                </c:pt>
                <c:pt idx="1513">
                  <c:v>6.8784319524450119E-12</c:v>
                </c:pt>
                <c:pt idx="1514">
                  <c:v>6.7332524805182221E-12</c:v>
                </c:pt>
                <c:pt idx="1515">
                  <c:v>6.6440946221486657E-12</c:v>
                </c:pt>
                <c:pt idx="1516">
                  <c:v>6.9521840887273691E-12</c:v>
                </c:pt>
                <c:pt idx="1517">
                  <c:v>6.8601129038573775E-12</c:v>
                </c:pt>
                <c:pt idx="1518">
                  <c:v>6.9336686190691702E-12</c:v>
                </c:pt>
                <c:pt idx="1519">
                  <c:v>6.9152024609096658E-12</c:v>
                </c:pt>
                <c:pt idx="1520">
                  <c:v>6.8236210418813363E-12</c:v>
                </c:pt>
                <c:pt idx="1521">
                  <c:v>7.0831545500252403E-12</c:v>
                </c:pt>
                <c:pt idx="1522">
                  <c:v>6.7512327646727317E-12</c:v>
                </c:pt>
                <c:pt idx="1523">
                  <c:v>6.9521840887273691E-12</c:v>
                </c:pt>
                <c:pt idx="1524">
                  <c:v>6.9521840887273691E-12</c:v>
                </c:pt>
                <c:pt idx="1525">
                  <c:v>6.8236210418813363E-12</c:v>
                </c:pt>
                <c:pt idx="1526">
                  <c:v>7.0831545500252403E-12</c:v>
                </c:pt>
                <c:pt idx="1527">
                  <c:v>6.9336686190691702E-12</c:v>
                </c:pt>
                <c:pt idx="1528">
                  <c:v>7.0267270124513928E-12</c:v>
                </c:pt>
                <c:pt idx="1529">
                  <c:v>7.1210194582105455E-12</c:v>
                </c:pt>
                <c:pt idx="1530">
                  <c:v>6.7873375033011609E-12</c:v>
                </c:pt>
                <c:pt idx="1531">
                  <c:v>6.8236210418813363E-12</c:v>
                </c:pt>
                <c:pt idx="1532">
                  <c:v>7.0642902720542315E-12</c:v>
                </c:pt>
                <c:pt idx="1533">
                  <c:v>6.8236210418813363E-12</c:v>
                </c:pt>
                <c:pt idx="1534">
                  <c:v>6.7153341394446747E-12</c:v>
                </c:pt>
                <c:pt idx="1535">
                  <c:v>6.8236210418813363E-12</c:v>
                </c:pt>
                <c:pt idx="1536">
                  <c:v>6.6263996746598461E-12</c:v>
                </c:pt>
                <c:pt idx="1537">
                  <c:v>6.8054622145480742E-12</c:v>
                </c:pt>
                <c:pt idx="1538">
                  <c:v>6.8236210418813363E-12</c:v>
                </c:pt>
                <c:pt idx="1539">
                  <c:v>6.8967854829195515E-12</c:v>
                </c:pt>
                <c:pt idx="1540">
                  <c:v>6.8784319524450119E-12</c:v>
                </c:pt>
                <c:pt idx="1541">
                  <c:v>6.8967854829195515E-12</c:v>
                </c:pt>
                <c:pt idx="1542">
                  <c:v>6.7692610628619408E-12</c:v>
                </c:pt>
                <c:pt idx="1543">
                  <c:v>6.9707344099952614E-12</c:v>
                </c:pt>
                <c:pt idx="1544">
                  <c:v>7.0454762345489514E-12</c:v>
                </c:pt>
                <c:pt idx="1545">
                  <c:v>7.0267270124513928E-12</c:v>
                </c:pt>
                <c:pt idx="1546">
                  <c:v>6.8601129038573775E-12</c:v>
                </c:pt>
                <c:pt idx="1547">
                  <c:v>6.8967854829195515E-12</c:v>
                </c:pt>
                <c:pt idx="1548">
                  <c:v>6.9707344099952614E-12</c:v>
                </c:pt>
                <c:pt idx="1549">
                  <c:v>6.8784319524450119E-12</c:v>
                </c:pt>
                <c:pt idx="1550">
                  <c:v>6.9521840887273691E-12</c:v>
                </c:pt>
                <c:pt idx="1551">
                  <c:v>7.0267270124513928E-12</c:v>
                </c:pt>
                <c:pt idx="1552">
                  <c:v>6.9336686190691702E-12</c:v>
                </c:pt>
                <c:pt idx="1553">
                  <c:v>6.8967854829195515E-12</c:v>
                </c:pt>
                <c:pt idx="1554">
                  <c:v>6.9893488590776243E-12</c:v>
                </c:pt>
                <c:pt idx="1555">
                  <c:v>6.9707344099952614E-12</c:v>
                </c:pt>
                <c:pt idx="1556">
                  <c:v>6.8967854829195515E-12</c:v>
                </c:pt>
                <c:pt idx="1557">
                  <c:v>6.8784319524450119E-12</c:v>
                </c:pt>
                <c:pt idx="1558">
                  <c:v>7.0267270124513928E-12</c:v>
                </c:pt>
                <c:pt idx="1559">
                  <c:v>6.8601129038573775E-12</c:v>
                </c:pt>
                <c:pt idx="1560">
                  <c:v>6.9152024609096658E-12</c:v>
                </c:pt>
                <c:pt idx="1561">
                  <c:v>6.8784319524450119E-12</c:v>
                </c:pt>
                <c:pt idx="1562">
                  <c:v>7.0267270124513928E-12</c:v>
                </c:pt>
                <c:pt idx="1563">
                  <c:v>6.8054622145480742E-12</c:v>
                </c:pt>
                <c:pt idx="1564">
                  <c:v>6.8601129038573775E-12</c:v>
                </c:pt>
                <c:pt idx="1565">
                  <c:v>6.8601129038573775E-12</c:v>
                </c:pt>
                <c:pt idx="1566">
                  <c:v>6.9152024609096658E-12</c:v>
                </c:pt>
                <c:pt idx="1567">
                  <c:v>6.8967854829195515E-12</c:v>
                </c:pt>
                <c:pt idx="1568">
                  <c:v>6.9336686190691702E-12</c:v>
                </c:pt>
                <c:pt idx="1569">
                  <c:v>6.9521840887273691E-12</c:v>
                </c:pt>
                <c:pt idx="1570">
                  <c:v>6.9152024609096658E-12</c:v>
                </c:pt>
                <c:pt idx="1571">
                  <c:v>6.8967854829195515E-12</c:v>
                </c:pt>
                <c:pt idx="1572">
                  <c:v>6.8967854829195515E-12</c:v>
                </c:pt>
                <c:pt idx="1573">
                  <c:v>6.7873375033011609E-12</c:v>
                </c:pt>
                <c:pt idx="1574">
                  <c:v>7.008013015650524E-12</c:v>
                </c:pt>
                <c:pt idx="1575">
                  <c:v>6.9336686190691702E-12</c:v>
                </c:pt>
                <c:pt idx="1576">
                  <c:v>6.7692610628619408E-12</c:v>
                </c:pt>
                <c:pt idx="1577">
                  <c:v>6.8418426436481946E-12</c:v>
                </c:pt>
                <c:pt idx="1578">
                  <c:v>6.8601129038573775E-12</c:v>
                </c:pt>
                <c:pt idx="1579">
                  <c:v>6.8967854829195515E-12</c:v>
                </c:pt>
                <c:pt idx="1580">
                  <c:v>7.0267270124513928E-12</c:v>
                </c:pt>
                <c:pt idx="1581">
                  <c:v>6.8236210418813363E-12</c:v>
                </c:pt>
                <c:pt idx="1582">
                  <c:v>6.7873375033011609E-12</c:v>
                </c:pt>
                <c:pt idx="1583">
                  <c:v>6.7153341394446747E-12</c:v>
                </c:pt>
                <c:pt idx="1584">
                  <c:v>6.8601129038573775E-12</c:v>
                </c:pt>
                <c:pt idx="1585">
                  <c:v>6.8054622145480742E-12</c:v>
                </c:pt>
                <c:pt idx="1586">
                  <c:v>6.8054622145480742E-12</c:v>
                </c:pt>
                <c:pt idx="1587">
                  <c:v>6.8601129038573775E-12</c:v>
                </c:pt>
                <c:pt idx="1588">
                  <c:v>7.0454762345489514E-12</c:v>
                </c:pt>
                <c:pt idx="1589">
                  <c:v>6.8784319524450119E-12</c:v>
                </c:pt>
                <c:pt idx="1590">
                  <c:v>6.8418426436481946E-12</c:v>
                </c:pt>
                <c:pt idx="1591">
                  <c:v>6.8418426436481946E-12</c:v>
                </c:pt>
                <c:pt idx="1592">
                  <c:v>6.9707344099952614E-12</c:v>
                </c:pt>
                <c:pt idx="1593">
                  <c:v>6.7873375033011609E-12</c:v>
                </c:pt>
                <c:pt idx="1594">
                  <c:v>6.8418426436481946E-12</c:v>
                </c:pt>
                <c:pt idx="1595">
                  <c:v>6.7332524805182221E-12</c:v>
                </c:pt>
                <c:pt idx="1596">
                  <c:v>6.9336686190691702E-12</c:v>
                </c:pt>
                <c:pt idx="1597">
                  <c:v>6.7512327646727317E-12</c:v>
                </c:pt>
                <c:pt idx="1598">
                  <c:v>6.9336686190691702E-12</c:v>
                </c:pt>
                <c:pt idx="1599">
                  <c:v>6.8418426436481946E-12</c:v>
                </c:pt>
                <c:pt idx="1600">
                  <c:v>6.9336686190691702E-12</c:v>
                </c:pt>
                <c:pt idx="1601">
                  <c:v>6.9336686190691702E-12</c:v>
                </c:pt>
                <c:pt idx="1602">
                  <c:v>6.8601129038573775E-12</c:v>
                </c:pt>
                <c:pt idx="1603">
                  <c:v>6.8601129038573775E-12</c:v>
                </c:pt>
                <c:pt idx="1604">
                  <c:v>6.6618228767808892E-12</c:v>
                </c:pt>
                <c:pt idx="1605">
                  <c:v>6.7153341394446747E-12</c:v>
                </c:pt>
                <c:pt idx="1606">
                  <c:v>6.8601129038573775E-12</c:v>
                </c:pt>
                <c:pt idx="1607">
                  <c:v>6.6974494626414228E-12</c:v>
                </c:pt>
                <c:pt idx="1608">
                  <c:v>6.9336686190691702E-12</c:v>
                </c:pt>
                <c:pt idx="1609">
                  <c:v>6.8784319524450119E-12</c:v>
                </c:pt>
                <c:pt idx="1610">
                  <c:v>6.8601129038573775E-12</c:v>
                </c:pt>
                <c:pt idx="1611">
                  <c:v>7.0267270124513928E-12</c:v>
                </c:pt>
                <c:pt idx="1612">
                  <c:v>6.8601129038573775E-12</c:v>
                </c:pt>
                <c:pt idx="1613">
                  <c:v>7.008013015650524E-12</c:v>
                </c:pt>
                <c:pt idx="1614">
                  <c:v>6.8784319524450119E-12</c:v>
                </c:pt>
                <c:pt idx="1615">
                  <c:v>6.7332524805182221E-12</c:v>
                </c:pt>
                <c:pt idx="1616">
                  <c:v>6.9336686190691702E-12</c:v>
                </c:pt>
                <c:pt idx="1617">
                  <c:v>6.7692610628619408E-12</c:v>
                </c:pt>
                <c:pt idx="1618">
                  <c:v>6.9521840887273691E-12</c:v>
                </c:pt>
                <c:pt idx="1619">
                  <c:v>6.9336686190691702E-12</c:v>
                </c:pt>
                <c:pt idx="1620">
                  <c:v>6.8054622145480742E-12</c:v>
                </c:pt>
                <c:pt idx="1621">
                  <c:v>6.6974494626414228E-12</c:v>
                </c:pt>
                <c:pt idx="1622">
                  <c:v>6.8967854829195515E-12</c:v>
                </c:pt>
                <c:pt idx="1623">
                  <c:v>6.608751853406343E-12</c:v>
                </c:pt>
                <c:pt idx="1624">
                  <c:v>6.8054622145480742E-12</c:v>
                </c:pt>
                <c:pt idx="1625">
                  <c:v>6.8054622145480742E-12</c:v>
                </c:pt>
                <c:pt idx="1626">
                  <c:v>6.8418426436481946E-12</c:v>
                </c:pt>
                <c:pt idx="1627">
                  <c:v>6.9336686190691702E-12</c:v>
                </c:pt>
                <c:pt idx="1628">
                  <c:v>6.8967854829195515E-12</c:v>
                </c:pt>
                <c:pt idx="1629">
                  <c:v>6.8601129038573775E-12</c:v>
                </c:pt>
                <c:pt idx="1630">
                  <c:v>6.7873375033011609E-12</c:v>
                </c:pt>
                <c:pt idx="1631">
                  <c:v>6.8054622145480742E-12</c:v>
                </c:pt>
                <c:pt idx="1632">
                  <c:v>6.7332524805182221E-12</c:v>
                </c:pt>
                <c:pt idx="1633">
                  <c:v>6.7873375033011609E-12</c:v>
                </c:pt>
                <c:pt idx="1634">
                  <c:v>6.8236210418813363E-12</c:v>
                </c:pt>
                <c:pt idx="1635">
                  <c:v>6.8418426436481946E-12</c:v>
                </c:pt>
                <c:pt idx="1636">
                  <c:v>6.8054622145480742E-12</c:v>
                </c:pt>
                <c:pt idx="1637">
                  <c:v>6.7512327646727317E-12</c:v>
                </c:pt>
                <c:pt idx="1638">
                  <c:v>6.7512327646727317E-12</c:v>
                </c:pt>
                <c:pt idx="1639">
                  <c:v>6.6796124173718751E-12</c:v>
                </c:pt>
                <c:pt idx="1640">
                  <c:v>6.7512327646727317E-12</c:v>
                </c:pt>
                <c:pt idx="1641">
                  <c:v>6.7153341394446747E-12</c:v>
                </c:pt>
                <c:pt idx="1642">
                  <c:v>6.6974494626414228E-12</c:v>
                </c:pt>
                <c:pt idx="1643">
                  <c:v>6.8236210418813363E-12</c:v>
                </c:pt>
                <c:pt idx="1644">
                  <c:v>6.8236210418813363E-12</c:v>
                </c:pt>
                <c:pt idx="1645">
                  <c:v>6.8967854829195515E-12</c:v>
                </c:pt>
                <c:pt idx="1646">
                  <c:v>6.6974494626414228E-12</c:v>
                </c:pt>
                <c:pt idx="1647">
                  <c:v>6.7692610628619408E-12</c:v>
                </c:pt>
                <c:pt idx="1648">
                  <c:v>6.8601129038573775E-12</c:v>
                </c:pt>
                <c:pt idx="1649">
                  <c:v>6.6263996746598461E-12</c:v>
                </c:pt>
                <c:pt idx="1650">
                  <c:v>6.9707344099952614E-12</c:v>
                </c:pt>
                <c:pt idx="1651">
                  <c:v>6.9152024609096658E-12</c:v>
                </c:pt>
                <c:pt idx="1652">
                  <c:v>6.9707344099952614E-12</c:v>
                </c:pt>
                <c:pt idx="1653">
                  <c:v>6.8236210418813363E-12</c:v>
                </c:pt>
                <c:pt idx="1654">
                  <c:v>6.7873375033011609E-12</c:v>
                </c:pt>
                <c:pt idx="1655">
                  <c:v>6.7153341394446747E-12</c:v>
                </c:pt>
                <c:pt idx="1656">
                  <c:v>6.8418426436481946E-12</c:v>
                </c:pt>
                <c:pt idx="1657">
                  <c:v>6.6796124173718751E-12</c:v>
                </c:pt>
                <c:pt idx="1658">
                  <c:v>6.7153341394446747E-12</c:v>
                </c:pt>
                <c:pt idx="1659">
                  <c:v>6.7332524805182221E-12</c:v>
                </c:pt>
                <c:pt idx="1660">
                  <c:v>6.8418426436481946E-12</c:v>
                </c:pt>
                <c:pt idx="1661">
                  <c:v>6.7332524805182221E-12</c:v>
                </c:pt>
                <c:pt idx="1662">
                  <c:v>6.6796124173718751E-12</c:v>
                </c:pt>
                <c:pt idx="1663">
                  <c:v>6.8967854829195515E-12</c:v>
                </c:pt>
                <c:pt idx="1664">
                  <c:v>6.7692610628619408E-12</c:v>
                </c:pt>
                <c:pt idx="1665">
                  <c:v>6.7332524805182221E-12</c:v>
                </c:pt>
                <c:pt idx="1666">
                  <c:v>6.6618228767808892E-12</c:v>
                </c:pt>
                <c:pt idx="1667">
                  <c:v>6.6796124173718751E-12</c:v>
                </c:pt>
                <c:pt idx="1668">
                  <c:v>6.5736108481588187E-12</c:v>
                </c:pt>
                <c:pt idx="1669">
                  <c:v>6.8601129038573775E-12</c:v>
                </c:pt>
                <c:pt idx="1670">
                  <c:v>6.7692610628619408E-12</c:v>
                </c:pt>
                <c:pt idx="1671">
                  <c:v>6.7153341394446747E-12</c:v>
                </c:pt>
                <c:pt idx="1672">
                  <c:v>6.7512327646727317E-12</c:v>
                </c:pt>
                <c:pt idx="1673">
                  <c:v>6.7332524805182221E-12</c:v>
                </c:pt>
                <c:pt idx="1674">
                  <c:v>6.8054622145480742E-12</c:v>
                </c:pt>
                <c:pt idx="1675">
                  <c:v>6.6440946221486657E-12</c:v>
                </c:pt>
                <c:pt idx="1676">
                  <c:v>6.7153341394446747E-12</c:v>
                </c:pt>
                <c:pt idx="1677">
                  <c:v>6.8418426436481946E-12</c:v>
                </c:pt>
                <c:pt idx="1678">
                  <c:v>6.6974494626414228E-12</c:v>
                </c:pt>
                <c:pt idx="1679">
                  <c:v>6.6263996746598461E-12</c:v>
                </c:pt>
                <c:pt idx="1680">
                  <c:v>6.7153341394446747E-12</c:v>
                </c:pt>
                <c:pt idx="1681">
                  <c:v>6.7873375033011609E-12</c:v>
                </c:pt>
                <c:pt idx="1682">
                  <c:v>6.7512327646727317E-12</c:v>
                </c:pt>
                <c:pt idx="1683">
                  <c:v>6.6974494626414228E-12</c:v>
                </c:pt>
                <c:pt idx="1684">
                  <c:v>6.8236210418813363E-12</c:v>
                </c:pt>
                <c:pt idx="1685">
                  <c:v>6.7873375033011609E-12</c:v>
                </c:pt>
                <c:pt idx="1686">
                  <c:v>6.8236210418813363E-12</c:v>
                </c:pt>
                <c:pt idx="1687">
                  <c:v>6.5911510328787681E-12</c:v>
                </c:pt>
                <c:pt idx="1688">
                  <c:v>6.8236210418813363E-12</c:v>
                </c:pt>
                <c:pt idx="1689">
                  <c:v>6.7873375033011609E-12</c:v>
                </c:pt>
                <c:pt idx="1690">
                  <c:v>6.8601129038573775E-12</c:v>
                </c:pt>
                <c:pt idx="1691">
                  <c:v>6.7332524805182221E-12</c:v>
                </c:pt>
                <c:pt idx="1692">
                  <c:v>6.608751853406343E-12</c:v>
                </c:pt>
                <c:pt idx="1693">
                  <c:v>6.7512327646727317E-12</c:v>
                </c:pt>
                <c:pt idx="1694">
                  <c:v>6.7692610628619408E-12</c:v>
                </c:pt>
                <c:pt idx="1695">
                  <c:v>6.7512327646727317E-12</c:v>
                </c:pt>
                <c:pt idx="1696">
                  <c:v>6.7512327646727317E-12</c:v>
                </c:pt>
                <c:pt idx="1697">
                  <c:v>6.7153341394446747E-12</c:v>
                </c:pt>
                <c:pt idx="1698">
                  <c:v>6.7692610628619408E-12</c:v>
                </c:pt>
                <c:pt idx="1699">
                  <c:v>6.5212289101284912E-12</c:v>
                </c:pt>
                <c:pt idx="1700">
                  <c:v>6.8601129038573775E-12</c:v>
                </c:pt>
                <c:pt idx="1701">
                  <c:v>6.6618228767808892E-12</c:v>
                </c:pt>
                <c:pt idx="1702">
                  <c:v>6.6618228767808892E-12</c:v>
                </c:pt>
                <c:pt idx="1703">
                  <c:v>6.7332524805182221E-12</c:v>
                </c:pt>
                <c:pt idx="1704">
                  <c:v>6.7873375033011609E-12</c:v>
                </c:pt>
                <c:pt idx="1705">
                  <c:v>6.7153341394446747E-12</c:v>
                </c:pt>
                <c:pt idx="1706">
                  <c:v>6.7512327646727317E-12</c:v>
                </c:pt>
                <c:pt idx="1707">
                  <c:v>6.9336686190691702E-12</c:v>
                </c:pt>
                <c:pt idx="1708">
                  <c:v>6.6618228767808892E-12</c:v>
                </c:pt>
                <c:pt idx="1709">
                  <c:v>6.7332524805182221E-12</c:v>
                </c:pt>
                <c:pt idx="1710">
                  <c:v>6.7873375033011609E-12</c:v>
                </c:pt>
                <c:pt idx="1711">
                  <c:v>6.7692610628619408E-12</c:v>
                </c:pt>
                <c:pt idx="1712">
                  <c:v>6.7692610628619408E-12</c:v>
                </c:pt>
                <c:pt idx="1713">
                  <c:v>6.608751853406343E-12</c:v>
                </c:pt>
                <c:pt idx="1714">
                  <c:v>6.6796124173718751E-12</c:v>
                </c:pt>
                <c:pt idx="1715">
                  <c:v>6.7153341394446747E-12</c:v>
                </c:pt>
                <c:pt idx="1716">
                  <c:v>6.7873375033011609E-12</c:v>
                </c:pt>
                <c:pt idx="1717">
                  <c:v>6.6618228767808892E-12</c:v>
                </c:pt>
                <c:pt idx="1718">
                  <c:v>6.608751853406343E-12</c:v>
                </c:pt>
                <c:pt idx="1719">
                  <c:v>6.7332524805182221E-12</c:v>
                </c:pt>
                <c:pt idx="1720">
                  <c:v>6.7332524805182221E-12</c:v>
                </c:pt>
                <c:pt idx="1721">
                  <c:v>6.5386430126264995E-12</c:v>
                </c:pt>
                <c:pt idx="1722">
                  <c:v>6.6440946221486657E-12</c:v>
                </c:pt>
                <c:pt idx="1723">
                  <c:v>6.6618228767808892E-12</c:v>
                </c:pt>
                <c:pt idx="1724">
                  <c:v>6.6440946221486657E-12</c:v>
                </c:pt>
                <c:pt idx="1725">
                  <c:v>6.4865532944548574E-12</c:v>
                </c:pt>
                <c:pt idx="1726">
                  <c:v>6.7873375033011609E-12</c:v>
                </c:pt>
                <c:pt idx="1727">
                  <c:v>6.7692610628619408E-12</c:v>
                </c:pt>
                <c:pt idx="1728">
                  <c:v>6.5561036172439628E-12</c:v>
                </c:pt>
                <c:pt idx="1729">
                  <c:v>6.6974494626414228E-12</c:v>
                </c:pt>
                <c:pt idx="1730">
                  <c:v>6.5386430126264995E-12</c:v>
                </c:pt>
                <c:pt idx="1731">
                  <c:v>6.7332524805182221E-12</c:v>
                </c:pt>
                <c:pt idx="1732">
                  <c:v>6.608751853406343E-12</c:v>
                </c:pt>
                <c:pt idx="1733">
                  <c:v>6.7332524805182221E-12</c:v>
                </c:pt>
                <c:pt idx="1734">
                  <c:v>6.6618228767808892E-12</c:v>
                </c:pt>
                <c:pt idx="1735">
                  <c:v>6.6263996746598461E-12</c:v>
                </c:pt>
                <c:pt idx="1736">
                  <c:v>6.6618228767808892E-12</c:v>
                </c:pt>
                <c:pt idx="1737">
                  <c:v>6.6796124173718751E-12</c:v>
                </c:pt>
                <c:pt idx="1738">
                  <c:v>6.7692610628619408E-12</c:v>
                </c:pt>
                <c:pt idx="1739">
                  <c:v>6.7512327646727317E-12</c:v>
                </c:pt>
                <c:pt idx="1740">
                  <c:v>6.8784319524450119E-12</c:v>
                </c:pt>
                <c:pt idx="1741">
                  <c:v>6.6440946221486657E-12</c:v>
                </c:pt>
                <c:pt idx="1742">
                  <c:v>6.7692610628619408E-12</c:v>
                </c:pt>
                <c:pt idx="1743">
                  <c:v>6.8418426436481946E-12</c:v>
                </c:pt>
                <c:pt idx="1744">
                  <c:v>6.6796124173718751E-12</c:v>
                </c:pt>
                <c:pt idx="1745">
                  <c:v>6.7692610628619408E-12</c:v>
                </c:pt>
                <c:pt idx="1746">
                  <c:v>6.6618228767808892E-12</c:v>
                </c:pt>
                <c:pt idx="1747">
                  <c:v>6.8054622145480742E-12</c:v>
                </c:pt>
                <c:pt idx="1748">
                  <c:v>6.5038748001840842E-12</c:v>
                </c:pt>
                <c:pt idx="1749">
                  <c:v>6.5386430126264995E-12</c:v>
                </c:pt>
                <c:pt idx="1750">
                  <c:v>6.7153341394446747E-12</c:v>
                </c:pt>
                <c:pt idx="1751">
                  <c:v>6.5212289101284912E-12</c:v>
                </c:pt>
                <c:pt idx="1752">
                  <c:v>6.5386430126264995E-12</c:v>
                </c:pt>
                <c:pt idx="1753">
                  <c:v>6.5736108481588187E-12</c:v>
                </c:pt>
                <c:pt idx="1754">
                  <c:v>6.6440946221486657E-12</c:v>
                </c:pt>
                <c:pt idx="1755">
                  <c:v>6.7692610628619408E-12</c:v>
                </c:pt>
                <c:pt idx="1756">
                  <c:v>6.6263996746598461E-12</c:v>
                </c:pt>
                <c:pt idx="1757">
                  <c:v>6.5911510328787681E-12</c:v>
                </c:pt>
                <c:pt idx="1758">
                  <c:v>6.6440946221486657E-12</c:v>
                </c:pt>
                <c:pt idx="1759">
                  <c:v>6.5911510328787681E-12</c:v>
                </c:pt>
                <c:pt idx="1760">
                  <c:v>6.5386430126264995E-12</c:v>
                </c:pt>
                <c:pt idx="1761">
                  <c:v>6.469277920388656E-12</c:v>
                </c:pt>
                <c:pt idx="1762">
                  <c:v>6.3666142374700071E-12</c:v>
                </c:pt>
                <c:pt idx="1763">
                  <c:v>6.5212289101284912E-12</c:v>
                </c:pt>
                <c:pt idx="1764">
                  <c:v>6.5038748001840842E-12</c:v>
                </c:pt>
                <c:pt idx="1765">
                  <c:v>6.5911510328787681E-12</c:v>
                </c:pt>
                <c:pt idx="1766">
                  <c:v>6.5561036172439628E-12</c:v>
                </c:pt>
                <c:pt idx="1767">
                  <c:v>6.7153341394446747E-12</c:v>
                </c:pt>
                <c:pt idx="1768">
                  <c:v>6.7873375033011609E-12</c:v>
                </c:pt>
                <c:pt idx="1769">
                  <c:v>6.6618228767808892E-12</c:v>
                </c:pt>
                <c:pt idx="1770">
                  <c:v>6.5561036172439628E-12</c:v>
                </c:pt>
                <c:pt idx="1771">
                  <c:v>6.6440946221486657E-12</c:v>
                </c:pt>
                <c:pt idx="1772">
                  <c:v>6.5736108481588187E-12</c:v>
                </c:pt>
                <c:pt idx="1773">
                  <c:v>6.8236210418813363E-12</c:v>
                </c:pt>
                <c:pt idx="1774">
                  <c:v>6.6263996746598461E-12</c:v>
                </c:pt>
                <c:pt idx="1775">
                  <c:v>6.6796124173718751E-12</c:v>
                </c:pt>
                <c:pt idx="1776">
                  <c:v>6.6618228767808892E-12</c:v>
                </c:pt>
                <c:pt idx="1777">
                  <c:v>6.6440946221486657E-12</c:v>
                </c:pt>
                <c:pt idx="1778">
                  <c:v>6.6618228767808892E-12</c:v>
                </c:pt>
                <c:pt idx="1779">
                  <c:v>6.7873375033011609E-12</c:v>
                </c:pt>
                <c:pt idx="1780">
                  <c:v>6.7153341394446747E-12</c:v>
                </c:pt>
                <c:pt idx="1781">
                  <c:v>6.6796124173718751E-12</c:v>
                </c:pt>
                <c:pt idx="1782">
                  <c:v>6.6796124173718751E-12</c:v>
                </c:pt>
                <c:pt idx="1783">
                  <c:v>6.6440946221486657E-12</c:v>
                </c:pt>
                <c:pt idx="1784">
                  <c:v>6.7153341394446747E-12</c:v>
                </c:pt>
                <c:pt idx="1785">
                  <c:v>6.5911510328787681E-12</c:v>
                </c:pt>
                <c:pt idx="1786">
                  <c:v>6.5736108481588187E-12</c:v>
                </c:pt>
                <c:pt idx="1787">
                  <c:v>6.608751853406343E-12</c:v>
                </c:pt>
                <c:pt idx="1788">
                  <c:v>6.5038748001840842E-12</c:v>
                </c:pt>
                <c:pt idx="1789">
                  <c:v>6.5212289101284912E-12</c:v>
                </c:pt>
                <c:pt idx="1790">
                  <c:v>6.6263996746598461E-12</c:v>
                </c:pt>
                <c:pt idx="1791">
                  <c:v>6.7153341394446747E-12</c:v>
                </c:pt>
                <c:pt idx="1792">
                  <c:v>6.5736108481588187E-12</c:v>
                </c:pt>
                <c:pt idx="1793">
                  <c:v>6.5038748001840842E-12</c:v>
                </c:pt>
                <c:pt idx="1794">
                  <c:v>6.5561036172439628E-12</c:v>
                </c:pt>
                <c:pt idx="1795">
                  <c:v>6.4520485551249212E-12</c:v>
                </c:pt>
                <c:pt idx="1796">
                  <c:v>6.469277920388656E-12</c:v>
                </c:pt>
                <c:pt idx="1797">
                  <c:v>6.5561036172439628E-12</c:v>
                </c:pt>
                <c:pt idx="1798">
                  <c:v>6.4520485551249212E-12</c:v>
                </c:pt>
                <c:pt idx="1799">
                  <c:v>6.5212289101284912E-12</c:v>
                </c:pt>
                <c:pt idx="1800">
                  <c:v>6.5038748001840842E-12</c:v>
                </c:pt>
                <c:pt idx="1801">
                  <c:v>6.5038748001840842E-12</c:v>
                </c:pt>
                <c:pt idx="1802">
                  <c:v>6.5212289101284912E-12</c:v>
                </c:pt>
                <c:pt idx="1803">
                  <c:v>6.608751853406343E-12</c:v>
                </c:pt>
                <c:pt idx="1804">
                  <c:v>6.6440946221486657E-12</c:v>
                </c:pt>
                <c:pt idx="1805">
                  <c:v>6.7153341394446747E-12</c:v>
                </c:pt>
                <c:pt idx="1806">
                  <c:v>6.6974494626414228E-12</c:v>
                </c:pt>
                <c:pt idx="1807">
                  <c:v>6.6796124173718751E-12</c:v>
                </c:pt>
                <c:pt idx="1808">
                  <c:v>6.608751853406343E-12</c:v>
                </c:pt>
                <c:pt idx="1809">
                  <c:v>6.5911510328787681E-12</c:v>
                </c:pt>
                <c:pt idx="1810">
                  <c:v>6.5561036172439628E-12</c:v>
                </c:pt>
                <c:pt idx="1811">
                  <c:v>6.5038748001840842E-12</c:v>
                </c:pt>
                <c:pt idx="1812">
                  <c:v>6.6974494626414228E-12</c:v>
                </c:pt>
                <c:pt idx="1813">
                  <c:v>6.6440946221486657E-12</c:v>
                </c:pt>
                <c:pt idx="1814">
                  <c:v>6.4865532944548574E-12</c:v>
                </c:pt>
                <c:pt idx="1815">
                  <c:v>6.608751853406343E-12</c:v>
                </c:pt>
                <c:pt idx="1816">
                  <c:v>6.5212289101284912E-12</c:v>
                </c:pt>
                <c:pt idx="1817">
                  <c:v>6.5561036172439628E-12</c:v>
                </c:pt>
                <c:pt idx="1818">
                  <c:v>6.5038748001840842E-12</c:v>
                </c:pt>
                <c:pt idx="1819">
                  <c:v>6.5038748001840842E-12</c:v>
                </c:pt>
                <c:pt idx="1820">
                  <c:v>6.4520485551249212E-12</c:v>
                </c:pt>
                <c:pt idx="1821">
                  <c:v>6.5038748001840842E-12</c:v>
                </c:pt>
                <c:pt idx="1822">
                  <c:v>6.469277920388656E-12</c:v>
                </c:pt>
                <c:pt idx="1823">
                  <c:v>6.5038748001840842E-12</c:v>
                </c:pt>
                <c:pt idx="1824">
                  <c:v>6.43487854598472E-12</c:v>
                </c:pt>
                <c:pt idx="1825">
                  <c:v>6.5212289101284912E-12</c:v>
                </c:pt>
                <c:pt idx="1826">
                  <c:v>6.3836020988365131E-12</c:v>
                </c:pt>
                <c:pt idx="1827">
                  <c:v>6.469277920388656E-12</c:v>
                </c:pt>
                <c:pt idx="1828">
                  <c:v>6.5038748001840842E-12</c:v>
                </c:pt>
                <c:pt idx="1829">
                  <c:v>6.469277920388656E-12</c:v>
                </c:pt>
                <c:pt idx="1830">
                  <c:v>6.5561036172439628E-12</c:v>
                </c:pt>
                <c:pt idx="1831">
                  <c:v>6.5911510328787681E-12</c:v>
                </c:pt>
                <c:pt idx="1832">
                  <c:v>6.3158817557102198E-12</c:v>
                </c:pt>
                <c:pt idx="1833">
                  <c:v>6.469277920388656E-12</c:v>
                </c:pt>
                <c:pt idx="1834">
                  <c:v>6.469277920388656E-12</c:v>
                </c:pt>
                <c:pt idx="1835">
                  <c:v>6.5038748001840842E-12</c:v>
                </c:pt>
                <c:pt idx="1836">
                  <c:v>6.4177407951783797E-12</c:v>
                </c:pt>
                <c:pt idx="1837">
                  <c:v>6.4006486866480511E-12</c:v>
                </c:pt>
                <c:pt idx="1838">
                  <c:v>6.4865532944548574E-12</c:v>
                </c:pt>
                <c:pt idx="1839">
                  <c:v>6.4006486866480511E-12</c:v>
                </c:pt>
                <c:pt idx="1840">
                  <c:v>6.5038748001840842E-12</c:v>
                </c:pt>
                <c:pt idx="1841">
                  <c:v>6.4006486866480511E-12</c:v>
                </c:pt>
                <c:pt idx="1842">
                  <c:v>6.4177407951783797E-12</c:v>
                </c:pt>
                <c:pt idx="1843">
                  <c:v>6.469277920388656E-12</c:v>
                </c:pt>
                <c:pt idx="1844">
                  <c:v>6.3836020988365131E-12</c:v>
                </c:pt>
                <c:pt idx="1845">
                  <c:v>6.5911510328787681E-12</c:v>
                </c:pt>
                <c:pt idx="1846">
                  <c:v>6.4865532944548574E-12</c:v>
                </c:pt>
                <c:pt idx="1847">
                  <c:v>6.5038748001840842E-12</c:v>
                </c:pt>
                <c:pt idx="1848">
                  <c:v>6.608751853406343E-12</c:v>
                </c:pt>
                <c:pt idx="1849">
                  <c:v>6.4177407951783797E-12</c:v>
                </c:pt>
                <c:pt idx="1850">
                  <c:v>6.43487854598472E-12</c:v>
                </c:pt>
                <c:pt idx="1851">
                  <c:v>6.4006486866480511E-12</c:v>
                </c:pt>
                <c:pt idx="1852">
                  <c:v>6.4006486866480511E-12</c:v>
                </c:pt>
                <c:pt idx="1853">
                  <c:v>6.5212289101284912E-12</c:v>
                </c:pt>
                <c:pt idx="1854">
                  <c:v>6.4865532944548574E-12</c:v>
                </c:pt>
                <c:pt idx="1855">
                  <c:v>6.6618228767808892E-12</c:v>
                </c:pt>
                <c:pt idx="1856">
                  <c:v>6.469277920388656E-12</c:v>
                </c:pt>
                <c:pt idx="1857">
                  <c:v>6.5038748001840842E-12</c:v>
                </c:pt>
                <c:pt idx="1858">
                  <c:v>6.43487854598472E-12</c:v>
                </c:pt>
                <c:pt idx="1859">
                  <c:v>6.4865532944548574E-12</c:v>
                </c:pt>
                <c:pt idx="1860">
                  <c:v>6.3666142374700071E-12</c:v>
                </c:pt>
                <c:pt idx="1861">
                  <c:v>6.5736108481588187E-12</c:v>
                </c:pt>
                <c:pt idx="1862">
                  <c:v>6.5736108481588187E-12</c:v>
                </c:pt>
                <c:pt idx="1863">
                  <c:v>6.4865532944548574E-12</c:v>
                </c:pt>
                <c:pt idx="1864">
                  <c:v>6.4865532944548574E-12</c:v>
                </c:pt>
                <c:pt idx="1865">
                  <c:v>6.469277920388656E-12</c:v>
                </c:pt>
                <c:pt idx="1866">
                  <c:v>6.5038748001840842E-12</c:v>
                </c:pt>
                <c:pt idx="1867">
                  <c:v>6.6263996746598461E-12</c:v>
                </c:pt>
                <c:pt idx="1868">
                  <c:v>6.6974494626414228E-12</c:v>
                </c:pt>
                <c:pt idx="1869">
                  <c:v>6.4520485551249212E-12</c:v>
                </c:pt>
                <c:pt idx="1870">
                  <c:v>6.4520485551249212E-12</c:v>
                </c:pt>
                <c:pt idx="1871">
                  <c:v>6.4865532944548574E-12</c:v>
                </c:pt>
                <c:pt idx="1872">
                  <c:v>6.5038748001840842E-12</c:v>
                </c:pt>
                <c:pt idx="1873">
                  <c:v>6.608751853406343E-12</c:v>
                </c:pt>
                <c:pt idx="1874">
                  <c:v>6.4177407951783797E-12</c:v>
                </c:pt>
                <c:pt idx="1875">
                  <c:v>6.3158817557102198E-12</c:v>
                </c:pt>
                <c:pt idx="1876">
                  <c:v>6.4177407951783797E-12</c:v>
                </c:pt>
                <c:pt idx="1877">
                  <c:v>6.3327475050612995E-12</c:v>
                </c:pt>
                <c:pt idx="1878">
                  <c:v>6.4006486866480511E-12</c:v>
                </c:pt>
                <c:pt idx="1879">
                  <c:v>6.2322504805302437E-12</c:v>
                </c:pt>
                <c:pt idx="1880">
                  <c:v>6.3496582922253303E-12</c:v>
                </c:pt>
                <c:pt idx="1881">
                  <c:v>6.4177407951783797E-12</c:v>
                </c:pt>
                <c:pt idx="1882">
                  <c:v>6.4006486866480511E-12</c:v>
                </c:pt>
                <c:pt idx="1883">
                  <c:v>6.3666142374700071E-12</c:v>
                </c:pt>
                <c:pt idx="1884">
                  <c:v>6.2822980414411235E-12</c:v>
                </c:pt>
                <c:pt idx="1885">
                  <c:v>6.4006486866480511E-12</c:v>
                </c:pt>
                <c:pt idx="1886">
                  <c:v>6.3496582922253303E-12</c:v>
                </c:pt>
                <c:pt idx="1887">
                  <c:v>6.3836020988365131E-12</c:v>
                </c:pt>
                <c:pt idx="1888">
                  <c:v>6.5212289101284912E-12</c:v>
                </c:pt>
                <c:pt idx="1889">
                  <c:v>6.5212289101284912E-12</c:v>
                </c:pt>
                <c:pt idx="1890">
                  <c:v>6.5386430126264995E-12</c:v>
                </c:pt>
                <c:pt idx="1891">
                  <c:v>6.5561036172439628E-12</c:v>
                </c:pt>
                <c:pt idx="1892">
                  <c:v>6.5038748001840842E-12</c:v>
                </c:pt>
                <c:pt idx="1893">
                  <c:v>6.3666142374700071E-12</c:v>
                </c:pt>
                <c:pt idx="1894">
                  <c:v>6.5561036172439628E-12</c:v>
                </c:pt>
                <c:pt idx="1895">
                  <c:v>6.5212289101284912E-12</c:v>
                </c:pt>
                <c:pt idx="1896">
                  <c:v>6.6440946221486657E-12</c:v>
                </c:pt>
                <c:pt idx="1897">
                  <c:v>6.608751853406343E-12</c:v>
                </c:pt>
                <c:pt idx="1898">
                  <c:v>6.4520485551249212E-12</c:v>
                </c:pt>
                <c:pt idx="1899">
                  <c:v>6.4520485551249212E-12</c:v>
                </c:pt>
                <c:pt idx="1900">
                  <c:v>6.4177407951783797E-12</c:v>
                </c:pt>
                <c:pt idx="1901">
                  <c:v>6.5038748001840842E-12</c:v>
                </c:pt>
                <c:pt idx="1902">
                  <c:v>6.5038748001840842E-12</c:v>
                </c:pt>
                <c:pt idx="1903">
                  <c:v>6.43487854598472E-12</c:v>
                </c:pt>
                <c:pt idx="1904">
                  <c:v>6.43487854598472E-12</c:v>
                </c:pt>
                <c:pt idx="1905">
                  <c:v>6.5038748001840842E-12</c:v>
                </c:pt>
                <c:pt idx="1906">
                  <c:v>6.608751853406343E-12</c:v>
                </c:pt>
                <c:pt idx="1907">
                  <c:v>6.5561036172439628E-12</c:v>
                </c:pt>
                <c:pt idx="1908">
                  <c:v>6.5386430126264995E-12</c:v>
                </c:pt>
                <c:pt idx="1909">
                  <c:v>6.3666142374700071E-12</c:v>
                </c:pt>
                <c:pt idx="1910">
                  <c:v>6.5038748001840842E-12</c:v>
                </c:pt>
                <c:pt idx="1911">
                  <c:v>6.4865532944548574E-12</c:v>
                </c:pt>
                <c:pt idx="1912">
                  <c:v>6.2655666520984979E-12</c:v>
                </c:pt>
                <c:pt idx="1913">
                  <c:v>6.3836020988365131E-12</c:v>
                </c:pt>
                <c:pt idx="1914">
                  <c:v>6.43487854598472E-12</c:v>
                </c:pt>
                <c:pt idx="1915">
                  <c:v>6.4520485551249212E-12</c:v>
                </c:pt>
                <c:pt idx="1916">
                  <c:v>6.3327475050612995E-12</c:v>
                </c:pt>
                <c:pt idx="1917">
                  <c:v>6.2655666520984979E-12</c:v>
                </c:pt>
                <c:pt idx="1918">
                  <c:v>6.3496582922253303E-12</c:v>
                </c:pt>
                <c:pt idx="1919">
                  <c:v>6.3836020988365131E-12</c:v>
                </c:pt>
                <c:pt idx="1920">
                  <c:v>6.4177407951783797E-12</c:v>
                </c:pt>
                <c:pt idx="1921">
                  <c:v>6.2655666520984979E-12</c:v>
                </c:pt>
                <c:pt idx="1922">
                  <c:v>6.3666142374700071E-12</c:v>
                </c:pt>
                <c:pt idx="1923">
                  <c:v>6.3666142374700071E-12</c:v>
                </c:pt>
                <c:pt idx="1924">
                  <c:v>6.43487854598472E-12</c:v>
                </c:pt>
                <c:pt idx="1925">
                  <c:v>6.4865532944548574E-12</c:v>
                </c:pt>
                <c:pt idx="1926">
                  <c:v>6.43487854598472E-12</c:v>
                </c:pt>
                <c:pt idx="1927">
                  <c:v>6.3836020988365131E-12</c:v>
                </c:pt>
                <c:pt idx="1928">
                  <c:v>6.469277920388656E-12</c:v>
                </c:pt>
                <c:pt idx="1929">
                  <c:v>6.43487854598472E-12</c:v>
                </c:pt>
                <c:pt idx="1930">
                  <c:v>6.5038748001840842E-12</c:v>
                </c:pt>
                <c:pt idx="1931">
                  <c:v>6.469277920388656E-12</c:v>
                </c:pt>
                <c:pt idx="1932">
                  <c:v>6.3666142374700071E-12</c:v>
                </c:pt>
                <c:pt idx="1933">
                  <c:v>6.3836020988365131E-12</c:v>
                </c:pt>
                <c:pt idx="1934">
                  <c:v>6.4520485551249212E-12</c:v>
                </c:pt>
                <c:pt idx="1935">
                  <c:v>6.5038748001840842E-12</c:v>
                </c:pt>
                <c:pt idx="1936">
                  <c:v>6.43487854598472E-12</c:v>
                </c:pt>
                <c:pt idx="1937">
                  <c:v>6.2822980414411235E-12</c:v>
                </c:pt>
                <c:pt idx="1938">
                  <c:v>6.3158817557102198E-12</c:v>
                </c:pt>
                <c:pt idx="1939">
                  <c:v>6.3666142374700071E-12</c:v>
                </c:pt>
                <c:pt idx="1940">
                  <c:v>6.43487854598472E-12</c:v>
                </c:pt>
                <c:pt idx="1941">
                  <c:v>6.43487854598472E-12</c:v>
                </c:pt>
                <c:pt idx="1942">
                  <c:v>6.3496582922253303E-12</c:v>
                </c:pt>
                <c:pt idx="1943">
                  <c:v>6.3158817557102198E-12</c:v>
                </c:pt>
                <c:pt idx="1944">
                  <c:v>6.3666142374700071E-12</c:v>
                </c:pt>
                <c:pt idx="1945">
                  <c:v>6.3666142374700071E-12</c:v>
                </c:pt>
                <c:pt idx="1946">
                  <c:v>6.3666142374700071E-12</c:v>
                </c:pt>
                <c:pt idx="1947">
                  <c:v>6.2322504805302437E-12</c:v>
                </c:pt>
                <c:pt idx="1948">
                  <c:v>6.3666142374700071E-12</c:v>
                </c:pt>
                <c:pt idx="1949">
                  <c:v>6.3496582922253303E-12</c:v>
                </c:pt>
                <c:pt idx="1950">
                  <c:v>6.5386430126264995E-12</c:v>
                </c:pt>
                <c:pt idx="1951">
                  <c:v>6.2990741098055974E-12</c:v>
                </c:pt>
                <c:pt idx="1952">
                  <c:v>6.3836020988365131E-12</c:v>
                </c:pt>
                <c:pt idx="1953">
                  <c:v>6.5212289101284912E-12</c:v>
                </c:pt>
                <c:pt idx="1954">
                  <c:v>6.2990741098055974E-12</c:v>
                </c:pt>
                <c:pt idx="1955">
                  <c:v>6.3666142374700071E-12</c:v>
                </c:pt>
                <c:pt idx="1956">
                  <c:v>6.3496582922253303E-12</c:v>
                </c:pt>
                <c:pt idx="1957">
                  <c:v>6.3496582922253303E-12</c:v>
                </c:pt>
                <c:pt idx="1958">
                  <c:v>6.2156523808249007E-12</c:v>
                </c:pt>
                <c:pt idx="1959">
                  <c:v>6.469277920388656E-12</c:v>
                </c:pt>
                <c:pt idx="1960">
                  <c:v>6.5038748001840842E-12</c:v>
                </c:pt>
                <c:pt idx="1961">
                  <c:v>6.3666142374700071E-12</c:v>
                </c:pt>
                <c:pt idx="1962">
                  <c:v>6.5038748001840842E-12</c:v>
                </c:pt>
                <c:pt idx="1963">
                  <c:v>6.3158817557102198E-12</c:v>
                </c:pt>
                <c:pt idx="1964">
                  <c:v>6.3327475050612995E-12</c:v>
                </c:pt>
                <c:pt idx="1965">
                  <c:v>6.4520485551249212E-12</c:v>
                </c:pt>
                <c:pt idx="1966">
                  <c:v>6.3327475050612995E-12</c:v>
                </c:pt>
                <c:pt idx="1967">
                  <c:v>6.3158817557102198E-12</c:v>
                </c:pt>
                <c:pt idx="1968">
                  <c:v>6.3496582922253303E-12</c:v>
                </c:pt>
                <c:pt idx="1969">
                  <c:v>6.2990741098055974E-12</c:v>
                </c:pt>
                <c:pt idx="1970">
                  <c:v>6.4865532944548574E-12</c:v>
                </c:pt>
                <c:pt idx="1971">
                  <c:v>6.1990984861646999E-12</c:v>
                </c:pt>
                <c:pt idx="1972">
                  <c:v>6.2990741098055974E-12</c:v>
                </c:pt>
                <c:pt idx="1973">
                  <c:v>6.43487854598472E-12</c:v>
                </c:pt>
                <c:pt idx="1974">
                  <c:v>6.1497137296580388E-12</c:v>
                </c:pt>
                <c:pt idx="1975">
                  <c:v>6.3327475050612995E-12</c:v>
                </c:pt>
                <c:pt idx="1976">
                  <c:v>6.2990741098055974E-12</c:v>
                </c:pt>
                <c:pt idx="1977">
                  <c:v>6.1990984861646999E-12</c:v>
                </c:pt>
                <c:pt idx="1978">
                  <c:v>6.1661357486819856E-12</c:v>
                </c:pt>
                <c:pt idx="1979">
                  <c:v>6.1825886788201453E-12</c:v>
                </c:pt>
                <c:pt idx="1980">
                  <c:v>6.4006486866480511E-12</c:v>
                </c:pt>
                <c:pt idx="1981">
                  <c:v>6.4006486866480511E-12</c:v>
                </c:pt>
                <c:pt idx="1982">
                  <c:v>6.3836020988365131E-12</c:v>
                </c:pt>
                <c:pt idx="1983">
                  <c:v>6.4006486866480511E-12</c:v>
                </c:pt>
                <c:pt idx="1984">
                  <c:v>6.2990741098055974E-12</c:v>
                </c:pt>
                <c:pt idx="1985">
                  <c:v>6.3496582922253303E-12</c:v>
                </c:pt>
                <c:pt idx="1986">
                  <c:v>6.4520485551249212E-12</c:v>
                </c:pt>
                <c:pt idx="1987">
                  <c:v>6.4006486866480511E-12</c:v>
                </c:pt>
                <c:pt idx="1988">
                  <c:v>6.2322504805302437E-12</c:v>
                </c:pt>
                <c:pt idx="1989">
                  <c:v>6.4006486866480511E-12</c:v>
                </c:pt>
                <c:pt idx="1990">
                  <c:v>6.3836020988365131E-12</c:v>
                </c:pt>
                <c:pt idx="1991">
                  <c:v>6.248879822785895E-12</c:v>
                </c:pt>
                <c:pt idx="1992">
                  <c:v>6.3666142374700071E-12</c:v>
                </c:pt>
                <c:pt idx="1993">
                  <c:v>6.1170007834193984E-12</c:v>
                </c:pt>
                <c:pt idx="1994">
                  <c:v>6.1825886788201453E-12</c:v>
                </c:pt>
                <c:pt idx="1995">
                  <c:v>6.1007096235537922E-12</c:v>
                </c:pt>
                <c:pt idx="1996">
                  <c:v>6.2322504805302437E-12</c:v>
                </c:pt>
                <c:pt idx="1997">
                  <c:v>6.1007096235537922E-12</c:v>
                </c:pt>
                <c:pt idx="1998">
                  <c:v>6.2990741098055974E-12</c:v>
                </c:pt>
                <c:pt idx="1999">
                  <c:v>6.2156523808249007E-12</c:v>
                </c:pt>
                <c:pt idx="2000">
                  <c:v>6.1661357486819856E-12</c:v>
                </c:pt>
                <c:pt idx="2001">
                  <c:v>6.248879822785895E-12</c:v>
                </c:pt>
                <c:pt idx="2002">
                  <c:v>6.2990741098055974E-12</c:v>
                </c:pt>
                <c:pt idx="2003">
                  <c:v>6.1497137296580388E-12</c:v>
                </c:pt>
                <c:pt idx="2004">
                  <c:v>6.0359903408315323E-12</c:v>
                </c:pt>
                <c:pt idx="2005">
                  <c:v>6.1333354467306991E-12</c:v>
                </c:pt>
                <c:pt idx="2006">
                  <c:v>6.1497137296580388E-12</c:v>
                </c:pt>
                <c:pt idx="2007">
                  <c:v>6.248879822785895E-12</c:v>
                </c:pt>
                <c:pt idx="2008">
                  <c:v>6.1170007834193984E-12</c:v>
                </c:pt>
                <c:pt idx="2009">
                  <c:v>6.2322504805302437E-12</c:v>
                </c:pt>
                <c:pt idx="2010">
                  <c:v>6.2322504805302437E-12</c:v>
                </c:pt>
                <c:pt idx="2011">
                  <c:v>6.1497137296580388E-12</c:v>
                </c:pt>
                <c:pt idx="2012">
                  <c:v>6.1497137296580388E-12</c:v>
                </c:pt>
                <c:pt idx="2013">
                  <c:v>6.0682700534730264E-12</c:v>
                </c:pt>
                <c:pt idx="2014">
                  <c:v>6.1007096235537922E-12</c:v>
                </c:pt>
                <c:pt idx="2015">
                  <c:v>6.1990984861646999E-12</c:v>
                </c:pt>
                <c:pt idx="2016">
                  <c:v>6.2655666520984979E-12</c:v>
                </c:pt>
                <c:pt idx="2017">
                  <c:v>6.2156523808249007E-12</c:v>
                </c:pt>
                <c:pt idx="2018">
                  <c:v>6.2990741098055974E-12</c:v>
                </c:pt>
                <c:pt idx="2019">
                  <c:v>6.1825886788201453E-12</c:v>
                </c:pt>
                <c:pt idx="2020">
                  <c:v>6.248879822785895E-12</c:v>
                </c:pt>
                <c:pt idx="2021">
                  <c:v>6.1990984861646999E-12</c:v>
                </c:pt>
                <c:pt idx="2022">
                  <c:v>6.2156523808249007E-12</c:v>
                </c:pt>
                <c:pt idx="2023">
                  <c:v>6.4006486866480511E-12</c:v>
                </c:pt>
                <c:pt idx="2024">
                  <c:v>6.2156523808249007E-12</c:v>
                </c:pt>
                <c:pt idx="2025">
                  <c:v>6.3496582922253303E-12</c:v>
                </c:pt>
                <c:pt idx="2026">
                  <c:v>6.1333354467306991E-12</c:v>
                </c:pt>
                <c:pt idx="2027">
                  <c:v>6.1497137296580388E-12</c:v>
                </c:pt>
                <c:pt idx="2028">
                  <c:v>6.1170007834193984E-12</c:v>
                </c:pt>
                <c:pt idx="2029">
                  <c:v>6.2156523808249007E-12</c:v>
                </c:pt>
                <c:pt idx="2030">
                  <c:v>6.1170007834193984E-12</c:v>
                </c:pt>
                <c:pt idx="2031">
                  <c:v>6.2322504805302437E-12</c:v>
                </c:pt>
                <c:pt idx="2032">
                  <c:v>6.2156523808249007E-12</c:v>
                </c:pt>
                <c:pt idx="2033">
                  <c:v>6.1825886788201453E-12</c:v>
                </c:pt>
                <c:pt idx="2034">
                  <c:v>6.1990984861646999E-12</c:v>
                </c:pt>
                <c:pt idx="2035">
                  <c:v>6.0844745876418316E-12</c:v>
                </c:pt>
                <c:pt idx="2036">
                  <c:v>6.1007096235537922E-12</c:v>
                </c:pt>
                <c:pt idx="2037">
                  <c:v>6.2822980414411235E-12</c:v>
                </c:pt>
                <c:pt idx="2038">
                  <c:v>6.1333354467306991E-12</c:v>
                </c:pt>
                <c:pt idx="2039">
                  <c:v>6.1825886788201453E-12</c:v>
                </c:pt>
                <c:pt idx="2040">
                  <c:v>6.1007096235537922E-12</c:v>
                </c:pt>
                <c:pt idx="2041">
                  <c:v>6.1497137296580388E-12</c:v>
                </c:pt>
                <c:pt idx="2042">
                  <c:v>6.0359903408315323E-12</c:v>
                </c:pt>
                <c:pt idx="2043">
                  <c:v>5.9719576316088497E-12</c:v>
                </c:pt>
                <c:pt idx="2044">
                  <c:v>6.1170007834193984E-12</c:v>
                </c:pt>
                <c:pt idx="2045">
                  <c:v>6.0359903408315323E-12</c:v>
                </c:pt>
                <c:pt idx="2046">
                  <c:v>6.0682700534730264E-12</c:v>
                </c:pt>
                <c:pt idx="2047">
                  <c:v>6.0682700534730264E-12</c:v>
                </c:pt>
                <c:pt idx="2048">
                  <c:v>6.1170007834193984E-12</c:v>
                </c:pt>
                <c:pt idx="2049">
                  <c:v>5.9719576316088497E-12</c:v>
                </c:pt>
                <c:pt idx="2050">
                  <c:v>6.0844745876418316E-12</c:v>
                </c:pt>
                <c:pt idx="2051">
                  <c:v>5.9402026801255083E-12</c:v>
                </c:pt>
                <c:pt idx="2052">
                  <c:v>6.1661357486819856E-12</c:v>
                </c:pt>
                <c:pt idx="2053">
                  <c:v>6.0844745876418316E-12</c:v>
                </c:pt>
                <c:pt idx="2054">
                  <c:v>6.1170007834193984E-12</c:v>
                </c:pt>
                <c:pt idx="2055">
                  <c:v>5.9086042123814907E-12</c:v>
                </c:pt>
                <c:pt idx="2056">
                  <c:v>5.9402026801255083E-12</c:v>
                </c:pt>
                <c:pt idx="2057">
                  <c:v>6.003894905423134E-12</c:v>
                </c:pt>
                <c:pt idx="2058">
                  <c:v>6.0359903408315323E-12</c:v>
                </c:pt>
                <c:pt idx="2059">
                  <c:v>6.1007096235537922E-12</c:v>
                </c:pt>
                <c:pt idx="2060">
                  <c:v>6.0359903408315323E-12</c:v>
                </c:pt>
                <c:pt idx="2061">
                  <c:v>6.0844745876418316E-12</c:v>
                </c:pt>
                <c:pt idx="2062">
                  <c:v>6.0844745876418316E-12</c:v>
                </c:pt>
                <c:pt idx="2063">
                  <c:v>6.2156523808249007E-12</c:v>
                </c:pt>
                <c:pt idx="2064">
                  <c:v>5.9879049758508344E-12</c:v>
                </c:pt>
                <c:pt idx="2065">
                  <c:v>5.9879049758508344E-12</c:v>
                </c:pt>
                <c:pt idx="2066">
                  <c:v>6.0521086761822481E-12</c:v>
                </c:pt>
                <c:pt idx="2067">
                  <c:v>6.248879822785895E-12</c:v>
                </c:pt>
                <c:pt idx="2068">
                  <c:v>6.0844745876418316E-12</c:v>
                </c:pt>
                <c:pt idx="2069">
                  <c:v>6.1333354467306991E-12</c:v>
                </c:pt>
                <c:pt idx="2070">
                  <c:v>6.0521086761822481E-12</c:v>
                </c:pt>
                <c:pt idx="2071">
                  <c:v>6.1007096235537922E-12</c:v>
                </c:pt>
                <c:pt idx="2072">
                  <c:v>6.1333354467306991E-12</c:v>
                </c:pt>
                <c:pt idx="2073">
                  <c:v>6.2822980414411235E-12</c:v>
                </c:pt>
                <c:pt idx="2074">
                  <c:v>6.1990984861646999E-12</c:v>
                </c:pt>
                <c:pt idx="2075">
                  <c:v>6.0359903408315323E-12</c:v>
                </c:pt>
                <c:pt idx="2076">
                  <c:v>6.1825886788201453E-12</c:v>
                </c:pt>
                <c:pt idx="2077">
                  <c:v>6.1170007834193984E-12</c:v>
                </c:pt>
                <c:pt idx="2078">
                  <c:v>6.1007096235537922E-12</c:v>
                </c:pt>
                <c:pt idx="2079">
                  <c:v>6.2822980414411235E-12</c:v>
                </c:pt>
                <c:pt idx="2080">
                  <c:v>6.1990984861646999E-12</c:v>
                </c:pt>
                <c:pt idx="2081">
                  <c:v>6.2156523808249007E-12</c:v>
                </c:pt>
                <c:pt idx="2082">
                  <c:v>6.1333354467306991E-12</c:v>
                </c:pt>
                <c:pt idx="2083">
                  <c:v>6.1007096235537922E-12</c:v>
                </c:pt>
                <c:pt idx="2084">
                  <c:v>5.9086042123814907E-12</c:v>
                </c:pt>
                <c:pt idx="2085">
                  <c:v>6.0844745876418316E-12</c:v>
                </c:pt>
                <c:pt idx="2086">
                  <c:v>6.1990984861646999E-12</c:v>
                </c:pt>
                <c:pt idx="2087">
                  <c:v>6.0359903408315323E-12</c:v>
                </c:pt>
                <c:pt idx="2088">
                  <c:v>5.9719576316088497E-12</c:v>
                </c:pt>
                <c:pt idx="2089">
                  <c:v>5.8459228769121425E-12</c:v>
                </c:pt>
                <c:pt idx="2090">
                  <c:v>6.0682700534730264E-12</c:v>
                </c:pt>
                <c:pt idx="2091">
                  <c:v>6.1825886788201453E-12</c:v>
                </c:pt>
                <c:pt idx="2092">
                  <c:v>5.8303658722845627E-12</c:v>
                </c:pt>
                <c:pt idx="2093">
                  <c:v>5.877186132804807E-12</c:v>
                </c:pt>
                <c:pt idx="2094">
                  <c:v>5.9719576316088497E-12</c:v>
                </c:pt>
                <c:pt idx="2095">
                  <c:v>6.1170007834193984E-12</c:v>
                </c:pt>
                <c:pt idx="2096">
                  <c:v>6.1170007834193984E-12</c:v>
                </c:pt>
                <c:pt idx="2097">
                  <c:v>5.9879049758508344E-12</c:v>
                </c:pt>
                <c:pt idx="2098">
                  <c:v>5.9402026801255083E-12</c:v>
                </c:pt>
                <c:pt idx="2099">
                  <c:v>6.0199275340443887E-12</c:v>
                </c:pt>
                <c:pt idx="2100">
                  <c:v>5.9879049758508344E-12</c:v>
                </c:pt>
                <c:pt idx="2101">
                  <c:v>5.9719576316088497E-12</c:v>
                </c:pt>
                <c:pt idx="2102">
                  <c:v>5.8148380955417744E-12</c:v>
                </c:pt>
                <c:pt idx="2103">
                  <c:v>5.7685145270237194E-12</c:v>
                </c:pt>
                <c:pt idx="2104">
                  <c:v>6.003894905423134E-12</c:v>
                </c:pt>
                <c:pt idx="2105">
                  <c:v>5.7531514764579022E-12</c:v>
                </c:pt>
                <c:pt idx="2106">
                  <c:v>5.7839064954107823E-12</c:v>
                </c:pt>
                <c:pt idx="2107">
                  <c:v>5.9879049758508344E-12</c:v>
                </c:pt>
                <c:pt idx="2108">
                  <c:v>5.9402026801255083E-12</c:v>
                </c:pt>
                <c:pt idx="2109">
                  <c:v>5.9879049758508344E-12</c:v>
                </c:pt>
                <c:pt idx="2110">
                  <c:v>5.9402026801255083E-12</c:v>
                </c:pt>
                <c:pt idx="2111">
                  <c:v>5.8148380955417744E-12</c:v>
                </c:pt>
                <c:pt idx="2112">
                  <c:v>5.9879049758508344E-12</c:v>
                </c:pt>
                <c:pt idx="2113">
                  <c:v>6.003894905423134E-12</c:v>
                </c:pt>
                <c:pt idx="2114">
                  <c:v>5.9402026801255083E-12</c:v>
                </c:pt>
                <c:pt idx="2115">
                  <c:v>6.1170007834193984E-12</c:v>
                </c:pt>
                <c:pt idx="2116">
                  <c:v>6.0844745876418316E-12</c:v>
                </c:pt>
                <c:pt idx="2117">
                  <c:v>6.1170007834193984E-12</c:v>
                </c:pt>
                <c:pt idx="2118">
                  <c:v>6.0682700534730264E-12</c:v>
                </c:pt>
                <c:pt idx="2119">
                  <c:v>5.877186132804807E-12</c:v>
                </c:pt>
                <c:pt idx="2120">
                  <c:v>5.9402026801255083E-12</c:v>
                </c:pt>
                <c:pt idx="2121">
                  <c:v>6.0521086761822481E-12</c:v>
                </c:pt>
                <c:pt idx="2122">
                  <c:v>6.1497137296580388E-12</c:v>
                </c:pt>
                <c:pt idx="2123">
                  <c:v>5.9719576316088497E-12</c:v>
                </c:pt>
                <c:pt idx="2124">
                  <c:v>6.0199275340443887E-12</c:v>
                </c:pt>
                <c:pt idx="2125">
                  <c:v>6.003894905423134E-12</c:v>
                </c:pt>
                <c:pt idx="2126">
                  <c:v>6.2322504805302437E-12</c:v>
                </c:pt>
                <c:pt idx="2127">
                  <c:v>6.1333354467306991E-12</c:v>
                </c:pt>
                <c:pt idx="2128">
                  <c:v>6.1007096235537922E-12</c:v>
                </c:pt>
                <c:pt idx="2129">
                  <c:v>6.2655666520984979E-12</c:v>
                </c:pt>
                <c:pt idx="2130">
                  <c:v>6.1007096235537922E-12</c:v>
                </c:pt>
                <c:pt idx="2131">
                  <c:v>6.1170007834193984E-12</c:v>
                </c:pt>
                <c:pt idx="2132">
                  <c:v>6.1170007834193984E-12</c:v>
                </c:pt>
                <c:pt idx="2133">
                  <c:v>6.1007096235537922E-12</c:v>
                </c:pt>
                <c:pt idx="2134">
                  <c:v>6.0521086761822481E-12</c:v>
                </c:pt>
                <c:pt idx="2135">
                  <c:v>5.9402026801255083E-12</c:v>
                </c:pt>
                <c:pt idx="2136">
                  <c:v>5.9879049758508344E-12</c:v>
                </c:pt>
                <c:pt idx="2137">
                  <c:v>6.0359903408315323E-12</c:v>
                </c:pt>
                <c:pt idx="2138">
                  <c:v>5.9879049758508344E-12</c:v>
                </c:pt>
                <c:pt idx="2139">
                  <c:v>6.1990984861646999E-12</c:v>
                </c:pt>
                <c:pt idx="2140">
                  <c:v>5.8148380955417744E-12</c:v>
                </c:pt>
                <c:pt idx="2141">
                  <c:v>6.0844745876418316E-12</c:v>
                </c:pt>
                <c:pt idx="2142">
                  <c:v>6.0844745876418316E-12</c:v>
                </c:pt>
                <c:pt idx="2143">
                  <c:v>5.9719576316088497E-12</c:v>
                </c:pt>
                <c:pt idx="2144">
                  <c:v>5.9086042123814907E-12</c:v>
                </c:pt>
                <c:pt idx="2145">
                  <c:v>5.9086042123814907E-12</c:v>
                </c:pt>
                <c:pt idx="2146">
                  <c:v>5.877186132804807E-12</c:v>
                </c:pt>
                <c:pt idx="2147">
                  <c:v>5.9402026801255083E-12</c:v>
                </c:pt>
                <c:pt idx="2148">
                  <c:v>6.0359903408315323E-12</c:v>
                </c:pt>
                <c:pt idx="2149">
                  <c:v>6.0682700534730264E-12</c:v>
                </c:pt>
                <c:pt idx="2150">
                  <c:v>6.1170007834193984E-12</c:v>
                </c:pt>
                <c:pt idx="2151">
                  <c:v>5.956065226856538E-12</c:v>
                </c:pt>
                <c:pt idx="2152">
                  <c:v>5.892880401956676E-12</c:v>
                </c:pt>
                <c:pt idx="2153">
                  <c:v>6.0844745876418316E-12</c:v>
                </c:pt>
                <c:pt idx="2154">
                  <c:v>6.003894905423134E-12</c:v>
                </c:pt>
                <c:pt idx="2155">
                  <c:v>6.1007096235537922E-12</c:v>
                </c:pt>
                <c:pt idx="2156">
                  <c:v>5.9086042123814907E-12</c:v>
                </c:pt>
                <c:pt idx="2157">
                  <c:v>6.1007096235537922E-12</c:v>
                </c:pt>
                <c:pt idx="2158">
                  <c:v>5.6769596687592295E-12</c:v>
                </c:pt>
                <c:pt idx="2159">
                  <c:v>5.8303658722845627E-12</c:v>
                </c:pt>
                <c:pt idx="2160">
                  <c:v>6.0359903408315323E-12</c:v>
                </c:pt>
                <c:pt idx="2161">
                  <c:v>5.9879049758508344E-12</c:v>
                </c:pt>
                <c:pt idx="2162">
                  <c:v>6.003894905423134E-12</c:v>
                </c:pt>
                <c:pt idx="2163">
                  <c:v>5.9086042123814907E-12</c:v>
                </c:pt>
                <c:pt idx="2164">
                  <c:v>5.956065226856538E-12</c:v>
                </c:pt>
                <c:pt idx="2165">
                  <c:v>5.9402026801255083E-12</c:v>
                </c:pt>
                <c:pt idx="2166">
                  <c:v>5.9719576316088497E-12</c:v>
                </c:pt>
                <c:pt idx="2167">
                  <c:v>6.1170007834193984E-12</c:v>
                </c:pt>
                <c:pt idx="2168">
                  <c:v>5.956065226856538E-12</c:v>
                </c:pt>
                <c:pt idx="2169">
                  <c:v>6.003894905423134E-12</c:v>
                </c:pt>
                <c:pt idx="2170">
                  <c:v>5.7993516732964313E-12</c:v>
                </c:pt>
                <c:pt idx="2171">
                  <c:v>5.9879049758508344E-12</c:v>
                </c:pt>
                <c:pt idx="2172">
                  <c:v>5.956065226856538E-12</c:v>
                </c:pt>
                <c:pt idx="2173">
                  <c:v>6.0521086761822481E-12</c:v>
                </c:pt>
                <c:pt idx="2174">
                  <c:v>5.7685145270237194E-12</c:v>
                </c:pt>
                <c:pt idx="2175">
                  <c:v>5.9402026801255083E-12</c:v>
                </c:pt>
                <c:pt idx="2176">
                  <c:v>5.7531514764579022E-12</c:v>
                </c:pt>
                <c:pt idx="2177">
                  <c:v>5.9719576316088497E-12</c:v>
                </c:pt>
                <c:pt idx="2178">
                  <c:v>6.003894905423134E-12</c:v>
                </c:pt>
                <c:pt idx="2179">
                  <c:v>5.9879049758508344E-12</c:v>
                </c:pt>
                <c:pt idx="2180">
                  <c:v>5.9402026801255083E-12</c:v>
                </c:pt>
                <c:pt idx="2181">
                  <c:v>5.9879049758508344E-12</c:v>
                </c:pt>
                <c:pt idx="2182">
                  <c:v>5.8459228769121425E-12</c:v>
                </c:pt>
                <c:pt idx="2183">
                  <c:v>5.7993516732964313E-12</c:v>
                </c:pt>
                <c:pt idx="2184">
                  <c:v>6.0521086761822481E-12</c:v>
                </c:pt>
                <c:pt idx="2185">
                  <c:v>5.9402026801255083E-12</c:v>
                </c:pt>
                <c:pt idx="2186">
                  <c:v>5.9243823794712501E-12</c:v>
                </c:pt>
                <c:pt idx="2187">
                  <c:v>5.9879049758508344E-12</c:v>
                </c:pt>
                <c:pt idx="2188">
                  <c:v>5.9879049758508344E-12</c:v>
                </c:pt>
                <c:pt idx="2189">
                  <c:v>5.9719576316088497E-12</c:v>
                </c:pt>
                <c:pt idx="2190">
                  <c:v>5.8148380955417744E-12</c:v>
                </c:pt>
                <c:pt idx="2191">
                  <c:v>5.7685145270237194E-12</c:v>
                </c:pt>
                <c:pt idx="2192">
                  <c:v>6.0199275340443887E-12</c:v>
                </c:pt>
                <c:pt idx="2193">
                  <c:v>5.8615336615628529E-12</c:v>
                </c:pt>
                <c:pt idx="2194">
                  <c:v>5.9879049758508344E-12</c:v>
                </c:pt>
                <c:pt idx="2195">
                  <c:v>5.7531514764579022E-12</c:v>
                </c:pt>
                <c:pt idx="2196">
                  <c:v>5.892880401956676E-12</c:v>
                </c:pt>
                <c:pt idx="2197">
                  <c:v>5.8148380955417744E-12</c:v>
                </c:pt>
                <c:pt idx="2198">
                  <c:v>5.7839064954107823E-12</c:v>
                </c:pt>
                <c:pt idx="2199">
                  <c:v>5.8615336615628529E-12</c:v>
                </c:pt>
                <c:pt idx="2200">
                  <c:v>5.7993516732964313E-12</c:v>
                </c:pt>
                <c:pt idx="2201">
                  <c:v>5.9719576316088497E-12</c:v>
                </c:pt>
                <c:pt idx="2202">
                  <c:v>6.0199275340443887E-12</c:v>
                </c:pt>
                <c:pt idx="2203">
                  <c:v>5.9402026801255083E-12</c:v>
                </c:pt>
                <c:pt idx="2204">
                  <c:v>5.9402026801255083E-12</c:v>
                </c:pt>
                <c:pt idx="2205">
                  <c:v>5.892880401956676E-12</c:v>
                </c:pt>
                <c:pt idx="2206">
                  <c:v>5.9719576316088497E-12</c:v>
                </c:pt>
                <c:pt idx="2207">
                  <c:v>5.7378293416809856E-12</c:v>
                </c:pt>
                <c:pt idx="2208">
                  <c:v>5.956065226856538E-12</c:v>
                </c:pt>
                <c:pt idx="2209">
                  <c:v>5.9243823794712501E-12</c:v>
                </c:pt>
                <c:pt idx="2210">
                  <c:v>5.9402026801255083E-12</c:v>
                </c:pt>
                <c:pt idx="2211">
                  <c:v>5.7839064954107823E-12</c:v>
                </c:pt>
                <c:pt idx="2212">
                  <c:v>6.003894905423134E-12</c:v>
                </c:pt>
                <c:pt idx="2213">
                  <c:v>5.9719576316088497E-12</c:v>
                </c:pt>
                <c:pt idx="2214">
                  <c:v>5.8459228769121425E-12</c:v>
                </c:pt>
                <c:pt idx="2215">
                  <c:v>5.877186132804807E-12</c:v>
                </c:pt>
                <c:pt idx="2216">
                  <c:v>5.9243823794712501E-12</c:v>
                </c:pt>
                <c:pt idx="2217">
                  <c:v>5.8148380955417744E-12</c:v>
                </c:pt>
                <c:pt idx="2218">
                  <c:v>5.8615336615628529E-12</c:v>
                </c:pt>
                <c:pt idx="2219">
                  <c:v>5.877186132804807E-12</c:v>
                </c:pt>
                <c:pt idx="2220">
                  <c:v>6.0199275340443887E-12</c:v>
                </c:pt>
                <c:pt idx="2221">
                  <c:v>5.877186132804807E-12</c:v>
                </c:pt>
                <c:pt idx="2222">
                  <c:v>5.6921192589087681E-12</c:v>
                </c:pt>
                <c:pt idx="2223">
                  <c:v>5.7225480137236152E-12</c:v>
                </c:pt>
                <c:pt idx="2224">
                  <c:v>5.8148380955417744E-12</c:v>
                </c:pt>
                <c:pt idx="2225">
                  <c:v>5.9402026801255083E-12</c:v>
                </c:pt>
                <c:pt idx="2226">
                  <c:v>5.8459228769121425E-12</c:v>
                </c:pt>
                <c:pt idx="2227">
                  <c:v>6.003894905423134E-12</c:v>
                </c:pt>
                <c:pt idx="2228">
                  <c:v>5.7531514764579022E-12</c:v>
                </c:pt>
                <c:pt idx="2229">
                  <c:v>5.7073193307926893E-12</c:v>
                </c:pt>
                <c:pt idx="2230">
                  <c:v>5.8459228769121425E-12</c:v>
                </c:pt>
                <c:pt idx="2231">
                  <c:v>6.0359903408315323E-12</c:v>
                </c:pt>
                <c:pt idx="2232">
                  <c:v>5.877186132804807E-12</c:v>
                </c:pt>
                <c:pt idx="2233">
                  <c:v>5.8459228769121425E-12</c:v>
                </c:pt>
                <c:pt idx="2234">
                  <c:v>5.8615336615628529E-12</c:v>
                </c:pt>
                <c:pt idx="2235">
                  <c:v>5.8615336615628529E-12</c:v>
                </c:pt>
                <c:pt idx="2236">
                  <c:v>5.8148380955417744E-12</c:v>
                </c:pt>
                <c:pt idx="2237">
                  <c:v>5.7225480137236152E-12</c:v>
                </c:pt>
                <c:pt idx="2238">
                  <c:v>5.8148380955417744E-12</c:v>
                </c:pt>
                <c:pt idx="2239">
                  <c:v>5.8148380955417744E-12</c:v>
                </c:pt>
                <c:pt idx="2240">
                  <c:v>5.7531514764579022E-12</c:v>
                </c:pt>
                <c:pt idx="2241">
                  <c:v>5.7685145270237194E-12</c:v>
                </c:pt>
                <c:pt idx="2242">
                  <c:v>5.7378293416809856E-12</c:v>
                </c:pt>
                <c:pt idx="2243">
                  <c:v>5.6769596687592295E-12</c:v>
                </c:pt>
                <c:pt idx="2244">
                  <c:v>5.9243823794712501E-12</c:v>
                </c:pt>
                <c:pt idx="2245">
                  <c:v>5.9086042123814907E-12</c:v>
                </c:pt>
                <c:pt idx="2246">
                  <c:v>5.6618404525307355E-12</c:v>
                </c:pt>
                <c:pt idx="2247">
                  <c:v>5.7993516732964313E-12</c:v>
                </c:pt>
                <c:pt idx="2248">
                  <c:v>5.7839064954107823E-12</c:v>
                </c:pt>
                <c:pt idx="2249">
                  <c:v>5.7531514764579022E-12</c:v>
                </c:pt>
                <c:pt idx="2250">
                  <c:v>5.9719576316088497E-12</c:v>
                </c:pt>
                <c:pt idx="2251">
                  <c:v>5.9243823794712501E-12</c:v>
                </c:pt>
                <c:pt idx="2252">
                  <c:v>5.7225480137236152E-12</c:v>
                </c:pt>
                <c:pt idx="2253">
                  <c:v>5.6921192589087681E-12</c:v>
                </c:pt>
                <c:pt idx="2254">
                  <c:v>5.7378293416809856E-12</c:v>
                </c:pt>
                <c:pt idx="2255">
                  <c:v>5.8148380955417744E-12</c:v>
                </c:pt>
                <c:pt idx="2256">
                  <c:v>5.9719576316088497E-12</c:v>
                </c:pt>
                <c:pt idx="2257">
                  <c:v>5.9086042123814907E-12</c:v>
                </c:pt>
                <c:pt idx="2258">
                  <c:v>5.9879049758508344E-12</c:v>
                </c:pt>
                <c:pt idx="2259">
                  <c:v>5.7839064954107823E-12</c:v>
                </c:pt>
                <c:pt idx="2260">
                  <c:v>5.8148380955417744E-12</c:v>
                </c:pt>
                <c:pt idx="2261">
                  <c:v>5.9086042123814907E-12</c:v>
                </c:pt>
                <c:pt idx="2262">
                  <c:v>5.8615336615628529E-12</c:v>
                </c:pt>
                <c:pt idx="2263">
                  <c:v>5.877186132804807E-12</c:v>
                </c:pt>
                <c:pt idx="2264">
                  <c:v>5.8148380955417744E-12</c:v>
                </c:pt>
                <c:pt idx="2265">
                  <c:v>5.9402026801255083E-12</c:v>
                </c:pt>
                <c:pt idx="2266">
                  <c:v>5.9719576316088497E-12</c:v>
                </c:pt>
                <c:pt idx="2267">
                  <c:v>5.9086042123814907E-12</c:v>
                </c:pt>
                <c:pt idx="2268">
                  <c:v>5.7531514764579022E-12</c:v>
                </c:pt>
                <c:pt idx="2269">
                  <c:v>5.8459228769121425E-12</c:v>
                </c:pt>
                <c:pt idx="2270">
                  <c:v>5.8459228769121425E-12</c:v>
                </c:pt>
                <c:pt idx="2271">
                  <c:v>5.9086042123814907E-12</c:v>
                </c:pt>
                <c:pt idx="2272">
                  <c:v>5.7839064954107823E-12</c:v>
                </c:pt>
                <c:pt idx="2273">
                  <c:v>5.956065226856538E-12</c:v>
                </c:pt>
                <c:pt idx="2274">
                  <c:v>5.6921192589087681E-12</c:v>
                </c:pt>
                <c:pt idx="2275">
                  <c:v>5.877186132804807E-12</c:v>
                </c:pt>
                <c:pt idx="2276">
                  <c:v>5.8148380955417744E-12</c:v>
                </c:pt>
                <c:pt idx="2277">
                  <c:v>5.8459228769121425E-12</c:v>
                </c:pt>
                <c:pt idx="2278">
                  <c:v>5.877186132804807E-12</c:v>
                </c:pt>
                <c:pt idx="2279">
                  <c:v>5.6618404525307355E-12</c:v>
                </c:pt>
                <c:pt idx="2280">
                  <c:v>5.7993516732964313E-12</c:v>
                </c:pt>
                <c:pt idx="2281">
                  <c:v>5.7993516732964313E-12</c:v>
                </c:pt>
                <c:pt idx="2282">
                  <c:v>5.7993516732964313E-12</c:v>
                </c:pt>
                <c:pt idx="2283">
                  <c:v>5.7993516732964313E-12</c:v>
                </c:pt>
                <c:pt idx="2284">
                  <c:v>5.8459228769121425E-12</c:v>
                </c:pt>
                <c:pt idx="2285">
                  <c:v>5.8459228769121425E-12</c:v>
                </c:pt>
                <c:pt idx="2286">
                  <c:v>5.6167357308116289E-12</c:v>
                </c:pt>
                <c:pt idx="2287">
                  <c:v>5.8148380955417744E-12</c:v>
                </c:pt>
                <c:pt idx="2288">
                  <c:v>5.7993516732964313E-12</c:v>
                </c:pt>
                <c:pt idx="2289">
                  <c:v>5.7839064954107823E-12</c:v>
                </c:pt>
                <c:pt idx="2290">
                  <c:v>5.7378293416809856E-12</c:v>
                </c:pt>
                <c:pt idx="2291">
                  <c:v>5.6921192589087681E-12</c:v>
                </c:pt>
                <c:pt idx="2292">
                  <c:v>5.9086042123814907E-12</c:v>
                </c:pt>
                <c:pt idx="2293">
                  <c:v>5.7225480137236152E-12</c:v>
                </c:pt>
                <c:pt idx="2294">
                  <c:v>5.6921192589087681E-12</c:v>
                </c:pt>
                <c:pt idx="2295">
                  <c:v>5.7993516732964313E-12</c:v>
                </c:pt>
                <c:pt idx="2296">
                  <c:v>5.6618404525307355E-12</c:v>
                </c:pt>
                <c:pt idx="2297">
                  <c:v>5.892880401956676E-12</c:v>
                </c:pt>
                <c:pt idx="2298">
                  <c:v>5.7531514764579022E-12</c:v>
                </c:pt>
                <c:pt idx="2299">
                  <c:v>5.956065226856538E-12</c:v>
                </c:pt>
                <c:pt idx="2300">
                  <c:v>5.9086042123814907E-12</c:v>
                </c:pt>
                <c:pt idx="2301">
                  <c:v>5.8615336615628529E-12</c:v>
                </c:pt>
                <c:pt idx="2302">
                  <c:v>5.8459228769121425E-12</c:v>
                </c:pt>
                <c:pt idx="2303">
                  <c:v>5.7839064954107823E-12</c:v>
                </c:pt>
                <c:pt idx="2304">
                  <c:v>5.8148380955417744E-12</c:v>
                </c:pt>
                <c:pt idx="2305">
                  <c:v>5.8148380955417744E-12</c:v>
                </c:pt>
                <c:pt idx="2306">
                  <c:v>5.9243823794712501E-12</c:v>
                </c:pt>
                <c:pt idx="2307">
                  <c:v>5.956065226856538E-12</c:v>
                </c:pt>
                <c:pt idx="2308">
                  <c:v>5.8148380955417744E-12</c:v>
                </c:pt>
                <c:pt idx="2309">
                  <c:v>5.892880401956676E-12</c:v>
                </c:pt>
                <c:pt idx="2310">
                  <c:v>5.7839064954107823E-12</c:v>
                </c:pt>
                <c:pt idx="2311">
                  <c:v>5.8615336615628529E-12</c:v>
                </c:pt>
                <c:pt idx="2312">
                  <c:v>5.956065226856538E-12</c:v>
                </c:pt>
                <c:pt idx="2313">
                  <c:v>5.8148380955417744E-12</c:v>
                </c:pt>
                <c:pt idx="2314">
                  <c:v>6.003894905423134E-12</c:v>
                </c:pt>
                <c:pt idx="2315">
                  <c:v>5.8615336615628529E-12</c:v>
                </c:pt>
                <c:pt idx="2316">
                  <c:v>5.7225480137236152E-12</c:v>
                </c:pt>
                <c:pt idx="2317">
                  <c:v>5.6467733228447539E-12</c:v>
                </c:pt>
                <c:pt idx="2318">
                  <c:v>5.6921192589087681E-12</c:v>
                </c:pt>
                <c:pt idx="2319">
                  <c:v>5.7685145270237194E-12</c:v>
                </c:pt>
                <c:pt idx="2320">
                  <c:v>5.7531514764579022E-12</c:v>
                </c:pt>
                <c:pt idx="2321">
                  <c:v>5.9402026801255083E-12</c:v>
                </c:pt>
                <c:pt idx="2322">
                  <c:v>5.6921192589087681E-12</c:v>
                </c:pt>
                <c:pt idx="2323">
                  <c:v>5.892880401956676E-12</c:v>
                </c:pt>
                <c:pt idx="2324">
                  <c:v>5.8303658722845627E-12</c:v>
                </c:pt>
                <c:pt idx="2325">
                  <c:v>5.7378293416809856E-12</c:v>
                </c:pt>
                <c:pt idx="2326">
                  <c:v>5.7225480137236152E-12</c:v>
                </c:pt>
                <c:pt idx="2327">
                  <c:v>5.6921192589087681E-12</c:v>
                </c:pt>
                <c:pt idx="2328">
                  <c:v>5.7993516732964313E-12</c:v>
                </c:pt>
                <c:pt idx="2329">
                  <c:v>5.8303658722845627E-12</c:v>
                </c:pt>
                <c:pt idx="2330">
                  <c:v>5.9086042123814907E-12</c:v>
                </c:pt>
                <c:pt idx="2331">
                  <c:v>5.892880401956676E-12</c:v>
                </c:pt>
                <c:pt idx="2332">
                  <c:v>5.877186132804807E-12</c:v>
                </c:pt>
                <c:pt idx="2333">
                  <c:v>5.7378293416809856E-12</c:v>
                </c:pt>
                <c:pt idx="2334">
                  <c:v>5.8148380955417744E-12</c:v>
                </c:pt>
                <c:pt idx="2335">
                  <c:v>5.9086042123814907E-12</c:v>
                </c:pt>
                <c:pt idx="2336">
                  <c:v>5.7685145270237194E-12</c:v>
                </c:pt>
                <c:pt idx="2337">
                  <c:v>5.9719576316088497E-12</c:v>
                </c:pt>
                <c:pt idx="2338">
                  <c:v>5.877186132804807E-12</c:v>
                </c:pt>
                <c:pt idx="2339">
                  <c:v>5.7073193307926893E-12</c:v>
                </c:pt>
                <c:pt idx="2340">
                  <c:v>5.9879049758508344E-12</c:v>
                </c:pt>
                <c:pt idx="2341">
                  <c:v>5.8303658722845627E-12</c:v>
                </c:pt>
                <c:pt idx="2342">
                  <c:v>5.877186132804807E-12</c:v>
                </c:pt>
                <c:pt idx="2343">
                  <c:v>5.6769596687592295E-12</c:v>
                </c:pt>
                <c:pt idx="2344">
                  <c:v>5.7839064954107823E-12</c:v>
                </c:pt>
                <c:pt idx="2345">
                  <c:v>5.7378293416809856E-12</c:v>
                </c:pt>
                <c:pt idx="2346">
                  <c:v>5.6618404525307355E-12</c:v>
                </c:pt>
                <c:pt idx="2347">
                  <c:v>5.6317345006859182E-12</c:v>
                </c:pt>
                <c:pt idx="2348">
                  <c:v>5.7378293416809856E-12</c:v>
                </c:pt>
                <c:pt idx="2349">
                  <c:v>5.8303658722845627E-12</c:v>
                </c:pt>
                <c:pt idx="2350">
                  <c:v>5.7225480137236152E-12</c:v>
                </c:pt>
                <c:pt idx="2351">
                  <c:v>5.7993516732964313E-12</c:v>
                </c:pt>
                <c:pt idx="2352">
                  <c:v>5.6618404525307355E-12</c:v>
                </c:pt>
                <c:pt idx="2353">
                  <c:v>5.8148380955417744E-12</c:v>
                </c:pt>
                <c:pt idx="2354">
                  <c:v>5.7685145270237194E-12</c:v>
                </c:pt>
                <c:pt idx="2355">
                  <c:v>5.8148380955417744E-12</c:v>
                </c:pt>
                <c:pt idx="2356">
                  <c:v>5.7685145270237194E-12</c:v>
                </c:pt>
                <c:pt idx="2357">
                  <c:v>5.7378293416809856E-12</c:v>
                </c:pt>
                <c:pt idx="2358">
                  <c:v>5.9402026801255083E-12</c:v>
                </c:pt>
                <c:pt idx="2359">
                  <c:v>5.7073193307926893E-12</c:v>
                </c:pt>
                <c:pt idx="2360">
                  <c:v>5.8615336615628529E-12</c:v>
                </c:pt>
                <c:pt idx="2361">
                  <c:v>5.8615336615628529E-12</c:v>
                </c:pt>
                <c:pt idx="2362">
                  <c:v>5.8148380955417744E-12</c:v>
                </c:pt>
                <c:pt idx="2363">
                  <c:v>5.7225480137236152E-12</c:v>
                </c:pt>
                <c:pt idx="2364">
                  <c:v>5.7378293416809856E-12</c:v>
                </c:pt>
                <c:pt idx="2365">
                  <c:v>5.8615336615628529E-12</c:v>
                </c:pt>
                <c:pt idx="2366">
                  <c:v>5.6921192589087681E-12</c:v>
                </c:pt>
                <c:pt idx="2367">
                  <c:v>5.7378293416809856E-12</c:v>
                </c:pt>
                <c:pt idx="2368">
                  <c:v>5.8148380955417744E-12</c:v>
                </c:pt>
                <c:pt idx="2369">
                  <c:v>5.7225480137236152E-12</c:v>
                </c:pt>
                <c:pt idx="2370">
                  <c:v>5.9243823794712501E-12</c:v>
                </c:pt>
                <c:pt idx="2371">
                  <c:v>5.7378293416809856E-12</c:v>
                </c:pt>
                <c:pt idx="2372">
                  <c:v>5.7531514764579022E-12</c:v>
                </c:pt>
                <c:pt idx="2373">
                  <c:v>5.877186132804807E-12</c:v>
                </c:pt>
                <c:pt idx="2374">
                  <c:v>5.7378293416809856E-12</c:v>
                </c:pt>
                <c:pt idx="2375">
                  <c:v>5.8148380955417744E-12</c:v>
                </c:pt>
                <c:pt idx="2376">
                  <c:v>5.8148380955417744E-12</c:v>
                </c:pt>
                <c:pt idx="2377">
                  <c:v>5.892880401956676E-12</c:v>
                </c:pt>
                <c:pt idx="2378">
                  <c:v>5.8615336615628529E-12</c:v>
                </c:pt>
                <c:pt idx="2379">
                  <c:v>5.8615336615628529E-12</c:v>
                </c:pt>
                <c:pt idx="2380">
                  <c:v>5.9243823794712501E-12</c:v>
                </c:pt>
                <c:pt idx="2381">
                  <c:v>5.8459228769121425E-12</c:v>
                </c:pt>
                <c:pt idx="2382">
                  <c:v>5.4835546046146098E-12</c:v>
                </c:pt>
                <c:pt idx="2383">
                  <c:v>5.8459228769121425E-12</c:v>
                </c:pt>
                <c:pt idx="2384">
                  <c:v>5.7993516732964313E-12</c:v>
                </c:pt>
                <c:pt idx="2385">
                  <c:v>5.9086042123814907E-12</c:v>
                </c:pt>
                <c:pt idx="2386">
                  <c:v>5.8148380955417744E-12</c:v>
                </c:pt>
                <c:pt idx="2387">
                  <c:v>5.7839064954107823E-12</c:v>
                </c:pt>
                <c:pt idx="2388">
                  <c:v>5.892880401956676E-12</c:v>
                </c:pt>
                <c:pt idx="2389">
                  <c:v>5.8459228769121425E-12</c:v>
                </c:pt>
                <c:pt idx="2390">
                  <c:v>5.7531514764579022E-12</c:v>
                </c:pt>
                <c:pt idx="2391">
                  <c:v>5.892880401956676E-12</c:v>
                </c:pt>
                <c:pt idx="2392">
                  <c:v>5.7993516732964313E-12</c:v>
                </c:pt>
                <c:pt idx="2393">
                  <c:v>5.956065226856538E-12</c:v>
                </c:pt>
                <c:pt idx="2394">
                  <c:v>5.7993516732964313E-12</c:v>
                </c:pt>
                <c:pt idx="2395">
                  <c:v>5.7839064954107823E-12</c:v>
                </c:pt>
                <c:pt idx="2396">
                  <c:v>5.7993516732964313E-12</c:v>
                </c:pt>
                <c:pt idx="2397">
                  <c:v>5.5423505437628627E-12</c:v>
                </c:pt>
                <c:pt idx="2398">
                  <c:v>5.877186132804807E-12</c:v>
                </c:pt>
                <c:pt idx="2399">
                  <c:v>5.8615336615628529E-12</c:v>
                </c:pt>
                <c:pt idx="2400">
                  <c:v>5.7531514764579022E-12</c:v>
                </c:pt>
                <c:pt idx="2401">
                  <c:v>5.7531514764579022E-12</c:v>
                </c:pt>
                <c:pt idx="2402">
                  <c:v>5.8615336615628529E-12</c:v>
                </c:pt>
                <c:pt idx="2403">
                  <c:v>5.6017769065522675E-12</c:v>
                </c:pt>
                <c:pt idx="2404">
                  <c:v>5.8615336615628529E-12</c:v>
                </c:pt>
                <c:pt idx="2405">
                  <c:v>5.7225480137236152E-12</c:v>
                </c:pt>
                <c:pt idx="2406">
                  <c:v>5.8615336615628529E-12</c:v>
                </c:pt>
                <c:pt idx="2407">
                  <c:v>5.7839064954107823E-12</c:v>
                </c:pt>
                <c:pt idx="2408">
                  <c:v>5.6618404525307355E-12</c:v>
                </c:pt>
                <c:pt idx="2409">
                  <c:v>5.7685145270237194E-12</c:v>
                </c:pt>
                <c:pt idx="2410">
                  <c:v>5.8615336615628529E-12</c:v>
                </c:pt>
                <c:pt idx="2411">
                  <c:v>5.877186132804807E-12</c:v>
                </c:pt>
                <c:pt idx="2412">
                  <c:v>5.6921192589087681E-12</c:v>
                </c:pt>
                <c:pt idx="2413">
                  <c:v>5.7225480137236152E-12</c:v>
                </c:pt>
                <c:pt idx="2414">
                  <c:v>5.6467733228447539E-12</c:v>
                </c:pt>
                <c:pt idx="2415">
                  <c:v>5.7839064954107823E-12</c:v>
                </c:pt>
                <c:pt idx="2416">
                  <c:v>5.7839064954107823E-12</c:v>
                </c:pt>
                <c:pt idx="2417">
                  <c:v>5.7993516732964313E-12</c:v>
                </c:pt>
                <c:pt idx="2418">
                  <c:v>5.7839064954107823E-12</c:v>
                </c:pt>
                <c:pt idx="2419">
                  <c:v>5.6317345006859182E-12</c:v>
                </c:pt>
                <c:pt idx="2420">
                  <c:v>5.7839064954107823E-12</c:v>
                </c:pt>
                <c:pt idx="2421">
                  <c:v>5.7531514764579022E-12</c:v>
                </c:pt>
                <c:pt idx="2422">
                  <c:v>5.8615336615628529E-12</c:v>
                </c:pt>
                <c:pt idx="2423">
                  <c:v>5.8615336615628529E-12</c:v>
                </c:pt>
                <c:pt idx="2424">
                  <c:v>5.8148380955417744E-12</c:v>
                </c:pt>
                <c:pt idx="2425">
                  <c:v>5.7531514764579022E-12</c:v>
                </c:pt>
                <c:pt idx="2426">
                  <c:v>5.7993516732964313E-12</c:v>
                </c:pt>
                <c:pt idx="2427">
                  <c:v>5.7685145270237194E-12</c:v>
                </c:pt>
                <c:pt idx="2428">
                  <c:v>5.7839064954107823E-12</c:v>
                </c:pt>
                <c:pt idx="2429">
                  <c:v>5.7993516732964313E-12</c:v>
                </c:pt>
                <c:pt idx="2430">
                  <c:v>5.6921192589087681E-12</c:v>
                </c:pt>
                <c:pt idx="2431">
                  <c:v>5.7073193307926893E-12</c:v>
                </c:pt>
                <c:pt idx="2432">
                  <c:v>5.7378293416809856E-12</c:v>
                </c:pt>
                <c:pt idx="2433">
                  <c:v>5.7685145270237194E-12</c:v>
                </c:pt>
                <c:pt idx="2434">
                  <c:v>5.8148380955417744E-12</c:v>
                </c:pt>
                <c:pt idx="2435">
                  <c:v>5.8148380955417744E-12</c:v>
                </c:pt>
                <c:pt idx="2436">
                  <c:v>5.5423505437628627E-12</c:v>
                </c:pt>
                <c:pt idx="2437">
                  <c:v>5.8148380955417744E-12</c:v>
                </c:pt>
                <c:pt idx="2438">
                  <c:v>5.7993516732964313E-12</c:v>
                </c:pt>
                <c:pt idx="2439">
                  <c:v>5.892880401956676E-12</c:v>
                </c:pt>
                <c:pt idx="2440">
                  <c:v>5.7225480137236152E-12</c:v>
                </c:pt>
                <c:pt idx="2441">
                  <c:v>5.7378293416809856E-12</c:v>
                </c:pt>
                <c:pt idx="2442">
                  <c:v>5.7225480137236152E-12</c:v>
                </c:pt>
                <c:pt idx="2443">
                  <c:v>5.7225480137236152E-12</c:v>
                </c:pt>
                <c:pt idx="2444">
                  <c:v>5.7993516732964313E-12</c:v>
                </c:pt>
                <c:pt idx="2445">
                  <c:v>5.7839064954107823E-12</c:v>
                </c:pt>
                <c:pt idx="2446">
                  <c:v>5.7531514764579022E-12</c:v>
                </c:pt>
                <c:pt idx="2447">
                  <c:v>5.8148380955417744E-12</c:v>
                </c:pt>
                <c:pt idx="2448">
                  <c:v>5.7073193307926893E-12</c:v>
                </c:pt>
                <c:pt idx="2449">
                  <c:v>5.6921192589087681E-12</c:v>
                </c:pt>
                <c:pt idx="2450">
                  <c:v>5.7531514764579022E-12</c:v>
                </c:pt>
                <c:pt idx="2451">
                  <c:v>5.8148380955417744E-12</c:v>
                </c:pt>
                <c:pt idx="2452">
                  <c:v>5.6921192589087681E-12</c:v>
                </c:pt>
                <c:pt idx="2453">
                  <c:v>5.8148380955417744E-12</c:v>
                </c:pt>
                <c:pt idx="2454">
                  <c:v>5.7378293416809856E-12</c:v>
                </c:pt>
                <c:pt idx="2455">
                  <c:v>5.7531514764579022E-12</c:v>
                </c:pt>
                <c:pt idx="2456">
                  <c:v>5.6921192589087681E-12</c:v>
                </c:pt>
                <c:pt idx="2457">
                  <c:v>5.7685145270237194E-12</c:v>
                </c:pt>
                <c:pt idx="2458">
                  <c:v>5.7685145270237194E-12</c:v>
                </c:pt>
                <c:pt idx="2459">
                  <c:v>5.7839064954107823E-12</c:v>
                </c:pt>
                <c:pt idx="2460">
                  <c:v>5.6317345006859182E-12</c:v>
                </c:pt>
                <c:pt idx="2461">
                  <c:v>5.8148380955417744E-12</c:v>
                </c:pt>
                <c:pt idx="2462">
                  <c:v>5.8303658722845627E-12</c:v>
                </c:pt>
                <c:pt idx="2463">
                  <c:v>5.877186132804807E-12</c:v>
                </c:pt>
                <c:pt idx="2464">
                  <c:v>5.7839064954107823E-12</c:v>
                </c:pt>
                <c:pt idx="2465">
                  <c:v>5.6769596687592295E-12</c:v>
                </c:pt>
                <c:pt idx="2466">
                  <c:v>5.7225480137236152E-12</c:v>
                </c:pt>
                <c:pt idx="2467">
                  <c:v>5.6467733228447539E-12</c:v>
                </c:pt>
                <c:pt idx="2468">
                  <c:v>5.6017769065522675E-12</c:v>
                </c:pt>
                <c:pt idx="2469">
                  <c:v>5.6618404525307355E-12</c:v>
                </c:pt>
                <c:pt idx="2470">
                  <c:v>5.6167357308116289E-12</c:v>
                </c:pt>
                <c:pt idx="2471">
                  <c:v>5.7073193307926893E-12</c:v>
                </c:pt>
                <c:pt idx="2472">
                  <c:v>5.7378293416809856E-12</c:v>
                </c:pt>
                <c:pt idx="2473">
                  <c:v>5.7993516732964313E-12</c:v>
                </c:pt>
                <c:pt idx="2474">
                  <c:v>5.6618404525307355E-12</c:v>
                </c:pt>
                <c:pt idx="2475">
                  <c:v>5.6167357308116289E-12</c:v>
                </c:pt>
                <c:pt idx="2476">
                  <c:v>5.7531514764579022E-12</c:v>
                </c:pt>
                <c:pt idx="2477">
                  <c:v>5.7531514764579022E-12</c:v>
                </c:pt>
                <c:pt idx="2478">
                  <c:v>5.6167357308116289E-12</c:v>
                </c:pt>
                <c:pt idx="2479">
                  <c:v>5.7378293416809856E-12</c:v>
                </c:pt>
                <c:pt idx="2480">
                  <c:v>5.6618404525307355E-12</c:v>
                </c:pt>
                <c:pt idx="2481">
                  <c:v>5.7073193307926893E-12</c:v>
                </c:pt>
                <c:pt idx="2482">
                  <c:v>5.6618404525307355E-12</c:v>
                </c:pt>
                <c:pt idx="2483">
                  <c:v>5.7531514764579022E-12</c:v>
                </c:pt>
                <c:pt idx="2484">
                  <c:v>5.7073193307926893E-12</c:v>
                </c:pt>
                <c:pt idx="2485">
                  <c:v>5.7839064954107823E-12</c:v>
                </c:pt>
                <c:pt idx="2486">
                  <c:v>5.6921192589087681E-12</c:v>
                </c:pt>
                <c:pt idx="2487">
                  <c:v>5.6769596687592295E-12</c:v>
                </c:pt>
                <c:pt idx="2488">
                  <c:v>5.7839064954107823E-12</c:v>
                </c:pt>
                <c:pt idx="2489">
                  <c:v>5.8148380955417744E-12</c:v>
                </c:pt>
                <c:pt idx="2490">
                  <c:v>5.6167357308116289E-12</c:v>
                </c:pt>
                <c:pt idx="2491">
                  <c:v>5.6167357308116289E-12</c:v>
                </c:pt>
                <c:pt idx="2492">
                  <c:v>5.6921192589087681E-12</c:v>
                </c:pt>
                <c:pt idx="2493">
                  <c:v>5.7378293416809856E-12</c:v>
                </c:pt>
                <c:pt idx="2494">
                  <c:v>5.6167357308116289E-12</c:v>
                </c:pt>
                <c:pt idx="2495">
                  <c:v>5.7225480137236152E-12</c:v>
                </c:pt>
                <c:pt idx="2496">
                  <c:v>5.7685145270237194E-12</c:v>
                </c:pt>
                <c:pt idx="2497">
                  <c:v>5.6618404525307355E-12</c:v>
                </c:pt>
                <c:pt idx="2498">
                  <c:v>5.6921192589087681E-12</c:v>
                </c:pt>
                <c:pt idx="2499">
                  <c:v>5.7839064954107823E-12</c:v>
                </c:pt>
                <c:pt idx="2500">
                  <c:v>5.7225480137236152E-12</c:v>
                </c:pt>
                <c:pt idx="2501">
                  <c:v>5.6769596687592295E-12</c:v>
                </c:pt>
                <c:pt idx="2502">
                  <c:v>5.7839064954107823E-12</c:v>
                </c:pt>
                <c:pt idx="2503">
                  <c:v>5.512879960835523E-12</c:v>
                </c:pt>
                <c:pt idx="2504">
                  <c:v>5.6769596687592295E-12</c:v>
                </c:pt>
                <c:pt idx="2505">
                  <c:v>5.7225480137236152E-12</c:v>
                </c:pt>
                <c:pt idx="2506">
                  <c:v>5.6769596687592295E-12</c:v>
                </c:pt>
                <c:pt idx="2507">
                  <c:v>5.7073193307926893E-12</c:v>
                </c:pt>
                <c:pt idx="2508">
                  <c:v>5.7378293416809856E-12</c:v>
                </c:pt>
                <c:pt idx="2509">
                  <c:v>5.6618404525307355E-12</c:v>
                </c:pt>
                <c:pt idx="2510">
                  <c:v>5.7073193307926893E-12</c:v>
                </c:pt>
                <c:pt idx="2511">
                  <c:v>5.877186132804807E-12</c:v>
                </c:pt>
                <c:pt idx="2512">
                  <c:v>5.6921192589087681E-12</c:v>
                </c:pt>
                <c:pt idx="2513">
                  <c:v>5.7225480137236152E-12</c:v>
                </c:pt>
                <c:pt idx="2514">
                  <c:v>5.6769596687592295E-12</c:v>
                </c:pt>
                <c:pt idx="2515">
                  <c:v>5.7225480137236152E-12</c:v>
                </c:pt>
                <c:pt idx="2516">
                  <c:v>5.6618404525307355E-12</c:v>
                </c:pt>
                <c:pt idx="2517">
                  <c:v>5.6467733228447539E-12</c:v>
                </c:pt>
                <c:pt idx="2518">
                  <c:v>5.6467733228447539E-12</c:v>
                </c:pt>
                <c:pt idx="2519">
                  <c:v>5.6618404525307355E-12</c:v>
                </c:pt>
                <c:pt idx="2520">
                  <c:v>5.5571506775687896E-12</c:v>
                </c:pt>
                <c:pt idx="2521">
                  <c:v>5.7685145270237194E-12</c:v>
                </c:pt>
                <c:pt idx="2522">
                  <c:v>5.7531514764579022E-12</c:v>
                </c:pt>
                <c:pt idx="2523">
                  <c:v>5.6618404525307355E-12</c:v>
                </c:pt>
                <c:pt idx="2524">
                  <c:v>5.6167357308116289E-12</c:v>
                </c:pt>
                <c:pt idx="2525">
                  <c:v>5.7531514764579022E-12</c:v>
                </c:pt>
                <c:pt idx="2526">
                  <c:v>5.6017769065522675E-12</c:v>
                </c:pt>
                <c:pt idx="2527">
                  <c:v>5.8459228769121425E-12</c:v>
                </c:pt>
                <c:pt idx="2528">
                  <c:v>5.6317345006859182E-12</c:v>
                </c:pt>
                <c:pt idx="2529">
                  <c:v>5.6769596687592295E-12</c:v>
                </c:pt>
                <c:pt idx="2530">
                  <c:v>5.6921192589087681E-12</c:v>
                </c:pt>
                <c:pt idx="2531">
                  <c:v>5.6921192589087681E-12</c:v>
                </c:pt>
                <c:pt idx="2532">
                  <c:v>5.6618404525307355E-12</c:v>
                </c:pt>
                <c:pt idx="2533">
                  <c:v>5.7531514764579022E-12</c:v>
                </c:pt>
                <c:pt idx="2534">
                  <c:v>5.7225480137236152E-12</c:v>
                </c:pt>
                <c:pt idx="2535">
                  <c:v>5.6317345006859182E-12</c:v>
                </c:pt>
                <c:pt idx="2536">
                  <c:v>5.7839064954107823E-12</c:v>
                </c:pt>
                <c:pt idx="2537">
                  <c:v>5.7225480137236152E-12</c:v>
                </c:pt>
                <c:pt idx="2538">
                  <c:v>5.7073193307926893E-12</c:v>
                </c:pt>
                <c:pt idx="2539">
                  <c:v>5.6167357308116289E-12</c:v>
                </c:pt>
                <c:pt idx="2540">
                  <c:v>5.6769596687592295E-12</c:v>
                </c:pt>
                <c:pt idx="2541">
                  <c:v>5.6921192589087681E-12</c:v>
                </c:pt>
                <c:pt idx="2542">
                  <c:v>5.6618404525307355E-12</c:v>
                </c:pt>
                <c:pt idx="2543">
                  <c:v>5.6017769065522675E-12</c:v>
                </c:pt>
                <c:pt idx="2544">
                  <c:v>5.7685145270237194E-12</c:v>
                </c:pt>
                <c:pt idx="2545">
                  <c:v>5.7685145270237194E-12</c:v>
                </c:pt>
                <c:pt idx="2546">
                  <c:v>5.7073193307926893E-12</c:v>
                </c:pt>
                <c:pt idx="2547">
                  <c:v>5.7225480137236152E-12</c:v>
                </c:pt>
                <c:pt idx="2548">
                  <c:v>5.6618404525307355E-12</c:v>
                </c:pt>
                <c:pt idx="2549">
                  <c:v>5.6017769065522675E-12</c:v>
                </c:pt>
                <c:pt idx="2550">
                  <c:v>5.7378293416809856E-12</c:v>
                </c:pt>
                <c:pt idx="2551">
                  <c:v>5.7685145270237194E-12</c:v>
                </c:pt>
                <c:pt idx="2552">
                  <c:v>5.6017769065522675E-12</c:v>
                </c:pt>
                <c:pt idx="2553">
                  <c:v>5.6467733228447539E-12</c:v>
                </c:pt>
                <c:pt idx="2554">
                  <c:v>5.7378293416809856E-12</c:v>
                </c:pt>
                <c:pt idx="2555">
                  <c:v>5.6167357308116289E-12</c:v>
                </c:pt>
                <c:pt idx="2556">
                  <c:v>5.512879960835523E-12</c:v>
                </c:pt>
                <c:pt idx="2557">
                  <c:v>5.6467733228447539E-12</c:v>
                </c:pt>
                <c:pt idx="2558">
                  <c:v>5.7378293416809856E-12</c:v>
                </c:pt>
                <c:pt idx="2559">
                  <c:v>5.6017769065522675E-12</c:v>
                </c:pt>
                <c:pt idx="2560">
                  <c:v>5.6618404525307355E-12</c:v>
                </c:pt>
                <c:pt idx="2561">
                  <c:v>5.7993516732964313E-12</c:v>
                </c:pt>
                <c:pt idx="2562">
                  <c:v>5.6467733228447539E-12</c:v>
                </c:pt>
                <c:pt idx="2563">
                  <c:v>5.5719903332272128E-12</c:v>
                </c:pt>
                <c:pt idx="2564">
                  <c:v>5.8615336615628529E-12</c:v>
                </c:pt>
                <c:pt idx="2565">
                  <c:v>5.6167357308116289E-12</c:v>
                </c:pt>
                <c:pt idx="2566">
                  <c:v>5.6618404525307355E-12</c:v>
                </c:pt>
                <c:pt idx="2567">
                  <c:v>5.6167357308116289E-12</c:v>
                </c:pt>
                <c:pt idx="2568">
                  <c:v>5.7685145270237194E-12</c:v>
                </c:pt>
                <c:pt idx="2569">
                  <c:v>5.6167357308116289E-12</c:v>
                </c:pt>
                <c:pt idx="2570">
                  <c:v>5.7073193307926893E-12</c:v>
                </c:pt>
                <c:pt idx="2571">
                  <c:v>5.6769596687592295E-12</c:v>
                </c:pt>
                <c:pt idx="2572">
                  <c:v>5.6167357308116289E-12</c:v>
                </c:pt>
                <c:pt idx="2573">
                  <c:v>5.4981977314322934E-12</c:v>
                </c:pt>
                <c:pt idx="2574">
                  <c:v>5.6618404525307355E-12</c:v>
                </c:pt>
                <c:pt idx="2575">
                  <c:v>5.5571506775687896E-12</c:v>
                </c:pt>
                <c:pt idx="2576">
                  <c:v>5.6017769065522675E-12</c:v>
                </c:pt>
                <c:pt idx="2577">
                  <c:v>5.5571506775687896E-12</c:v>
                </c:pt>
                <c:pt idx="2578">
                  <c:v>5.7839064954107823E-12</c:v>
                </c:pt>
                <c:pt idx="2579">
                  <c:v>5.5719903332272128E-12</c:v>
                </c:pt>
                <c:pt idx="2580">
                  <c:v>5.6167357308116289E-12</c:v>
                </c:pt>
                <c:pt idx="2581">
                  <c:v>5.5423505437628627E-12</c:v>
                </c:pt>
                <c:pt idx="2582">
                  <c:v>5.6618404525307355E-12</c:v>
                </c:pt>
                <c:pt idx="2583">
                  <c:v>5.5423505437628627E-12</c:v>
                </c:pt>
                <c:pt idx="2584">
                  <c:v>5.6017769065522675E-12</c:v>
                </c:pt>
                <c:pt idx="2585">
                  <c:v>5.7378293416809856E-12</c:v>
                </c:pt>
                <c:pt idx="2586">
                  <c:v>5.6317345006859182E-12</c:v>
                </c:pt>
                <c:pt idx="2587">
                  <c:v>5.7073193307926893E-12</c:v>
                </c:pt>
                <c:pt idx="2588">
                  <c:v>5.5571506775687896E-12</c:v>
                </c:pt>
                <c:pt idx="2589">
                  <c:v>5.6317345006859182E-12</c:v>
                </c:pt>
                <c:pt idx="2590">
                  <c:v>5.5275898265524861E-12</c:v>
                </c:pt>
                <c:pt idx="2591">
                  <c:v>5.6017769065522675E-12</c:v>
                </c:pt>
                <c:pt idx="2592">
                  <c:v>5.6017769065522675E-12</c:v>
                </c:pt>
                <c:pt idx="2593">
                  <c:v>5.6017769065522675E-12</c:v>
                </c:pt>
                <c:pt idx="2594">
                  <c:v>5.5571506775687896E-12</c:v>
                </c:pt>
                <c:pt idx="2595">
                  <c:v>5.512879960835523E-12</c:v>
                </c:pt>
                <c:pt idx="2596">
                  <c:v>5.6017769065522675E-12</c:v>
                </c:pt>
                <c:pt idx="2597">
                  <c:v>5.6017769065522675E-12</c:v>
                </c:pt>
                <c:pt idx="2598">
                  <c:v>5.4981977314322934E-12</c:v>
                </c:pt>
                <c:pt idx="2599">
                  <c:v>5.5275898265524861E-12</c:v>
                </c:pt>
                <c:pt idx="2600">
                  <c:v>5.5719903332272128E-12</c:v>
                </c:pt>
                <c:pt idx="2601">
                  <c:v>5.6317345006859182E-12</c:v>
                </c:pt>
                <c:pt idx="2602">
                  <c:v>5.6467733228447539E-12</c:v>
                </c:pt>
                <c:pt idx="2603">
                  <c:v>5.5275898265524861E-12</c:v>
                </c:pt>
                <c:pt idx="2604">
                  <c:v>5.6317345006859182E-12</c:v>
                </c:pt>
                <c:pt idx="2605">
                  <c:v>5.6017769065522675E-12</c:v>
                </c:pt>
                <c:pt idx="2606">
                  <c:v>5.5571506775687896E-12</c:v>
                </c:pt>
                <c:pt idx="2607">
                  <c:v>5.5275898265524861E-12</c:v>
                </c:pt>
                <c:pt idx="2608">
                  <c:v>5.5275898265524861E-12</c:v>
                </c:pt>
                <c:pt idx="2609">
                  <c:v>5.5423505437628627E-12</c:v>
                </c:pt>
                <c:pt idx="2610">
                  <c:v>5.6017769065522675E-12</c:v>
                </c:pt>
                <c:pt idx="2611">
                  <c:v>5.512879960835523E-12</c:v>
                </c:pt>
                <c:pt idx="2612">
                  <c:v>5.6167357308116289E-12</c:v>
                </c:pt>
                <c:pt idx="2613">
                  <c:v>5.5275898265524861E-12</c:v>
                </c:pt>
                <c:pt idx="2614">
                  <c:v>5.6017769065522675E-12</c:v>
                </c:pt>
                <c:pt idx="2615">
                  <c:v>5.7993516732964313E-12</c:v>
                </c:pt>
                <c:pt idx="2616">
                  <c:v>5.4981977314322934E-12</c:v>
                </c:pt>
                <c:pt idx="2617">
                  <c:v>5.6017769065522675E-12</c:v>
                </c:pt>
                <c:pt idx="2618">
                  <c:v>5.5275898265524861E-12</c:v>
                </c:pt>
                <c:pt idx="2619">
                  <c:v>5.6167357308116289E-12</c:v>
                </c:pt>
                <c:pt idx="2620">
                  <c:v>5.5571506775687896E-12</c:v>
                </c:pt>
                <c:pt idx="2621">
                  <c:v>5.6167357308116289E-12</c:v>
                </c:pt>
                <c:pt idx="2622">
                  <c:v>5.6167357308116289E-12</c:v>
                </c:pt>
                <c:pt idx="2623">
                  <c:v>5.6017769065522675E-12</c:v>
                </c:pt>
                <c:pt idx="2624">
                  <c:v>5.5571506775687896E-12</c:v>
                </c:pt>
                <c:pt idx="2625">
                  <c:v>5.4689504762421344E-12</c:v>
                </c:pt>
                <c:pt idx="2626">
                  <c:v>5.6017769065522675E-12</c:v>
                </c:pt>
                <c:pt idx="2627">
                  <c:v>5.7225480137236152E-12</c:v>
                </c:pt>
                <c:pt idx="2628">
                  <c:v>5.6769596687592295E-12</c:v>
                </c:pt>
                <c:pt idx="2629">
                  <c:v>5.4398701867037975E-12</c:v>
                </c:pt>
                <c:pt idx="2630">
                  <c:v>5.6167357308116289E-12</c:v>
                </c:pt>
                <c:pt idx="2631">
                  <c:v>5.4253824012681667E-12</c:v>
                </c:pt>
                <c:pt idx="2632">
                  <c:v>5.6167357308116289E-12</c:v>
                </c:pt>
                <c:pt idx="2633">
                  <c:v>5.7378293416809856E-12</c:v>
                </c:pt>
                <c:pt idx="2634">
                  <c:v>5.4543966599058073E-12</c:v>
                </c:pt>
                <c:pt idx="2635">
                  <c:v>5.5571506775687896E-12</c:v>
                </c:pt>
                <c:pt idx="2636">
                  <c:v>5.6317345006859182E-12</c:v>
                </c:pt>
                <c:pt idx="2637">
                  <c:v>5.7073193307926893E-12</c:v>
                </c:pt>
                <c:pt idx="2638">
                  <c:v>5.5719903332272128E-12</c:v>
                </c:pt>
                <c:pt idx="2639">
                  <c:v>5.7378293416809856E-12</c:v>
                </c:pt>
                <c:pt idx="2640">
                  <c:v>5.4981977314322934E-12</c:v>
                </c:pt>
                <c:pt idx="2641">
                  <c:v>5.7225480137236152E-12</c:v>
                </c:pt>
                <c:pt idx="2642">
                  <c:v>5.6167357308116289E-12</c:v>
                </c:pt>
                <c:pt idx="2643">
                  <c:v>5.6467733228447539E-12</c:v>
                </c:pt>
                <c:pt idx="2644">
                  <c:v>5.4981977314322934E-12</c:v>
                </c:pt>
                <c:pt idx="2645">
                  <c:v>5.6317345006859182E-12</c:v>
                </c:pt>
                <c:pt idx="2646">
                  <c:v>5.6017769065522675E-12</c:v>
                </c:pt>
                <c:pt idx="2647">
                  <c:v>5.6017769065522675E-12</c:v>
                </c:pt>
                <c:pt idx="2648">
                  <c:v>5.6017769065522675E-12</c:v>
                </c:pt>
                <c:pt idx="2649">
                  <c:v>5.5275898265524861E-12</c:v>
                </c:pt>
                <c:pt idx="2650">
                  <c:v>5.6017769065522675E-12</c:v>
                </c:pt>
                <c:pt idx="2651">
                  <c:v>5.5275898265524861E-12</c:v>
                </c:pt>
                <c:pt idx="2652">
                  <c:v>5.6467733228447539E-12</c:v>
                </c:pt>
                <c:pt idx="2653">
                  <c:v>5.5571506775687896E-12</c:v>
                </c:pt>
                <c:pt idx="2654">
                  <c:v>5.5571506775687896E-12</c:v>
                </c:pt>
                <c:pt idx="2655">
                  <c:v>5.5423505437628627E-12</c:v>
                </c:pt>
                <c:pt idx="2656">
                  <c:v>5.6921192589087681E-12</c:v>
                </c:pt>
                <c:pt idx="2657">
                  <c:v>5.5423505437628627E-12</c:v>
                </c:pt>
                <c:pt idx="2658">
                  <c:v>5.7378293416809856E-12</c:v>
                </c:pt>
                <c:pt idx="2659">
                  <c:v>5.5719903332272128E-12</c:v>
                </c:pt>
                <c:pt idx="2660">
                  <c:v>5.5423505437628627E-12</c:v>
                </c:pt>
                <c:pt idx="2661">
                  <c:v>5.6317345006859182E-12</c:v>
                </c:pt>
                <c:pt idx="2662">
                  <c:v>5.5719903332272128E-12</c:v>
                </c:pt>
                <c:pt idx="2663">
                  <c:v>5.6317345006859182E-12</c:v>
                </c:pt>
                <c:pt idx="2664">
                  <c:v>5.6017769065522675E-12</c:v>
                </c:pt>
                <c:pt idx="2665">
                  <c:v>5.5423505437628627E-12</c:v>
                </c:pt>
                <c:pt idx="2666">
                  <c:v>5.4543966599058073E-12</c:v>
                </c:pt>
                <c:pt idx="2667">
                  <c:v>5.6017769065522675E-12</c:v>
                </c:pt>
                <c:pt idx="2668">
                  <c:v>5.4543966599058073E-12</c:v>
                </c:pt>
                <c:pt idx="2669">
                  <c:v>5.5423505437628627E-12</c:v>
                </c:pt>
                <c:pt idx="2670">
                  <c:v>5.512879960835523E-12</c:v>
                </c:pt>
                <c:pt idx="2671">
                  <c:v>5.5423505437628627E-12</c:v>
                </c:pt>
                <c:pt idx="2672">
                  <c:v>5.5423505437628627E-12</c:v>
                </c:pt>
                <c:pt idx="2673">
                  <c:v>5.6167357308116289E-12</c:v>
                </c:pt>
                <c:pt idx="2674">
                  <c:v>5.5571506775687896E-12</c:v>
                </c:pt>
                <c:pt idx="2675">
                  <c:v>5.6017769065522675E-12</c:v>
                </c:pt>
                <c:pt idx="2676">
                  <c:v>5.6017769065522675E-12</c:v>
                </c:pt>
                <c:pt idx="2677">
                  <c:v>5.4835546046146098E-12</c:v>
                </c:pt>
                <c:pt idx="2678">
                  <c:v>5.512879960835523E-12</c:v>
                </c:pt>
                <c:pt idx="2679">
                  <c:v>5.7531514764579022E-12</c:v>
                </c:pt>
                <c:pt idx="2680">
                  <c:v>5.6467733228447539E-12</c:v>
                </c:pt>
                <c:pt idx="2681">
                  <c:v>5.5719903332272128E-12</c:v>
                </c:pt>
                <c:pt idx="2682">
                  <c:v>5.5571506775687896E-12</c:v>
                </c:pt>
                <c:pt idx="2683">
                  <c:v>5.4689504762421344E-12</c:v>
                </c:pt>
                <c:pt idx="2684">
                  <c:v>5.6317345006859182E-12</c:v>
                </c:pt>
                <c:pt idx="2685">
                  <c:v>5.7531514764579022E-12</c:v>
                </c:pt>
                <c:pt idx="2686">
                  <c:v>5.5423505437628627E-12</c:v>
                </c:pt>
                <c:pt idx="2687">
                  <c:v>5.7378293416809856E-12</c:v>
                </c:pt>
                <c:pt idx="2688">
                  <c:v>5.6467733228447539E-12</c:v>
                </c:pt>
                <c:pt idx="2689">
                  <c:v>5.6317345006859182E-12</c:v>
                </c:pt>
                <c:pt idx="2690">
                  <c:v>5.5868696162761528E-12</c:v>
                </c:pt>
                <c:pt idx="2691">
                  <c:v>5.6317345006859182E-12</c:v>
                </c:pt>
                <c:pt idx="2692">
                  <c:v>5.6769596687592295E-12</c:v>
                </c:pt>
                <c:pt idx="2693">
                  <c:v>5.8459228769121425E-12</c:v>
                </c:pt>
                <c:pt idx="2694">
                  <c:v>5.6317345006859182E-12</c:v>
                </c:pt>
                <c:pt idx="2695">
                  <c:v>5.6317345006859182E-12</c:v>
                </c:pt>
                <c:pt idx="2696">
                  <c:v>5.5275898265524861E-12</c:v>
                </c:pt>
                <c:pt idx="2697">
                  <c:v>5.5719903332272128E-12</c:v>
                </c:pt>
                <c:pt idx="2698">
                  <c:v>5.6769596687592295E-12</c:v>
                </c:pt>
                <c:pt idx="2699">
                  <c:v>5.7531514764579022E-12</c:v>
                </c:pt>
                <c:pt idx="2700">
                  <c:v>5.8303658722845627E-12</c:v>
                </c:pt>
                <c:pt idx="2701">
                  <c:v>5.5868696162761528E-12</c:v>
                </c:pt>
                <c:pt idx="2702">
                  <c:v>5.7839064954107823E-12</c:v>
                </c:pt>
                <c:pt idx="2703">
                  <c:v>5.5571506775687896E-12</c:v>
                </c:pt>
                <c:pt idx="2704">
                  <c:v>5.5571506775687896E-12</c:v>
                </c:pt>
                <c:pt idx="2705">
                  <c:v>5.6618404525307355E-12</c:v>
                </c:pt>
                <c:pt idx="2706">
                  <c:v>5.6467733228447539E-12</c:v>
                </c:pt>
                <c:pt idx="2707">
                  <c:v>5.8148380955417744E-12</c:v>
                </c:pt>
                <c:pt idx="2708">
                  <c:v>5.5423505437628627E-12</c:v>
                </c:pt>
                <c:pt idx="2709">
                  <c:v>5.5868696162761528E-12</c:v>
                </c:pt>
                <c:pt idx="2710">
                  <c:v>5.6921192589087681E-12</c:v>
                </c:pt>
                <c:pt idx="2711">
                  <c:v>5.6167357308116289E-12</c:v>
                </c:pt>
                <c:pt idx="2712">
                  <c:v>5.6769596687592295E-12</c:v>
                </c:pt>
                <c:pt idx="2713">
                  <c:v>5.5571506775687896E-12</c:v>
                </c:pt>
                <c:pt idx="2714">
                  <c:v>5.5423505437628627E-12</c:v>
                </c:pt>
                <c:pt idx="2715">
                  <c:v>5.6317345006859182E-12</c:v>
                </c:pt>
                <c:pt idx="2716">
                  <c:v>5.5571506775687896E-12</c:v>
                </c:pt>
                <c:pt idx="2717">
                  <c:v>5.6921192589087681E-12</c:v>
                </c:pt>
                <c:pt idx="2718">
                  <c:v>5.4835546046146098E-12</c:v>
                </c:pt>
                <c:pt idx="2719">
                  <c:v>5.6921192589087681E-12</c:v>
                </c:pt>
                <c:pt idx="2720">
                  <c:v>5.5571506775687896E-12</c:v>
                </c:pt>
                <c:pt idx="2721">
                  <c:v>5.4543966599058073E-12</c:v>
                </c:pt>
                <c:pt idx="2722">
                  <c:v>5.512879960835523E-12</c:v>
                </c:pt>
                <c:pt idx="2723">
                  <c:v>5.6769596687592295E-12</c:v>
                </c:pt>
                <c:pt idx="2724">
                  <c:v>5.5571506775687896E-12</c:v>
                </c:pt>
                <c:pt idx="2725">
                  <c:v>5.6618404525307355E-12</c:v>
                </c:pt>
                <c:pt idx="2726">
                  <c:v>5.5423505437628627E-12</c:v>
                </c:pt>
                <c:pt idx="2727">
                  <c:v>5.6618404525307355E-12</c:v>
                </c:pt>
                <c:pt idx="2728">
                  <c:v>5.5423505437628627E-12</c:v>
                </c:pt>
                <c:pt idx="2729">
                  <c:v>6.7692610628619408E-12</c:v>
                </c:pt>
                <c:pt idx="2730">
                  <c:v>6.1333354467306991E-12</c:v>
                </c:pt>
                <c:pt idx="2731">
                  <c:v>5.7378293416809856E-12</c:v>
                </c:pt>
                <c:pt idx="2732">
                  <c:v>5.7839064954107823E-12</c:v>
                </c:pt>
                <c:pt idx="2733">
                  <c:v>5.6017769065522675E-12</c:v>
                </c:pt>
                <c:pt idx="2734">
                  <c:v>5.6317345006859182E-12</c:v>
                </c:pt>
                <c:pt idx="2735">
                  <c:v>5.6017769065522675E-12</c:v>
                </c:pt>
                <c:pt idx="2736">
                  <c:v>5.7378293416809856E-12</c:v>
                </c:pt>
                <c:pt idx="2737">
                  <c:v>5.4253824012681667E-12</c:v>
                </c:pt>
                <c:pt idx="2738">
                  <c:v>5.5275898265524861E-12</c:v>
                </c:pt>
                <c:pt idx="2739">
                  <c:v>5.5571506775687896E-12</c:v>
                </c:pt>
                <c:pt idx="2740">
                  <c:v>5.7378293416809856E-12</c:v>
                </c:pt>
                <c:pt idx="2741">
                  <c:v>5.877186132804807E-12</c:v>
                </c:pt>
                <c:pt idx="2742">
                  <c:v>5.4398701867037975E-12</c:v>
                </c:pt>
                <c:pt idx="2743">
                  <c:v>5.3821614088222283E-12</c:v>
                </c:pt>
                <c:pt idx="2744">
                  <c:v>5.3821614088222283E-12</c:v>
                </c:pt>
                <c:pt idx="2745">
                  <c:v>5.4835546046146098E-12</c:v>
                </c:pt>
                <c:pt idx="2746">
                  <c:v>5.6317345006859182E-12</c:v>
                </c:pt>
                <c:pt idx="2747">
                  <c:v>5.6167357308116289E-12</c:v>
                </c:pt>
                <c:pt idx="2748">
                  <c:v>5.4543966599058073E-12</c:v>
                </c:pt>
                <c:pt idx="2749">
                  <c:v>5.7073193307926893E-12</c:v>
                </c:pt>
                <c:pt idx="2750">
                  <c:v>5.6467733228447539E-12</c:v>
                </c:pt>
                <c:pt idx="2751">
                  <c:v>5.7225480137236152E-12</c:v>
                </c:pt>
                <c:pt idx="2752">
                  <c:v>5.7378293416809856E-12</c:v>
                </c:pt>
                <c:pt idx="2753">
                  <c:v>5.6467733228447539E-12</c:v>
                </c:pt>
                <c:pt idx="2754">
                  <c:v>5.6769596687592295E-12</c:v>
                </c:pt>
                <c:pt idx="2755">
                  <c:v>5.7839064954107823E-12</c:v>
                </c:pt>
                <c:pt idx="2756">
                  <c:v>5.6921192589087681E-12</c:v>
                </c:pt>
                <c:pt idx="2757">
                  <c:v>5.5423505437628627E-12</c:v>
                </c:pt>
                <c:pt idx="2758">
                  <c:v>5.7993516732964313E-12</c:v>
                </c:pt>
                <c:pt idx="2759">
                  <c:v>5.6921192589087681E-12</c:v>
                </c:pt>
                <c:pt idx="2760">
                  <c:v>5.8148380955417744E-12</c:v>
                </c:pt>
                <c:pt idx="2761">
                  <c:v>5.6167357308116289E-12</c:v>
                </c:pt>
                <c:pt idx="2762">
                  <c:v>5.5571506775687896E-12</c:v>
                </c:pt>
                <c:pt idx="2763">
                  <c:v>5.6467733228447539E-12</c:v>
                </c:pt>
                <c:pt idx="2764">
                  <c:v>5.4543966599058073E-12</c:v>
                </c:pt>
                <c:pt idx="2765">
                  <c:v>5.7378293416809856E-12</c:v>
                </c:pt>
                <c:pt idx="2766">
                  <c:v>5.7378293416809856E-12</c:v>
                </c:pt>
                <c:pt idx="2767">
                  <c:v>5.6769596687592295E-12</c:v>
                </c:pt>
                <c:pt idx="2768">
                  <c:v>5.7378293416809856E-12</c:v>
                </c:pt>
                <c:pt idx="2769">
                  <c:v>6.1661357486819856E-12</c:v>
                </c:pt>
                <c:pt idx="2770">
                  <c:v>5.6618404525307355E-12</c:v>
                </c:pt>
                <c:pt idx="2771">
                  <c:v>1.3979985402664284E-11</c:v>
                </c:pt>
                <c:pt idx="2772">
                  <c:v>7.255185753873576E-12</c:v>
                </c:pt>
                <c:pt idx="2773">
                  <c:v>6.1333354467306991E-12</c:v>
                </c:pt>
                <c:pt idx="2774">
                  <c:v>5.6769596687592295E-12</c:v>
                </c:pt>
                <c:pt idx="2775">
                  <c:v>5.6618404525307355E-12</c:v>
                </c:pt>
                <c:pt idx="2776">
                  <c:v>5.5571506775687896E-12</c:v>
                </c:pt>
                <c:pt idx="2777">
                  <c:v>5.6017769065522675E-12</c:v>
                </c:pt>
                <c:pt idx="2778">
                  <c:v>5.512879960835523E-12</c:v>
                </c:pt>
                <c:pt idx="2779">
                  <c:v>5.2545423873559067E-12</c:v>
                </c:pt>
                <c:pt idx="2780">
                  <c:v>5.4109332005633557E-12</c:v>
                </c:pt>
                <c:pt idx="2781">
                  <c:v>5.2967385460327027E-12</c:v>
                </c:pt>
                <c:pt idx="2782">
                  <c:v>5.2405481779248647E-12</c:v>
                </c:pt>
                <c:pt idx="2783">
                  <c:v>5.3678273168320303E-12</c:v>
                </c:pt>
                <c:pt idx="2784">
                  <c:v>5.2685739665221313E-12</c:v>
                </c:pt>
                <c:pt idx="2785">
                  <c:v>5.0485400846949464E-12</c:v>
                </c:pt>
                <c:pt idx="2786">
                  <c:v>5.2405481779248647E-12</c:v>
                </c:pt>
                <c:pt idx="2787">
                  <c:v>5.2826430152146043E-12</c:v>
                </c:pt>
                <c:pt idx="2788">
                  <c:v>5.1436482716092401E-12</c:v>
                </c:pt>
                <c:pt idx="2789">
                  <c:v>5.2967385460327027E-12</c:v>
                </c:pt>
                <c:pt idx="2790">
                  <c:v>5.1849539044591581E-12</c:v>
                </c:pt>
                <c:pt idx="2791">
                  <c:v>5.1162977257098844E-12</c:v>
                </c:pt>
                <c:pt idx="2792">
                  <c:v>5.1162977257098844E-12</c:v>
                </c:pt>
                <c:pt idx="2793">
                  <c:v>4.9419935298796209E-12</c:v>
                </c:pt>
                <c:pt idx="2794">
                  <c:v>5.0083107008800811E-12</c:v>
                </c:pt>
                <c:pt idx="2795">
                  <c:v>5.0890819592856915E-12</c:v>
                </c:pt>
                <c:pt idx="2796">
                  <c:v>5.0083107008800811E-12</c:v>
                </c:pt>
                <c:pt idx="2797">
                  <c:v>5.0350945128338678E-12</c:v>
                </c:pt>
                <c:pt idx="2798">
                  <c:v>5.1299494019748921E-12</c:v>
                </c:pt>
                <c:pt idx="2799">
                  <c:v>5.1436482716092401E-12</c:v>
                </c:pt>
                <c:pt idx="2800">
                  <c:v>5.1162977257098844E-12</c:v>
                </c:pt>
                <c:pt idx="2801">
                  <c:v>5.0083107008800811E-12</c:v>
                </c:pt>
                <c:pt idx="2802">
                  <c:v>4.8895664687330047E-12</c:v>
                </c:pt>
                <c:pt idx="2803">
                  <c:v>4.9157049617020536E-12</c:v>
                </c:pt>
                <c:pt idx="2804">
                  <c:v>4.8635567824202088E-12</c:v>
                </c:pt>
                <c:pt idx="2805">
                  <c:v>5.0620215612251765E-12</c:v>
                </c:pt>
                <c:pt idx="2806">
                  <c:v>5.0083107008800811E-12</c:v>
                </c:pt>
                <c:pt idx="2807">
                  <c:v>5.0083107008800811E-12</c:v>
                </c:pt>
                <c:pt idx="2808">
                  <c:v>5.0890819592856915E-12</c:v>
                </c:pt>
                <c:pt idx="2809">
                  <c:v>4.9949827260862814E-12</c:v>
                </c:pt>
                <c:pt idx="2810">
                  <c:v>4.8895664687330047E-12</c:v>
                </c:pt>
                <c:pt idx="2811">
                  <c:v>4.7609141945389053E-12</c:v>
                </c:pt>
                <c:pt idx="2812">
                  <c:v>4.981679791364218E-12</c:v>
                </c:pt>
                <c:pt idx="2813">
                  <c:v>5.0083107008800811E-12</c:v>
                </c:pt>
                <c:pt idx="2814">
                  <c:v>5.0755284138958287E-12</c:v>
                </c:pt>
                <c:pt idx="2815">
                  <c:v>4.8765442848497604E-12</c:v>
                </c:pt>
                <c:pt idx="2816">
                  <c:v>4.8765442848497604E-12</c:v>
                </c:pt>
                <c:pt idx="2817">
                  <c:v>4.7736276031480034E-12</c:v>
                </c:pt>
                <c:pt idx="2818">
                  <c:v>4.955180115061065E-12</c:v>
                </c:pt>
                <c:pt idx="2819">
                  <c:v>4.8506038690786447E-12</c:v>
                </c:pt>
                <c:pt idx="2820">
                  <c:v>4.8895664687330047E-12</c:v>
                </c:pt>
                <c:pt idx="2821">
                  <c:v>4.8765442848497604E-12</c:v>
                </c:pt>
                <c:pt idx="2822">
                  <c:v>4.8635567824202088E-12</c:v>
                </c:pt>
                <c:pt idx="2823">
                  <c:v>4.6109976380506538E-12</c:v>
                </c:pt>
                <c:pt idx="2824">
                  <c:v>4.7609141945389053E-12</c:v>
                </c:pt>
                <c:pt idx="2825">
                  <c:v>4.8248115409964359E-12</c:v>
                </c:pt>
                <c:pt idx="2826">
                  <c:v>4.7482346450348566E-12</c:v>
                </c:pt>
                <c:pt idx="2827">
                  <c:v>4.7863749612785276E-12</c:v>
                </c:pt>
                <c:pt idx="2828">
                  <c:v>4.9157049617020536E-12</c:v>
                </c:pt>
                <c:pt idx="2829">
                  <c:v>4.8635567824202088E-12</c:v>
                </c:pt>
                <c:pt idx="2830">
                  <c:v>4.8895664687330047E-12</c:v>
                </c:pt>
                <c:pt idx="2831">
                  <c:v>4.955180115061065E-12</c:v>
                </c:pt>
                <c:pt idx="2832">
                  <c:v>4.981679791364218E-12</c:v>
                </c:pt>
                <c:pt idx="2833">
                  <c:v>4.9157049617020536E-12</c:v>
                </c:pt>
                <c:pt idx="2834">
                  <c:v>4.7863749612785276E-12</c:v>
                </c:pt>
                <c:pt idx="2835">
                  <c:v>5.0083107008800811E-12</c:v>
                </c:pt>
                <c:pt idx="2836">
                  <c:v>4.8119618162834929E-12</c:v>
                </c:pt>
                <c:pt idx="2837">
                  <c:v>4.8506038690786447E-12</c:v>
                </c:pt>
                <c:pt idx="2838">
                  <c:v>4.9288317191327121E-12</c:v>
                </c:pt>
                <c:pt idx="2839">
                  <c:v>4.8765442848497604E-12</c:v>
                </c:pt>
                <c:pt idx="2840">
                  <c:v>4.8248115409964359E-12</c:v>
                </c:pt>
                <c:pt idx="2841">
                  <c:v>4.8248115409964359E-12</c:v>
                </c:pt>
                <c:pt idx="2842">
                  <c:v>4.8119618162834929E-12</c:v>
                </c:pt>
                <c:pt idx="2843">
                  <c:v>4.8895664687330047E-12</c:v>
                </c:pt>
                <c:pt idx="2844">
                  <c:v>4.9288317191327121E-12</c:v>
                </c:pt>
                <c:pt idx="2845">
                  <c:v>5.021684750018509E-12</c:v>
                </c:pt>
                <c:pt idx="2846">
                  <c:v>4.8895664687330047E-12</c:v>
                </c:pt>
                <c:pt idx="2847">
                  <c:v>4.8376955792454226E-12</c:v>
                </c:pt>
                <c:pt idx="2848">
                  <c:v>4.8376955792454226E-12</c:v>
                </c:pt>
                <c:pt idx="2849">
                  <c:v>4.8119618162834929E-12</c:v>
                </c:pt>
                <c:pt idx="2850">
                  <c:v>4.6728829192286569E-12</c:v>
                </c:pt>
                <c:pt idx="2851">
                  <c:v>4.8248115409964359E-12</c:v>
                </c:pt>
                <c:pt idx="2852">
                  <c:v>4.9419935298796209E-12</c:v>
                </c:pt>
                <c:pt idx="2853">
                  <c:v>4.7863749612785276E-12</c:v>
                </c:pt>
                <c:pt idx="2854">
                  <c:v>4.8376955792454226E-12</c:v>
                </c:pt>
                <c:pt idx="2855">
                  <c:v>4.6853612516469881E-12</c:v>
                </c:pt>
                <c:pt idx="2856">
                  <c:v>4.8248115409964359E-12</c:v>
                </c:pt>
                <c:pt idx="2857">
                  <c:v>4.9157049617020536E-12</c:v>
                </c:pt>
                <c:pt idx="2858">
                  <c:v>4.8765442848497604E-12</c:v>
                </c:pt>
                <c:pt idx="2859">
                  <c:v>4.9026131642315771E-12</c:v>
                </c:pt>
                <c:pt idx="2860">
                  <c:v>4.955180115061065E-12</c:v>
                </c:pt>
                <c:pt idx="2861">
                  <c:v>4.8248115409964359E-12</c:v>
                </c:pt>
                <c:pt idx="2862">
                  <c:v>4.8765442848497604E-12</c:v>
                </c:pt>
                <c:pt idx="2863">
                  <c:v>4.7863749612785276E-12</c:v>
                </c:pt>
                <c:pt idx="2864">
                  <c:v>4.8119618162834929E-12</c:v>
                </c:pt>
                <c:pt idx="2865">
                  <c:v>4.7229866493045216E-12</c:v>
                </c:pt>
                <c:pt idx="2866">
                  <c:v>4.9157049617020536E-12</c:v>
                </c:pt>
                <c:pt idx="2867">
                  <c:v>4.710408110692011E-12</c:v>
                </c:pt>
                <c:pt idx="2868">
                  <c:v>4.8119618162834929E-12</c:v>
                </c:pt>
                <c:pt idx="2869">
                  <c:v>4.8506038690786447E-12</c:v>
                </c:pt>
                <c:pt idx="2870">
                  <c:v>4.8248115409964359E-12</c:v>
                </c:pt>
                <c:pt idx="2871">
                  <c:v>4.7482346450348566E-12</c:v>
                </c:pt>
                <c:pt idx="2872">
                  <c:v>4.7229866493045216E-12</c:v>
                </c:pt>
                <c:pt idx="2873">
                  <c:v>4.6978630719907643E-12</c:v>
                </c:pt>
                <c:pt idx="2874">
                  <c:v>4.648025864992298E-12</c:v>
                </c:pt>
                <c:pt idx="2875">
                  <c:v>4.7229866493045216E-12</c:v>
                </c:pt>
                <c:pt idx="2876">
                  <c:v>4.7736276031480034E-12</c:v>
                </c:pt>
                <c:pt idx="2877">
                  <c:v>4.7609141945389053E-12</c:v>
                </c:pt>
                <c:pt idx="2878">
                  <c:v>4.7229866493045216E-12</c:v>
                </c:pt>
                <c:pt idx="2879">
                  <c:v>4.7736276031480034E-12</c:v>
                </c:pt>
                <c:pt idx="2880">
                  <c:v>4.8376955792454226E-12</c:v>
                </c:pt>
                <c:pt idx="2881">
                  <c:v>4.7863749612785276E-12</c:v>
                </c:pt>
                <c:pt idx="2882">
                  <c:v>4.8376955792454226E-12</c:v>
                </c:pt>
                <c:pt idx="2883">
                  <c:v>4.7991463137207369E-12</c:v>
                </c:pt>
                <c:pt idx="2884">
                  <c:v>4.710408110692011E-12</c:v>
                </c:pt>
                <c:pt idx="2885">
                  <c:v>4.6728829192286569E-12</c:v>
                </c:pt>
                <c:pt idx="2886">
                  <c:v>4.9949827260862814E-12</c:v>
                </c:pt>
                <c:pt idx="2887">
                  <c:v>4.8248115409964359E-12</c:v>
                </c:pt>
                <c:pt idx="2888">
                  <c:v>4.7863749612785276E-12</c:v>
                </c:pt>
                <c:pt idx="2889">
                  <c:v>4.648025864992298E-12</c:v>
                </c:pt>
                <c:pt idx="2890">
                  <c:v>4.7482346450348566E-12</c:v>
                </c:pt>
                <c:pt idx="2891">
                  <c:v>4.6853612516469881E-12</c:v>
                </c:pt>
                <c:pt idx="2892">
                  <c:v>4.7863749612785276E-12</c:v>
                </c:pt>
                <c:pt idx="2893">
                  <c:v>4.8506038690786447E-12</c:v>
                </c:pt>
                <c:pt idx="2894">
                  <c:v>4.7736276031480034E-12</c:v>
                </c:pt>
                <c:pt idx="2895">
                  <c:v>4.6978630719907643E-12</c:v>
                </c:pt>
                <c:pt idx="2896">
                  <c:v>4.7609141945389053E-12</c:v>
                </c:pt>
                <c:pt idx="2897">
                  <c:v>4.6853612516469881E-12</c:v>
                </c:pt>
                <c:pt idx="2898">
                  <c:v>4.9026131642315771E-12</c:v>
                </c:pt>
                <c:pt idx="2899">
                  <c:v>4.8248115409964359E-12</c:v>
                </c:pt>
                <c:pt idx="2900">
                  <c:v>4.9026131642315771E-12</c:v>
                </c:pt>
                <c:pt idx="2901">
                  <c:v>4.7736276031480034E-12</c:v>
                </c:pt>
                <c:pt idx="2902">
                  <c:v>4.7482346450348566E-12</c:v>
                </c:pt>
                <c:pt idx="2903">
                  <c:v>4.8119618162834929E-12</c:v>
                </c:pt>
                <c:pt idx="2904">
                  <c:v>4.623310713790466E-12</c:v>
                </c:pt>
                <c:pt idx="2905">
                  <c:v>4.955180115061065E-12</c:v>
                </c:pt>
                <c:pt idx="2906">
                  <c:v>4.6356566700143067E-12</c:v>
                </c:pt>
                <c:pt idx="2907">
                  <c:v>4.6728829192286569E-12</c:v>
                </c:pt>
                <c:pt idx="2908">
                  <c:v>4.6978630719907643E-12</c:v>
                </c:pt>
                <c:pt idx="2909">
                  <c:v>4.6728829192286569E-12</c:v>
                </c:pt>
                <c:pt idx="2910">
                  <c:v>4.7736276031480034E-12</c:v>
                </c:pt>
                <c:pt idx="2911">
                  <c:v>4.648025864992298E-12</c:v>
                </c:pt>
                <c:pt idx="2912">
                  <c:v>4.8119618162834929E-12</c:v>
                </c:pt>
                <c:pt idx="2913">
                  <c:v>4.648025864992298E-12</c:v>
                </c:pt>
                <c:pt idx="2914">
                  <c:v>4.648025864992298E-12</c:v>
                </c:pt>
                <c:pt idx="2915">
                  <c:v>4.5257383819616093E-12</c:v>
                </c:pt>
                <c:pt idx="2916">
                  <c:v>4.623310713790466E-12</c:v>
                </c:pt>
                <c:pt idx="2917">
                  <c:v>4.6728829192286569E-12</c:v>
                </c:pt>
                <c:pt idx="2918">
                  <c:v>4.7482346450348566E-12</c:v>
                </c:pt>
                <c:pt idx="2919">
                  <c:v>4.6853612516469881E-12</c:v>
                </c:pt>
                <c:pt idx="2920">
                  <c:v>4.648025864992298E-12</c:v>
                </c:pt>
                <c:pt idx="2921">
                  <c:v>4.7229866493045216E-12</c:v>
                </c:pt>
                <c:pt idx="2922">
                  <c:v>4.5987173552256046E-12</c:v>
                </c:pt>
                <c:pt idx="2923">
                  <c:v>4.5499319340143567E-12</c:v>
                </c:pt>
                <c:pt idx="2924">
                  <c:v>4.648025864992298E-12</c:v>
                </c:pt>
                <c:pt idx="2925">
                  <c:v>4.4896749530575708E-12</c:v>
                </c:pt>
                <c:pt idx="2926">
                  <c:v>4.7736276031480034E-12</c:v>
                </c:pt>
                <c:pt idx="2927">
                  <c:v>4.648025864992298E-12</c:v>
                </c:pt>
                <c:pt idx="2928">
                  <c:v>4.6109976380506538E-12</c:v>
                </c:pt>
                <c:pt idx="2929">
                  <c:v>4.6604378198464901E-12</c:v>
                </c:pt>
                <c:pt idx="2930">
                  <c:v>4.5257383819616093E-12</c:v>
                </c:pt>
                <c:pt idx="2931">
                  <c:v>4.5499319340143567E-12</c:v>
                </c:pt>
                <c:pt idx="2932">
                  <c:v>4.648025864992298E-12</c:v>
                </c:pt>
                <c:pt idx="2933">
                  <c:v>4.7863749612785276E-12</c:v>
                </c:pt>
                <c:pt idx="2934">
                  <c:v>4.6728829192286569E-12</c:v>
                </c:pt>
                <c:pt idx="2935">
                  <c:v>4.5136851666521849E-12</c:v>
                </c:pt>
                <c:pt idx="2936">
                  <c:v>4.5378142849998919E-12</c:v>
                </c:pt>
                <c:pt idx="2937">
                  <c:v>4.6853612516469881E-12</c:v>
                </c:pt>
                <c:pt idx="2938">
                  <c:v>4.3949229276276593E-12</c:v>
                </c:pt>
                <c:pt idx="2939">
                  <c:v>4.4658018080848512E-12</c:v>
                </c:pt>
                <c:pt idx="2940">
                  <c:v>4.623310713790466E-12</c:v>
                </c:pt>
                <c:pt idx="2941">
                  <c:v>4.5016640521817914E-12</c:v>
                </c:pt>
                <c:pt idx="2942">
                  <c:v>4.9419935298796209E-12</c:v>
                </c:pt>
                <c:pt idx="2943">
                  <c:v>4.9026131642315771E-12</c:v>
                </c:pt>
                <c:pt idx="2944">
                  <c:v>4.6728829192286569E-12</c:v>
                </c:pt>
                <c:pt idx="2945">
                  <c:v>4.7355987772854833E-12</c:v>
                </c:pt>
                <c:pt idx="2946">
                  <c:v>4.623310713790466E-12</c:v>
                </c:pt>
                <c:pt idx="2947">
                  <c:v>4.623310713790466E-12</c:v>
                </c:pt>
                <c:pt idx="2948">
                  <c:v>4.7736276031480034E-12</c:v>
                </c:pt>
                <c:pt idx="2949">
                  <c:v>4.6109976380506538E-12</c:v>
                </c:pt>
                <c:pt idx="2950">
                  <c:v>4.648025864992298E-12</c:v>
                </c:pt>
                <c:pt idx="2951">
                  <c:v>4.4658018080848512E-12</c:v>
                </c:pt>
                <c:pt idx="2952">
                  <c:v>4.5499319340143567E-12</c:v>
                </c:pt>
                <c:pt idx="2953">
                  <c:v>4.6356566700143067E-12</c:v>
                </c:pt>
                <c:pt idx="2954">
                  <c:v>4.5136851666521849E-12</c:v>
                </c:pt>
                <c:pt idx="2955">
                  <c:v>4.6356566700143067E-12</c:v>
                </c:pt>
                <c:pt idx="2956">
                  <c:v>4.5742643943191405E-12</c:v>
                </c:pt>
                <c:pt idx="2957">
                  <c:v>4.6109976380506538E-12</c:v>
                </c:pt>
                <c:pt idx="2958">
                  <c:v>4.6728829192286569E-12</c:v>
                </c:pt>
                <c:pt idx="2959">
                  <c:v>4.648025864992298E-12</c:v>
                </c:pt>
                <c:pt idx="2960">
                  <c:v>4.648025864992298E-12</c:v>
                </c:pt>
                <c:pt idx="2961">
                  <c:v>4.4896749530575708E-12</c:v>
                </c:pt>
                <c:pt idx="2962">
                  <c:v>4.7863749612785276E-12</c:v>
                </c:pt>
                <c:pt idx="2963">
                  <c:v>4.5987173552256046E-12</c:v>
                </c:pt>
                <c:pt idx="2964">
                  <c:v>4.5987173552256046E-12</c:v>
                </c:pt>
                <c:pt idx="2965">
                  <c:v>4.6978630719907643E-12</c:v>
                </c:pt>
                <c:pt idx="2966">
                  <c:v>4.648025864992298E-12</c:v>
                </c:pt>
                <c:pt idx="2967">
                  <c:v>4.7736276031480034E-12</c:v>
                </c:pt>
                <c:pt idx="2968">
                  <c:v>4.6109976380506538E-12</c:v>
                </c:pt>
                <c:pt idx="2969">
                  <c:v>4.406659003662912E-12</c:v>
                </c:pt>
                <c:pt idx="2970">
                  <c:v>4.648025864992298E-12</c:v>
                </c:pt>
                <c:pt idx="2971">
                  <c:v>4.5742643943191405E-12</c:v>
                </c:pt>
                <c:pt idx="2972">
                  <c:v>4.4777271570479925E-12</c:v>
                </c:pt>
                <c:pt idx="2973">
                  <c:v>4.5742643943191405E-12</c:v>
                </c:pt>
                <c:pt idx="2974">
                  <c:v>4.5864793786592731E-12</c:v>
                </c:pt>
                <c:pt idx="2975">
                  <c:v>4.5499319340143567E-12</c:v>
                </c:pt>
                <c:pt idx="2976">
                  <c:v>4.5742643943191405E-12</c:v>
                </c:pt>
                <c:pt idx="2977">
                  <c:v>4.5257383819616093E-12</c:v>
                </c:pt>
                <c:pt idx="2978">
                  <c:v>4.4896749530575708E-12</c:v>
                </c:pt>
                <c:pt idx="2979">
                  <c:v>4.5864793786592731E-12</c:v>
                </c:pt>
                <c:pt idx="2980">
                  <c:v>4.3832272830284088E-12</c:v>
                </c:pt>
                <c:pt idx="2981">
                  <c:v>4.5257383819616093E-12</c:v>
                </c:pt>
                <c:pt idx="2982">
                  <c:v>4.3949229276276593E-12</c:v>
                </c:pt>
                <c:pt idx="2983">
                  <c:v>4.5016640521817914E-12</c:v>
                </c:pt>
                <c:pt idx="2984">
                  <c:v>4.4539082194194952E-12</c:v>
                </c:pt>
                <c:pt idx="2985">
                  <c:v>4.5378142849998919E-12</c:v>
                </c:pt>
                <c:pt idx="2986">
                  <c:v>4.3715536117435069E-12</c:v>
                </c:pt>
                <c:pt idx="2987">
                  <c:v>4.4539082194194952E-12</c:v>
                </c:pt>
                <c:pt idx="2988">
                  <c:v>4.4777271570479925E-12</c:v>
                </c:pt>
                <c:pt idx="2989">
                  <c:v>4.4777271570479925E-12</c:v>
                </c:pt>
                <c:pt idx="2990">
                  <c:v>4.5257383819616093E-12</c:v>
                </c:pt>
                <c:pt idx="2991">
                  <c:v>4.4658018080848512E-12</c:v>
                </c:pt>
                <c:pt idx="2992">
                  <c:v>4.5620819416509234E-12</c:v>
                </c:pt>
                <c:pt idx="2993">
                  <c:v>4.5499319340143567E-12</c:v>
                </c:pt>
                <c:pt idx="2994">
                  <c:v>4.5136851666521849E-12</c:v>
                </c:pt>
                <c:pt idx="2995">
                  <c:v>4.4539082194194952E-12</c:v>
                </c:pt>
                <c:pt idx="2996">
                  <c:v>4.623310713790466E-12</c:v>
                </c:pt>
                <c:pt idx="2997">
                  <c:v>4.4777271570479925E-12</c:v>
                </c:pt>
                <c:pt idx="2998">
                  <c:v>4.5257383819616093E-12</c:v>
                </c:pt>
                <c:pt idx="2999">
                  <c:v>4.4302252584637269E-12</c:v>
                </c:pt>
                <c:pt idx="3000">
                  <c:v>4.5742643943191405E-12</c:v>
                </c:pt>
                <c:pt idx="3001">
                  <c:v>4.5016640521817914E-12</c:v>
                </c:pt>
                <c:pt idx="3002">
                  <c:v>4.4184264193787396E-12</c:v>
                </c:pt>
                <c:pt idx="3003">
                  <c:v>4.5257383819616093E-12</c:v>
                </c:pt>
                <c:pt idx="3004">
                  <c:v>4.5016640521817914E-12</c:v>
                </c:pt>
                <c:pt idx="3005">
                  <c:v>4.4777271570479925E-12</c:v>
                </c:pt>
                <c:pt idx="3006">
                  <c:v>4.5620819416509234E-12</c:v>
                </c:pt>
                <c:pt idx="3007">
                  <c:v>4.4539082194194952E-12</c:v>
                </c:pt>
                <c:pt idx="3008">
                  <c:v>4.4184264193787396E-12</c:v>
                </c:pt>
                <c:pt idx="3009">
                  <c:v>4.5864793786592731E-12</c:v>
                </c:pt>
                <c:pt idx="3010">
                  <c:v>4.5742643943191405E-12</c:v>
                </c:pt>
                <c:pt idx="3011">
                  <c:v>4.5257383819616093E-12</c:v>
                </c:pt>
                <c:pt idx="3012">
                  <c:v>4.4896749530575708E-12</c:v>
                </c:pt>
                <c:pt idx="3013">
                  <c:v>4.6109976380506538E-12</c:v>
                </c:pt>
                <c:pt idx="3014">
                  <c:v>4.3715536117435069E-12</c:v>
                </c:pt>
                <c:pt idx="3015">
                  <c:v>4.4302252584637269E-12</c:v>
                </c:pt>
                <c:pt idx="3016">
                  <c:v>4.5136851666521849E-12</c:v>
                </c:pt>
                <c:pt idx="3017">
                  <c:v>4.4896749530575708E-12</c:v>
                </c:pt>
                <c:pt idx="3018">
                  <c:v>4.4777271570479925E-12</c:v>
                </c:pt>
                <c:pt idx="3019">
                  <c:v>4.406659003662912E-12</c:v>
                </c:pt>
                <c:pt idx="3020">
                  <c:v>4.3599110304734431E-12</c:v>
                </c:pt>
                <c:pt idx="3021">
                  <c:v>4.4539082194194952E-12</c:v>
                </c:pt>
                <c:pt idx="3022">
                  <c:v>4.4420463064660134E-12</c:v>
                </c:pt>
                <c:pt idx="3023">
                  <c:v>4.5136851666521849E-12</c:v>
                </c:pt>
                <c:pt idx="3024">
                  <c:v>4.4777271570479925E-12</c:v>
                </c:pt>
                <c:pt idx="3025">
                  <c:v>4.5257383819616093E-12</c:v>
                </c:pt>
                <c:pt idx="3026">
                  <c:v>4.5742643943191405E-12</c:v>
                </c:pt>
                <c:pt idx="3027">
                  <c:v>4.5136851666521849E-12</c:v>
                </c:pt>
                <c:pt idx="3028">
                  <c:v>4.5016640521817914E-12</c:v>
                </c:pt>
                <c:pt idx="3029">
                  <c:v>4.5742643943191405E-12</c:v>
                </c:pt>
                <c:pt idx="3030">
                  <c:v>4.5742643943191405E-12</c:v>
                </c:pt>
                <c:pt idx="3031">
                  <c:v>4.5620819416509234E-12</c:v>
                </c:pt>
                <c:pt idx="3032">
                  <c:v>4.5257383819616093E-12</c:v>
                </c:pt>
                <c:pt idx="3033">
                  <c:v>4.4896749530575708E-12</c:v>
                </c:pt>
                <c:pt idx="3034">
                  <c:v>4.5257383819616093E-12</c:v>
                </c:pt>
                <c:pt idx="3035">
                  <c:v>4.4420463064660134E-12</c:v>
                </c:pt>
                <c:pt idx="3036">
                  <c:v>4.3949229276276593E-12</c:v>
                </c:pt>
                <c:pt idx="3037">
                  <c:v>4.4658018080848512E-12</c:v>
                </c:pt>
                <c:pt idx="3038">
                  <c:v>4.5620819416509234E-12</c:v>
                </c:pt>
                <c:pt idx="3039">
                  <c:v>4.4896749530575708E-12</c:v>
                </c:pt>
                <c:pt idx="3040">
                  <c:v>4.5016640521817914E-12</c:v>
                </c:pt>
                <c:pt idx="3041">
                  <c:v>4.4658018080848512E-12</c:v>
                </c:pt>
                <c:pt idx="3042">
                  <c:v>4.5257383819616093E-12</c:v>
                </c:pt>
                <c:pt idx="3043">
                  <c:v>4.256531080091951E-12</c:v>
                </c:pt>
                <c:pt idx="3044">
                  <c:v>4.4420463064660134E-12</c:v>
                </c:pt>
                <c:pt idx="3045">
                  <c:v>4.3715536117435069E-12</c:v>
                </c:pt>
                <c:pt idx="3046">
                  <c:v>4.4658018080848512E-12</c:v>
                </c:pt>
                <c:pt idx="3047">
                  <c:v>4.4896749530575708E-12</c:v>
                </c:pt>
                <c:pt idx="3048">
                  <c:v>4.5257383819616093E-12</c:v>
                </c:pt>
                <c:pt idx="3049">
                  <c:v>4.4658018080848512E-12</c:v>
                </c:pt>
                <c:pt idx="3050">
                  <c:v>4.3599110304734431E-12</c:v>
                </c:pt>
                <c:pt idx="3051">
                  <c:v>4.5742643943191405E-12</c:v>
                </c:pt>
                <c:pt idx="3052">
                  <c:v>4.5136851666521849E-12</c:v>
                </c:pt>
                <c:pt idx="3053">
                  <c:v>4.5864793786592731E-12</c:v>
                </c:pt>
                <c:pt idx="3054">
                  <c:v>4.710408110692011E-12</c:v>
                </c:pt>
                <c:pt idx="3055">
                  <c:v>4.5257383819616093E-12</c:v>
                </c:pt>
                <c:pt idx="3056">
                  <c:v>4.3136589824271544E-12</c:v>
                </c:pt>
                <c:pt idx="3057">
                  <c:v>4.5864793786592731E-12</c:v>
                </c:pt>
                <c:pt idx="3058">
                  <c:v>4.5257383819616093E-12</c:v>
                </c:pt>
                <c:pt idx="3059">
                  <c:v>4.4420463064660134E-12</c:v>
                </c:pt>
                <c:pt idx="3060">
                  <c:v>4.5257383819616093E-12</c:v>
                </c:pt>
                <c:pt idx="3061">
                  <c:v>4.5499319340143567E-12</c:v>
                </c:pt>
                <c:pt idx="3062">
                  <c:v>4.3832272830284088E-12</c:v>
                </c:pt>
                <c:pt idx="3063">
                  <c:v>4.4420463064660134E-12</c:v>
                </c:pt>
                <c:pt idx="3064">
                  <c:v>4.4896749530575708E-12</c:v>
                </c:pt>
                <c:pt idx="3065">
                  <c:v>4.406659003662912E-12</c:v>
                </c:pt>
                <c:pt idx="3066">
                  <c:v>4.3715536117435069E-12</c:v>
                </c:pt>
                <c:pt idx="3067">
                  <c:v>4.4777271570479925E-12</c:v>
                </c:pt>
                <c:pt idx="3068">
                  <c:v>4.4539082194194952E-12</c:v>
                </c:pt>
                <c:pt idx="3069">
                  <c:v>4.4658018080848512E-12</c:v>
                </c:pt>
                <c:pt idx="3070">
                  <c:v>4.4302252584637269E-12</c:v>
                </c:pt>
                <c:pt idx="3071">
                  <c:v>4.4420463064660134E-12</c:v>
                </c:pt>
                <c:pt idx="3072">
                  <c:v>4.3715536117435069E-12</c:v>
                </c:pt>
                <c:pt idx="3073">
                  <c:v>4.4302252584637269E-12</c:v>
                </c:pt>
                <c:pt idx="3074">
                  <c:v>4.5016640521817914E-12</c:v>
                </c:pt>
                <c:pt idx="3075">
                  <c:v>4.4539082194194952E-12</c:v>
                </c:pt>
                <c:pt idx="3076">
                  <c:v>4.5742643943191405E-12</c:v>
                </c:pt>
                <c:pt idx="3077">
                  <c:v>4.4302252584637269E-12</c:v>
                </c:pt>
                <c:pt idx="3078">
                  <c:v>4.4302252584637269E-12</c:v>
                </c:pt>
                <c:pt idx="3079">
                  <c:v>4.3715536117435069E-12</c:v>
                </c:pt>
                <c:pt idx="3080">
                  <c:v>4.5136851666521849E-12</c:v>
                </c:pt>
                <c:pt idx="3081">
                  <c:v>4.4302252584637269E-12</c:v>
                </c:pt>
                <c:pt idx="3082">
                  <c:v>4.3949229276276593E-12</c:v>
                </c:pt>
                <c:pt idx="3083">
                  <c:v>4.3832272830284088E-12</c:v>
                </c:pt>
                <c:pt idx="3084">
                  <c:v>4.5257383819616093E-12</c:v>
                </c:pt>
                <c:pt idx="3085">
                  <c:v>4.406659003662912E-12</c:v>
                </c:pt>
                <c:pt idx="3086">
                  <c:v>4.4539082194194952E-12</c:v>
                </c:pt>
                <c:pt idx="3087">
                  <c:v>4.3599110304734431E-12</c:v>
                </c:pt>
                <c:pt idx="3088">
                  <c:v>4.4539082194194952E-12</c:v>
                </c:pt>
                <c:pt idx="3089">
                  <c:v>4.5499319340143567E-12</c:v>
                </c:pt>
                <c:pt idx="3090">
                  <c:v>4.3715536117435069E-12</c:v>
                </c:pt>
                <c:pt idx="3091">
                  <c:v>4.3949229276276593E-12</c:v>
                </c:pt>
                <c:pt idx="3092">
                  <c:v>4.4658018080848512E-12</c:v>
                </c:pt>
                <c:pt idx="3093">
                  <c:v>4.4302252584637269E-12</c:v>
                </c:pt>
                <c:pt idx="3094">
                  <c:v>4.4420463064660134E-12</c:v>
                </c:pt>
                <c:pt idx="3095">
                  <c:v>4.4184264193787396E-12</c:v>
                </c:pt>
                <c:pt idx="3096">
                  <c:v>4.5378142849998919E-12</c:v>
                </c:pt>
                <c:pt idx="3097">
                  <c:v>4.4420463064660134E-12</c:v>
                </c:pt>
                <c:pt idx="3098">
                  <c:v>4.4658018080848512E-12</c:v>
                </c:pt>
                <c:pt idx="3099">
                  <c:v>4.406659003662912E-12</c:v>
                </c:pt>
                <c:pt idx="3100">
                  <c:v>4.4184264193787396E-12</c:v>
                </c:pt>
                <c:pt idx="3101">
                  <c:v>4.3021705895731048E-12</c:v>
                </c:pt>
                <c:pt idx="3102">
                  <c:v>4.4184264193787396E-12</c:v>
                </c:pt>
                <c:pt idx="3103">
                  <c:v>4.4302252584637269E-12</c:v>
                </c:pt>
                <c:pt idx="3104">
                  <c:v>4.3949229276276593E-12</c:v>
                </c:pt>
                <c:pt idx="3105">
                  <c:v>4.4184264193787396E-12</c:v>
                </c:pt>
                <c:pt idx="3106">
                  <c:v>4.4539082194194952E-12</c:v>
                </c:pt>
                <c:pt idx="3107">
                  <c:v>4.4184264193787396E-12</c:v>
                </c:pt>
                <c:pt idx="3108">
                  <c:v>4.4420463064660134E-12</c:v>
                </c:pt>
                <c:pt idx="3109">
                  <c:v>4.5016640521817914E-12</c:v>
                </c:pt>
                <c:pt idx="3110">
                  <c:v>4.3251780535557179E-12</c:v>
                </c:pt>
                <c:pt idx="3111">
                  <c:v>4.4658018080848512E-12</c:v>
                </c:pt>
                <c:pt idx="3112">
                  <c:v>4.3949229276276593E-12</c:v>
                </c:pt>
                <c:pt idx="3113">
                  <c:v>4.6109976380506538E-12</c:v>
                </c:pt>
                <c:pt idx="3114">
                  <c:v>4.4658018080848512E-12</c:v>
                </c:pt>
                <c:pt idx="3115">
                  <c:v>4.4539082194194952E-12</c:v>
                </c:pt>
                <c:pt idx="3116">
                  <c:v>4.4420463064660134E-12</c:v>
                </c:pt>
                <c:pt idx="3117">
                  <c:v>4.4658018080848512E-12</c:v>
                </c:pt>
                <c:pt idx="3118">
                  <c:v>4.4302252584637269E-12</c:v>
                </c:pt>
                <c:pt idx="3119">
                  <c:v>4.4777271570479925E-12</c:v>
                </c:pt>
                <c:pt idx="3120">
                  <c:v>4.4777271570479925E-12</c:v>
                </c:pt>
                <c:pt idx="3121">
                  <c:v>4.4539082194194952E-12</c:v>
                </c:pt>
                <c:pt idx="3122">
                  <c:v>4.4420463064660134E-12</c:v>
                </c:pt>
                <c:pt idx="3123">
                  <c:v>4.3136589824271544E-12</c:v>
                </c:pt>
                <c:pt idx="3124">
                  <c:v>4.4539082194194952E-12</c:v>
                </c:pt>
                <c:pt idx="3125">
                  <c:v>4.4896749530575708E-12</c:v>
                </c:pt>
                <c:pt idx="3126">
                  <c:v>4.4777271570479925E-12</c:v>
                </c:pt>
                <c:pt idx="3127">
                  <c:v>4.6109976380506538E-12</c:v>
                </c:pt>
                <c:pt idx="3128">
                  <c:v>4.4539082194194952E-12</c:v>
                </c:pt>
                <c:pt idx="3129">
                  <c:v>4.5499319340143567E-12</c:v>
                </c:pt>
                <c:pt idx="3130">
                  <c:v>4.4777271570479925E-12</c:v>
                </c:pt>
                <c:pt idx="3131">
                  <c:v>4.4302252584637269E-12</c:v>
                </c:pt>
                <c:pt idx="3132">
                  <c:v>4.4302252584637269E-12</c:v>
                </c:pt>
                <c:pt idx="3133">
                  <c:v>4.4777271570479925E-12</c:v>
                </c:pt>
                <c:pt idx="3134">
                  <c:v>4.4420463064660134E-12</c:v>
                </c:pt>
                <c:pt idx="3135">
                  <c:v>4.4658018080848512E-12</c:v>
                </c:pt>
                <c:pt idx="3136">
                  <c:v>4.5378142849998919E-12</c:v>
                </c:pt>
                <c:pt idx="3137">
                  <c:v>4.5016640521817914E-12</c:v>
                </c:pt>
                <c:pt idx="3138">
                  <c:v>4.4658018080848512E-12</c:v>
                </c:pt>
                <c:pt idx="3139">
                  <c:v>4.3832272830284088E-12</c:v>
                </c:pt>
                <c:pt idx="3140">
                  <c:v>4.4658018080848512E-12</c:v>
                </c:pt>
                <c:pt idx="3141">
                  <c:v>4.4777271570479925E-12</c:v>
                </c:pt>
                <c:pt idx="3142">
                  <c:v>4.4184264193787396E-12</c:v>
                </c:pt>
                <c:pt idx="3143">
                  <c:v>4.5257383819616093E-12</c:v>
                </c:pt>
                <c:pt idx="3144">
                  <c:v>4.3832272830284088E-12</c:v>
                </c:pt>
                <c:pt idx="3145">
                  <c:v>4.3949229276276593E-12</c:v>
                </c:pt>
                <c:pt idx="3146">
                  <c:v>4.5499319340143567E-12</c:v>
                </c:pt>
                <c:pt idx="3147">
                  <c:v>4.5016640521817914E-12</c:v>
                </c:pt>
                <c:pt idx="3148">
                  <c:v>4.4658018080848512E-12</c:v>
                </c:pt>
                <c:pt idx="3149">
                  <c:v>4.4539082194194952E-12</c:v>
                </c:pt>
                <c:pt idx="3150">
                  <c:v>4.4184264193787396E-12</c:v>
                </c:pt>
                <c:pt idx="3151">
                  <c:v>4.3832272830284088E-12</c:v>
                </c:pt>
                <c:pt idx="3152">
                  <c:v>4.4539082194194952E-12</c:v>
                </c:pt>
                <c:pt idx="3153">
                  <c:v>4.4658018080848512E-12</c:v>
                </c:pt>
                <c:pt idx="3154">
                  <c:v>4.3367278848811872E-12</c:v>
                </c:pt>
                <c:pt idx="3155">
                  <c:v>4.5378142849998919E-12</c:v>
                </c:pt>
                <c:pt idx="3156">
                  <c:v>4.4420463064660134E-12</c:v>
                </c:pt>
                <c:pt idx="3157">
                  <c:v>4.3136589824271544E-12</c:v>
                </c:pt>
                <c:pt idx="3158">
                  <c:v>4.5136851666521849E-12</c:v>
                </c:pt>
                <c:pt idx="3159">
                  <c:v>4.4302252584637269E-12</c:v>
                </c:pt>
                <c:pt idx="3160">
                  <c:v>4.3949229276276593E-12</c:v>
                </c:pt>
                <c:pt idx="3161">
                  <c:v>4.3949229276276593E-12</c:v>
                </c:pt>
                <c:pt idx="3162">
                  <c:v>4.4658018080848512E-12</c:v>
                </c:pt>
                <c:pt idx="3163">
                  <c:v>4.5257383819616093E-12</c:v>
                </c:pt>
                <c:pt idx="3164">
                  <c:v>4.3949229276276593E-12</c:v>
                </c:pt>
                <c:pt idx="3165">
                  <c:v>4.5136851666521849E-12</c:v>
                </c:pt>
                <c:pt idx="3166">
                  <c:v>4.5136851666521849E-12</c:v>
                </c:pt>
                <c:pt idx="3167">
                  <c:v>4.4896749530575708E-12</c:v>
                </c:pt>
                <c:pt idx="3168">
                  <c:v>4.4658018080848512E-12</c:v>
                </c:pt>
                <c:pt idx="3169">
                  <c:v>4.4896749530575708E-12</c:v>
                </c:pt>
                <c:pt idx="3170">
                  <c:v>4.5136851666521849E-12</c:v>
                </c:pt>
                <c:pt idx="3171">
                  <c:v>4.5257383819616093E-12</c:v>
                </c:pt>
                <c:pt idx="3172">
                  <c:v>4.4539082194194952E-12</c:v>
                </c:pt>
                <c:pt idx="3173">
                  <c:v>4.5136851666521849E-12</c:v>
                </c:pt>
                <c:pt idx="3174">
                  <c:v>4.5864793786592731E-12</c:v>
                </c:pt>
                <c:pt idx="3175">
                  <c:v>4.4539082194194952E-12</c:v>
                </c:pt>
                <c:pt idx="3176">
                  <c:v>4.5257383819616093E-12</c:v>
                </c:pt>
                <c:pt idx="3177">
                  <c:v>4.5864793786592731E-12</c:v>
                </c:pt>
                <c:pt idx="3178">
                  <c:v>4.4420463064660134E-12</c:v>
                </c:pt>
                <c:pt idx="3179">
                  <c:v>4.4658018080848512E-12</c:v>
                </c:pt>
                <c:pt idx="3180">
                  <c:v>4.5742643943191405E-12</c:v>
                </c:pt>
                <c:pt idx="3181">
                  <c:v>4.4184264193787396E-12</c:v>
                </c:pt>
                <c:pt idx="3182">
                  <c:v>4.3949229276276593E-12</c:v>
                </c:pt>
                <c:pt idx="3183">
                  <c:v>4.4658018080848512E-12</c:v>
                </c:pt>
                <c:pt idx="3184">
                  <c:v>4.4539082194194952E-12</c:v>
                </c:pt>
                <c:pt idx="3185">
                  <c:v>4.5499319340143567E-12</c:v>
                </c:pt>
                <c:pt idx="3186">
                  <c:v>4.5378142849998919E-12</c:v>
                </c:pt>
                <c:pt idx="3187">
                  <c:v>4.5620819416509234E-12</c:v>
                </c:pt>
                <c:pt idx="3188">
                  <c:v>4.4777271570479925E-12</c:v>
                </c:pt>
                <c:pt idx="3189">
                  <c:v>4.5499319340143567E-12</c:v>
                </c:pt>
                <c:pt idx="3190">
                  <c:v>4.5016640521817914E-12</c:v>
                </c:pt>
                <c:pt idx="3191">
                  <c:v>4.5499319340143567E-12</c:v>
                </c:pt>
                <c:pt idx="3192">
                  <c:v>4.4777271570479925E-12</c:v>
                </c:pt>
                <c:pt idx="3193">
                  <c:v>4.5136851666521849E-12</c:v>
                </c:pt>
                <c:pt idx="3194">
                  <c:v>4.4777271570479925E-12</c:v>
                </c:pt>
                <c:pt idx="3195">
                  <c:v>4.3832272830284088E-12</c:v>
                </c:pt>
                <c:pt idx="3196">
                  <c:v>4.4302252584637269E-12</c:v>
                </c:pt>
                <c:pt idx="3197">
                  <c:v>4.3949229276276593E-12</c:v>
                </c:pt>
                <c:pt idx="3198">
                  <c:v>4.406659003662912E-12</c:v>
                </c:pt>
                <c:pt idx="3199">
                  <c:v>4.4896749530575708E-12</c:v>
                </c:pt>
                <c:pt idx="3200">
                  <c:v>4.3482994564174462E-12</c:v>
                </c:pt>
                <c:pt idx="3201">
                  <c:v>4.3599110304734431E-12</c:v>
                </c:pt>
                <c:pt idx="3202">
                  <c:v>4.3715536117435069E-12</c:v>
                </c:pt>
                <c:pt idx="3203">
                  <c:v>4.3482994564174462E-12</c:v>
                </c:pt>
                <c:pt idx="3204">
                  <c:v>4.4302252584637269E-12</c:v>
                </c:pt>
                <c:pt idx="3205">
                  <c:v>4.4658018080848512E-12</c:v>
                </c:pt>
                <c:pt idx="3206">
                  <c:v>4.4658018080848512E-12</c:v>
                </c:pt>
                <c:pt idx="3207">
                  <c:v>4.4302252584637269E-12</c:v>
                </c:pt>
                <c:pt idx="3208">
                  <c:v>4.4420463064660134E-12</c:v>
                </c:pt>
                <c:pt idx="3209">
                  <c:v>4.5987173552256046E-12</c:v>
                </c:pt>
                <c:pt idx="3210">
                  <c:v>4.3832272830284088E-12</c:v>
                </c:pt>
                <c:pt idx="3211">
                  <c:v>4.4184264193787396E-12</c:v>
                </c:pt>
                <c:pt idx="3212">
                  <c:v>4.4539082194194952E-12</c:v>
                </c:pt>
                <c:pt idx="3213">
                  <c:v>4.5136851666521849E-12</c:v>
                </c:pt>
                <c:pt idx="3214">
                  <c:v>4.4777271570479925E-12</c:v>
                </c:pt>
                <c:pt idx="3215">
                  <c:v>4.5499319340143567E-12</c:v>
                </c:pt>
                <c:pt idx="3216">
                  <c:v>4.4777271570479925E-12</c:v>
                </c:pt>
                <c:pt idx="3217">
                  <c:v>4.4420463064660134E-12</c:v>
                </c:pt>
                <c:pt idx="3218">
                  <c:v>4.4896749530575708E-12</c:v>
                </c:pt>
                <c:pt idx="3219">
                  <c:v>4.4658018080848512E-12</c:v>
                </c:pt>
                <c:pt idx="3220">
                  <c:v>4.4777271570479925E-12</c:v>
                </c:pt>
                <c:pt idx="3221">
                  <c:v>4.5378142849998919E-12</c:v>
                </c:pt>
                <c:pt idx="3222">
                  <c:v>4.5864793786592731E-12</c:v>
                </c:pt>
                <c:pt idx="3223">
                  <c:v>4.4896749530575708E-12</c:v>
                </c:pt>
                <c:pt idx="3224">
                  <c:v>4.4777271570479925E-12</c:v>
                </c:pt>
                <c:pt idx="3225">
                  <c:v>4.4420463064660134E-12</c:v>
                </c:pt>
                <c:pt idx="3226">
                  <c:v>4.4420463064660134E-12</c:v>
                </c:pt>
                <c:pt idx="3227">
                  <c:v>4.4539082194194952E-12</c:v>
                </c:pt>
                <c:pt idx="3228">
                  <c:v>4.4539082194194952E-12</c:v>
                </c:pt>
                <c:pt idx="3229">
                  <c:v>4.4420463064660134E-12</c:v>
                </c:pt>
                <c:pt idx="3230">
                  <c:v>4.5499319340143567E-12</c:v>
                </c:pt>
                <c:pt idx="3231">
                  <c:v>4.5378142849998919E-12</c:v>
                </c:pt>
                <c:pt idx="3232">
                  <c:v>4.3599110304734431E-12</c:v>
                </c:pt>
                <c:pt idx="3233">
                  <c:v>4.5136851666521849E-12</c:v>
                </c:pt>
                <c:pt idx="3234">
                  <c:v>4.5257383819616093E-12</c:v>
                </c:pt>
                <c:pt idx="3235">
                  <c:v>4.4777271570479925E-12</c:v>
                </c:pt>
                <c:pt idx="3236">
                  <c:v>4.5499319340143567E-12</c:v>
                </c:pt>
                <c:pt idx="3237">
                  <c:v>4.5257383819616093E-12</c:v>
                </c:pt>
                <c:pt idx="3238">
                  <c:v>4.4420463064660134E-12</c:v>
                </c:pt>
                <c:pt idx="3239">
                  <c:v>4.5378142849998919E-12</c:v>
                </c:pt>
                <c:pt idx="3240">
                  <c:v>4.4420463064660134E-12</c:v>
                </c:pt>
                <c:pt idx="3241">
                  <c:v>4.5742643943191405E-12</c:v>
                </c:pt>
                <c:pt idx="3242">
                  <c:v>4.4658018080848512E-12</c:v>
                </c:pt>
                <c:pt idx="3243">
                  <c:v>4.5499319340143567E-12</c:v>
                </c:pt>
                <c:pt idx="3244">
                  <c:v>4.5742643943191405E-12</c:v>
                </c:pt>
                <c:pt idx="3245">
                  <c:v>4.4658018080848512E-12</c:v>
                </c:pt>
                <c:pt idx="3246">
                  <c:v>4.4539082194194952E-12</c:v>
                </c:pt>
                <c:pt idx="3247">
                  <c:v>4.4777271570479925E-12</c:v>
                </c:pt>
                <c:pt idx="3248">
                  <c:v>4.4302252584637269E-12</c:v>
                </c:pt>
                <c:pt idx="3249">
                  <c:v>4.4539082194194952E-12</c:v>
                </c:pt>
                <c:pt idx="3250">
                  <c:v>4.4777271570479925E-12</c:v>
                </c:pt>
                <c:pt idx="3251">
                  <c:v>4.4184264193787396E-12</c:v>
                </c:pt>
                <c:pt idx="3252">
                  <c:v>4.4539082194194952E-12</c:v>
                </c:pt>
                <c:pt idx="3253">
                  <c:v>4.5136851666521849E-12</c:v>
                </c:pt>
                <c:pt idx="3254">
                  <c:v>4.4777271570479925E-12</c:v>
                </c:pt>
                <c:pt idx="3255">
                  <c:v>4.5257383819616093E-12</c:v>
                </c:pt>
                <c:pt idx="3256">
                  <c:v>4.5499319340143567E-12</c:v>
                </c:pt>
                <c:pt idx="3257">
                  <c:v>4.5257383819616093E-12</c:v>
                </c:pt>
                <c:pt idx="3258">
                  <c:v>4.4777271570479925E-12</c:v>
                </c:pt>
                <c:pt idx="3259">
                  <c:v>4.4302252584637269E-12</c:v>
                </c:pt>
                <c:pt idx="3260">
                  <c:v>4.5136851666521849E-12</c:v>
                </c:pt>
                <c:pt idx="3261">
                  <c:v>4.5864793786592731E-12</c:v>
                </c:pt>
                <c:pt idx="3262">
                  <c:v>4.5864793786592731E-12</c:v>
                </c:pt>
                <c:pt idx="3263">
                  <c:v>4.5499319340143567E-12</c:v>
                </c:pt>
                <c:pt idx="3264">
                  <c:v>4.5257383819616093E-12</c:v>
                </c:pt>
                <c:pt idx="3265">
                  <c:v>4.5378142849998919E-12</c:v>
                </c:pt>
                <c:pt idx="3266">
                  <c:v>4.5378142849998919E-12</c:v>
                </c:pt>
                <c:pt idx="3267">
                  <c:v>4.406659003662912E-12</c:v>
                </c:pt>
                <c:pt idx="3268">
                  <c:v>4.5016640521817914E-12</c:v>
                </c:pt>
                <c:pt idx="3269">
                  <c:v>4.5620819416509234E-12</c:v>
                </c:pt>
                <c:pt idx="3270">
                  <c:v>4.5136851666521849E-12</c:v>
                </c:pt>
                <c:pt idx="3271">
                  <c:v>4.4658018080848512E-12</c:v>
                </c:pt>
                <c:pt idx="3272">
                  <c:v>4.4539082194194952E-12</c:v>
                </c:pt>
                <c:pt idx="3273">
                  <c:v>4.3482994564174462E-12</c:v>
                </c:pt>
                <c:pt idx="3274">
                  <c:v>4.5620819416509234E-12</c:v>
                </c:pt>
                <c:pt idx="3275">
                  <c:v>4.3715536117435069E-12</c:v>
                </c:pt>
                <c:pt idx="3276">
                  <c:v>4.4539082194194952E-12</c:v>
                </c:pt>
                <c:pt idx="3277">
                  <c:v>4.4302252584637269E-12</c:v>
                </c:pt>
                <c:pt idx="3278">
                  <c:v>4.5499319340143567E-12</c:v>
                </c:pt>
                <c:pt idx="3279">
                  <c:v>4.5620819416509234E-12</c:v>
                </c:pt>
                <c:pt idx="3280">
                  <c:v>4.3367278848811872E-12</c:v>
                </c:pt>
                <c:pt idx="3281">
                  <c:v>4.4302252584637269E-12</c:v>
                </c:pt>
                <c:pt idx="3282">
                  <c:v>4.4302252584637269E-12</c:v>
                </c:pt>
                <c:pt idx="3283">
                  <c:v>4.4420463064660134E-12</c:v>
                </c:pt>
                <c:pt idx="3284">
                  <c:v>4.5620819416509234E-12</c:v>
                </c:pt>
                <c:pt idx="3285">
                  <c:v>4.4420463064660134E-12</c:v>
                </c:pt>
                <c:pt idx="3286">
                  <c:v>4.3482994564174462E-12</c:v>
                </c:pt>
                <c:pt idx="3287">
                  <c:v>4.406659003662912E-12</c:v>
                </c:pt>
                <c:pt idx="3288">
                  <c:v>4.4420463064660134E-12</c:v>
                </c:pt>
                <c:pt idx="3289">
                  <c:v>4.5016640521817914E-12</c:v>
                </c:pt>
                <c:pt idx="3290">
                  <c:v>4.4184264193787396E-12</c:v>
                </c:pt>
                <c:pt idx="3291">
                  <c:v>4.3715536117435069E-12</c:v>
                </c:pt>
                <c:pt idx="3292">
                  <c:v>4.5136851666521849E-12</c:v>
                </c:pt>
                <c:pt idx="3293">
                  <c:v>4.5499319340143567E-12</c:v>
                </c:pt>
                <c:pt idx="3294">
                  <c:v>4.3949229276276593E-12</c:v>
                </c:pt>
                <c:pt idx="3295">
                  <c:v>4.4420463064660134E-12</c:v>
                </c:pt>
                <c:pt idx="3296">
                  <c:v>4.4302252584637269E-12</c:v>
                </c:pt>
                <c:pt idx="3297">
                  <c:v>4.4302252584637269E-12</c:v>
                </c:pt>
                <c:pt idx="3298">
                  <c:v>4.406659003662912E-12</c:v>
                </c:pt>
                <c:pt idx="3299">
                  <c:v>4.4896749530575708E-12</c:v>
                </c:pt>
                <c:pt idx="3300">
                  <c:v>4.4302252584637269E-12</c:v>
                </c:pt>
                <c:pt idx="3301">
                  <c:v>4.5136851666521849E-12</c:v>
                </c:pt>
                <c:pt idx="3302">
                  <c:v>4.406659003662912E-12</c:v>
                </c:pt>
                <c:pt idx="3303">
                  <c:v>4.3599110304734431E-12</c:v>
                </c:pt>
                <c:pt idx="3304">
                  <c:v>4.4184264193787396E-12</c:v>
                </c:pt>
                <c:pt idx="3305">
                  <c:v>4.4184264193787396E-12</c:v>
                </c:pt>
                <c:pt idx="3306">
                  <c:v>4.4302252584637269E-12</c:v>
                </c:pt>
                <c:pt idx="3307">
                  <c:v>4.3949229276276593E-12</c:v>
                </c:pt>
                <c:pt idx="3308">
                  <c:v>4.3367278848811872E-12</c:v>
                </c:pt>
                <c:pt idx="3309">
                  <c:v>4.4302252584637269E-12</c:v>
                </c:pt>
                <c:pt idx="3310">
                  <c:v>4.4777271570479925E-12</c:v>
                </c:pt>
                <c:pt idx="3311">
                  <c:v>4.4302252584637269E-12</c:v>
                </c:pt>
                <c:pt idx="3312">
                  <c:v>4.4302252584637269E-12</c:v>
                </c:pt>
                <c:pt idx="3313">
                  <c:v>4.5016640521817914E-12</c:v>
                </c:pt>
                <c:pt idx="3314">
                  <c:v>4.3251780535557179E-12</c:v>
                </c:pt>
                <c:pt idx="3315">
                  <c:v>4.4184264193787396E-12</c:v>
                </c:pt>
                <c:pt idx="3316">
                  <c:v>4.4777271570479925E-12</c:v>
                </c:pt>
                <c:pt idx="3317">
                  <c:v>4.5499319340143567E-12</c:v>
                </c:pt>
                <c:pt idx="3318">
                  <c:v>4.5016640521817914E-12</c:v>
                </c:pt>
                <c:pt idx="3319">
                  <c:v>4.5378142849998919E-12</c:v>
                </c:pt>
                <c:pt idx="3320">
                  <c:v>4.5620819416509234E-12</c:v>
                </c:pt>
                <c:pt idx="3321">
                  <c:v>4.5016640521817914E-12</c:v>
                </c:pt>
                <c:pt idx="3322">
                  <c:v>4.4420463064660134E-12</c:v>
                </c:pt>
                <c:pt idx="3323">
                  <c:v>4.5499319340143567E-12</c:v>
                </c:pt>
                <c:pt idx="3324">
                  <c:v>4.5016640521817914E-12</c:v>
                </c:pt>
                <c:pt idx="3325">
                  <c:v>4.5257383819616093E-12</c:v>
                </c:pt>
                <c:pt idx="3326">
                  <c:v>4.4420463064660134E-12</c:v>
                </c:pt>
                <c:pt idx="3327">
                  <c:v>4.406659003662912E-12</c:v>
                </c:pt>
                <c:pt idx="3328">
                  <c:v>4.4539082194194952E-12</c:v>
                </c:pt>
                <c:pt idx="3329">
                  <c:v>4.4539082194194952E-12</c:v>
                </c:pt>
                <c:pt idx="3330">
                  <c:v>4.3367278848811872E-12</c:v>
                </c:pt>
                <c:pt idx="3331">
                  <c:v>4.4777271570479925E-12</c:v>
                </c:pt>
                <c:pt idx="3332">
                  <c:v>4.3832272830284088E-12</c:v>
                </c:pt>
                <c:pt idx="3333">
                  <c:v>4.3367278848811872E-12</c:v>
                </c:pt>
                <c:pt idx="3334">
                  <c:v>4.4539082194194952E-12</c:v>
                </c:pt>
                <c:pt idx="3335">
                  <c:v>4.3715536117435069E-12</c:v>
                </c:pt>
                <c:pt idx="3336">
                  <c:v>4.3715536117435069E-12</c:v>
                </c:pt>
                <c:pt idx="3337">
                  <c:v>4.4539082194194952E-12</c:v>
                </c:pt>
                <c:pt idx="3338">
                  <c:v>4.3949229276276593E-12</c:v>
                </c:pt>
                <c:pt idx="3339">
                  <c:v>4.3832272830284088E-12</c:v>
                </c:pt>
                <c:pt idx="3340">
                  <c:v>4.5016640521817914E-12</c:v>
                </c:pt>
                <c:pt idx="3341">
                  <c:v>4.4302252584637269E-12</c:v>
                </c:pt>
                <c:pt idx="3342">
                  <c:v>4.3949229276276593E-12</c:v>
                </c:pt>
                <c:pt idx="3343">
                  <c:v>4.406659003662912E-12</c:v>
                </c:pt>
                <c:pt idx="3344">
                  <c:v>4.406659003662912E-12</c:v>
                </c:pt>
                <c:pt idx="3345">
                  <c:v>4.4302252584637269E-12</c:v>
                </c:pt>
                <c:pt idx="3346">
                  <c:v>4.4658018080848512E-12</c:v>
                </c:pt>
                <c:pt idx="3347">
                  <c:v>4.3482994564174462E-12</c:v>
                </c:pt>
                <c:pt idx="3348">
                  <c:v>4.5257383819616093E-12</c:v>
                </c:pt>
                <c:pt idx="3349">
                  <c:v>4.3021705895731048E-12</c:v>
                </c:pt>
                <c:pt idx="3350">
                  <c:v>4.3251780535557179E-12</c:v>
                </c:pt>
                <c:pt idx="3351">
                  <c:v>4.3251780535557179E-12</c:v>
                </c:pt>
                <c:pt idx="3352">
                  <c:v>4.4539082194194952E-12</c:v>
                </c:pt>
                <c:pt idx="3353">
                  <c:v>4.4420463064660134E-12</c:v>
                </c:pt>
                <c:pt idx="3354">
                  <c:v>4.4539082194194952E-12</c:v>
                </c:pt>
                <c:pt idx="3355">
                  <c:v>4.3949229276276593E-12</c:v>
                </c:pt>
                <c:pt idx="3356">
                  <c:v>4.4420463064660134E-12</c:v>
                </c:pt>
                <c:pt idx="3357">
                  <c:v>4.3949229276276593E-12</c:v>
                </c:pt>
                <c:pt idx="3358">
                  <c:v>4.2907217748726945E-12</c:v>
                </c:pt>
                <c:pt idx="3359">
                  <c:v>4.406659003662912E-12</c:v>
                </c:pt>
                <c:pt idx="3360">
                  <c:v>4.4302252584637269E-12</c:v>
                </c:pt>
                <c:pt idx="3361">
                  <c:v>4.3949229276276593E-12</c:v>
                </c:pt>
                <c:pt idx="3362">
                  <c:v>4.3367278848811872E-12</c:v>
                </c:pt>
                <c:pt idx="3363">
                  <c:v>4.3832272830284088E-12</c:v>
                </c:pt>
                <c:pt idx="3364">
                  <c:v>4.3367278848811872E-12</c:v>
                </c:pt>
                <c:pt idx="3365">
                  <c:v>4.4658018080848512E-12</c:v>
                </c:pt>
                <c:pt idx="3366">
                  <c:v>4.4420463064660134E-12</c:v>
                </c:pt>
                <c:pt idx="3367">
                  <c:v>4.4184264193787396E-12</c:v>
                </c:pt>
                <c:pt idx="3368">
                  <c:v>4.5016640521817914E-12</c:v>
                </c:pt>
                <c:pt idx="3369">
                  <c:v>4.4302252584637269E-12</c:v>
                </c:pt>
                <c:pt idx="3370">
                  <c:v>4.3482994564174462E-12</c:v>
                </c:pt>
                <c:pt idx="3371">
                  <c:v>4.4539082194194952E-12</c:v>
                </c:pt>
                <c:pt idx="3372">
                  <c:v>4.3021705895731048E-12</c:v>
                </c:pt>
                <c:pt idx="3373">
                  <c:v>4.3482994564174462E-12</c:v>
                </c:pt>
                <c:pt idx="3374">
                  <c:v>4.3251780535557179E-12</c:v>
                </c:pt>
                <c:pt idx="3375">
                  <c:v>4.3832272830284088E-12</c:v>
                </c:pt>
                <c:pt idx="3376">
                  <c:v>4.3136589824271544E-12</c:v>
                </c:pt>
                <c:pt idx="3377">
                  <c:v>4.3367278848811872E-12</c:v>
                </c:pt>
                <c:pt idx="3378">
                  <c:v>4.3482994564174462E-12</c:v>
                </c:pt>
                <c:pt idx="3379">
                  <c:v>4.406659003662912E-12</c:v>
                </c:pt>
                <c:pt idx="3380">
                  <c:v>4.406659003662912E-12</c:v>
                </c:pt>
                <c:pt idx="3381">
                  <c:v>4.3949229276276593E-12</c:v>
                </c:pt>
                <c:pt idx="3382">
                  <c:v>4.3949229276276593E-12</c:v>
                </c:pt>
                <c:pt idx="3383">
                  <c:v>4.3136589824271544E-12</c:v>
                </c:pt>
                <c:pt idx="3384">
                  <c:v>4.3251780535557179E-12</c:v>
                </c:pt>
                <c:pt idx="3385">
                  <c:v>4.3715536117435069E-12</c:v>
                </c:pt>
                <c:pt idx="3386">
                  <c:v>4.3367278848811872E-12</c:v>
                </c:pt>
                <c:pt idx="3387">
                  <c:v>4.4184264193787396E-12</c:v>
                </c:pt>
                <c:pt idx="3388">
                  <c:v>4.4896749530575708E-12</c:v>
                </c:pt>
                <c:pt idx="3389">
                  <c:v>4.4539082194194952E-12</c:v>
                </c:pt>
                <c:pt idx="3390">
                  <c:v>4.4539082194194952E-12</c:v>
                </c:pt>
                <c:pt idx="3391">
                  <c:v>4.4777271570479925E-12</c:v>
                </c:pt>
                <c:pt idx="3392">
                  <c:v>4.623310713790466E-12</c:v>
                </c:pt>
                <c:pt idx="3393">
                  <c:v>4.7609141945389053E-12</c:v>
                </c:pt>
                <c:pt idx="3394">
                  <c:v>4.6728829192286569E-12</c:v>
                </c:pt>
                <c:pt idx="3395">
                  <c:v>4.648025864992298E-12</c:v>
                </c:pt>
                <c:pt idx="3396">
                  <c:v>4.5742643943191405E-12</c:v>
                </c:pt>
                <c:pt idx="3397">
                  <c:v>4.5016640521817914E-12</c:v>
                </c:pt>
                <c:pt idx="3398">
                  <c:v>4.623310713790466E-12</c:v>
                </c:pt>
                <c:pt idx="3399">
                  <c:v>4.5378142849998919E-12</c:v>
                </c:pt>
                <c:pt idx="3400">
                  <c:v>4.5257383819616093E-12</c:v>
                </c:pt>
                <c:pt idx="3401">
                  <c:v>4.5378142849998919E-12</c:v>
                </c:pt>
                <c:pt idx="3402">
                  <c:v>4.4184264193787396E-12</c:v>
                </c:pt>
                <c:pt idx="3403">
                  <c:v>4.4896749530575708E-12</c:v>
                </c:pt>
                <c:pt idx="3404">
                  <c:v>4.4184264193787396E-12</c:v>
                </c:pt>
                <c:pt idx="3405">
                  <c:v>4.5257383819616093E-12</c:v>
                </c:pt>
                <c:pt idx="3406">
                  <c:v>4.4302252584637269E-12</c:v>
                </c:pt>
                <c:pt idx="3407">
                  <c:v>4.5742643943191405E-12</c:v>
                </c:pt>
                <c:pt idx="3408">
                  <c:v>4.4420463064660134E-12</c:v>
                </c:pt>
                <c:pt idx="3409">
                  <c:v>4.3832272830284088E-12</c:v>
                </c:pt>
                <c:pt idx="3410">
                  <c:v>4.5378142849998919E-12</c:v>
                </c:pt>
                <c:pt idx="3411">
                  <c:v>4.5378142849998919E-12</c:v>
                </c:pt>
                <c:pt idx="3412">
                  <c:v>4.4896749530575708E-12</c:v>
                </c:pt>
                <c:pt idx="3413">
                  <c:v>4.4658018080848512E-12</c:v>
                </c:pt>
                <c:pt idx="3414">
                  <c:v>4.5257383819616093E-12</c:v>
                </c:pt>
                <c:pt idx="3415">
                  <c:v>4.4896749530575708E-12</c:v>
                </c:pt>
                <c:pt idx="3416">
                  <c:v>4.3949229276276593E-12</c:v>
                </c:pt>
                <c:pt idx="3417">
                  <c:v>4.3949229276276593E-12</c:v>
                </c:pt>
                <c:pt idx="3418">
                  <c:v>4.4302252584637269E-12</c:v>
                </c:pt>
                <c:pt idx="3419">
                  <c:v>4.3832272830284088E-12</c:v>
                </c:pt>
                <c:pt idx="3420">
                  <c:v>4.3251780535557179E-12</c:v>
                </c:pt>
                <c:pt idx="3421">
                  <c:v>4.3251780535557179E-12</c:v>
                </c:pt>
                <c:pt idx="3422">
                  <c:v>4.3832272830284088E-12</c:v>
                </c:pt>
                <c:pt idx="3423">
                  <c:v>4.3832272830284088E-12</c:v>
                </c:pt>
                <c:pt idx="3424">
                  <c:v>4.2907217748726945E-12</c:v>
                </c:pt>
                <c:pt idx="3425">
                  <c:v>4.2907217748726945E-12</c:v>
                </c:pt>
                <c:pt idx="3426">
                  <c:v>4.3367278848811872E-12</c:v>
                </c:pt>
                <c:pt idx="3427">
                  <c:v>4.4658018080848512E-12</c:v>
                </c:pt>
                <c:pt idx="3428">
                  <c:v>4.3599110304734431E-12</c:v>
                </c:pt>
                <c:pt idx="3429">
                  <c:v>4.4539082194194952E-12</c:v>
                </c:pt>
                <c:pt idx="3430">
                  <c:v>4.3599110304734431E-12</c:v>
                </c:pt>
                <c:pt idx="3431">
                  <c:v>4.3367278848811872E-12</c:v>
                </c:pt>
                <c:pt idx="3432">
                  <c:v>4.3599110304734431E-12</c:v>
                </c:pt>
                <c:pt idx="3433">
                  <c:v>4.3367278848811872E-12</c:v>
                </c:pt>
                <c:pt idx="3434">
                  <c:v>4.3715536117435069E-12</c:v>
                </c:pt>
                <c:pt idx="3435">
                  <c:v>4.3136589824271544E-12</c:v>
                </c:pt>
                <c:pt idx="3436">
                  <c:v>4.2907217748726945E-12</c:v>
                </c:pt>
                <c:pt idx="3437">
                  <c:v>4.3482994564174462E-12</c:v>
                </c:pt>
                <c:pt idx="3438">
                  <c:v>4.2907217748726945E-12</c:v>
                </c:pt>
                <c:pt idx="3439">
                  <c:v>4.2001685426284445E-12</c:v>
                </c:pt>
                <c:pt idx="3440">
                  <c:v>4.2792944697523842E-12</c:v>
                </c:pt>
                <c:pt idx="3441">
                  <c:v>4.2452037199634138E-12</c:v>
                </c:pt>
                <c:pt idx="3442">
                  <c:v>4.2338976412309249E-12</c:v>
                </c:pt>
                <c:pt idx="3443">
                  <c:v>4.0787636115849164E-12</c:v>
                </c:pt>
                <c:pt idx="3444">
                  <c:v>4.4302252584637269E-12</c:v>
                </c:pt>
                <c:pt idx="3445">
                  <c:v>4.3136589824271544E-12</c:v>
                </c:pt>
                <c:pt idx="3446">
                  <c:v>4.4420463064660134E-12</c:v>
                </c:pt>
                <c:pt idx="3447">
                  <c:v>4.1778260574708706E-12</c:v>
                </c:pt>
                <c:pt idx="3448">
                  <c:v>4.4658018080848512E-12</c:v>
                </c:pt>
                <c:pt idx="3449">
                  <c:v>4.256531080091951E-12</c:v>
                </c:pt>
                <c:pt idx="3450">
                  <c:v>4.4420463064660134E-12</c:v>
                </c:pt>
                <c:pt idx="3451">
                  <c:v>4.2907217748726945E-12</c:v>
                </c:pt>
                <c:pt idx="3452">
                  <c:v>4.2226216735189555E-12</c:v>
                </c:pt>
                <c:pt idx="3453">
                  <c:v>4.4539082194194952E-12</c:v>
                </c:pt>
                <c:pt idx="3454">
                  <c:v>4.5257383819616093E-12</c:v>
                </c:pt>
                <c:pt idx="3455">
                  <c:v>4.3136589824271544E-12</c:v>
                </c:pt>
                <c:pt idx="3456">
                  <c:v>4.3367278848811872E-12</c:v>
                </c:pt>
                <c:pt idx="3457">
                  <c:v>4.406659003662912E-12</c:v>
                </c:pt>
                <c:pt idx="3458">
                  <c:v>4.3715536117435069E-12</c:v>
                </c:pt>
                <c:pt idx="3459">
                  <c:v>4.3251780535557179E-12</c:v>
                </c:pt>
                <c:pt idx="3460">
                  <c:v>4.2907217748726945E-12</c:v>
                </c:pt>
                <c:pt idx="3461">
                  <c:v>4.3136589824271544E-12</c:v>
                </c:pt>
                <c:pt idx="3462">
                  <c:v>4.5136851666521849E-12</c:v>
                </c:pt>
                <c:pt idx="3463">
                  <c:v>4.3599110304734431E-12</c:v>
                </c:pt>
                <c:pt idx="3464">
                  <c:v>4.4777271570479925E-12</c:v>
                </c:pt>
                <c:pt idx="3465">
                  <c:v>4.4184264193787396E-12</c:v>
                </c:pt>
                <c:pt idx="3466">
                  <c:v>4.5257383819616093E-12</c:v>
                </c:pt>
                <c:pt idx="3467">
                  <c:v>4.406659003662912E-12</c:v>
                </c:pt>
                <c:pt idx="3468">
                  <c:v>4.4420463064660134E-12</c:v>
                </c:pt>
                <c:pt idx="3469">
                  <c:v>4.2113757366340466E-12</c:v>
                </c:pt>
                <c:pt idx="3470">
                  <c:v>4.3251780535557179E-12</c:v>
                </c:pt>
                <c:pt idx="3471">
                  <c:v>4.4420463064660134E-12</c:v>
                </c:pt>
                <c:pt idx="3472">
                  <c:v>4.406659003662912E-12</c:v>
                </c:pt>
                <c:pt idx="3473">
                  <c:v>4.5016640521817914E-12</c:v>
                </c:pt>
                <c:pt idx="3474">
                  <c:v>4.4302252584637269E-12</c:v>
                </c:pt>
                <c:pt idx="3475">
                  <c:v>4.3251780535557179E-12</c:v>
                </c:pt>
                <c:pt idx="3476">
                  <c:v>4.4184264193787396E-12</c:v>
                </c:pt>
                <c:pt idx="3477">
                  <c:v>4.3482994564174462E-12</c:v>
                </c:pt>
                <c:pt idx="3478">
                  <c:v>4.2001685426284445E-12</c:v>
                </c:pt>
                <c:pt idx="3479">
                  <c:v>4.3482994564174462E-12</c:v>
                </c:pt>
                <c:pt idx="3480">
                  <c:v>4.1778260574708706E-12</c:v>
                </c:pt>
                <c:pt idx="3481">
                  <c:v>4.2907217748726945E-12</c:v>
                </c:pt>
                <c:pt idx="3482">
                  <c:v>4.1778260574708706E-12</c:v>
                </c:pt>
                <c:pt idx="3483">
                  <c:v>4.4420463064660134E-12</c:v>
                </c:pt>
                <c:pt idx="3484">
                  <c:v>4.3599110304734431E-12</c:v>
                </c:pt>
                <c:pt idx="3485">
                  <c:v>4.3251780535557179E-12</c:v>
                </c:pt>
                <c:pt idx="3486">
                  <c:v>4.3367278848811872E-12</c:v>
                </c:pt>
                <c:pt idx="3487">
                  <c:v>4.1445436498698504E-12</c:v>
                </c:pt>
                <c:pt idx="3488">
                  <c:v>4.2226216735189555E-12</c:v>
                </c:pt>
                <c:pt idx="3489">
                  <c:v>4.256531080091951E-12</c:v>
                </c:pt>
                <c:pt idx="3490">
                  <c:v>4.3251780535557179E-12</c:v>
                </c:pt>
                <c:pt idx="3491">
                  <c:v>4.0570754234584052E-12</c:v>
                </c:pt>
                <c:pt idx="3492">
                  <c:v>4.256531080091951E-12</c:v>
                </c:pt>
                <c:pt idx="3493">
                  <c:v>4.3367278848811872E-12</c:v>
                </c:pt>
                <c:pt idx="3494">
                  <c:v>4.3251780535557179E-12</c:v>
                </c:pt>
                <c:pt idx="3495">
                  <c:v>4.5016640521817914E-12</c:v>
                </c:pt>
                <c:pt idx="3496">
                  <c:v>4.256531080091951E-12</c:v>
                </c:pt>
                <c:pt idx="3497">
                  <c:v>4.3251780535557179E-12</c:v>
                </c:pt>
                <c:pt idx="3498">
                  <c:v>4.4302252584637269E-12</c:v>
                </c:pt>
                <c:pt idx="3499">
                  <c:v>4.3136589824271544E-12</c:v>
                </c:pt>
                <c:pt idx="3500">
                  <c:v>4.3599110304734431E-12</c:v>
                </c:pt>
                <c:pt idx="3501">
                  <c:v>4.3599110304734431E-12</c:v>
                </c:pt>
                <c:pt idx="3502">
                  <c:v>4.3832272830284088E-12</c:v>
                </c:pt>
                <c:pt idx="3503">
                  <c:v>4.256531080091951E-12</c:v>
                </c:pt>
                <c:pt idx="3504">
                  <c:v>4.406659003662912E-12</c:v>
                </c:pt>
                <c:pt idx="3505">
                  <c:v>4.4420463064660134E-12</c:v>
                </c:pt>
                <c:pt idx="3506">
                  <c:v>4.2678975985099067E-12</c:v>
                </c:pt>
                <c:pt idx="3507">
                  <c:v>4.3832272830284088E-12</c:v>
                </c:pt>
                <c:pt idx="3508">
                  <c:v>4.2678975985099067E-12</c:v>
                </c:pt>
                <c:pt idx="3509">
                  <c:v>4.2452037199634138E-12</c:v>
                </c:pt>
                <c:pt idx="3510">
                  <c:v>4.5136851666521849E-12</c:v>
                </c:pt>
                <c:pt idx="3511">
                  <c:v>4.4184264193787396E-12</c:v>
                </c:pt>
                <c:pt idx="3512">
                  <c:v>4.4777271570479925E-12</c:v>
                </c:pt>
                <c:pt idx="3513">
                  <c:v>4.2113757366340466E-12</c:v>
                </c:pt>
                <c:pt idx="3514">
                  <c:v>4.3599110304734431E-12</c:v>
                </c:pt>
                <c:pt idx="3515">
                  <c:v>4.3367278848811872E-12</c:v>
                </c:pt>
                <c:pt idx="3516">
                  <c:v>4.1666994229316919E-12</c:v>
                </c:pt>
                <c:pt idx="3517">
                  <c:v>4.256531080091951E-12</c:v>
                </c:pt>
                <c:pt idx="3518">
                  <c:v>4.3482994564174462E-12</c:v>
                </c:pt>
                <c:pt idx="3519">
                  <c:v>4.1445436498698504E-12</c:v>
                </c:pt>
                <c:pt idx="3520">
                  <c:v>4.3021705895731048E-12</c:v>
                </c:pt>
                <c:pt idx="3521">
                  <c:v>4.0679008060364096E-12</c:v>
                </c:pt>
                <c:pt idx="3522">
                  <c:v>4.1115177781463549E-12</c:v>
                </c:pt>
                <c:pt idx="3523">
                  <c:v>4.2452037199634138E-12</c:v>
                </c:pt>
                <c:pt idx="3524">
                  <c:v>4.3367278848811872E-12</c:v>
                </c:pt>
                <c:pt idx="3525">
                  <c:v>4.3599110304734431E-12</c:v>
                </c:pt>
                <c:pt idx="3526">
                  <c:v>4.2113757366340466E-12</c:v>
                </c:pt>
                <c:pt idx="3527">
                  <c:v>4.3367278848811872E-12</c:v>
                </c:pt>
                <c:pt idx="3528">
                  <c:v>4.2907217748726945E-12</c:v>
                </c:pt>
                <c:pt idx="3529">
                  <c:v>4.2338976412309249E-12</c:v>
                </c:pt>
                <c:pt idx="3530">
                  <c:v>4.2113757366340466E-12</c:v>
                </c:pt>
                <c:pt idx="3531">
                  <c:v>4.2678975985099067E-12</c:v>
                </c:pt>
                <c:pt idx="3532">
                  <c:v>4.2338976412309249E-12</c:v>
                </c:pt>
                <c:pt idx="3533">
                  <c:v>4.3832272830284088E-12</c:v>
                </c:pt>
                <c:pt idx="3534">
                  <c:v>4.2907217748726945E-12</c:v>
                </c:pt>
                <c:pt idx="3535">
                  <c:v>4.0679008060364096E-12</c:v>
                </c:pt>
                <c:pt idx="3536">
                  <c:v>4.1335056550157289E-12</c:v>
                </c:pt>
                <c:pt idx="3537">
                  <c:v>4.3251780535557179E-12</c:v>
                </c:pt>
                <c:pt idx="3538">
                  <c:v>4.1556111202685977E-12</c:v>
                </c:pt>
                <c:pt idx="3539">
                  <c:v>4.1556111202685977E-12</c:v>
                </c:pt>
                <c:pt idx="3540">
                  <c:v>4.2907217748726945E-12</c:v>
                </c:pt>
                <c:pt idx="3541">
                  <c:v>4.1556111202685977E-12</c:v>
                </c:pt>
                <c:pt idx="3542">
                  <c:v>4.2338976412309249E-12</c:v>
                </c:pt>
                <c:pt idx="3543">
                  <c:v>4.3021705895731048E-12</c:v>
                </c:pt>
                <c:pt idx="3544">
                  <c:v>4.3251780535557179E-12</c:v>
                </c:pt>
                <c:pt idx="3545">
                  <c:v>4.2907217748726945E-12</c:v>
                </c:pt>
                <c:pt idx="3546">
                  <c:v>4.0787636115849164E-12</c:v>
                </c:pt>
                <c:pt idx="3547">
                  <c:v>4.3136589824271544E-12</c:v>
                </c:pt>
                <c:pt idx="3548">
                  <c:v>4.2792944697523842E-12</c:v>
                </c:pt>
                <c:pt idx="3549">
                  <c:v>4.1778260574708706E-12</c:v>
                </c:pt>
                <c:pt idx="3550">
                  <c:v>4.2907217748726945E-12</c:v>
                </c:pt>
                <c:pt idx="3551">
                  <c:v>4.1889824042555473E-12</c:v>
                </c:pt>
                <c:pt idx="3552">
                  <c:v>4.2001685426284445E-12</c:v>
                </c:pt>
                <c:pt idx="3553">
                  <c:v>4.3367278848811872E-12</c:v>
                </c:pt>
                <c:pt idx="3554">
                  <c:v>4.1556111202685977E-12</c:v>
                </c:pt>
                <c:pt idx="3555">
                  <c:v>4.2226216735189555E-12</c:v>
                </c:pt>
                <c:pt idx="3556">
                  <c:v>4.2338976412309249E-12</c:v>
                </c:pt>
                <c:pt idx="3557">
                  <c:v>4.1445436498698504E-12</c:v>
                </c:pt>
                <c:pt idx="3558">
                  <c:v>4.2678975985099067E-12</c:v>
                </c:pt>
                <c:pt idx="3559">
                  <c:v>4.2792944697523842E-12</c:v>
                </c:pt>
                <c:pt idx="3560">
                  <c:v>4.256531080091951E-12</c:v>
                </c:pt>
                <c:pt idx="3561">
                  <c:v>4.2452037199634138E-12</c:v>
                </c:pt>
                <c:pt idx="3562">
                  <c:v>4.3367278848811872E-12</c:v>
                </c:pt>
                <c:pt idx="3563">
                  <c:v>4.3832272830284088E-12</c:v>
                </c:pt>
                <c:pt idx="3564">
                  <c:v>4.3367278848811872E-12</c:v>
                </c:pt>
                <c:pt idx="3565">
                  <c:v>4.3599110304734431E-12</c:v>
                </c:pt>
                <c:pt idx="3566">
                  <c:v>4.1224970572052179E-12</c:v>
                </c:pt>
                <c:pt idx="3567">
                  <c:v>4.2678975985099067E-12</c:v>
                </c:pt>
                <c:pt idx="3568">
                  <c:v>4.3136589824271544E-12</c:v>
                </c:pt>
                <c:pt idx="3569">
                  <c:v>4.3599110304734431E-12</c:v>
                </c:pt>
                <c:pt idx="3570">
                  <c:v>4.2907217748726945E-12</c:v>
                </c:pt>
                <c:pt idx="3571">
                  <c:v>4.2338976412309249E-12</c:v>
                </c:pt>
                <c:pt idx="3572">
                  <c:v>4.1556111202685977E-12</c:v>
                </c:pt>
                <c:pt idx="3573">
                  <c:v>4.3367278848811872E-12</c:v>
                </c:pt>
                <c:pt idx="3574">
                  <c:v>4.2907217748726945E-12</c:v>
                </c:pt>
                <c:pt idx="3575">
                  <c:v>4.256531080091951E-12</c:v>
                </c:pt>
                <c:pt idx="3576">
                  <c:v>4.3021705895731048E-12</c:v>
                </c:pt>
                <c:pt idx="3577">
                  <c:v>4.3021705895731048E-12</c:v>
                </c:pt>
                <c:pt idx="3578">
                  <c:v>4.3021705895731048E-12</c:v>
                </c:pt>
                <c:pt idx="3579">
                  <c:v>4.3482994564174462E-12</c:v>
                </c:pt>
                <c:pt idx="3580">
                  <c:v>4.4896749530575708E-12</c:v>
                </c:pt>
                <c:pt idx="3581">
                  <c:v>4.2001685426284445E-12</c:v>
                </c:pt>
                <c:pt idx="3582">
                  <c:v>4.2452037199634138E-12</c:v>
                </c:pt>
                <c:pt idx="3583">
                  <c:v>4.3949229276276593E-12</c:v>
                </c:pt>
                <c:pt idx="3584">
                  <c:v>4.3599110304734431E-12</c:v>
                </c:pt>
                <c:pt idx="3585">
                  <c:v>4.2792944697523842E-12</c:v>
                </c:pt>
                <c:pt idx="3586">
                  <c:v>4.256531080091951E-12</c:v>
                </c:pt>
                <c:pt idx="3587">
                  <c:v>4.3136589824271544E-12</c:v>
                </c:pt>
                <c:pt idx="3588">
                  <c:v>4.3599110304734431E-12</c:v>
                </c:pt>
                <c:pt idx="3589">
                  <c:v>4.4184264193787396E-12</c:v>
                </c:pt>
                <c:pt idx="3590">
                  <c:v>4.256531080091951E-12</c:v>
                </c:pt>
                <c:pt idx="3591">
                  <c:v>4.3482994564174462E-12</c:v>
                </c:pt>
                <c:pt idx="3592">
                  <c:v>4.2452037199634138E-12</c:v>
                </c:pt>
                <c:pt idx="3593">
                  <c:v>4.0247465438936059E-12</c:v>
                </c:pt>
                <c:pt idx="3594">
                  <c:v>4.256531080091951E-12</c:v>
                </c:pt>
                <c:pt idx="3595">
                  <c:v>4.5016640521817914E-12</c:v>
                </c:pt>
                <c:pt idx="3596">
                  <c:v>4.3482994564174462E-12</c:v>
                </c:pt>
                <c:pt idx="3597">
                  <c:v>4.1445436498698504E-12</c:v>
                </c:pt>
                <c:pt idx="3598">
                  <c:v>4.2907217748726945E-12</c:v>
                </c:pt>
                <c:pt idx="3599">
                  <c:v>4.2226216735189555E-12</c:v>
                </c:pt>
                <c:pt idx="3600">
                  <c:v>4.1666994229316919E-12</c:v>
                </c:pt>
                <c:pt idx="3601">
                  <c:v>4.2113757366340466E-12</c:v>
                </c:pt>
                <c:pt idx="3602">
                  <c:v>4.0896554248575605E-12</c:v>
                </c:pt>
                <c:pt idx="3603">
                  <c:v>4.1889824042555473E-12</c:v>
                </c:pt>
                <c:pt idx="3604">
                  <c:v>4.2678975985099067E-12</c:v>
                </c:pt>
                <c:pt idx="3605">
                  <c:v>4.3136589824271544E-12</c:v>
                </c:pt>
                <c:pt idx="3606">
                  <c:v>4.3482994564174462E-12</c:v>
                </c:pt>
                <c:pt idx="3607">
                  <c:v>4.2338976412309249E-12</c:v>
                </c:pt>
                <c:pt idx="3608">
                  <c:v>4.2338976412309249E-12</c:v>
                </c:pt>
                <c:pt idx="3609">
                  <c:v>4.2907217748726945E-12</c:v>
                </c:pt>
                <c:pt idx="3610">
                  <c:v>4.3482994564174462E-12</c:v>
                </c:pt>
                <c:pt idx="3611">
                  <c:v>4.3715536117435069E-12</c:v>
                </c:pt>
                <c:pt idx="3612">
                  <c:v>4.2226216735189555E-12</c:v>
                </c:pt>
                <c:pt idx="3613">
                  <c:v>4.2226216735189555E-12</c:v>
                </c:pt>
                <c:pt idx="3614">
                  <c:v>4.3949229276276593E-12</c:v>
                </c:pt>
                <c:pt idx="3615">
                  <c:v>4.4184264193787396E-12</c:v>
                </c:pt>
                <c:pt idx="3616">
                  <c:v>4.2113757366340466E-12</c:v>
                </c:pt>
                <c:pt idx="3617">
                  <c:v>4.3832272830284088E-12</c:v>
                </c:pt>
                <c:pt idx="3618">
                  <c:v>4.3949229276276593E-12</c:v>
                </c:pt>
                <c:pt idx="3619">
                  <c:v>4.3021705895731048E-12</c:v>
                </c:pt>
                <c:pt idx="3620">
                  <c:v>4.2452037199634138E-12</c:v>
                </c:pt>
                <c:pt idx="3621">
                  <c:v>4.3021705895731048E-12</c:v>
                </c:pt>
                <c:pt idx="3622">
                  <c:v>4.0896554248575605E-12</c:v>
                </c:pt>
                <c:pt idx="3623">
                  <c:v>4.2907217748726945E-12</c:v>
                </c:pt>
                <c:pt idx="3624">
                  <c:v>4.2452037199634138E-12</c:v>
                </c:pt>
                <c:pt idx="3625">
                  <c:v>4.2338976412309249E-12</c:v>
                </c:pt>
                <c:pt idx="3626">
                  <c:v>4.1666994229316919E-12</c:v>
                </c:pt>
                <c:pt idx="3627">
                  <c:v>4.3482994564174462E-12</c:v>
                </c:pt>
                <c:pt idx="3628">
                  <c:v>4.2678975985099067E-12</c:v>
                </c:pt>
                <c:pt idx="3629">
                  <c:v>4.3251780535557179E-12</c:v>
                </c:pt>
                <c:pt idx="3630">
                  <c:v>4.3715536117435069E-12</c:v>
                </c:pt>
                <c:pt idx="3631">
                  <c:v>4.0787636115849164E-12</c:v>
                </c:pt>
                <c:pt idx="3632">
                  <c:v>4.0462703791808961E-12</c:v>
                </c:pt>
                <c:pt idx="3633">
                  <c:v>4.1115177781463549E-12</c:v>
                </c:pt>
                <c:pt idx="3634">
                  <c:v>4.2338976412309249E-12</c:v>
                </c:pt>
                <c:pt idx="3635">
                  <c:v>4.2907217748726945E-12</c:v>
                </c:pt>
                <c:pt idx="3636">
                  <c:v>4.1224970572052179E-12</c:v>
                </c:pt>
                <c:pt idx="3637">
                  <c:v>4.3021705895731048E-12</c:v>
                </c:pt>
                <c:pt idx="3638">
                  <c:v>4.2792944697523842E-12</c:v>
                </c:pt>
                <c:pt idx="3639">
                  <c:v>4.3599110304734431E-12</c:v>
                </c:pt>
                <c:pt idx="3640">
                  <c:v>4.3715536117435069E-12</c:v>
                </c:pt>
                <c:pt idx="3641">
                  <c:v>4.2452037199634138E-12</c:v>
                </c:pt>
                <c:pt idx="3642">
                  <c:v>4.2113757366340466E-12</c:v>
                </c:pt>
                <c:pt idx="3643">
                  <c:v>4.2678975985099067E-12</c:v>
                </c:pt>
                <c:pt idx="3644">
                  <c:v>4.1224970572052179E-12</c:v>
                </c:pt>
                <c:pt idx="3645">
                  <c:v>4.2678975985099067E-12</c:v>
                </c:pt>
                <c:pt idx="3646">
                  <c:v>4.3136589824271544E-12</c:v>
                </c:pt>
                <c:pt idx="3647">
                  <c:v>4.1778260574708706E-12</c:v>
                </c:pt>
                <c:pt idx="3648">
                  <c:v>4.2338976412309249E-12</c:v>
                </c:pt>
                <c:pt idx="3649">
                  <c:v>4.2113757366340466E-12</c:v>
                </c:pt>
                <c:pt idx="3650">
                  <c:v>4.1778260574708706E-12</c:v>
                </c:pt>
                <c:pt idx="3651">
                  <c:v>4.3832272830284088E-12</c:v>
                </c:pt>
                <c:pt idx="3652">
                  <c:v>4.2338976412309249E-12</c:v>
                </c:pt>
                <c:pt idx="3653">
                  <c:v>4.2226216735189555E-12</c:v>
                </c:pt>
                <c:pt idx="3654">
                  <c:v>4.3367278848811872E-12</c:v>
                </c:pt>
                <c:pt idx="3655">
                  <c:v>4.1778260574708706E-12</c:v>
                </c:pt>
                <c:pt idx="3656">
                  <c:v>4.2113757366340466E-12</c:v>
                </c:pt>
                <c:pt idx="3657">
                  <c:v>4.2452037199634138E-12</c:v>
                </c:pt>
                <c:pt idx="3658">
                  <c:v>4.2001685426284445E-12</c:v>
                </c:pt>
                <c:pt idx="3659">
                  <c:v>4.1778260574708706E-12</c:v>
                </c:pt>
                <c:pt idx="3660">
                  <c:v>4.2452037199634138E-12</c:v>
                </c:pt>
                <c:pt idx="3661">
                  <c:v>4.1778260574708706E-12</c:v>
                </c:pt>
                <c:pt idx="3662">
                  <c:v>4.3715536117435069E-12</c:v>
                </c:pt>
                <c:pt idx="3663">
                  <c:v>4.2338976412309249E-12</c:v>
                </c:pt>
                <c:pt idx="3664">
                  <c:v>3.9820500830664945E-12</c:v>
                </c:pt>
                <c:pt idx="3665">
                  <c:v>4.4539082194194952E-12</c:v>
                </c:pt>
                <c:pt idx="3666">
                  <c:v>4.2226216735189555E-12</c:v>
                </c:pt>
                <c:pt idx="3667">
                  <c:v>4.256531080091951E-12</c:v>
                </c:pt>
                <c:pt idx="3668">
                  <c:v>4.3251780535557179E-12</c:v>
                </c:pt>
                <c:pt idx="3669">
                  <c:v>4.2452037199634138E-12</c:v>
                </c:pt>
                <c:pt idx="3670">
                  <c:v>4.2113757366340466E-12</c:v>
                </c:pt>
                <c:pt idx="3671">
                  <c:v>4.2338976412309249E-12</c:v>
                </c:pt>
                <c:pt idx="3672">
                  <c:v>4.0896554248575605E-12</c:v>
                </c:pt>
                <c:pt idx="3673">
                  <c:v>4.2001685426284445E-12</c:v>
                </c:pt>
                <c:pt idx="3674">
                  <c:v>4.1335056550157289E-12</c:v>
                </c:pt>
                <c:pt idx="3675">
                  <c:v>4.2226216735189555E-12</c:v>
                </c:pt>
                <c:pt idx="3676">
                  <c:v>4.1335056550157289E-12</c:v>
                </c:pt>
                <c:pt idx="3677">
                  <c:v>4.0787636115849164E-12</c:v>
                </c:pt>
                <c:pt idx="3678">
                  <c:v>4.2452037199634138E-12</c:v>
                </c:pt>
                <c:pt idx="3679">
                  <c:v>4.3715536117435069E-12</c:v>
                </c:pt>
                <c:pt idx="3680">
                  <c:v>4.3251780535557179E-12</c:v>
                </c:pt>
                <c:pt idx="3681">
                  <c:v>4.2907217748726945E-12</c:v>
                </c:pt>
                <c:pt idx="3682">
                  <c:v>4.2907217748726945E-12</c:v>
                </c:pt>
                <c:pt idx="3683">
                  <c:v>4.2113757366340466E-12</c:v>
                </c:pt>
                <c:pt idx="3684">
                  <c:v>4.1224970572052179E-12</c:v>
                </c:pt>
                <c:pt idx="3685">
                  <c:v>4.1778260574708706E-12</c:v>
                </c:pt>
                <c:pt idx="3686">
                  <c:v>4.256531080091951E-12</c:v>
                </c:pt>
                <c:pt idx="3687">
                  <c:v>4.1445436498698504E-12</c:v>
                </c:pt>
                <c:pt idx="3688">
                  <c:v>4.2226216735189555E-12</c:v>
                </c:pt>
                <c:pt idx="3689">
                  <c:v>4.1224970572052179E-12</c:v>
                </c:pt>
                <c:pt idx="3690">
                  <c:v>4.1224970572052179E-12</c:v>
                </c:pt>
                <c:pt idx="3691">
                  <c:v>4.0896554248575605E-12</c:v>
                </c:pt>
                <c:pt idx="3692">
                  <c:v>4.2452037199634138E-12</c:v>
                </c:pt>
                <c:pt idx="3693">
                  <c:v>4.2338976412309249E-12</c:v>
                </c:pt>
                <c:pt idx="3694">
                  <c:v>4.0354941115391766E-12</c:v>
                </c:pt>
                <c:pt idx="3695">
                  <c:v>4.3715536117435069E-12</c:v>
                </c:pt>
                <c:pt idx="3696">
                  <c:v>4.2001685426284445E-12</c:v>
                </c:pt>
                <c:pt idx="3697">
                  <c:v>4.256531080091951E-12</c:v>
                </c:pt>
                <c:pt idx="3698">
                  <c:v>4.1666994229316919E-12</c:v>
                </c:pt>
                <c:pt idx="3699">
                  <c:v>4.2338976412309249E-12</c:v>
                </c:pt>
                <c:pt idx="3700">
                  <c:v>4.2001685426284445E-12</c:v>
                </c:pt>
                <c:pt idx="3701">
                  <c:v>4.1778260574708706E-12</c:v>
                </c:pt>
                <c:pt idx="3702">
                  <c:v>4.2452037199634138E-12</c:v>
                </c:pt>
                <c:pt idx="3703">
                  <c:v>4.2001685426284445E-12</c:v>
                </c:pt>
                <c:pt idx="3704">
                  <c:v>4.1115177781463549E-12</c:v>
                </c:pt>
                <c:pt idx="3705">
                  <c:v>4.0787636115849164E-12</c:v>
                </c:pt>
                <c:pt idx="3706">
                  <c:v>4.0462703791808961E-12</c:v>
                </c:pt>
                <c:pt idx="3707">
                  <c:v>4.1445436498698504E-12</c:v>
                </c:pt>
                <c:pt idx="3708">
                  <c:v>4.1335056550157289E-12</c:v>
                </c:pt>
                <c:pt idx="3709">
                  <c:v>4.2113757366340466E-12</c:v>
                </c:pt>
                <c:pt idx="3710">
                  <c:v>4.2338976412309249E-12</c:v>
                </c:pt>
                <c:pt idx="3711">
                  <c:v>4.1335056550157289E-12</c:v>
                </c:pt>
                <c:pt idx="3712">
                  <c:v>4.256531080091951E-12</c:v>
                </c:pt>
                <c:pt idx="3713">
                  <c:v>4.3021705895731048E-12</c:v>
                </c:pt>
                <c:pt idx="3714">
                  <c:v>4.2113757366340466E-12</c:v>
                </c:pt>
                <c:pt idx="3715">
                  <c:v>4.1556111202685977E-12</c:v>
                </c:pt>
                <c:pt idx="3716">
                  <c:v>4.256531080091951E-12</c:v>
                </c:pt>
                <c:pt idx="3717">
                  <c:v>4.2001685426284445E-12</c:v>
                </c:pt>
                <c:pt idx="3718">
                  <c:v>4.2113757366340466E-12</c:v>
                </c:pt>
                <c:pt idx="3719">
                  <c:v>4.2338976412309249E-12</c:v>
                </c:pt>
                <c:pt idx="3720">
                  <c:v>4.0896554248575605E-12</c:v>
                </c:pt>
                <c:pt idx="3721">
                  <c:v>4.1445436498698504E-12</c:v>
                </c:pt>
                <c:pt idx="3722">
                  <c:v>4.1556111202685977E-12</c:v>
                </c:pt>
                <c:pt idx="3723">
                  <c:v>4.1778260574708706E-12</c:v>
                </c:pt>
                <c:pt idx="3724">
                  <c:v>4.1889824042555473E-12</c:v>
                </c:pt>
                <c:pt idx="3725">
                  <c:v>4.1335056550157289E-12</c:v>
                </c:pt>
                <c:pt idx="3726">
                  <c:v>4.1335056550157289E-12</c:v>
                </c:pt>
                <c:pt idx="3727">
                  <c:v>4.1778260574708706E-12</c:v>
                </c:pt>
                <c:pt idx="3728">
                  <c:v>4.0787636115849164E-12</c:v>
                </c:pt>
                <c:pt idx="3729">
                  <c:v>4.2452037199634138E-12</c:v>
                </c:pt>
                <c:pt idx="3730">
                  <c:v>4.1889824042555473E-12</c:v>
                </c:pt>
                <c:pt idx="3731">
                  <c:v>4.1445436498698504E-12</c:v>
                </c:pt>
                <c:pt idx="3732">
                  <c:v>4.2907217748726945E-12</c:v>
                </c:pt>
                <c:pt idx="3733">
                  <c:v>4.256531080091951E-12</c:v>
                </c:pt>
                <c:pt idx="3734">
                  <c:v>4.2452037199634138E-12</c:v>
                </c:pt>
                <c:pt idx="3735">
                  <c:v>4.2226216735189555E-12</c:v>
                </c:pt>
                <c:pt idx="3736">
                  <c:v>4.1224970572052179E-12</c:v>
                </c:pt>
                <c:pt idx="3737">
                  <c:v>4.2113757366340466E-12</c:v>
                </c:pt>
                <c:pt idx="3738">
                  <c:v>4.1666994229316919E-12</c:v>
                </c:pt>
                <c:pt idx="3739">
                  <c:v>4.1445436498698504E-12</c:v>
                </c:pt>
                <c:pt idx="3740">
                  <c:v>4.1224970572052179E-12</c:v>
                </c:pt>
                <c:pt idx="3741">
                  <c:v>4.2001685426284445E-12</c:v>
                </c:pt>
                <c:pt idx="3742">
                  <c:v>4.2113757366340466E-12</c:v>
                </c:pt>
                <c:pt idx="3743">
                  <c:v>4.1778260574708706E-12</c:v>
                </c:pt>
                <c:pt idx="3744">
                  <c:v>4.0787636115849164E-12</c:v>
                </c:pt>
                <c:pt idx="3745">
                  <c:v>4.2338976412309249E-12</c:v>
                </c:pt>
                <c:pt idx="3746">
                  <c:v>4.1115177781463549E-12</c:v>
                </c:pt>
                <c:pt idx="3747">
                  <c:v>4.1778260574708706E-12</c:v>
                </c:pt>
                <c:pt idx="3748">
                  <c:v>4.1224970572052179E-12</c:v>
                </c:pt>
                <c:pt idx="3749">
                  <c:v>4.0679008060364096E-12</c:v>
                </c:pt>
                <c:pt idx="3750">
                  <c:v>4.014036002217543E-12</c:v>
                </c:pt>
                <c:pt idx="3751">
                  <c:v>4.1224970572052179E-12</c:v>
                </c:pt>
                <c:pt idx="3752">
                  <c:v>4.0787636115849164E-12</c:v>
                </c:pt>
                <c:pt idx="3753">
                  <c:v>4.2338976412309249E-12</c:v>
                </c:pt>
                <c:pt idx="3754">
                  <c:v>4.0679008060364096E-12</c:v>
                </c:pt>
                <c:pt idx="3755">
                  <c:v>4.0679008060364096E-12</c:v>
                </c:pt>
                <c:pt idx="3756">
                  <c:v>4.0462703791808961E-12</c:v>
                </c:pt>
                <c:pt idx="3757">
                  <c:v>4.0570754234584052E-12</c:v>
                </c:pt>
                <c:pt idx="3758">
                  <c:v>4.1335056550157289E-12</c:v>
                </c:pt>
                <c:pt idx="3759">
                  <c:v>4.0787636115849164E-12</c:v>
                </c:pt>
                <c:pt idx="3760">
                  <c:v>4.1335056550157289E-12</c:v>
                </c:pt>
                <c:pt idx="3761">
                  <c:v>4.0787636115849164E-12</c:v>
                </c:pt>
                <c:pt idx="3762">
                  <c:v>4.1778260574708706E-12</c:v>
                </c:pt>
                <c:pt idx="3763">
                  <c:v>4.1115177781463549E-12</c:v>
                </c:pt>
                <c:pt idx="3764">
                  <c:v>4.0787636115849164E-12</c:v>
                </c:pt>
                <c:pt idx="3765">
                  <c:v>4.1224970572052179E-12</c:v>
                </c:pt>
                <c:pt idx="3766">
                  <c:v>4.2338976412309249E-12</c:v>
                </c:pt>
                <c:pt idx="3767">
                  <c:v>4.3021705895731048E-12</c:v>
                </c:pt>
                <c:pt idx="3768">
                  <c:v>4.2452037199634138E-12</c:v>
                </c:pt>
                <c:pt idx="3769">
                  <c:v>4.2338976412309249E-12</c:v>
                </c:pt>
                <c:pt idx="3770">
                  <c:v>4.1889824042555473E-12</c:v>
                </c:pt>
                <c:pt idx="3771">
                  <c:v>4.1889824042555473E-12</c:v>
                </c:pt>
                <c:pt idx="3772">
                  <c:v>4.1889824042555473E-12</c:v>
                </c:pt>
                <c:pt idx="3773">
                  <c:v>4.1115177781463549E-12</c:v>
                </c:pt>
                <c:pt idx="3774">
                  <c:v>4.2001685426284445E-12</c:v>
                </c:pt>
                <c:pt idx="3775">
                  <c:v>4.1115177781463549E-12</c:v>
                </c:pt>
                <c:pt idx="3776">
                  <c:v>4.1445436498698504E-12</c:v>
                </c:pt>
                <c:pt idx="3777">
                  <c:v>4.1666994229316919E-12</c:v>
                </c:pt>
                <c:pt idx="3778">
                  <c:v>4.1335056550157289E-12</c:v>
                </c:pt>
                <c:pt idx="3779">
                  <c:v>4.0787636115849164E-12</c:v>
                </c:pt>
                <c:pt idx="3780">
                  <c:v>4.1666994229316919E-12</c:v>
                </c:pt>
                <c:pt idx="3781">
                  <c:v>4.1666994229316919E-12</c:v>
                </c:pt>
                <c:pt idx="3782">
                  <c:v>4.1224970572052179E-12</c:v>
                </c:pt>
                <c:pt idx="3783">
                  <c:v>4.0787636115849164E-12</c:v>
                </c:pt>
                <c:pt idx="3784">
                  <c:v>4.0570754234584052E-12</c:v>
                </c:pt>
                <c:pt idx="3785">
                  <c:v>4.1335056550157289E-12</c:v>
                </c:pt>
                <c:pt idx="3786">
                  <c:v>4.1224970572052179E-12</c:v>
                </c:pt>
                <c:pt idx="3787">
                  <c:v>4.0462703791808961E-12</c:v>
                </c:pt>
                <c:pt idx="3788">
                  <c:v>3.9188572612206846E-12</c:v>
                </c:pt>
                <c:pt idx="3789">
                  <c:v>4.0787636115849164E-12</c:v>
                </c:pt>
                <c:pt idx="3790">
                  <c:v>4.1666994229316919E-12</c:v>
                </c:pt>
                <c:pt idx="3791">
                  <c:v>4.1115177781463549E-12</c:v>
                </c:pt>
                <c:pt idx="3792">
                  <c:v>4.1224970572052179E-12</c:v>
                </c:pt>
                <c:pt idx="3793">
                  <c:v>4.0247465438936059E-12</c:v>
                </c:pt>
                <c:pt idx="3794">
                  <c:v>4.0354941115391766E-12</c:v>
                </c:pt>
                <c:pt idx="3795">
                  <c:v>4.1445436498698504E-12</c:v>
                </c:pt>
                <c:pt idx="3796">
                  <c:v>4.3136589824271544E-12</c:v>
                </c:pt>
                <c:pt idx="3797">
                  <c:v>4.1224970572052179E-12</c:v>
                </c:pt>
                <c:pt idx="3798">
                  <c:v>4.0354941115391766E-12</c:v>
                </c:pt>
                <c:pt idx="3799">
                  <c:v>4.1115177781463549E-12</c:v>
                </c:pt>
                <c:pt idx="3800">
                  <c:v>4.1005763233157308E-12</c:v>
                </c:pt>
                <c:pt idx="3801">
                  <c:v>4.1335056550157289E-12</c:v>
                </c:pt>
                <c:pt idx="3802">
                  <c:v>4.0787636115849164E-12</c:v>
                </c:pt>
                <c:pt idx="3803">
                  <c:v>4.1335056550157289E-12</c:v>
                </c:pt>
                <c:pt idx="3804">
                  <c:v>4.256531080091951E-12</c:v>
                </c:pt>
                <c:pt idx="3805">
                  <c:v>4.1335056550157289E-12</c:v>
                </c:pt>
                <c:pt idx="3806">
                  <c:v>4.0462703791808961E-12</c:v>
                </c:pt>
                <c:pt idx="3807">
                  <c:v>4.1224970572052179E-12</c:v>
                </c:pt>
                <c:pt idx="3808">
                  <c:v>4.0462703791808961E-12</c:v>
                </c:pt>
                <c:pt idx="3809">
                  <c:v>4.0570754234584052E-12</c:v>
                </c:pt>
                <c:pt idx="3810">
                  <c:v>4.0896554248575605E-12</c:v>
                </c:pt>
                <c:pt idx="3811">
                  <c:v>4.0896554248575605E-12</c:v>
                </c:pt>
                <c:pt idx="3812">
                  <c:v>4.0033455830834341E-12</c:v>
                </c:pt>
                <c:pt idx="3813">
                  <c:v>4.2113757366340466E-12</c:v>
                </c:pt>
                <c:pt idx="3814">
                  <c:v>4.2226216735189555E-12</c:v>
                </c:pt>
                <c:pt idx="3815">
                  <c:v>4.2001685426284445E-12</c:v>
                </c:pt>
                <c:pt idx="3816">
                  <c:v>4.1445436498698504E-12</c:v>
                </c:pt>
                <c:pt idx="3817">
                  <c:v>4.1445436498698504E-12</c:v>
                </c:pt>
                <c:pt idx="3818">
                  <c:v>4.0247465438936059E-12</c:v>
                </c:pt>
                <c:pt idx="3819">
                  <c:v>4.2001685426284445E-12</c:v>
                </c:pt>
                <c:pt idx="3820">
                  <c:v>4.2338976412309249E-12</c:v>
                </c:pt>
                <c:pt idx="3821">
                  <c:v>4.2452037199634138E-12</c:v>
                </c:pt>
                <c:pt idx="3822">
                  <c:v>4.1889824042555473E-12</c:v>
                </c:pt>
                <c:pt idx="3823">
                  <c:v>4.0787636115849164E-12</c:v>
                </c:pt>
                <c:pt idx="3824">
                  <c:v>4.1224970572052179E-12</c:v>
                </c:pt>
                <c:pt idx="3825">
                  <c:v>4.1556111202685977E-12</c:v>
                </c:pt>
                <c:pt idx="3826">
                  <c:v>4.2338976412309249E-12</c:v>
                </c:pt>
                <c:pt idx="3827">
                  <c:v>4.1335056550157289E-12</c:v>
                </c:pt>
                <c:pt idx="3828">
                  <c:v>4.2226216735189555E-12</c:v>
                </c:pt>
                <c:pt idx="3829">
                  <c:v>4.0679008060364096E-12</c:v>
                </c:pt>
                <c:pt idx="3830">
                  <c:v>4.1556111202685977E-12</c:v>
                </c:pt>
                <c:pt idx="3831">
                  <c:v>4.1445436498698504E-12</c:v>
                </c:pt>
                <c:pt idx="3832">
                  <c:v>4.2226216735189555E-12</c:v>
                </c:pt>
                <c:pt idx="3833">
                  <c:v>4.1666994229316919E-12</c:v>
                </c:pt>
                <c:pt idx="3834">
                  <c:v>4.2792944697523842E-12</c:v>
                </c:pt>
                <c:pt idx="3835">
                  <c:v>4.2113757366340466E-12</c:v>
                </c:pt>
                <c:pt idx="3836">
                  <c:v>4.2226216735189555E-12</c:v>
                </c:pt>
                <c:pt idx="3837">
                  <c:v>4.2338976412309249E-12</c:v>
                </c:pt>
                <c:pt idx="3838">
                  <c:v>4.1115177781463549E-12</c:v>
                </c:pt>
                <c:pt idx="3839">
                  <c:v>4.2001685426284445E-12</c:v>
                </c:pt>
                <c:pt idx="3840">
                  <c:v>4.1889824042555473E-12</c:v>
                </c:pt>
                <c:pt idx="3841">
                  <c:v>4.1335056550157289E-12</c:v>
                </c:pt>
                <c:pt idx="3842">
                  <c:v>4.1889824042555473E-12</c:v>
                </c:pt>
                <c:pt idx="3843">
                  <c:v>4.2678975985099067E-12</c:v>
                </c:pt>
                <c:pt idx="3844">
                  <c:v>4.1889824042555473E-12</c:v>
                </c:pt>
                <c:pt idx="3845">
                  <c:v>4.1005763233157308E-12</c:v>
                </c:pt>
                <c:pt idx="3846">
                  <c:v>4.0354941115391766E-12</c:v>
                </c:pt>
                <c:pt idx="3847">
                  <c:v>4.1445436498698504E-12</c:v>
                </c:pt>
                <c:pt idx="3848">
                  <c:v>4.2001685426284445E-12</c:v>
                </c:pt>
                <c:pt idx="3849">
                  <c:v>4.2001685426284445E-12</c:v>
                </c:pt>
                <c:pt idx="3850">
                  <c:v>4.2001685426284445E-12</c:v>
                </c:pt>
                <c:pt idx="3851">
                  <c:v>4.2452037199634138E-12</c:v>
                </c:pt>
                <c:pt idx="3852">
                  <c:v>4.0896554248575605E-12</c:v>
                </c:pt>
                <c:pt idx="3853">
                  <c:v>4.1666994229316919E-12</c:v>
                </c:pt>
                <c:pt idx="3854">
                  <c:v>4.1778260574708706E-12</c:v>
                </c:pt>
                <c:pt idx="3855">
                  <c:v>4.1115177781463549E-12</c:v>
                </c:pt>
                <c:pt idx="3856">
                  <c:v>4.1889824042555473E-12</c:v>
                </c:pt>
                <c:pt idx="3857">
                  <c:v>4.1666994229316919E-12</c:v>
                </c:pt>
                <c:pt idx="3858">
                  <c:v>4.1115177781463549E-12</c:v>
                </c:pt>
                <c:pt idx="3859">
                  <c:v>4.1666994229316919E-12</c:v>
                </c:pt>
                <c:pt idx="3860">
                  <c:v>4.0679008060364096E-12</c:v>
                </c:pt>
                <c:pt idx="3861">
                  <c:v>4.1115177781463549E-12</c:v>
                </c:pt>
                <c:pt idx="3862">
                  <c:v>4.1005763233157308E-12</c:v>
                </c:pt>
                <c:pt idx="3863">
                  <c:v>4.0679008060364096E-12</c:v>
                </c:pt>
                <c:pt idx="3864">
                  <c:v>4.1224970572052179E-12</c:v>
                </c:pt>
                <c:pt idx="3865">
                  <c:v>4.1556111202685977E-12</c:v>
                </c:pt>
                <c:pt idx="3866">
                  <c:v>4.1335056550157289E-12</c:v>
                </c:pt>
                <c:pt idx="3867">
                  <c:v>4.2338976412309249E-12</c:v>
                </c:pt>
                <c:pt idx="3868">
                  <c:v>4.256531080091951E-12</c:v>
                </c:pt>
                <c:pt idx="3869">
                  <c:v>4.2113757366340466E-12</c:v>
                </c:pt>
                <c:pt idx="3870">
                  <c:v>4.2226216735189555E-12</c:v>
                </c:pt>
                <c:pt idx="3871">
                  <c:v>4.3021705895731048E-12</c:v>
                </c:pt>
                <c:pt idx="3872">
                  <c:v>4.0787636115849164E-12</c:v>
                </c:pt>
                <c:pt idx="3873">
                  <c:v>4.256531080091951E-12</c:v>
                </c:pt>
                <c:pt idx="3874">
                  <c:v>4.0896554248575605E-12</c:v>
                </c:pt>
                <c:pt idx="3875">
                  <c:v>4.2113757366340466E-12</c:v>
                </c:pt>
                <c:pt idx="3876">
                  <c:v>4.256531080091951E-12</c:v>
                </c:pt>
                <c:pt idx="3877">
                  <c:v>4.1778260574708706E-12</c:v>
                </c:pt>
                <c:pt idx="3878">
                  <c:v>4.1445436498698504E-12</c:v>
                </c:pt>
                <c:pt idx="3879">
                  <c:v>4.1556111202685977E-12</c:v>
                </c:pt>
                <c:pt idx="3880">
                  <c:v>4.0787636115849164E-12</c:v>
                </c:pt>
                <c:pt idx="3881">
                  <c:v>4.1778260574708706E-12</c:v>
                </c:pt>
                <c:pt idx="3882">
                  <c:v>4.1889824042555473E-12</c:v>
                </c:pt>
                <c:pt idx="3883">
                  <c:v>4.0787636115849164E-12</c:v>
                </c:pt>
                <c:pt idx="3884">
                  <c:v>4.1335056550157289E-12</c:v>
                </c:pt>
                <c:pt idx="3885">
                  <c:v>4.2226216735189555E-12</c:v>
                </c:pt>
                <c:pt idx="3886">
                  <c:v>4.1335056550157289E-12</c:v>
                </c:pt>
                <c:pt idx="3887">
                  <c:v>4.1778260574708706E-12</c:v>
                </c:pt>
                <c:pt idx="3888">
                  <c:v>4.0570754234584052E-12</c:v>
                </c:pt>
                <c:pt idx="3889">
                  <c:v>4.0679008060364096E-12</c:v>
                </c:pt>
                <c:pt idx="3890">
                  <c:v>4.0570754234584052E-12</c:v>
                </c:pt>
                <c:pt idx="3891">
                  <c:v>4.1335056550157289E-12</c:v>
                </c:pt>
                <c:pt idx="3892">
                  <c:v>4.1115177781463549E-12</c:v>
                </c:pt>
                <c:pt idx="3893">
                  <c:v>4.2678975985099067E-12</c:v>
                </c:pt>
                <c:pt idx="3894">
                  <c:v>4.1115177781463549E-12</c:v>
                </c:pt>
                <c:pt idx="3895">
                  <c:v>4.1889824042555473E-12</c:v>
                </c:pt>
                <c:pt idx="3896">
                  <c:v>4.1556111202685977E-12</c:v>
                </c:pt>
                <c:pt idx="3897">
                  <c:v>4.1556111202685977E-12</c:v>
                </c:pt>
                <c:pt idx="3898">
                  <c:v>4.2226216735189555E-12</c:v>
                </c:pt>
                <c:pt idx="3899">
                  <c:v>4.0679008060364096E-12</c:v>
                </c:pt>
                <c:pt idx="3900">
                  <c:v>4.1889824042555473E-12</c:v>
                </c:pt>
                <c:pt idx="3901">
                  <c:v>4.1666994229316919E-12</c:v>
                </c:pt>
                <c:pt idx="3902">
                  <c:v>4.1005763233157308E-12</c:v>
                </c:pt>
                <c:pt idx="3903">
                  <c:v>4.1556111202685977E-12</c:v>
                </c:pt>
                <c:pt idx="3904">
                  <c:v>4.0896554248575605E-12</c:v>
                </c:pt>
                <c:pt idx="3905">
                  <c:v>4.1445436498698504E-12</c:v>
                </c:pt>
                <c:pt idx="3906">
                  <c:v>4.1666994229316919E-12</c:v>
                </c:pt>
                <c:pt idx="3907">
                  <c:v>4.1115177781463549E-12</c:v>
                </c:pt>
                <c:pt idx="3908">
                  <c:v>2.2584588007414834E-4</c:v>
                </c:pt>
                <c:pt idx="3909">
                  <c:v>2.2584588007414834E-4</c:v>
                </c:pt>
                <c:pt idx="3910">
                  <c:v>2.2584588007414834E-4</c:v>
                </c:pt>
                <c:pt idx="3911">
                  <c:v>2.2584588007414834E-4</c:v>
                </c:pt>
                <c:pt idx="3912">
                  <c:v>2.2584588007414834E-4</c:v>
                </c:pt>
                <c:pt idx="3913">
                  <c:v>2.2584588007414834E-4</c:v>
                </c:pt>
                <c:pt idx="3914">
                  <c:v>2.2584588007414834E-4</c:v>
                </c:pt>
                <c:pt idx="3915">
                  <c:v>2.2584588007414834E-4</c:v>
                </c:pt>
                <c:pt idx="3916">
                  <c:v>2.2584588007414834E-4</c:v>
                </c:pt>
                <c:pt idx="3917">
                  <c:v>2.2584588007414834E-4</c:v>
                </c:pt>
                <c:pt idx="3918">
                  <c:v>2.2584588007414834E-4</c:v>
                </c:pt>
                <c:pt idx="3919">
                  <c:v>2.2584588007414834E-4</c:v>
                </c:pt>
                <c:pt idx="3920">
                  <c:v>2.2584588007414834E-4</c:v>
                </c:pt>
                <c:pt idx="3921">
                  <c:v>2.2584588007414834E-4</c:v>
                </c:pt>
                <c:pt idx="3922">
                  <c:v>2.2584588007414834E-4</c:v>
                </c:pt>
                <c:pt idx="3923">
                  <c:v>2.2584588007414834E-4</c:v>
                </c:pt>
                <c:pt idx="3924">
                  <c:v>2.2584588007414834E-4</c:v>
                </c:pt>
                <c:pt idx="3925">
                  <c:v>2.2584588007414834E-4</c:v>
                </c:pt>
                <c:pt idx="3926">
                  <c:v>2.2584588007414834E-4</c:v>
                </c:pt>
                <c:pt idx="3927">
                  <c:v>2.2584588007414834E-4</c:v>
                </c:pt>
                <c:pt idx="3928">
                  <c:v>2.2584588007414834E-4</c:v>
                </c:pt>
                <c:pt idx="3929">
                  <c:v>2.2584588007414834E-4</c:v>
                </c:pt>
                <c:pt idx="3930">
                  <c:v>2.2584588007414834E-4</c:v>
                </c:pt>
                <c:pt idx="3931">
                  <c:v>2.2584588007414834E-4</c:v>
                </c:pt>
                <c:pt idx="3932">
                  <c:v>2.2584588007414834E-4</c:v>
                </c:pt>
                <c:pt idx="3933">
                  <c:v>2.2584588007414834E-4</c:v>
                </c:pt>
                <c:pt idx="3934">
                  <c:v>2.2584588007414834E-4</c:v>
                </c:pt>
                <c:pt idx="3935">
                  <c:v>2.2584588007414834E-4</c:v>
                </c:pt>
                <c:pt idx="3936">
                  <c:v>2.2584588007414834E-4</c:v>
                </c:pt>
                <c:pt idx="3937">
                  <c:v>2.2584588007414834E-4</c:v>
                </c:pt>
                <c:pt idx="3938">
                  <c:v>2.2584588007414834E-4</c:v>
                </c:pt>
                <c:pt idx="3939">
                  <c:v>2.2584588007414834E-4</c:v>
                </c:pt>
                <c:pt idx="3940">
                  <c:v>2.2584588007414834E-4</c:v>
                </c:pt>
                <c:pt idx="3941">
                  <c:v>2.2584588007414834E-4</c:v>
                </c:pt>
                <c:pt idx="3942">
                  <c:v>2.2584588007414834E-4</c:v>
                </c:pt>
                <c:pt idx="3943">
                  <c:v>2.2584588007414834E-4</c:v>
                </c:pt>
                <c:pt idx="3944">
                  <c:v>2.2584588007414834E-4</c:v>
                </c:pt>
                <c:pt idx="3945">
                  <c:v>2.2584588007414834E-4</c:v>
                </c:pt>
                <c:pt idx="3946">
                  <c:v>2.2584588007414834E-4</c:v>
                </c:pt>
                <c:pt idx="3947">
                  <c:v>2.2584588007414834E-4</c:v>
                </c:pt>
                <c:pt idx="3948">
                  <c:v>2.2584588007414834E-4</c:v>
                </c:pt>
                <c:pt idx="3949">
                  <c:v>2.2584588007414834E-4</c:v>
                </c:pt>
                <c:pt idx="3950">
                  <c:v>2.2584588007414834E-4</c:v>
                </c:pt>
                <c:pt idx="3951">
                  <c:v>2.2584588007414834E-4</c:v>
                </c:pt>
                <c:pt idx="3952">
                  <c:v>2.2584588007414834E-4</c:v>
                </c:pt>
                <c:pt idx="3953">
                  <c:v>2.2584588007414834E-4</c:v>
                </c:pt>
                <c:pt idx="3954">
                  <c:v>2.2584588007414834E-4</c:v>
                </c:pt>
                <c:pt idx="3955">
                  <c:v>2.2584588007414834E-4</c:v>
                </c:pt>
                <c:pt idx="3956">
                  <c:v>2.2584588007414834E-4</c:v>
                </c:pt>
                <c:pt idx="3957">
                  <c:v>2.2584588007414834E-4</c:v>
                </c:pt>
                <c:pt idx="3958">
                  <c:v>2.2584588007414834E-4</c:v>
                </c:pt>
                <c:pt idx="3959">
                  <c:v>2.2584588007414834E-4</c:v>
                </c:pt>
                <c:pt idx="3960">
                  <c:v>2.2584588007414834E-4</c:v>
                </c:pt>
                <c:pt idx="3961">
                  <c:v>2.2584588007414834E-4</c:v>
                </c:pt>
                <c:pt idx="3962">
                  <c:v>2.2584588007414834E-4</c:v>
                </c:pt>
                <c:pt idx="3963">
                  <c:v>2.2584588007414834E-4</c:v>
                </c:pt>
                <c:pt idx="3964">
                  <c:v>2.2584588007414834E-4</c:v>
                </c:pt>
                <c:pt idx="3965">
                  <c:v>2.2584588007414834E-4</c:v>
                </c:pt>
                <c:pt idx="3966">
                  <c:v>2.2584588007414834E-4</c:v>
                </c:pt>
                <c:pt idx="3967">
                  <c:v>2.2584588007414834E-4</c:v>
                </c:pt>
                <c:pt idx="3968">
                  <c:v>2.2584588007414834E-4</c:v>
                </c:pt>
                <c:pt idx="3969">
                  <c:v>2.2584588007414834E-4</c:v>
                </c:pt>
                <c:pt idx="3970">
                  <c:v>2.2584588007414834E-4</c:v>
                </c:pt>
                <c:pt idx="3971">
                  <c:v>2.2584588007414834E-4</c:v>
                </c:pt>
                <c:pt idx="3972">
                  <c:v>2.2584588007414834E-4</c:v>
                </c:pt>
                <c:pt idx="3973">
                  <c:v>2.2584588007414834E-4</c:v>
                </c:pt>
                <c:pt idx="3974">
                  <c:v>2.2584588007414834E-4</c:v>
                </c:pt>
                <c:pt idx="3975">
                  <c:v>2.2584588007414834E-4</c:v>
                </c:pt>
                <c:pt idx="3976">
                  <c:v>2.2584588007414834E-4</c:v>
                </c:pt>
                <c:pt idx="3977">
                  <c:v>2.2584588007414834E-4</c:v>
                </c:pt>
                <c:pt idx="3978">
                  <c:v>2.2584588007414834E-4</c:v>
                </c:pt>
                <c:pt idx="3979">
                  <c:v>2.2584588007414834E-4</c:v>
                </c:pt>
                <c:pt idx="3980">
                  <c:v>2.2584588007414834E-4</c:v>
                </c:pt>
                <c:pt idx="3981">
                  <c:v>2.2584588007414834E-4</c:v>
                </c:pt>
                <c:pt idx="3982">
                  <c:v>2.2584588007414834E-4</c:v>
                </c:pt>
                <c:pt idx="3983">
                  <c:v>2.2584588007414834E-4</c:v>
                </c:pt>
                <c:pt idx="3984">
                  <c:v>2.2584588007414834E-4</c:v>
                </c:pt>
                <c:pt idx="3985">
                  <c:v>2.2584588007414834E-4</c:v>
                </c:pt>
                <c:pt idx="3986">
                  <c:v>2.2584588007414834E-4</c:v>
                </c:pt>
                <c:pt idx="3987">
                  <c:v>2.2584588007414834E-4</c:v>
                </c:pt>
                <c:pt idx="3988">
                  <c:v>2.2584588007414834E-4</c:v>
                </c:pt>
                <c:pt idx="3989">
                  <c:v>2.2584588007414834E-4</c:v>
                </c:pt>
                <c:pt idx="3990">
                  <c:v>2.2584588007414834E-4</c:v>
                </c:pt>
                <c:pt idx="3991">
                  <c:v>2.2584588007414834E-4</c:v>
                </c:pt>
                <c:pt idx="3992">
                  <c:v>2.2584588007414834E-4</c:v>
                </c:pt>
                <c:pt idx="3993">
                  <c:v>2.2584588007414834E-4</c:v>
                </c:pt>
                <c:pt idx="3994">
                  <c:v>2.2584588007414834E-4</c:v>
                </c:pt>
                <c:pt idx="3995">
                  <c:v>2.2584588007414834E-4</c:v>
                </c:pt>
                <c:pt idx="3996">
                  <c:v>2.2584588007414834E-4</c:v>
                </c:pt>
                <c:pt idx="3997">
                  <c:v>2.2584588007414834E-4</c:v>
                </c:pt>
                <c:pt idx="3998">
                  <c:v>2.2584588007414834E-4</c:v>
                </c:pt>
                <c:pt idx="3999">
                  <c:v>2.2584588007414834E-4</c:v>
                </c:pt>
                <c:pt idx="4000">
                  <c:v>2.2584588007414834E-4</c:v>
                </c:pt>
                <c:pt idx="4001">
                  <c:v>2.2584588007414834E-4</c:v>
                </c:pt>
                <c:pt idx="4002">
                  <c:v>2.2584588007414834E-4</c:v>
                </c:pt>
                <c:pt idx="4003">
                  <c:v>2.2584588007414834E-4</c:v>
                </c:pt>
                <c:pt idx="4004">
                  <c:v>2.2584588007414834E-4</c:v>
                </c:pt>
                <c:pt idx="4005">
                  <c:v>2.2584588007414834E-4</c:v>
                </c:pt>
                <c:pt idx="4006">
                  <c:v>2.2584588007414834E-4</c:v>
                </c:pt>
                <c:pt idx="4007">
                  <c:v>2.2584588007414834E-4</c:v>
                </c:pt>
                <c:pt idx="4008">
                  <c:v>2.2584588007414834E-4</c:v>
                </c:pt>
                <c:pt idx="4009">
                  <c:v>2.2584588007414834E-4</c:v>
                </c:pt>
                <c:pt idx="4010">
                  <c:v>2.2584588007414834E-4</c:v>
                </c:pt>
                <c:pt idx="4011">
                  <c:v>2.2584588007414834E-4</c:v>
                </c:pt>
                <c:pt idx="4012">
                  <c:v>2.2584588007414834E-4</c:v>
                </c:pt>
                <c:pt idx="4013">
                  <c:v>2.2584588007414834E-4</c:v>
                </c:pt>
                <c:pt idx="4014">
                  <c:v>2.2584588007414834E-4</c:v>
                </c:pt>
                <c:pt idx="4015">
                  <c:v>2.2584588007414834E-4</c:v>
                </c:pt>
                <c:pt idx="4016">
                  <c:v>2.2584588007414834E-4</c:v>
                </c:pt>
                <c:pt idx="4017">
                  <c:v>2.2584588007414834E-4</c:v>
                </c:pt>
                <c:pt idx="4018">
                  <c:v>2.2584588007414834E-4</c:v>
                </c:pt>
                <c:pt idx="4019">
                  <c:v>2.2584588007414834E-4</c:v>
                </c:pt>
                <c:pt idx="4020">
                  <c:v>2.2584588007414834E-4</c:v>
                </c:pt>
                <c:pt idx="4021">
                  <c:v>2.2584588007414834E-4</c:v>
                </c:pt>
                <c:pt idx="4022">
                  <c:v>2.2584588007414834E-4</c:v>
                </c:pt>
                <c:pt idx="4023">
                  <c:v>2.2584588007414834E-4</c:v>
                </c:pt>
                <c:pt idx="4024">
                  <c:v>2.2584588007414834E-4</c:v>
                </c:pt>
                <c:pt idx="4025">
                  <c:v>2.2584588007414834E-4</c:v>
                </c:pt>
                <c:pt idx="4026">
                  <c:v>2.2584588007414834E-4</c:v>
                </c:pt>
                <c:pt idx="4027">
                  <c:v>2.2584588007414834E-4</c:v>
                </c:pt>
                <c:pt idx="4028">
                  <c:v>2.2584588007414834E-4</c:v>
                </c:pt>
                <c:pt idx="4029">
                  <c:v>2.2584588007414834E-4</c:v>
                </c:pt>
                <c:pt idx="4030">
                  <c:v>2.2584588007414834E-4</c:v>
                </c:pt>
                <c:pt idx="4031">
                  <c:v>2.2584588007414834E-4</c:v>
                </c:pt>
                <c:pt idx="4032">
                  <c:v>2.2584588007414834E-4</c:v>
                </c:pt>
                <c:pt idx="4033">
                  <c:v>2.2584588007414834E-4</c:v>
                </c:pt>
                <c:pt idx="4034">
                  <c:v>2.2584588007414834E-4</c:v>
                </c:pt>
                <c:pt idx="4035">
                  <c:v>2.2584588007414834E-4</c:v>
                </c:pt>
                <c:pt idx="4036">
                  <c:v>2.2584588007414834E-4</c:v>
                </c:pt>
                <c:pt idx="4037">
                  <c:v>2.2584588007414834E-4</c:v>
                </c:pt>
                <c:pt idx="4038">
                  <c:v>2.2584588007414834E-4</c:v>
                </c:pt>
                <c:pt idx="4039">
                  <c:v>2.2584588007414834E-4</c:v>
                </c:pt>
                <c:pt idx="4040">
                  <c:v>2.2584588007414834E-4</c:v>
                </c:pt>
                <c:pt idx="4041">
                  <c:v>2.2584588007414834E-4</c:v>
                </c:pt>
                <c:pt idx="4042">
                  <c:v>2.2584588007414834E-4</c:v>
                </c:pt>
                <c:pt idx="4043">
                  <c:v>2.2584588007414834E-4</c:v>
                </c:pt>
                <c:pt idx="4044">
                  <c:v>2.2584588007414834E-4</c:v>
                </c:pt>
                <c:pt idx="4045">
                  <c:v>2.2584588007414834E-4</c:v>
                </c:pt>
                <c:pt idx="4046">
                  <c:v>2.2584588007414834E-4</c:v>
                </c:pt>
                <c:pt idx="4047">
                  <c:v>2.2584588007414834E-4</c:v>
                </c:pt>
                <c:pt idx="4048">
                  <c:v>2.2584588007414834E-4</c:v>
                </c:pt>
                <c:pt idx="4049">
                  <c:v>2.2584588007414834E-4</c:v>
                </c:pt>
                <c:pt idx="4050">
                  <c:v>2.2584588007414834E-4</c:v>
                </c:pt>
                <c:pt idx="4051">
                  <c:v>2.2584588007414834E-4</c:v>
                </c:pt>
                <c:pt idx="4052">
                  <c:v>2.2584588007414834E-4</c:v>
                </c:pt>
                <c:pt idx="4053">
                  <c:v>2.2584588007414834E-4</c:v>
                </c:pt>
                <c:pt idx="4054">
                  <c:v>2.2584588007414834E-4</c:v>
                </c:pt>
                <c:pt idx="4055">
                  <c:v>2.2584588007414834E-4</c:v>
                </c:pt>
                <c:pt idx="4056">
                  <c:v>2.2584588007414834E-4</c:v>
                </c:pt>
                <c:pt idx="4057">
                  <c:v>2.2584588007414834E-4</c:v>
                </c:pt>
                <c:pt idx="4058">
                  <c:v>2.2584588007414834E-4</c:v>
                </c:pt>
                <c:pt idx="4059">
                  <c:v>2.2584588007414834E-4</c:v>
                </c:pt>
                <c:pt idx="4060">
                  <c:v>2.2584588007414834E-4</c:v>
                </c:pt>
                <c:pt idx="4061">
                  <c:v>2.2584588007414834E-4</c:v>
                </c:pt>
                <c:pt idx="4062">
                  <c:v>2.2584588007414834E-4</c:v>
                </c:pt>
                <c:pt idx="4063">
                  <c:v>2.2584588007414834E-4</c:v>
                </c:pt>
                <c:pt idx="4064">
                  <c:v>2.2584588007414834E-4</c:v>
                </c:pt>
                <c:pt idx="4065">
                  <c:v>2.2584588007414834E-4</c:v>
                </c:pt>
                <c:pt idx="4066">
                  <c:v>2.2584588007414834E-4</c:v>
                </c:pt>
                <c:pt idx="4067">
                  <c:v>2.2584588007414834E-4</c:v>
                </c:pt>
                <c:pt idx="4068">
                  <c:v>2.2584588007414834E-4</c:v>
                </c:pt>
                <c:pt idx="4069">
                  <c:v>2.2584588007414834E-4</c:v>
                </c:pt>
                <c:pt idx="4070">
                  <c:v>2.2584588007414834E-4</c:v>
                </c:pt>
                <c:pt idx="4071">
                  <c:v>2.2584588007414834E-4</c:v>
                </c:pt>
                <c:pt idx="4072">
                  <c:v>2.2584588007414834E-4</c:v>
                </c:pt>
                <c:pt idx="4073">
                  <c:v>2.2584588007414834E-4</c:v>
                </c:pt>
                <c:pt idx="4074">
                  <c:v>2.2584588007414834E-4</c:v>
                </c:pt>
                <c:pt idx="4075">
                  <c:v>2.2584588007414834E-4</c:v>
                </c:pt>
                <c:pt idx="4076">
                  <c:v>2.2584588007414834E-4</c:v>
                </c:pt>
                <c:pt idx="4077">
                  <c:v>2.2584588007414834E-4</c:v>
                </c:pt>
                <c:pt idx="4078">
                  <c:v>2.2584588007414834E-4</c:v>
                </c:pt>
                <c:pt idx="4079">
                  <c:v>2.2584588007414834E-4</c:v>
                </c:pt>
                <c:pt idx="4080">
                  <c:v>2.2584588007414834E-4</c:v>
                </c:pt>
                <c:pt idx="4081">
                  <c:v>2.2584588007414834E-4</c:v>
                </c:pt>
                <c:pt idx="4082">
                  <c:v>2.2584588007414834E-4</c:v>
                </c:pt>
                <c:pt idx="4083">
                  <c:v>2.2584588007414834E-4</c:v>
                </c:pt>
                <c:pt idx="4084">
                  <c:v>2.2584588007414834E-4</c:v>
                </c:pt>
                <c:pt idx="4085">
                  <c:v>2.2584588007414834E-4</c:v>
                </c:pt>
                <c:pt idx="4086">
                  <c:v>2.2584588007414834E-4</c:v>
                </c:pt>
                <c:pt idx="4087">
                  <c:v>2.2584588007414834E-4</c:v>
                </c:pt>
                <c:pt idx="4088">
                  <c:v>2.2584588007414834E-4</c:v>
                </c:pt>
                <c:pt idx="4089">
                  <c:v>2.2584588007414834E-4</c:v>
                </c:pt>
                <c:pt idx="4090">
                  <c:v>2.2584588007414834E-4</c:v>
                </c:pt>
                <c:pt idx="4091">
                  <c:v>2.2584588007414834E-4</c:v>
                </c:pt>
                <c:pt idx="4092">
                  <c:v>2.2584588007414834E-4</c:v>
                </c:pt>
                <c:pt idx="4093">
                  <c:v>2.2584588007414834E-4</c:v>
                </c:pt>
                <c:pt idx="4094">
                  <c:v>2.2584588007414834E-4</c:v>
                </c:pt>
                <c:pt idx="4095">
                  <c:v>2.2584588007414834E-4</c:v>
                </c:pt>
                <c:pt idx="4096">
                  <c:v>2.2584588007414834E-4</c:v>
                </c:pt>
                <c:pt idx="4097">
                  <c:v>2.2584588007414834E-4</c:v>
                </c:pt>
                <c:pt idx="4098">
                  <c:v>2.2584588007414834E-4</c:v>
                </c:pt>
                <c:pt idx="4099">
                  <c:v>2.2584588007414834E-4</c:v>
                </c:pt>
                <c:pt idx="4100">
                  <c:v>2.2584588007414834E-4</c:v>
                </c:pt>
                <c:pt idx="4101">
                  <c:v>2.2584588007414834E-4</c:v>
                </c:pt>
                <c:pt idx="4102">
                  <c:v>2.2584588007414834E-4</c:v>
                </c:pt>
                <c:pt idx="4103">
                  <c:v>2.2584588007414834E-4</c:v>
                </c:pt>
                <c:pt idx="4104">
                  <c:v>2.2584588007414834E-4</c:v>
                </c:pt>
                <c:pt idx="4105">
                  <c:v>2.2584588007414834E-4</c:v>
                </c:pt>
                <c:pt idx="4106">
                  <c:v>2.2584588007414834E-4</c:v>
                </c:pt>
                <c:pt idx="4107">
                  <c:v>2.2584588007414834E-4</c:v>
                </c:pt>
                <c:pt idx="4108">
                  <c:v>2.2584588007414834E-4</c:v>
                </c:pt>
                <c:pt idx="4109">
                  <c:v>2.2584588007414834E-4</c:v>
                </c:pt>
                <c:pt idx="4110">
                  <c:v>2.2584588007414834E-4</c:v>
                </c:pt>
                <c:pt idx="4111">
                  <c:v>2.2584588007414834E-4</c:v>
                </c:pt>
                <c:pt idx="4112">
                  <c:v>2.2584588007414834E-4</c:v>
                </c:pt>
                <c:pt idx="4113">
                  <c:v>2.2584588007414834E-4</c:v>
                </c:pt>
                <c:pt idx="4114">
                  <c:v>2.2584588007414834E-4</c:v>
                </c:pt>
                <c:pt idx="4115">
                  <c:v>2.2584588007414834E-4</c:v>
                </c:pt>
                <c:pt idx="4116">
                  <c:v>2.2584588007414834E-4</c:v>
                </c:pt>
                <c:pt idx="4117">
                  <c:v>2.2584588007414834E-4</c:v>
                </c:pt>
                <c:pt idx="4118">
                  <c:v>2.2584588007414834E-4</c:v>
                </c:pt>
                <c:pt idx="4119">
                  <c:v>2.2584588007414834E-4</c:v>
                </c:pt>
                <c:pt idx="4120">
                  <c:v>2.2584588007414834E-4</c:v>
                </c:pt>
                <c:pt idx="4121">
                  <c:v>2.2584588007414834E-4</c:v>
                </c:pt>
                <c:pt idx="4122">
                  <c:v>2.2584588007414834E-4</c:v>
                </c:pt>
                <c:pt idx="4123">
                  <c:v>2.2584588007414834E-4</c:v>
                </c:pt>
                <c:pt idx="4124">
                  <c:v>2.2584588007414834E-4</c:v>
                </c:pt>
                <c:pt idx="4125">
                  <c:v>2.2584588007414834E-4</c:v>
                </c:pt>
                <c:pt idx="4126">
                  <c:v>2.2584588007414834E-4</c:v>
                </c:pt>
                <c:pt idx="4127">
                  <c:v>2.2584588007414834E-4</c:v>
                </c:pt>
                <c:pt idx="4128">
                  <c:v>2.2584588007414834E-4</c:v>
                </c:pt>
                <c:pt idx="4129">
                  <c:v>2.2584588007414834E-4</c:v>
                </c:pt>
                <c:pt idx="4130">
                  <c:v>2.2584588007414834E-4</c:v>
                </c:pt>
                <c:pt idx="4131">
                  <c:v>2.2584588007414834E-4</c:v>
                </c:pt>
                <c:pt idx="4132">
                  <c:v>2.2584588007414834E-4</c:v>
                </c:pt>
                <c:pt idx="4133">
                  <c:v>2.2584588007414834E-4</c:v>
                </c:pt>
                <c:pt idx="4134">
                  <c:v>2.2584588007414834E-4</c:v>
                </c:pt>
                <c:pt idx="4135">
                  <c:v>2.2584588007414834E-4</c:v>
                </c:pt>
                <c:pt idx="4136">
                  <c:v>2.2584588007414834E-4</c:v>
                </c:pt>
                <c:pt idx="4137">
                  <c:v>2.2584588007414834E-4</c:v>
                </c:pt>
                <c:pt idx="4138">
                  <c:v>2.2584588007414834E-4</c:v>
                </c:pt>
                <c:pt idx="4139">
                  <c:v>2.2584588007414834E-4</c:v>
                </c:pt>
                <c:pt idx="4140">
                  <c:v>2.2584588007414834E-4</c:v>
                </c:pt>
                <c:pt idx="4141">
                  <c:v>2.2584588007414834E-4</c:v>
                </c:pt>
                <c:pt idx="4142">
                  <c:v>2.2584588007414834E-4</c:v>
                </c:pt>
                <c:pt idx="4143">
                  <c:v>2.2584588007414834E-4</c:v>
                </c:pt>
                <c:pt idx="4144">
                  <c:v>2.2584588007414834E-4</c:v>
                </c:pt>
                <c:pt idx="4145">
                  <c:v>2.2584588007414834E-4</c:v>
                </c:pt>
                <c:pt idx="4146">
                  <c:v>2.2584588007414834E-4</c:v>
                </c:pt>
                <c:pt idx="4147">
                  <c:v>2.2584588007414834E-4</c:v>
                </c:pt>
                <c:pt idx="4148">
                  <c:v>2.2584588007414834E-4</c:v>
                </c:pt>
                <c:pt idx="4149">
                  <c:v>2.2584588007414834E-4</c:v>
                </c:pt>
                <c:pt idx="4150">
                  <c:v>2.2584588007414834E-4</c:v>
                </c:pt>
                <c:pt idx="4151">
                  <c:v>2.2584588007414834E-4</c:v>
                </c:pt>
                <c:pt idx="4152">
                  <c:v>2.2584588007414834E-4</c:v>
                </c:pt>
                <c:pt idx="4153">
                  <c:v>2.2584588007414834E-4</c:v>
                </c:pt>
                <c:pt idx="4154">
                  <c:v>2.2584588007414834E-4</c:v>
                </c:pt>
                <c:pt idx="4155">
                  <c:v>2.2584588007414834E-4</c:v>
                </c:pt>
                <c:pt idx="4156">
                  <c:v>2.2584588007414834E-4</c:v>
                </c:pt>
                <c:pt idx="4157">
                  <c:v>2.2584588007414834E-4</c:v>
                </c:pt>
                <c:pt idx="4158">
                  <c:v>2.2584588007414834E-4</c:v>
                </c:pt>
                <c:pt idx="4159">
                  <c:v>2.2584588007414834E-4</c:v>
                </c:pt>
                <c:pt idx="4160">
                  <c:v>2.2584588007414834E-4</c:v>
                </c:pt>
                <c:pt idx="4161">
                  <c:v>2.2584588007414834E-4</c:v>
                </c:pt>
                <c:pt idx="4162">
                  <c:v>2.2584588007414834E-4</c:v>
                </c:pt>
                <c:pt idx="4163">
                  <c:v>2.2584588007414834E-4</c:v>
                </c:pt>
                <c:pt idx="4164">
                  <c:v>2.2584588007414834E-4</c:v>
                </c:pt>
                <c:pt idx="4165">
                  <c:v>2.2584588007414834E-4</c:v>
                </c:pt>
                <c:pt idx="4166">
                  <c:v>2.2584588007414834E-4</c:v>
                </c:pt>
                <c:pt idx="4167">
                  <c:v>2.2584588007414834E-4</c:v>
                </c:pt>
                <c:pt idx="4168">
                  <c:v>2.2584588007414834E-4</c:v>
                </c:pt>
                <c:pt idx="4169">
                  <c:v>2.2584588007414834E-4</c:v>
                </c:pt>
                <c:pt idx="4170">
                  <c:v>2.2584588007414834E-4</c:v>
                </c:pt>
                <c:pt idx="4171">
                  <c:v>2.2584588007414834E-4</c:v>
                </c:pt>
                <c:pt idx="4172">
                  <c:v>2.2584588007414834E-4</c:v>
                </c:pt>
                <c:pt idx="4173">
                  <c:v>2.2584588007414834E-4</c:v>
                </c:pt>
                <c:pt idx="4174">
                  <c:v>2.2584588007414834E-4</c:v>
                </c:pt>
                <c:pt idx="4175">
                  <c:v>2.2584588007414834E-4</c:v>
                </c:pt>
                <c:pt idx="4176">
                  <c:v>2.2584588007414834E-4</c:v>
                </c:pt>
                <c:pt idx="4177">
                  <c:v>2.2584588007414834E-4</c:v>
                </c:pt>
                <c:pt idx="4178">
                  <c:v>2.2584588007414834E-4</c:v>
                </c:pt>
                <c:pt idx="4179">
                  <c:v>2.2584588007414834E-4</c:v>
                </c:pt>
                <c:pt idx="4180">
                  <c:v>2.2584588007414834E-4</c:v>
                </c:pt>
                <c:pt idx="4181">
                  <c:v>2.2584588007414834E-4</c:v>
                </c:pt>
                <c:pt idx="4182">
                  <c:v>2.2584588007414834E-4</c:v>
                </c:pt>
                <c:pt idx="4183">
                  <c:v>2.2584588007414834E-4</c:v>
                </c:pt>
                <c:pt idx="4184">
                  <c:v>2.2584588007414834E-4</c:v>
                </c:pt>
                <c:pt idx="4185">
                  <c:v>2.2584588007414834E-4</c:v>
                </c:pt>
                <c:pt idx="4186">
                  <c:v>2.2584588007414834E-4</c:v>
                </c:pt>
                <c:pt idx="4187">
                  <c:v>2.2584588007414834E-4</c:v>
                </c:pt>
                <c:pt idx="4188">
                  <c:v>2.2584588007414834E-4</c:v>
                </c:pt>
                <c:pt idx="4189">
                  <c:v>2.2584588007414834E-4</c:v>
                </c:pt>
                <c:pt idx="4190">
                  <c:v>2.2584588007414834E-4</c:v>
                </c:pt>
                <c:pt idx="4191">
                  <c:v>2.2584588007414834E-4</c:v>
                </c:pt>
                <c:pt idx="4192">
                  <c:v>2.2584588007414834E-4</c:v>
                </c:pt>
                <c:pt idx="4193">
                  <c:v>2.2584588007414834E-4</c:v>
                </c:pt>
                <c:pt idx="4194">
                  <c:v>2.2584588007414834E-4</c:v>
                </c:pt>
                <c:pt idx="4195">
                  <c:v>2.2584588007414834E-4</c:v>
                </c:pt>
                <c:pt idx="4196">
                  <c:v>2.2584588007414834E-4</c:v>
                </c:pt>
                <c:pt idx="4197">
                  <c:v>2.2584588007414834E-4</c:v>
                </c:pt>
                <c:pt idx="4198">
                  <c:v>2.2584588007414834E-4</c:v>
                </c:pt>
                <c:pt idx="4199">
                  <c:v>2.2584588007414834E-4</c:v>
                </c:pt>
                <c:pt idx="4200">
                  <c:v>2.2584588007414834E-4</c:v>
                </c:pt>
                <c:pt idx="4201">
                  <c:v>2.2584588007414834E-4</c:v>
                </c:pt>
                <c:pt idx="4202">
                  <c:v>2.2584588007414834E-4</c:v>
                </c:pt>
                <c:pt idx="4203">
                  <c:v>2.2584588007414834E-4</c:v>
                </c:pt>
                <c:pt idx="4204">
                  <c:v>2.2584588007414834E-4</c:v>
                </c:pt>
                <c:pt idx="4205">
                  <c:v>2.2584588007414834E-4</c:v>
                </c:pt>
                <c:pt idx="4206">
                  <c:v>2.2584588007414834E-4</c:v>
                </c:pt>
                <c:pt idx="4207">
                  <c:v>2.2584588007414834E-4</c:v>
                </c:pt>
                <c:pt idx="4208">
                  <c:v>2.2584588007414834E-4</c:v>
                </c:pt>
                <c:pt idx="4209">
                  <c:v>2.2584588007414834E-4</c:v>
                </c:pt>
                <c:pt idx="4210">
                  <c:v>2.2584588007414834E-4</c:v>
                </c:pt>
                <c:pt idx="4211">
                  <c:v>2.2584588007414834E-4</c:v>
                </c:pt>
                <c:pt idx="4212">
                  <c:v>2.2584588007414834E-4</c:v>
                </c:pt>
                <c:pt idx="4213">
                  <c:v>2.2584588007414834E-4</c:v>
                </c:pt>
                <c:pt idx="4214">
                  <c:v>2.2584588007414834E-4</c:v>
                </c:pt>
                <c:pt idx="4215">
                  <c:v>2.2584588007414834E-4</c:v>
                </c:pt>
                <c:pt idx="4216">
                  <c:v>2.2584588007414834E-4</c:v>
                </c:pt>
                <c:pt idx="4217">
                  <c:v>2.2584588007414834E-4</c:v>
                </c:pt>
                <c:pt idx="4218">
                  <c:v>2.2584588007414834E-4</c:v>
                </c:pt>
                <c:pt idx="4219">
                  <c:v>2.2584588007414834E-4</c:v>
                </c:pt>
                <c:pt idx="4220">
                  <c:v>2.2584588007414834E-4</c:v>
                </c:pt>
                <c:pt idx="4221">
                  <c:v>2.2584588007414834E-4</c:v>
                </c:pt>
                <c:pt idx="4222">
                  <c:v>2.2584588007414834E-4</c:v>
                </c:pt>
                <c:pt idx="4223">
                  <c:v>2.2584588007414834E-4</c:v>
                </c:pt>
                <c:pt idx="4224">
                  <c:v>2.2584588007414834E-4</c:v>
                </c:pt>
                <c:pt idx="4225">
                  <c:v>2.2584588007414834E-4</c:v>
                </c:pt>
                <c:pt idx="4226">
                  <c:v>2.2584588007414834E-4</c:v>
                </c:pt>
                <c:pt idx="4227">
                  <c:v>2.2584588007414834E-4</c:v>
                </c:pt>
                <c:pt idx="4228">
                  <c:v>2.2584588007414834E-4</c:v>
                </c:pt>
                <c:pt idx="4229">
                  <c:v>2.2584588007414834E-4</c:v>
                </c:pt>
                <c:pt idx="4230">
                  <c:v>2.2584588007414834E-4</c:v>
                </c:pt>
                <c:pt idx="4231">
                  <c:v>2.2584588007414834E-4</c:v>
                </c:pt>
                <c:pt idx="4232">
                  <c:v>2.2584588007414834E-4</c:v>
                </c:pt>
                <c:pt idx="4233">
                  <c:v>2.2584588007414834E-4</c:v>
                </c:pt>
                <c:pt idx="4234">
                  <c:v>2.2584588007414834E-4</c:v>
                </c:pt>
                <c:pt idx="4235">
                  <c:v>2.2584588007414834E-4</c:v>
                </c:pt>
                <c:pt idx="4236">
                  <c:v>2.2584588007414834E-4</c:v>
                </c:pt>
                <c:pt idx="4237">
                  <c:v>2.2584588007414834E-4</c:v>
                </c:pt>
                <c:pt idx="4238">
                  <c:v>2.2584588007414834E-4</c:v>
                </c:pt>
                <c:pt idx="4239">
                  <c:v>2.2584588007414834E-4</c:v>
                </c:pt>
                <c:pt idx="4240">
                  <c:v>2.2584588007414834E-4</c:v>
                </c:pt>
                <c:pt idx="4241">
                  <c:v>2.2584588007414834E-4</c:v>
                </c:pt>
                <c:pt idx="4242">
                  <c:v>2.2584588007414834E-4</c:v>
                </c:pt>
                <c:pt idx="4243">
                  <c:v>2.2584588007414834E-4</c:v>
                </c:pt>
                <c:pt idx="4244">
                  <c:v>2.2584588007414834E-4</c:v>
                </c:pt>
                <c:pt idx="4245">
                  <c:v>2.2584588007414834E-4</c:v>
                </c:pt>
                <c:pt idx="4246">
                  <c:v>2.2584588007414834E-4</c:v>
                </c:pt>
                <c:pt idx="4247">
                  <c:v>2.2584588007414834E-4</c:v>
                </c:pt>
                <c:pt idx="4248">
                  <c:v>2.2584588007414834E-4</c:v>
                </c:pt>
                <c:pt idx="4249">
                  <c:v>2.2584588007414834E-4</c:v>
                </c:pt>
                <c:pt idx="4250">
                  <c:v>2.2584588007414834E-4</c:v>
                </c:pt>
                <c:pt idx="4251">
                  <c:v>2.2584588007414834E-4</c:v>
                </c:pt>
                <c:pt idx="4252">
                  <c:v>2.2584588007414834E-4</c:v>
                </c:pt>
                <c:pt idx="4253">
                  <c:v>2.2584588007414834E-4</c:v>
                </c:pt>
                <c:pt idx="4254">
                  <c:v>2.2584588007414834E-4</c:v>
                </c:pt>
                <c:pt idx="4255">
                  <c:v>2.2584588007414834E-4</c:v>
                </c:pt>
                <c:pt idx="4256">
                  <c:v>2.2584588007414834E-4</c:v>
                </c:pt>
                <c:pt idx="4257">
                  <c:v>2.2584588007414834E-4</c:v>
                </c:pt>
                <c:pt idx="4258">
                  <c:v>2.2584588007414834E-4</c:v>
                </c:pt>
                <c:pt idx="4259">
                  <c:v>2.2584588007414834E-4</c:v>
                </c:pt>
                <c:pt idx="4260">
                  <c:v>2.2584588007414834E-4</c:v>
                </c:pt>
                <c:pt idx="4261">
                  <c:v>2.2584588007414834E-4</c:v>
                </c:pt>
                <c:pt idx="4262">
                  <c:v>2.2584588007414834E-4</c:v>
                </c:pt>
                <c:pt idx="4263">
                  <c:v>2.2584588007414834E-4</c:v>
                </c:pt>
                <c:pt idx="4264">
                  <c:v>2.2584588007414834E-4</c:v>
                </c:pt>
                <c:pt idx="4265">
                  <c:v>2.2584588007414834E-4</c:v>
                </c:pt>
                <c:pt idx="4266">
                  <c:v>2.2584588007414834E-4</c:v>
                </c:pt>
                <c:pt idx="4267">
                  <c:v>2.2584588007414834E-4</c:v>
                </c:pt>
                <c:pt idx="4268">
                  <c:v>2.2584588007414834E-4</c:v>
                </c:pt>
                <c:pt idx="4269">
                  <c:v>2.2584588007414834E-4</c:v>
                </c:pt>
                <c:pt idx="4270">
                  <c:v>2.2584588007414834E-4</c:v>
                </c:pt>
                <c:pt idx="4271">
                  <c:v>2.2584588007414834E-4</c:v>
                </c:pt>
                <c:pt idx="4272">
                  <c:v>2.2584588007414834E-4</c:v>
                </c:pt>
                <c:pt idx="4273">
                  <c:v>2.2584588007414834E-4</c:v>
                </c:pt>
                <c:pt idx="4274">
                  <c:v>2.2584588007414834E-4</c:v>
                </c:pt>
                <c:pt idx="4275">
                  <c:v>2.2584588007414834E-4</c:v>
                </c:pt>
                <c:pt idx="4276">
                  <c:v>2.2584588007414834E-4</c:v>
                </c:pt>
                <c:pt idx="4277">
                  <c:v>2.2584588007414834E-4</c:v>
                </c:pt>
                <c:pt idx="4278">
                  <c:v>2.2584588007414834E-4</c:v>
                </c:pt>
                <c:pt idx="4279">
                  <c:v>2.2584588007414834E-4</c:v>
                </c:pt>
                <c:pt idx="4280">
                  <c:v>2.2584588007414834E-4</c:v>
                </c:pt>
                <c:pt idx="4281">
                  <c:v>2.2584588007414834E-4</c:v>
                </c:pt>
                <c:pt idx="4282">
                  <c:v>2.2584588007414834E-4</c:v>
                </c:pt>
                <c:pt idx="4283">
                  <c:v>2.2584588007414834E-4</c:v>
                </c:pt>
                <c:pt idx="4284">
                  <c:v>2.2584588007414834E-4</c:v>
                </c:pt>
                <c:pt idx="4285">
                  <c:v>2.2584588007414834E-4</c:v>
                </c:pt>
                <c:pt idx="4286">
                  <c:v>2.2584588007414834E-4</c:v>
                </c:pt>
                <c:pt idx="4287">
                  <c:v>2.2584588007414834E-4</c:v>
                </c:pt>
                <c:pt idx="4288">
                  <c:v>2.2584588007414834E-4</c:v>
                </c:pt>
                <c:pt idx="4289">
                  <c:v>2.2584588007414834E-4</c:v>
                </c:pt>
                <c:pt idx="4290">
                  <c:v>2.2584588007414834E-4</c:v>
                </c:pt>
                <c:pt idx="4291">
                  <c:v>2.2584588007414834E-4</c:v>
                </c:pt>
                <c:pt idx="4292">
                  <c:v>2.2584588007414834E-4</c:v>
                </c:pt>
                <c:pt idx="4293">
                  <c:v>2.2584588007414834E-4</c:v>
                </c:pt>
                <c:pt idx="4294">
                  <c:v>2.2584588007414834E-4</c:v>
                </c:pt>
                <c:pt idx="4295">
                  <c:v>2.2584588007414834E-4</c:v>
                </c:pt>
                <c:pt idx="4296">
                  <c:v>2.2584588007414834E-4</c:v>
                </c:pt>
                <c:pt idx="4297">
                  <c:v>2.2584588007414834E-4</c:v>
                </c:pt>
                <c:pt idx="4298">
                  <c:v>2.2584588007414834E-4</c:v>
                </c:pt>
                <c:pt idx="4299">
                  <c:v>2.2584588007414834E-4</c:v>
                </c:pt>
                <c:pt idx="4300">
                  <c:v>2.2584588007414834E-4</c:v>
                </c:pt>
                <c:pt idx="4301">
                  <c:v>2.2584588007414834E-4</c:v>
                </c:pt>
                <c:pt idx="4302">
                  <c:v>2.2584588007414834E-4</c:v>
                </c:pt>
                <c:pt idx="4303">
                  <c:v>2.2584588007414834E-4</c:v>
                </c:pt>
                <c:pt idx="4304">
                  <c:v>2.2584588007414834E-4</c:v>
                </c:pt>
                <c:pt idx="4305">
                  <c:v>2.2584588007414834E-4</c:v>
                </c:pt>
                <c:pt idx="4306">
                  <c:v>2.2584588007414834E-4</c:v>
                </c:pt>
                <c:pt idx="4307">
                  <c:v>2.2584588007414834E-4</c:v>
                </c:pt>
                <c:pt idx="4308">
                  <c:v>2.2584588007414834E-4</c:v>
                </c:pt>
                <c:pt idx="4309">
                  <c:v>2.2584588007414834E-4</c:v>
                </c:pt>
                <c:pt idx="4310">
                  <c:v>2.2584588007414834E-4</c:v>
                </c:pt>
                <c:pt idx="4311">
                  <c:v>2.2584588007414834E-4</c:v>
                </c:pt>
                <c:pt idx="4312">
                  <c:v>2.2584588007414834E-4</c:v>
                </c:pt>
                <c:pt idx="4313">
                  <c:v>2.2584588007414834E-4</c:v>
                </c:pt>
                <c:pt idx="4314">
                  <c:v>2.2584588007414834E-4</c:v>
                </c:pt>
                <c:pt idx="4315">
                  <c:v>2.2584588007414834E-4</c:v>
                </c:pt>
                <c:pt idx="4316">
                  <c:v>2.2584588007414834E-4</c:v>
                </c:pt>
                <c:pt idx="4317">
                  <c:v>2.2584588007414834E-4</c:v>
                </c:pt>
                <c:pt idx="4318">
                  <c:v>2.2584588007414834E-4</c:v>
                </c:pt>
                <c:pt idx="4319">
                  <c:v>2.2584588007414834E-4</c:v>
                </c:pt>
                <c:pt idx="4320">
                  <c:v>2.2584588007414834E-4</c:v>
                </c:pt>
                <c:pt idx="4321">
                  <c:v>2.2584588007414834E-4</c:v>
                </c:pt>
                <c:pt idx="4322">
                  <c:v>2.2584588007414834E-4</c:v>
                </c:pt>
                <c:pt idx="4323">
                  <c:v>2.2584588007414834E-4</c:v>
                </c:pt>
                <c:pt idx="4324">
                  <c:v>2.2584588007414834E-4</c:v>
                </c:pt>
                <c:pt idx="4325">
                  <c:v>2.2584588007414834E-4</c:v>
                </c:pt>
                <c:pt idx="4326">
                  <c:v>2.2584588007414834E-4</c:v>
                </c:pt>
                <c:pt idx="4327">
                  <c:v>2.2584588007414834E-4</c:v>
                </c:pt>
                <c:pt idx="4328">
                  <c:v>2.2584588007414834E-4</c:v>
                </c:pt>
                <c:pt idx="4329">
                  <c:v>2.2584588007414834E-4</c:v>
                </c:pt>
                <c:pt idx="4330">
                  <c:v>2.2584588007414834E-4</c:v>
                </c:pt>
                <c:pt idx="4331">
                  <c:v>2.2584588007414834E-4</c:v>
                </c:pt>
                <c:pt idx="4332">
                  <c:v>2.2584588007414834E-4</c:v>
                </c:pt>
                <c:pt idx="4333">
                  <c:v>2.2584588007414834E-4</c:v>
                </c:pt>
                <c:pt idx="4334">
                  <c:v>2.2584588007414834E-4</c:v>
                </c:pt>
                <c:pt idx="4335">
                  <c:v>2.2584588007414834E-4</c:v>
                </c:pt>
                <c:pt idx="4336">
                  <c:v>2.2584588007414834E-4</c:v>
                </c:pt>
                <c:pt idx="4337">
                  <c:v>2.2584588007414834E-4</c:v>
                </c:pt>
                <c:pt idx="4338">
                  <c:v>2.2584588007414834E-4</c:v>
                </c:pt>
                <c:pt idx="4339">
                  <c:v>2.2584588007414834E-4</c:v>
                </c:pt>
                <c:pt idx="4340">
                  <c:v>2.2584588007414834E-4</c:v>
                </c:pt>
                <c:pt idx="4341">
                  <c:v>2.2584588007414834E-4</c:v>
                </c:pt>
                <c:pt idx="4342">
                  <c:v>2.2584588007414834E-4</c:v>
                </c:pt>
                <c:pt idx="4343">
                  <c:v>2.2584588007414834E-4</c:v>
                </c:pt>
                <c:pt idx="4344">
                  <c:v>2.2584588007414834E-4</c:v>
                </c:pt>
                <c:pt idx="4345">
                  <c:v>2.2584588007414834E-4</c:v>
                </c:pt>
                <c:pt idx="4346">
                  <c:v>2.2584588007414834E-4</c:v>
                </c:pt>
                <c:pt idx="4347">
                  <c:v>2.2584588007414834E-4</c:v>
                </c:pt>
                <c:pt idx="4348">
                  <c:v>2.2584588007414834E-4</c:v>
                </c:pt>
                <c:pt idx="4349">
                  <c:v>2.2584588007414834E-4</c:v>
                </c:pt>
                <c:pt idx="4350">
                  <c:v>2.2584588007414834E-4</c:v>
                </c:pt>
                <c:pt idx="4351">
                  <c:v>2.2584588007414834E-4</c:v>
                </c:pt>
                <c:pt idx="4352">
                  <c:v>2.2584588007414834E-4</c:v>
                </c:pt>
                <c:pt idx="4353">
                  <c:v>2.2584588007414834E-4</c:v>
                </c:pt>
                <c:pt idx="4354">
                  <c:v>2.2584588007414834E-4</c:v>
                </c:pt>
                <c:pt idx="4355">
                  <c:v>2.2584588007414834E-4</c:v>
                </c:pt>
                <c:pt idx="4356">
                  <c:v>2.2584588007414834E-4</c:v>
                </c:pt>
                <c:pt idx="4357">
                  <c:v>2.2584588007414834E-4</c:v>
                </c:pt>
                <c:pt idx="4358">
                  <c:v>2.2584588007414834E-4</c:v>
                </c:pt>
                <c:pt idx="4359">
                  <c:v>2.2584588007414834E-4</c:v>
                </c:pt>
                <c:pt idx="4360">
                  <c:v>2.2584588007414834E-4</c:v>
                </c:pt>
                <c:pt idx="4361">
                  <c:v>2.2584588007414834E-4</c:v>
                </c:pt>
                <c:pt idx="4362">
                  <c:v>2.2584588007414834E-4</c:v>
                </c:pt>
                <c:pt idx="4363">
                  <c:v>2.2584588007414834E-4</c:v>
                </c:pt>
                <c:pt idx="4364">
                  <c:v>2.2584588007414834E-4</c:v>
                </c:pt>
                <c:pt idx="4365">
                  <c:v>2.2584588007414834E-4</c:v>
                </c:pt>
                <c:pt idx="4366">
                  <c:v>2.2584588007414834E-4</c:v>
                </c:pt>
                <c:pt idx="4367">
                  <c:v>2.2584588007414834E-4</c:v>
                </c:pt>
                <c:pt idx="4368">
                  <c:v>2.2584588007414834E-4</c:v>
                </c:pt>
                <c:pt idx="4369">
                  <c:v>2.2584588007414834E-4</c:v>
                </c:pt>
                <c:pt idx="4370">
                  <c:v>2.2584588007414834E-4</c:v>
                </c:pt>
                <c:pt idx="4371">
                  <c:v>2.2584588007414834E-4</c:v>
                </c:pt>
                <c:pt idx="4372">
                  <c:v>2.2584588007414834E-4</c:v>
                </c:pt>
                <c:pt idx="4373">
                  <c:v>2.2584588007414834E-4</c:v>
                </c:pt>
                <c:pt idx="4374">
                  <c:v>2.2584588007414834E-4</c:v>
                </c:pt>
                <c:pt idx="4375">
                  <c:v>2.2584588007414834E-4</c:v>
                </c:pt>
                <c:pt idx="4376">
                  <c:v>2.2584588007414834E-4</c:v>
                </c:pt>
                <c:pt idx="4377">
                  <c:v>2.2584588007414834E-4</c:v>
                </c:pt>
                <c:pt idx="4378">
                  <c:v>2.2584588007414834E-4</c:v>
                </c:pt>
                <c:pt idx="4379">
                  <c:v>2.2584588007414834E-4</c:v>
                </c:pt>
                <c:pt idx="4380">
                  <c:v>2.2584588007414834E-4</c:v>
                </c:pt>
                <c:pt idx="4381">
                  <c:v>2.2584588007414834E-4</c:v>
                </c:pt>
                <c:pt idx="4382">
                  <c:v>2.2584588007414834E-4</c:v>
                </c:pt>
                <c:pt idx="4383">
                  <c:v>2.2584588007414834E-4</c:v>
                </c:pt>
                <c:pt idx="4384">
                  <c:v>2.2584588007414834E-4</c:v>
                </c:pt>
                <c:pt idx="4385">
                  <c:v>2.2584588007414834E-4</c:v>
                </c:pt>
                <c:pt idx="4386">
                  <c:v>2.2584588007414834E-4</c:v>
                </c:pt>
                <c:pt idx="4387">
                  <c:v>2.2584588007414834E-4</c:v>
                </c:pt>
                <c:pt idx="4388">
                  <c:v>2.2584588007414834E-4</c:v>
                </c:pt>
                <c:pt idx="4389">
                  <c:v>2.2584588007414834E-4</c:v>
                </c:pt>
                <c:pt idx="4390">
                  <c:v>2.2584588007414834E-4</c:v>
                </c:pt>
                <c:pt idx="4391">
                  <c:v>2.2584588007414834E-4</c:v>
                </c:pt>
                <c:pt idx="4392">
                  <c:v>2.2584588007414834E-4</c:v>
                </c:pt>
                <c:pt idx="4393">
                  <c:v>2.2584588007414834E-4</c:v>
                </c:pt>
                <c:pt idx="4394">
                  <c:v>2.2584588007414834E-4</c:v>
                </c:pt>
                <c:pt idx="4395">
                  <c:v>2.2584588007414834E-4</c:v>
                </c:pt>
                <c:pt idx="4396">
                  <c:v>2.2584588007414834E-4</c:v>
                </c:pt>
                <c:pt idx="4397">
                  <c:v>2.2584588007414834E-4</c:v>
                </c:pt>
                <c:pt idx="4398">
                  <c:v>2.2584588007414834E-4</c:v>
                </c:pt>
                <c:pt idx="4399">
                  <c:v>2.2584588007414834E-4</c:v>
                </c:pt>
                <c:pt idx="4400">
                  <c:v>2.2584588007414834E-4</c:v>
                </c:pt>
                <c:pt idx="4401">
                  <c:v>2.2584588007414834E-4</c:v>
                </c:pt>
                <c:pt idx="4402">
                  <c:v>2.2584588007414834E-4</c:v>
                </c:pt>
                <c:pt idx="4403">
                  <c:v>2.2584588007414834E-4</c:v>
                </c:pt>
                <c:pt idx="4404">
                  <c:v>2.2584588007414834E-4</c:v>
                </c:pt>
                <c:pt idx="4405">
                  <c:v>2.2584588007414834E-4</c:v>
                </c:pt>
                <c:pt idx="4406">
                  <c:v>2.2584588007414834E-4</c:v>
                </c:pt>
                <c:pt idx="4407">
                  <c:v>2.2584588007414834E-4</c:v>
                </c:pt>
                <c:pt idx="4408">
                  <c:v>2.2584588007414834E-4</c:v>
                </c:pt>
                <c:pt idx="4409">
                  <c:v>2.2584588007414834E-4</c:v>
                </c:pt>
                <c:pt idx="4410">
                  <c:v>2.2584588007414834E-4</c:v>
                </c:pt>
                <c:pt idx="4411">
                  <c:v>2.2584588007414834E-4</c:v>
                </c:pt>
                <c:pt idx="4412">
                  <c:v>2.2584588007414834E-4</c:v>
                </c:pt>
                <c:pt idx="4413">
                  <c:v>2.2584588007414834E-4</c:v>
                </c:pt>
                <c:pt idx="4414">
                  <c:v>2.2584588007414834E-4</c:v>
                </c:pt>
                <c:pt idx="4415">
                  <c:v>2.2584588007414834E-4</c:v>
                </c:pt>
                <c:pt idx="4416">
                  <c:v>2.2584588007414834E-4</c:v>
                </c:pt>
                <c:pt idx="4417">
                  <c:v>2.2584588007414834E-4</c:v>
                </c:pt>
                <c:pt idx="4418">
                  <c:v>2.2584588007414834E-4</c:v>
                </c:pt>
                <c:pt idx="4419">
                  <c:v>2.2584588007414834E-4</c:v>
                </c:pt>
                <c:pt idx="4420">
                  <c:v>2.2584588007414834E-4</c:v>
                </c:pt>
                <c:pt idx="4421">
                  <c:v>2.2584588007414834E-4</c:v>
                </c:pt>
                <c:pt idx="4422">
                  <c:v>2.2584588007414834E-4</c:v>
                </c:pt>
                <c:pt idx="4423">
                  <c:v>2.2584588007414834E-4</c:v>
                </c:pt>
                <c:pt idx="4424">
                  <c:v>2.2584588007414834E-4</c:v>
                </c:pt>
                <c:pt idx="4425">
                  <c:v>2.2584588007414834E-4</c:v>
                </c:pt>
                <c:pt idx="4426">
                  <c:v>2.2584588007414834E-4</c:v>
                </c:pt>
                <c:pt idx="4427">
                  <c:v>2.2584588007414834E-4</c:v>
                </c:pt>
                <c:pt idx="4428">
                  <c:v>2.2584588007414834E-4</c:v>
                </c:pt>
                <c:pt idx="4429">
                  <c:v>2.2584588007414834E-4</c:v>
                </c:pt>
                <c:pt idx="4430">
                  <c:v>2.2584588007414834E-4</c:v>
                </c:pt>
                <c:pt idx="4431">
                  <c:v>2.2584588007414834E-4</c:v>
                </c:pt>
                <c:pt idx="4432">
                  <c:v>2.2584588007414834E-4</c:v>
                </c:pt>
                <c:pt idx="4433">
                  <c:v>2.2584588007414834E-4</c:v>
                </c:pt>
                <c:pt idx="4434">
                  <c:v>2.2584588007414834E-4</c:v>
                </c:pt>
                <c:pt idx="4435">
                  <c:v>2.2584588007414834E-4</c:v>
                </c:pt>
                <c:pt idx="4436">
                  <c:v>2.2584588007414834E-4</c:v>
                </c:pt>
                <c:pt idx="4437">
                  <c:v>2.2584588007414834E-4</c:v>
                </c:pt>
                <c:pt idx="4438">
                  <c:v>2.2584588007414834E-4</c:v>
                </c:pt>
                <c:pt idx="4439">
                  <c:v>2.2584588007414834E-4</c:v>
                </c:pt>
                <c:pt idx="4440">
                  <c:v>2.2584588007414834E-4</c:v>
                </c:pt>
                <c:pt idx="4441">
                  <c:v>2.2584588007414834E-4</c:v>
                </c:pt>
                <c:pt idx="4442">
                  <c:v>2.2584588007414834E-4</c:v>
                </c:pt>
                <c:pt idx="4443">
                  <c:v>2.2584588007414834E-4</c:v>
                </c:pt>
                <c:pt idx="4444">
                  <c:v>2.2584588007414834E-4</c:v>
                </c:pt>
                <c:pt idx="4445">
                  <c:v>2.2584588007414834E-4</c:v>
                </c:pt>
                <c:pt idx="4446">
                  <c:v>2.2584588007414834E-4</c:v>
                </c:pt>
                <c:pt idx="4447">
                  <c:v>2.2584588007414834E-4</c:v>
                </c:pt>
                <c:pt idx="4448">
                  <c:v>2.2584588007414834E-4</c:v>
                </c:pt>
                <c:pt idx="4449">
                  <c:v>2.2584588007414834E-4</c:v>
                </c:pt>
                <c:pt idx="4450">
                  <c:v>2.2584588007414834E-4</c:v>
                </c:pt>
                <c:pt idx="4451">
                  <c:v>2.2584588007414834E-4</c:v>
                </c:pt>
                <c:pt idx="4452">
                  <c:v>2.2584588007414834E-4</c:v>
                </c:pt>
                <c:pt idx="4453">
                  <c:v>2.2584588007414834E-4</c:v>
                </c:pt>
                <c:pt idx="4454">
                  <c:v>2.2584588007414834E-4</c:v>
                </c:pt>
                <c:pt idx="4455">
                  <c:v>2.2584588007414834E-4</c:v>
                </c:pt>
                <c:pt idx="4456">
                  <c:v>2.2584588007414834E-4</c:v>
                </c:pt>
                <c:pt idx="4457">
                  <c:v>2.2584588007414834E-4</c:v>
                </c:pt>
                <c:pt idx="4458">
                  <c:v>2.2584588007414834E-4</c:v>
                </c:pt>
                <c:pt idx="4459">
                  <c:v>2.2584588007414834E-4</c:v>
                </c:pt>
                <c:pt idx="4460">
                  <c:v>2.2584588007414834E-4</c:v>
                </c:pt>
                <c:pt idx="4461">
                  <c:v>2.2584588007414834E-4</c:v>
                </c:pt>
                <c:pt idx="4462">
                  <c:v>2.2584588007414834E-4</c:v>
                </c:pt>
                <c:pt idx="4463">
                  <c:v>2.2584588007414834E-4</c:v>
                </c:pt>
                <c:pt idx="4464">
                  <c:v>2.2584588007414834E-4</c:v>
                </c:pt>
                <c:pt idx="4465">
                  <c:v>2.2584588007414834E-4</c:v>
                </c:pt>
                <c:pt idx="4466">
                  <c:v>2.2584588007414834E-4</c:v>
                </c:pt>
                <c:pt idx="4467">
                  <c:v>2.2584588007414834E-4</c:v>
                </c:pt>
                <c:pt idx="4468">
                  <c:v>2.2584588007414834E-4</c:v>
                </c:pt>
                <c:pt idx="4469">
                  <c:v>2.2584588007414834E-4</c:v>
                </c:pt>
                <c:pt idx="4470">
                  <c:v>2.2584588007414834E-4</c:v>
                </c:pt>
                <c:pt idx="4471">
                  <c:v>2.2584588007414834E-4</c:v>
                </c:pt>
                <c:pt idx="4472">
                  <c:v>2.2584588007414834E-4</c:v>
                </c:pt>
                <c:pt idx="4473">
                  <c:v>2.2584588007414834E-4</c:v>
                </c:pt>
                <c:pt idx="4474">
                  <c:v>2.2584588007414834E-4</c:v>
                </c:pt>
                <c:pt idx="4475">
                  <c:v>2.2584588007414834E-4</c:v>
                </c:pt>
                <c:pt idx="4476">
                  <c:v>2.2584588007414834E-4</c:v>
                </c:pt>
                <c:pt idx="4477">
                  <c:v>2.2584588007414834E-4</c:v>
                </c:pt>
                <c:pt idx="4478">
                  <c:v>2.2584588007414834E-4</c:v>
                </c:pt>
                <c:pt idx="4479">
                  <c:v>2.2584588007414834E-4</c:v>
                </c:pt>
                <c:pt idx="4480">
                  <c:v>2.2584588007414834E-4</c:v>
                </c:pt>
                <c:pt idx="4481">
                  <c:v>2.2584588007414834E-4</c:v>
                </c:pt>
                <c:pt idx="4482">
                  <c:v>2.2584588007414834E-4</c:v>
                </c:pt>
                <c:pt idx="4483">
                  <c:v>2.2584588007414834E-4</c:v>
                </c:pt>
                <c:pt idx="4484">
                  <c:v>2.2584588007414834E-4</c:v>
                </c:pt>
                <c:pt idx="4485">
                  <c:v>2.2584588007414834E-4</c:v>
                </c:pt>
                <c:pt idx="4486">
                  <c:v>2.2584588007414834E-4</c:v>
                </c:pt>
                <c:pt idx="4487">
                  <c:v>2.2584588007414834E-4</c:v>
                </c:pt>
                <c:pt idx="4488">
                  <c:v>2.2584588007414834E-4</c:v>
                </c:pt>
                <c:pt idx="4489">
                  <c:v>2.2584588007414834E-4</c:v>
                </c:pt>
                <c:pt idx="4490">
                  <c:v>2.2584588007414834E-4</c:v>
                </c:pt>
                <c:pt idx="4491">
                  <c:v>2.2584588007414834E-4</c:v>
                </c:pt>
                <c:pt idx="4492">
                  <c:v>2.2584588007414834E-4</c:v>
                </c:pt>
                <c:pt idx="4493">
                  <c:v>2.2584588007414834E-4</c:v>
                </c:pt>
                <c:pt idx="4494">
                  <c:v>2.2584588007414834E-4</c:v>
                </c:pt>
                <c:pt idx="4495">
                  <c:v>2.2584588007414834E-4</c:v>
                </c:pt>
                <c:pt idx="4496">
                  <c:v>2.2584588007414834E-4</c:v>
                </c:pt>
                <c:pt idx="4497">
                  <c:v>2.2584588007414834E-4</c:v>
                </c:pt>
                <c:pt idx="4498">
                  <c:v>2.2584588007414834E-4</c:v>
                </c:pt>
                <c:pt idx="4499">
                  <c:v>2.2584588007414834E-4</c:v>
                </c:pt>
                <c:pt idx="4500">
                  <c:v>2.2584588007414834E-4</c:v>
                </c:pt>
                <c:pt idx="4501">
                  <c:v>2.2584588007414834E-4</c:v>
                </c:pt>
                <c:pt idx="4502">
                  <c:v>2.2584588007414834E-4</c:v>
                </c:pt>
                <c:pt idx="4503">
                  <c:v>2.2584588007414834E-4</c:v>
                </c:pt>
                <c:pt idx="4504">
                  <c:v>2.2584588007414834E-4</c:v>
                </c:pt>
                <c:pt idx="4505">
                  <c:v>2.2584588007414834E-4</c:v>
                </c:pt>
                <c:pt idx="4506">
                  <c:v>2.2584588007414834E-4</c:v>
                </c:pt>
                <c:pt idx="4507">
                  <c:v>2.2584588007414834E-4</c:v>
                </c:pt>
                <c:pt idx="4508">
                  <c:v>2.2584588007414834E-4</c:v>
                </c:pt>
                <c:pt idx="4509">
                  <c:v>2.2584588007414834E-4</c:v>
                </c:pt>
                <c:pt idx="4510">
                  <c:v>2.2584588007414834E-4</c:v>
                </c:pt>
                <c:pt idx="4511">
                  <c:v>2.2584588007414834E-4</c:v>
                </c:pt>
                <c:pt idx="4512">
                  <c:v>2.2584588007414834E-4</c:v>
                </c:pt>
                <c:pt idx="4513">
                  <c:v>2.2584588007414834E-4</c:v>
                </c:pt>
                <c:pt idx="4514">
                  <c:v>2.2584588007414834E-4</c:v>
                </c:pt>
                <c:pt idx="4515">
                  <c:v>2.2584588007414834E-4</c:v>
                </c:pt>
                <c:pt idx="4516">
                  <c:v>2.2584588007414834E-4</c:v>
                </c:pt>
                <c:pt idx="4517">
                  <c:v>2.2584588007414834E-4</c:v>
                </c:pt>
                <c:pt idx="4518">
                  <c:v>2.2584588007414834E-4</c:v>
                </c:pt>
                <c:pt idx="4519">
                  <c:v>2.2584588007414834E-4</c:v>
                </c:pt>
                <c:pt idx="4520">
                  <c:v>2.2584588007414834E-4</c:v>
                </c:pt>
                <c:pt idx="4521">
                  <c:v>2.2584588007414834E-4</c:v>
                </c:pt>
                <c:pt idx="4522">
                  <c:v>2.2584588007414834E-4</c:v>
                </c:pt>
                <c:pt idx="4523">
                  <c:v>2.2584588007414834E-4</c:v>
                </c:pt>
                <c:pt idx="4524">
                  <c:v>2.2584588007414834E-4</c:v>
                </c:pt>
                <c:pt idx="4525">
                  <c:v>2.2584588007414834E-4</c:v>
                </c:pt>
                <c:pt idx="4526">
                  <c:v>2.2584588007414834E-4</c:v>
                </c:pt>
                <c:pt idx="4527">
                  <c:v>2.2584588007414834E-4</c:v>
                </c:pt>
                <c:pt idx="4528">
                  <c:v>2.2584588007414834E-4</c:v>
                </c:pt>
                <c:pt idx="4529">
                  <c:v>2.2584588007414834E-4</c:v>
                </c:pt>
                <c:pt idx="4530">
                  <c:v>2.2584588007414834E-4</c:v>
                </c:pt>
                <c:pt idx="4531">
                  <c:v>2.2584588007414834E-4</c:v>
                </c:pt>
                <c:pt idx="4532">
                  <c:v>2.2584588007414834E-4</c:v>
                </c:pt>
                <c:pt idx="4533">
                  <c:v>2.2584588007414834E-4</c:v>
                </c:pt>
                <c:pt idx="4534">
                  <c:v>2.2584588007414834E-4</c:v>
                </c:pt>
                <c:pt idx="4535">
                  <c:v>2.2584588007414834E-4</c:v>
                </c:pt>
                <c:pt idx="4536">
                  <c:v>2.2584588007414834E-4</c:v>
                </c:pt>
                <c:pt idx="4537">
                  <c:v>2.2584588007414834E-4</c:v>
                </c:pt>
                <c:pt idx="4538">
                  <c:v>2.2584588007414834E-4</c:v>
                </c:pt>
                <c:pt idx="4539">
                  <c:v>2.2584588007414834E-4</c:v>
                </c:pt>
                <c:pt idx="4540">
                  <c:v>2.2584588007414834E-4</c:v>
                </c:pt>
                <c:pt idx="4541">
                  <c:v>2.2584588007414834E-4</c:v>
                </c:pt>
                <c:pt idx="4542">
                  <c:v>2.2584588007414834E-4</c:v>
                </c:pt>
                <c:pt idx="4543">
                  <c:v>2.2584588007414834E-4</c:v>
                </c:pt>
                <c:pt idx="4544">
                  <c:v>2.2584588007414834E-4</c:v>
                </c:pt>
                <c:pt idx="4545">
                  <c:v>2.2584588007414834E-4</c:v>
                </c:pt>
                <c:pt idx="4546">
                  <c:v>2.2584588007414834E-4</c:v>
                </c:pt>
                <c:pt idx="4547">
                  <c:v>2.2584588007414834E-4</c:v>
                </c:pt>
                <c:pt idx="4548">
                  <c:v>2.2584588007414834E-4</c:v>
                </c:pt>
                <c:pt idx="4549">
                  <c:v>2.2584588007414834E-4</c:v>
                </c:pt>
                <c:pt idx="4550">
                  <c:v>2.2584588007414834E-4</c:v>
                </c:pt>
                <c:pt idx="4551">
                  <c:v>2.2584588007414834E-4</c:v>
                </c:pt>
                <c:pt idx="4552">
                  <c:v>2.2584588007414834E-4</c:v>
                </c:pt>
                <c:pt idx="4553">
                  <c:v>2.2584588007414834E-4</c:v>
                </c:pt>
                <c:pt idx="4554">
                  <c:v>2.2584588007414834E-4</c:v>
                </c:pt>
                <c:pt idx="4555">
                  <c:v>2.2584588007414834E-4</c:v>
                </c:pt>
                <c:pt idx="4556">
                  <c:v>2.2584588007414834E-4</c:v>
                </c:pt>
                <c:pt idx="4557">
                  <c:v>2.2584588007414834E-4</c:v>
                </c:pt>
                <c:pt idx="4558">
                  <c:v>2.2584588007414834E-4</c:v>
                </c:pt>
                <c:pt idx="4559">
                  <c:v>2.2584588007414834E-4</c:v>
                </c:pt>
                <c:pt idx="4560">
                  <c:v>2.2584588007414834E-4</c:v>
                </c:pt>
                <c:pt idx="4561">
                  <c:v>2.2584588007414834E-4</c:v>
                </c:pt>
                <c:pt idx="4562">
                  <c:v>2.2584588007414834E-4</c:v>
                </c:pt>
                <c:pt idx="4563">
                  <c:v>2.2584588007414834E-4</c:v>
                </c:pt>
                <c:pt idx="4564">
                  <c:v>2.2584588007414834E-4</c:v>
                </c:pt>
                <c:pt idx="4565">
                  <c:v>2.2584588007414834E-4</c:v>
                </c:pt>
                <c:pt idx="4566">
                  <c:v>2.2584588007414834E-4</c:v>
                </c:pt>
                <c:pt idx="4567">
                  <c:v>2.2584588007414834E-4</c:v>
                </c:pt>
                <c:pt idx="4568">
                  <c:v>2.2584588007414834E-4</c:v>
                </c:pt>
                <c:pt idx="4569">
                  <c:v>2.2584588007414834E-4</c:v>
                </c:pt>
                <c:pt idx="4570">
                  <c:v>2.2584588007414834E-4</c:v>
                </c:pt>
                <c:pt idx="4571">
                  <c:v>2.2584588007414834E-4</c:v>
                </c:pt>
                <c:pt idx="4572">
                  <c:v>2.2584588007414834E-4</c:v>
                </c:pt>
                <c:pt idx="4573">
                  <c:v>2.2584588007414834E-4</c:v>
                </c:pt>
                <c:pt idx="4574">
                  <c:v>2.2584588007414834E-4</c:v>
                </c:pt>
                <c:pt idx="4575">
                  <c:v>2.2584588007414834E-4</c:v>
                </c:pt>
                <c:pt idx="4576">
                  <c:v>2.2584588007414834E-4</c:v>
                </c:pt>
                <c:pt idx="4577">
                  <c:v>2.2584588007414834E-4</c:v>
                </c:pt>
                <c:pt idx="4578">
                  <c:v>2.2584588007414834E-4</c:v>
                </c:pt>
                <c:pt idx="4579">
                  <c:v>2.2584588007414834E-4</c:v>
                </c:pt>
                <c:pt idx="4580">
                  <c:v>2.2584588007414834E-4</c:v>
                </c:pt>
                <c:pt idx="4581">
                  <c:v>2.2584588007414834E-4</c:v>
                </c:pt>
                <c:pt idx="4582">
                  <c:v>2.2584588007414834E-4</c:v>
                </c:pt>
                <c:pt idx="4583">
                  <c:v>2.2584588007414834E-4</c:v>
                </c:pt>
                <c:pt idx="4584">
                  <c:v>2.2584588007414834E-4</c:v>
                </c:pt>
                <c:pt idx="4585">
                  <c:v>2.2584588007414834E-4</c:v>
                </c:pt>
                <c:pt idx="4586">
                  <c:v>2.2584588007414834E-4</c:v>
                </c:pt>
                <c:pt idx="4587">
                  <c:v>2.2584588007414834E-4</c:v>
                </c:pt>
                <c:pt idx="4588">
                  <c:v>2.2584588007414834E-4</c:v>
                </c:pt>
                <c:pt idx="4589">
                  <c:v>2.2584588007414834E-4</c:v>
                </c:pt>
                <c:pt idx="4590">
                  <c:v>2.2584588007414834E-4</c:v>
                </c:pt>
                <c:pt idx="4591">
                  <c:v>2.2584588007414834E-4</c:v>
                </c:pt>
                <c:pt idx="4592">
                  <c:v>2.2584588007414834E-4</c:v>
                </c:pt>
                <c:pt idx="4593">
                  <c:v>2.2584588007414834E-4</c:v>
                </c:pt>
                <c:pt idx="4594">
                  <c:v>2.2584588007414834E-4</c:v>
                </c:pt>
                <c:pt idx="4595">
                  <c:v>2.2584588007414834E-4</c:v>
                </c:pt>
                <c:pt idx="4596">
                  <c:v>2.2584588007414834E-4</c:v>
                </c:pt>
                <c:pt idx="4597">
                  <c:v>2.2584588007414834E-4</c:v>
                </c:pt>
                <c:pt idx="4598">
                  <c:v>2.2584588007414834E-4</c:v>
                </c:pt>
                <c:pt idx="4599">
                  <c:v>2.2584588007414834E-4</c:v>
                </c:pt>
                <c:pt idx="4600">
                  <c:v>2.2584588007414834E-4</c:v>
                </c:pt>
                <c:pt idx="4601">
                  <c:v>2.2584588007414834E-4</c:v>
                </c:pt>
                <c:pt idx="4602">
                  <c:v>2.2584588007414834E-4</c:v>
                </c:pt>
                <c:pt idx="4603">
                  <c:v>2.2584588007414834E-4</c:v>
                </c:pt>
                <c:pt idx="4604">
                  <c:v>2.2584588007414834E-4</c:v>
                </c:pt>
                <c:pt idx="4605">
                  <c:v>2.2584588007414834E-4</c:v>
                </c:pt>
                <c:pt idx="4606">
                  <c:v>2.2584588007414834E-4</c:v>
                </c:pt>
                <c:pt idx="4607">
                  <c:v>2.2584588007414834E-4</c:v>
                </c:pt>
                <c:pt idx="4608">
                  <c:v>2.2584588007414834E-4</c:v>
                </c:pt>
                <c:pt idx="4609">
                  <c:v>2.2584588007414834E-4</c:v>
                </c:pt>
                <c:pt idx="4610">
                  <c:v>2.2584588007414834E-4</c:v>
                </c:pt>
                <c:pt idx="4611">
                  <c:v>2.2584588007414834E-4</c:v>
                </c:pt>
                <c:pt idx="4612">
                  <c:v>2.2584588007414834E-4</c:v>
                </c:pt>
                <c:pt idx="4613">
                  <c:v>2.2584588007414834E-4</c:v>
                </c:pt>
                <c:pt idx="4614">
                  <c:v>2.2584588007414834E-4</c:v>
                </c:pt>
                <c:pt idx="4615">
                  <c:v>2.2584588007414834E-4</c:v>
                </c:pt>
                <c:pt idx="4616">
                  <c:v>2.2584588007414834E-4</c:v>
                </c:pt>
                <c:pt idx="4617">
                  <c:v>2.2584588007414834E-4</c:v>
                </c:pt>
                <c:pt idx="4618">
                  <c:v>2.2584588007414834E-4</c:v>
                </c:pt>
                <c:pt idx="4619">
                  <c:v>2.2584588007414834E-4</c:v>
                </c:pt>
                <c:pt idx="4620">
                  <c:v>2.2584588007414834E-4</c:v>
                </c:pt>
                <c:pt idx="4621">
                  <c:v>2.2584588007414834E-4</c:v>
                </c:pt>
                <c:pt idx="4622">
                  <c:v>2.2584588007414834E-4</c:v>
                </c:pt>
                <c:pt idx="4623">
                  <c:v>2.2584588007414834E-4</c:v>
                </c:pt>
                <c:pt idx="4624">
                  <c:v>2.2584588007414834E-4</c:v>
                </c:pt>
                <c:pt idx="4625">
                  <c:v>2.2584588007414834E-4</c:v>
                </c:pt>
                <c:pt idx="4626">
                  <c:v>2.2584588007414834E-4</c:v>
                </c:pt>
                <c:pt idx="4627">
                  <c:v>2.2584588007414834E-4</c:v>
                </c:pt>
                <c:pt idx="4628">
                  <c:v>2.2584588007414834E-4</c:v>
                </c:pt>
                <c:pt idx="4629">
                  <c:v>2.2584588007414834E-4</c:v>
                </c:pt>
                <c:pt idx="4630">
                  <c:v>2.2584588007414834E-4</c:v>
                </c:pt>
                <c:pt idx="4631">
                  <c:v>2.2584588007414834E-4</c:v>
                </c:pt>
                <c:pt idx="4632">
                  <c:v>2.2584588007414834E-4</c:v>
                </c:pt>
                <c:pt idx="4633">
                  <c:v>2.2584588007414834E-4</c:v>
                </c:pt>
                <c:pt idx="4634">
                  <c:v>2.2584588007414834E-4</c:v>
                </c:pt>
                <c:pt idx="4635">
                  <c:v>2.2584588007414834E-4</c:v>
                </c:pt>
                <c:pt idx="4636">
                  <c:v>2.2584588007414834E-4</c:v>
                </c:pt>
                <c:pt idx="4637">
                  <c:v>2.2584588007414834E-4</c:v>
                </c:pt>
                <c:pt idx="4638">
                  <c:v>2.2584588007414834E-4</c:v>
                </c:pt>
                <c:pt idx="4639">
                  <c:v>2.2584588007414834E-4</c:v>
                </c:pt>
                <c:pt idx="4640">
                  <c:v>2.2584588007414834E-4</c:v>
                </c:pt>
                <c:pt idx="4641">
                  <c:v>2.2584588007414834E-4</c:v>
                </c:pt>
                <c:pt idx="4642">
                  <c:v>2.2584588007414834E-4</c:v>
                </c:pt>
                <c:pt idx="4643">
                  <c:v>2.2584588007414834E-4</c:v>
                </c:pt>
                <c:pt idx="4644">
                  <c:v>2.2584588007414834E-4</c:v>
                </c:pt>
                <c:pt idx="4645">
                  <c:v>2.2584588007414834E-4</c:v>
                </c:pt>
                <c:pt idx="4646">
                  <c:v>2.2584588007414834E-4</c:v>
                </c:pt>
                <c:pt idx="4647">
                  <c:v>2.2584588007414834E-4</c:v>
                </c:pt>
                <c:pt idx="4648">
                  <c:v>2.2584588007414834E-4</c:v>
                </c:pt>
                <c:pt idx="4649">
                  <c:v>2.2584588007414834E-4</c:v>
                </c:pt>
                <c:pt idx="4650">
                  <c:v>2.2584588007414834E-4</c:v>
                </c:pt>
                <c:pt idx="4651">
                  <c:v>2.2584588007414834E-4</c:v>
                </c:pt>
                <c:pt idx="4652">
                  <c:v>2.2584588007414834E-4</c:v>
                </c:pt>
                <c:pt idx="4653">
                  <c:v>2.2584588007414834E-4</c:v>
                </c:pt>
                <c:pt idx="4654">
                  <c:v>2.2584588007414834E-4</c:v>
                </c:pt>
                <c:pt idx="4655">
                  <c:v>2.2584588007414834E-4</c:v>
                </c:pt>
                <c:pt idx="4656">
                  <c:v>2.2584588007414834E-4</c:v>
                </c:pt>
                <c:pt idx="4657">
                  <c:v>2.2584588007414834E-4</c:v>
                </c:pt>
                <c:pt idx="4658">
                  <c:v>2.2584588007414834E-4</c:v>
                </c:pt>
                <c:pt idx="4659">
                  <c:v>2.2584588007414834E-4</c:v>
                </c:pt>
                <c:pt idx="4660">
                  <c:v>2.2584588007414834E-4</c:v>
                </c:pt>
                <c:pt idx="4661">
                  <c:v>2.2584588007414834E-4</c:v>
                </c:pt>
                <c:pt idx="4662">
                  <c:v>2.2584588007414834E-4</c:v>
                </c:pt>
                <c:pt idx="4663">
                  <c:v>2.2584588007414834E-4</c:v>
                </c:pt>
                <c:pt idx="4664">
                  <c:v>2.2584588007414834E-4</c:v>
                </c:pt>
                <c:pt idx="4665">
                  <c:v>2.2584588007414834E-4</c:v>
                </c:pt>
                <c:pt idx="4666">
                  <c:v>2.2584588007414834E-4</c:v>
                </c:pt>
                <c:pt idx="4667">
                  <c:v>2.2584588007414834E-4</c:v>
                </c:pt>
                <c:pt idx="4668">
                  <c:v>2.2584588007414834E-4</c:v>
                </c:pt>
                <c:pt idx="4669">
                  <c:v>2.2584588007414834E-4</c:v>
                </c:pt>
                <c:pt idx="4670">
                  <c:v>2.2584588007414834E-4</c:v>
                </c:pt>
                <c:pt idx="4671">
                  <c:v>2.2584588007414834E-4</c:v>
                </c:pt>
                <c:pt idx="4672">
                  <c:v>2.2584588007414834E-4</c:v>
                </c:pt>
                <c:pt idx="4673">
                  <c:v>2.2584588007414834E-4</c:v>
                </c:pt>
                <c:pt idx="4674">
                  <c:v>2.2584588007414834E-4</c:v>
                </c:pt>
                <c:pt idx="4675">
                  <c:v>2.2584588007414834E-4</c:v>
                </c:pt>
                <c:pt idx="4676">
                  <c:v>2.2584588007414834E-4</c:v>
                </c:pt>
                <c:pt idx="4677">
                  <c:v>2.2584588007414834E-4</c:v>
                </c:pt>
                <c:pt idx="4678">
                  <c:v>2.2584588007414834E-4</c:v>
                </c:pt>
                <c:pt idx="4679">
                  <c:v>2.2584588007414834E-4</c:v>
                </c:pt>
                <c:pt idx="4680">
                  <c:v>2.2584588007414834E-4</c:v>
                </c:pt>
                <c:pt idx="4681">
                  <c:v>2.2584588007414834E-4</c:v>
                </c:pt>
                <c:pt idx="4682">
                  <c:v>2.2584588007414834E-4</c:v>
                </c:pt>
                <c:pt idx="4683">
                  <c:v>2.2584588007414834E-4</c:v>
                </c:pt>
                <c:pt idx="4684">
                  <c:v>2.2584588007414834E-4</c:v>
                </c:pt>
                <c:pt idx="4685">
                  <c:v>2.2584588007414834E-4</c:v>
                </c:pt>
                <c:pt idx="4686">
                  <c:v>2.2584588007414834E-4</c:v>
                </c:pt>
                <c:pt idx="4687">
                  <c:v>2.2584588007414834E-4</c:v>
                </c:pt>
                <c:pt idx="4688">
                  <c:v>2.2584588007414834E-4</c:v>
                </c:pt>
                <c:pt idx="4689">
                  <c:v>2.2584588007414834E-4</c:v>
                </c:pt>
                <c:pt idx="4690">
                  <c:v>2.2584588007414834E-4</c:v>
                </c:pt>
                <c:pt idx="4691">
                  <c:v>2.2584588007414834E-4</c:v>
                </c:pt>
                <c:pt idx="4692">
                  <c:v>2.2584588007414834E-4</c:v>
                </c:pt>
                <c:pt idx="4693">
                  <c:v>2.2584588007414834E-4</c:v>
                </c:pt>
                <c:pt idx="4694">
                  <c:v>2.2584588007414834E-4</c:v>
                </c:pt>
                <c:pt idx="4695">
                  <c:v>2.2584588007414834E-4</c:v>
                </c:pt>
                <c:pt idx="4696">
                  <c:v>2.2584588007414834E-4</c:v>
                </c:pt>
                <c:pt idx="4697">
                  <c:v>2.2584588007414834E-4</c:v>
                </c:pt>
                <c:pt idx="4698">
                  <c:v>2.2584588007414834E-4</c:v>
                </c:pt>
                <c:pt idx="4699">
                  <c:v>2.2584588007414834E-4</c:v>
                </c:pt>
                <c:pt idx="4700">
                  <c:v>2.2584588007414834E-4</c:v>
                </c:pt>
                <c:pt idx="4701">
                  <c:v>2.2584588007414834E-4</c:v>
                </c:pt>
                <c:pt idx="4702">
                  <c:v>2.2584588007414834E-4</c:v>
                </c:pt>
                <c:pt idx="4703">
                  <c:v>2.2584588007414834E-4</c:v>
                </c:pt>
                <c:pt idx="4704">
                  <c:v>2.2584588007414834E-4</c:v>
                </c:pt>
                <c:pt idx="4705">
                  <c:v>2.2584588007414834E-4</c:v>
                </c:pt>
                <c:pt idx="4706">
                  <c:v>2.2584588007414834E-4</c:v>
                </c:pt>
                <c:pt idx="4707">
                  <c:v>2.2584588007414834E-4</c:v>
                </c:pt>
                <c:pt idx="4708">
                  <c:v>2.2584588007414834E-4</c:v>
                </c:pt>
                <c:pt idx="4709">
                  <c:v>2.2584588007414834E-4</c:v>
                </c:pt>
                <c:pt idx="4710">
                  <c:v>2.2584588007414834E-4</c:v>
                </c:pt>
                <c:pt idx="4711">
                  <c:v>2.2584588007414834E-4</c:v>
                </c:pt>
                <c:pt idx="4712">
                  <c:v>2.2584588007414834E-4</c:v>
                </c:pt>
                <c:pt idx="4713">
                  <c:v>2.2584588007414834E-4</c:v>
                </c:pt>
                <c:pt idx="4714">
                  <c:v>2.2584588007414834E-4</c:v>
                </c:pt>
                <c:pt idx="4715">
                  <c:v>2.2584588007414834E-4</c:v>
                </c:pt>
                <c:pt idx="4716">
                  <c:v>2.2584588007414834E-4</c:v>
                </c:pt>
                <c:pt idx="4717">
                  <c:v>2.2584588007414834E-4</c:v>
                </c:pt>
                <c:pt idx="4718">
                  <c:v>2.2584588007414834E-4</c:v>
                </c:pt>
                <c:pt idx="4719">
                  <c:v>2.2584588007414834E-4</c:v>
                </c:pt>
                <c:pt idx="4720">
                  <c:v>2.2584588007414834E-4</c:v>
                </c:pt>
                <c:pt idx="4721">
                  <c:v>2.2584588007414834E-4</c:v>
                </c:pt>
                <c:pt idx="4722">
                  <c:v>2.2584588007414834E-4</c:v>
                </c:pt>
                <c:pt idx="4723">
                  <c:v>2.2584588007414834E-4</c:v>
                </c:pt>
                <c:pt idx="4724">
                  <c:v>2.2584588007414834E-4</c:v>
                </c:pt>
                <c:pt idx="4725">
                  <c:v>2.2584588007414834E-4</c:v>
                </c:pt>
                <c:pt idx="4726">
                  <c:v>2.2584588007414834E-4</c:v>
                </c:pt>
                <c:pt idx="4727">
                  <c:v>2.2584588007414834E-4</c:v>
                </c:pt>
                <c:pt idx="4728">
                  <c:v>2.2584588007414834E-4</c:v>
                </c:pt>
                <c:pt idx="4729">
                  <c:v>2.2584588007414834E-4</c:v>
                </c:pt>
                <c:pt idx="4730">
                  <c:v>2.2584588007414834E-4</c:v>
                </c:pt>
                <c:pt idx="4731">
                  <c:v>2.2584588007414834E-4</c:v>
                </c:pt>
                <c:pt idx="4732">
                  <c:v>2.2584588007414834E-4</c:v>
                </c:pt>
                <c:pt idx="4733">
                  <c:v>2.2584588007414834E-4</c:v>
                </c:pt>
                <c:pt idx="4734">
                  <c:v>2.2584588007414834E-4</c:v>
                </c:pt>
                <c:pt idx="4735">
                  <c:v>2.2584588007414834E-4</c:v>
                </c:pt>
                <c:pt idx="4736">
                  <c:v>2.2584588007414834E-4</c:v>
                </c:pt>
                <c:pt idx="4737">
                  <c:v>2.2584588007414834E-4</c:v>
                </c:pt>
                <c:pt idx="4738">
                  <c:v>2.2584588007414834E-4</c:v>
                </c:pt>
                <c:pt idx="4739">
                  <c:v>2.2584588007414834E-4</c:v>
                </c:pt>
                <c:pt idx="4740">
                  <c:v>2.2584588007414834E-4</c:v>
                </c:pt>
                <c:pt idx="4741">
                  <c:v>2.2584588007414834E-4</c:v>
                </c:pt>
                <c:pt idx="4742">
                  <c:v>2.2584588007414834E-4</c:v>
                </c:pt>
                <c:pt idx="4743">
                  <c:v>2.2584588007414834E-4</c:v>
                </c:pt>
                <c:pt idx="4744">
                  <c:v>2.2584588007414834E-4</c:v>
                </c:pt>
                <c:pt idx="4745">
                  <c:v>2.2584588007414834E-4</c:v>
                </c:pt>
                <c:pt idx="4746">
                  <c:v>2.2584588007414834E-4</c:v>
                </c:pt>
                <c:pt idx="4747">
                  <c:v>2.2584588007414834E-4</c:v>
                </c:pt>
                <c:pt idx="4748">
                  <c:v>2.2584588007414834E-4</c:v>
                </c:pt>
                <c:pt idx="4749">
                  <c:v>2.2584588007414834E-4</c:v>
                </c:pt>
                <c:pt idx="4750">
                  <c:v>2.2584588007414834E-4</c:v>
                </c:pt>
                <c:pt idx="4751">
                  <c:v>2.2584588007414834E-4</c:v>
                </c:pt>
                <c:pt idx="4752">
                  <c:v>2.2584588007414834E-4</c:v>
                </c:pt>
                <c:pt idx="4753">
                  <c:v>2.2584588007414834E-4</c:v>
                </c:pt>
                <c:pt idx="4754">
                  <c:v>2.2584588007414834E-4</c:v>
                </c:pt>
                <c:pt idx="4755">
                  <c:v>2.2584588007414834E-4</c:v>
                </c:pt>
                <c:pt idx="4756">
                  <c:v>2.2584588007414834E-4</c:v>
                </c:pt>
                <c:pt idx="4757">
                  <c:v>2.2584588007414834E-4</c:v>
                </c:pt>
                <c:pt idx="4758">
                  <c:v>2.2584588007414834E-4</c:v>
                </c:pt>
                <c:pt idx="4759">
                  <c:v>2.2584588007414834E-4</c:v>
                </c:pt>
                <c:pt idx="4760">
                  <c:v>2.2584588007414834E-4</c:v>
                </c:pt>
                <c:pt idx="4761">
                  <c:v>2.2584588007414834E-4</c:v>
                </c:pt>
                <c:pt idx="4762">
                  <c:v>2.2584588007414834E-4</c:v>
                </c:pt>
                <c:pt idx="4763">
                  <c:v>2.2584588007414834E-4</c:v>
                </c:pt>
                <c:pt idx="4764">
                  <c:v>2.2584588007414834E-4</c:v>
                </c:pt>
                <c:pt idx="4765">
                  <c:v>2.2584588007414834E-4</c:v>
                </c:pt>
                <c:pt idx="4766">
                  <c:v>2.2584588007414834E-4</c:v>
                </c:pt>
                <c:pt idx="4767">
                  <c:v>2.2584588007414834E-4</c:v>
                </c:pt>
                <c:pt idx="4768">
                  <c:v>2.2584588007414834E-4</c:v>
                </c:pt>
                <c:pt idx="4769">
                  <c:v>2.2584588007414834E-4</c:v>
                </c:pt>
                <c:pt idx="4770">
                  <c:v>2.2584588007414834E-4</c:v>
                </c:pt>
                <c:pt idx="4771">
                  <c:v>2.2584588007414834E-4</c:v>
                </c:pt>
                <c:pt idx="4772">
                  <c:v>2.2584588007414834E-4</c:v>
                </c:pt>
                <c:pt idx="4773">
                  <c:v>2.2584588007414834E-4</c:v>
                </c:pt>
                <c:pt idx="4774">
                  <c:v>2.2584588007414834E-4</c:v>
                </c:pt>
                <c:pt idx="4775">
                  <c:v>2.2584588007414834E-4</c:v>
                </c:pt>
                <c:pt idx="4776">
                  <c:v>2.2584588007414834E-4</c:v>
                </c:pt>
                <c:pt idx="4777">
                  <c:v>2.2584588007414834E-4</c:v>
                </c:pt>
                <c:pt idx="4778">
                  <c:v>2.2584588007414834E-4</c:v>
                </c:pt>
                <c:pt idx="4779">
                  <c:v>2.2584588007414834E-4</c:v>
                </c:pt>
                <c:pt idx="4780">
                  <c:v>2.2584588007414834E-4</c:v>
                </c:pt>
                <c:pt idx="4781">
                  <c:v>2.2584588007414834E-4</c:v>
                </c:pt>
                <c:pt idx="4782">
                  <c:v>2.2584588007414834E-4</c:v>
                </c:pt>
                <c:pt idx="4783">
                  <c:v>2.2584588007414834E-4</c:v>
                </c:pt>
                <c:pt idx="4784">
                  <c:v>2.2584588007414834E-4</c:v>
                </c:pt>
                <c:pt idx="4785">
                  <c:v>2.2584588007414834E-4</c:v>
                </c:pt>
                <c:pt idx="4786">
                  <c:v>2.2584588007414834E-4</c:v>
                </c:pt>
                <c:pt idx="4787">
                  <c:v>2.2584588007414834E-4</c:v>
                </c:pt>
                <c:pt idx="4788">
                  <c:v>2.2584588007414834E-4</c:v>
                </c:pt>
                <c:pt idx="4789">
                  <c:v>2.2584588007414834E-4</c:v>
                </c:pt>
                <c:pt idx="4790">
                  <c:v>2.2584588007414834E-4</c:v>
                </c:pt>
                <c:pt idx="4791">
                  <c:v>2.2584588007414834E-4</c:v>
                </c:pt>
                <c:pt idx="4792">
                  <c:v>2.2584588007414834E-4</c:v>
                </c:pt>
                <c:pt idx="4793">
                  <c:v>2.2584588007414834E-4</c:v>
                </c:pt>
                <c:pt idx="4794">
                  <c:v>2.2584588007414834E-4</c:v>
                </c:pt>
                <c:pt idx="4795">
                  <c:v>2.2584588007414834E-4</c:v>
                </c:pt>
                <c:pt idx="4796">
                  <c:v>2.2584588007414834E-4</c:v>
                </c:pt>
                <c:pt idx="4797">
                  <c:v>2.2584588007414834E-4</c:v>
                </c:pt>
                <c:pt idx="4798">
                  <c:v>2.2584588007414834E-4</c:v>
                </c:pt>
                <c:pt idx="4799">
                  <c:v>2.2584588007414834E-4</c:v>
                </c:pt>
                <c:pt idx="4800">
                  <c:v>2.2584588007414834E-4</c:v>
                </c:pt>
                <c:pt idx="4801">
                  <c:v>2.2584588007414834E-4</c:v>
                </c:pt>
                <c:pt idx="4802">
                  <c:v>2.2584588007414834E-4</c:v>
                </c:pt>
                <c:pt idx="4803">
                  <c:v>2.2584588007414834E-4</c:v>
                </c:pt>
                <c:pt idx="4804">
                  <c:v>2.2584588007414834E-4</c:v>
                </c:pt>
                <c:pt idx="4805">
                  <c:v>2.2584588007414834E-4</c:v>
                </c:pt>
                <c:pt idx="4806">
                  <c:v>2.2584588007414834E-4</c:v>
                </c:pt>
                <c:pt idx="4807">
                  <c:v>2.2584588007414834E-4</c:v>
                </c:pt>
                <c:pt idx="4808">
                  <c:v>2.2584588007414834E-4</c:v>
                </c:pt>
                <c:pt idx="4809">
                  <c:v>2.2584588007414834E-4</c:v>
                </c:pt>
                <c:pt idx="4810">
                  <c:v>2.2584588007414834E-4</c:v>
                </c:pt>
                <c:pt idx="4811">
                  <c:v>2.2584588007414834E-4</c:v>
                </c:pt>
                <c:pt idx="4812">
                  <c:v>2.2584588007414834E-4</c:v>
                </c:pt>
                <c:pt idx="4813">
                  <c:v>2.2584588007414834E-4</c:v>
                </c:pt>
                <c:pt idx="4814">
                  <c:v>2.2584588007414834E-4</c:v>
                </c:pt>
                <c:pt idx="4815">
                  <c:v>2.2584588007414834E-4</c:v>
                </c:pt>
                <c:pt idx="4816">
                  <c:v>2.2584588007414834E-4</c:v>
                </c:pt>
                <c:pt idx="4817">
                  <c:v>2.2584588007414834E-4</c:v>
                </c:pt>
                <c:pt idx="4818">
                  <c:v>2.2584588007414834E-4</c:v>
                </c:pt>
                <c:pt idx="4819">
                  <c:v>2.2584588007414834E-4</c:v>
                </c:pt>
                <c:pt idx="4820">
                  <c:v>2.2584588007414834E-4</c:v>
                </c:pt>
                <c:pt idx="4821">
                  <c:v>2.2584588007414834E-4</c:v>
                </c:pt>
                <c:pt idx="4822">
                  <c:v>2.2584588007414834E-4</c:v>
                </c:pt>
                <c:pt idx="4823">
                  <c:v>2.2584588007414834E-4</c:v>
                </c:pt>
                <c:pt idx="4824">
                  <c:v>2.2584588007414834E-4</c:v>
                </c:pt>
                <c:pt idx="4825">
                  <c:v>2.2584588007414834E-4</c:v>
                </c:pt>
                <c:pt idx="4826">
                  <c:v>2.2584588007414834E-4</c:v>
                </c:pt>
                <c:pt idx="4827">
                  <c:v>2.2584588007414834E-4</c:v>
                </c:pt>
                <c:pt idx="4828">
                  <c:v>2.2584588007414834E-4</c:v>
                </c:pt>
                <c:pt idx="4829">
                  <c:v>2.2584588007414834E-4</c:v>
                </c:pt>
                <c:pt idx="4830">
                  <c:v>2.2584588007414834E-4</c:v>
                </c:pt>
                <c:pt idx="4831">
                  <c:v>2.2584588007414834E-4</c:v>
                </c:pt>
                <c:pt idx="4832">
                  <c:v>2.2584588007414834E-4</c:v>
                </c:pt>
                <c:pt idx="4833">
                  <c:v>2.2584588007414834E-4</c:v>
                </c:pt>
                <c:pt idx="4834">
                  <c:v>2.2584588007414834E-4</c:v>
                </c:pt>
                <c:pt idx="4835">
                  <c:v>2.2584588007414834E-4</c:v>
                </c:pt>
                <c:pt idx="4836">
                  <c:v>2.2584588007414834E-4</c:v>
                </c:pt>
                <c:pt idx="4837">
                  <c:v>2.2584588007414834E-4</c:v>
                </c:pt>
                <c:pt idx="4838">
                  <c:v>2.2584588007414834E-4</c:v>
                </c:pt>
                <c:pt idx="4839">
                  <c:v>2.2584588007414834E-4</c:v>
                </c:pt>
                <c:pt idx="4840">
                  <c:v>2.2584588007414834E-4</c:v>
                </c:pt>
                <c:pt idx="4841">
                  <c:v>2.2584588007414834E-4</c:v>
                </c:pt>
                <c:pt idx="4842">
                  <c:v>2.2584588007414834E-4</c:v>
                </c:pt>
                <c:pt idx="4843">
                  <c:v>2.2584588007414834E-4</c:v>
                </c:pt>
                <c:pt idx="4844">
                  <c:v>2.2584588007414834E-4</c:v>
                </c:pt>
                <c:pt idx="4845">
                  <c:v>2.2584588007414834E-4</c:v>
                </c:pt>
                <c:pt idx="4846">
                  <c:v>2.2584588007414834E-4</c:v>
                </c:pt>
                <c:pt idx="4847">
                  <c:v>2.2584588007414834E-4</c:v>
                </c:pt>
                <c:pt idx="4848">
                  <c:v>2.2584588007414834E-4</c:v>
                </c:pt>
                <c:pt idx="4849">
                  <c:v>2.2584588007414834E-4</c:v>
                </c:pt>
                <c:pt idx="4850">
                  <c:v>2.2584588007414834E-4</c:v>
                </c:pt>
                <c:pt idx="4851">
                  <c:v>2.2584588007414834E-4</c:v>
                </c:pt>
                <c:pt idx="4852">
                  <c:v>2.2584588007414834E-4</c:v>
                </c:pt>
                <c:pt idx="4853">
                  <c:v>2.2584588007414834E-4</c:v>
                </c:pt>
                <c:pt idx="4854">
                  <c:v>2.2584588007414834E-4</c:v>
                </c:pt>
                <c:pt idx="4855">
                  <c:v>2.2584588007414834E-4</c:v>
                </c:pt>
                <c:pt idx="4856">
                  <c:v>2.2584588007414834E-4</c:v>
                </c:pt>
                <c:pt idx="4857">
                  <c:v>2.2584588007414834E-4</c:v>
                </c:pt>
                <c:pt idx="4858">
                  <c:v>2.2584588007414834E-4</c:v>
                </c:pt>
                <c:pt idx="4859">
                  <c:v>2.2584588007414834E-4</c:v>
                </c:pt>
                <c:pt idx="4860">
                  <c:v>2.2584588007414834E-4</c:v>
                </c:pt>
                <c:pt idx="4861">
                  <c:v>2.2584588007414834E-4</c:v>
                </c:pt>
                <c:pt idx="4862">
                  <c:v>2.2584588007414834E-4</c:v>
                </c:pt>
                <c:pt idx="4863">
                  <c:v>2.2584588007414834E-4</c:v>
                </c:pt>
                <c:pt idx="4864">
                  <c:v>2.2584588007414834E-4</c:v>
                </c:pt>
                <c:pt idx="4865">
                  <c:v>2.2584588007414834E-4</c:v>
                </c:pt>
                <c:pt idx="4866">
                  <c:v>2.2584588007414834E-4</c:v>
                </c:pt>
                <c:pt idx="4867">
                  <c:v>2.2584588007414834E-4</c:v>
                </c:pt>
                <c:pt idx="4868">
                  <c:v>2.2584588007414834E-4</c:v>
                </c:pt>
                <c:pt idx="4869">
                  <c:v>2.2584588007414834E-4</c:v>
                </c:pt>
                <c:pt idx="4870">
                  <c:v>2.2584588007414834E-4</c:v>
                </c:pt>
                <c:pt idx="4871">
                  <c:v>2.2584588007414834E-4</c:v>
                </c:pt>
                <c:pt idx="4872">
                  <c:v>2.2584588007414834E-4</c:v>
                </c:pt>
                <c:pt idx="4873">
                  <c:v>2.2584588007414834E-4</c:v>
                </c:pt>
                <c:pt idx="4874">
                  <c:v>2.2584588007414834E-4</c:v>
                </c:pt>
                <c:pt idx="4875">
                  <c:v>2.2584588007414834E-4</c:v>
                </c:pt>
                <c:pt idx="4876">
                  <c:v>2.2584588007414834E-4</c:v>
                </c:pt>
                <c:pt idx="4877">
                  <c:v>2.2584588007414834E-4</c:v>
                </c:pt>
                <c:pt idx="4878">
                  <c:v>2.2584588007414834E-4</c:v>
                </c:pt>
                <c:pt idx="4879">
                  <c:v>2.2584588007414834E-4</c:v>
                </c:pt>
                <c:pt idx="4880">
                  <c:v>2.2584588007414834E-4</c:v>
                </c:pt>
                <c:pt idx="4881">
                  <c:v>2.2584588007414834E-4</c:v>
                </c:pt>
                <c:pt idx="4882">
                  <c:v>2.2584588007414834E-4</c:v>
                </c:pt>
                <c:pt idx="4883">
                  <c:v>2.2584588007414834E-4</c:v>
                </c:pt>
                <c:pt idx="4884">
                  <c:v>2.2584588007414834E-4</c:v>
                </c:pt>
                <c:pt idx="4885">
                  <c:v>2.2584588007414834E-4</c:v>
                </c:pt>
                <c:pt idx="4886">
                  <c:v>2.2584588007414834E-4</c:v>
                </c:pt>
                <c:pt idx="4887">
                  <c:v>2.2584588007414834E-4</c:v>
                </c:pt>
                <c:pt idx="4888">
                  <c:v>2.2584588007414834E-4</c:v>
                </c:pt>
                <c:pt idx="4889">
                  <c:v>2.2584588007414834E-4</c:v>
                </c:pt>
                <c:pt idx="4890">
                  <c:v>2.2584588007414834E-4</c:v>
                </c:pt>
                <c:pt idx="4891">
                  <c:v>2.2584588007414834E-4</c:v>
                </c:pt>
                <c:pt idx="4892">
                  <c:v>2.2584588007414834E-4</c:v>
                </c:pt>
                <c:pt idx="4893">
                  <c:v>2.2584588007414834E-4</c:v>
                </c:pt>
                <c:pt idx="4894">
                  <c:v>2.2584588007414834E-4</c:v>
                </c:pt>
                <c:pt idx="4895">
                  <c:v>2.2584588007414834E-4</c:v>
                </c:pt>
                <c:pt idx="4896">
                  <c:v>2.2584588007414834E-4</c:v>
                </c:pt>
                <c:pt idx="4897">
                  <c:v>2.2584588007414834E-4</c:v>
                </c:pt>
                <c:pt idx="4898">
                  <c:v>2.2584588007414834E-4</c:v>
                </c:pt>
                <c:pt idx="4899">
                  <c:v>2.2584588007414834E-4</c:v>
                </c:pt>
                <c:pt idx="4900">
                  <c:v>2.2584588007414834E-4</c:v>
                </c:pt>
                <c:pt idx="4901">
                  <c:v>2.2584588007414834E-4</c:v>
                </c:pt>
                <c:pt idx="4902">
                  <c:v>2.2584588007414834E-4</c:v>
                </c:pt>
                <c:pt idx="4903">
                  <c:v>2.2584588007414834E-4</c:v>
                </c:pt>
                <c:pt idx="4904">
                  <c:v>2.2584588007414834E-4</c:v>
                </c:pt>
                <c:pt idx="4905">
                  <c:v>2.2584588007414834E-4</c:v>
                </c:pt>
                <c:pt idx="4906">
                  <c:v>5.2636795913940405E-8</c:v>
                </c:pt>
                <c:pt idx="4907">
                  <c:v>6.6974494626414228E-12</c:v>
                </c:pt>
                <c:pt idx="4908">
                  <c:v>5.3678273168320303E-12</c:v>
                </c:pt>
                <c:pt idx="4909">
                  <c:v>4.9026131642315771E-12</c:v>
                </c:pt>
                <c:pt idx="4910">
                  <c:v>4.623310713790466E-12</c:v>
                </c:pt>
                <c:pt idx="4911">
                  <c:v>4.623310713790466E-12</c:v>
                </c:pt>
                <c:pt idx="4912">
                  <c:v>4.5016640521817914E-12</c:v>
                </c:pt>
                <c:pt idx="4913">
                  <c:v>4.5136851666521849E-12</c:v>
                </c:pt>
                <c:pt idx="4914">
                  <c:v>4.710408110692011E-12</c:v>
                </c:pt>
                <c:pt idx="4915">
                  <c:v>4.5742643943191405E-12</c:v>
                </c:pt>
                <c:pt idx="4916">
                  <c:v>4.5499319340143567E-12</c:v>
                </c:pt>
                <c:pt idx="4917">
                  <c:v>4.5257383819616093E-12</c:v>
                </c:pt>
                <c:pt idx="4918">
                  <c:v>4.5136851666521849E-12</c:v>
                </c:pt>
                <c:pt idx="4919">
                  <c:v>4.623310713790466E-12</c:v>
                </c:pt>
                <c:pt idx="4920">
                  <c:v>4.4420463064660134E-12</c:v>
                </c:pt>
                <c:pt idx="4921">
                  <c:v>4.623310713790466E-12</c:v>
                </c:pt>
                <c:pt idx="4922">
                  <c:v>4.4302252584637269E-12</c:v>
                </c:pt>
                <c:pt idx="4923">
                  <c:v>4.623310713790466E-12</c:v>
                </c:pt>
                <c:pt idx="4924">
                  <c:v>4.4658018080848512E-12</c:v>
                </c:pt>
                <c:pt idx="4925">
                  <c:v>4.648025864992298E-12</c:v>
                </c:pt>
                <c:pt idx="4926">
                  <c:v>4.6356566700143067E-12</c:v>
                </c:pt>
                <c:pt idx="4927">
                  <c:v>4.4896749530575708E-12</c:v>
                </c:pt>
                <c:pt idx="4928">
                  <c:v>4.6853612516469881E-12</c:v>
                </c:pt>
                <c:pt idx="4929">
                  <c:v>4.5016640521817914E-12</c:v>
                </c:pt>
                <c:pt idx="4930">
                  <c:v>4.7863749612785276E-12</c:v>
                </c:pt>
                <c:pt idx="4931">
                  <c:v>4.6356566700143067E-12</c:v>
                </c:pt>
                <c:pt idx="4932">
                  <c:v>4.7482346450348566E-12</c:v>
                </c:pt>
                <c:pt idx="4933">
                  <c:v>4.623310713790466E-12</c:v>
                </c:pt>
                <c:pt idx="4934">
                  <c:v>4.710408110692011E-12</c:v>
                </c:pt>
                <c:pt idx="4935">
                  <c:v>4.6109976380506538E-12</c:v>
                </c:pt>
                <c:pt idx="4936">
                  <c:v>4.5378142849998919E-12</c:v>
                </c:pt>
                <c:pt idx="4937">
                  <c:v>4.7482346450348566E-12</c:v>
                </c:pt>
                <c:pt idx="4938">
                  <c:v>4.6728829192286569E-12</c:v>
                </c:pt>
                <c:pt idx="4939">
                  <c:v>4.5620819416509234E-12</c:v>
                </c:pt>
                <c:pt idx="4940">
                  <c:v>4.5499319340143567E-12</c:v>
                </c:pt>
                <c:pt idx="4941">
                  <c:v>4.7229866493045216E-12</c:v>
                </c:pt>
                <c:pt idx="4942">
                  <c:v>4.6853612516469881E-12</c:v>
                </c:pt>
                <c:pt idx="4943">
                  <c:v>4.6356566700143067E-12</c:v>
                </c:pt>
                <c:pt idx="4944">
                  <c:v>4.6978630719907643E-12</c:v>
                </c:pt>
                <c:pt idx="4945">
                  <c:v>4.623310713790466E-12</c:v>
                </c:pt>
                <c:pt idx="4946">
                  <c:v>4.6356566700143067E-12</c:v>
                </c:pt>
                <c:pt idx="4947">
                  <c:v>4.7355987772854833E-12</c:v>
                </c:pt>
                <c:pt idx="4948">
                  <c:v>4.8119618162834929E-12</c:v>
                </c:pt>
                <c:pt idx="4949">
                  <c:v>4.6604378198464901E-12</c:v>
                </c:pt>
                <c:pt idx="4950">
                  <c:v>4.6853612516469881E-12</c:v>
                </c:pt>
                <c:pt idx="4951">
                  <c:v>4.6978630719907643E-12</c:v>
                </c:pt>
                <c:pt idx="4952">
                  <c:v>4.6109976380506538E-12</c:v>
                </c:pt>
                <c:pt idx="4953">
                  <c:v>4.6728829192286569E-12</c:v>
                </c:pt>
                <c:pt idx="4954">
                  <c:v>4.7229866493045216E-12</c:v>
                </c:pt>
                <c:pt idx="4955">
                  <c:v>4.6728829192286569E-12</c:v>
                </c:pt>
                <c:pt idx="4956">
                  <c:v>4.7609141945389053E-12</c:v>
                </c:pt>
                <c:pt idx="4957">
                  <c:v>4.6604378198464901E-12</c:v>
                </c:pt>
                <c:pt idx="4958">
                  <c:v>4.7609141945389053E-12</c:v>
                </c:pt>
                <c:pt idx="4959">
                  <c:v>4.7482346450348566E-12</c:v>
                </c:pt>
                <c:pt idx="4960">
                  <c:v>4.5987173552256046E-12</c:v>
                </c:pt>
                <c:pt idx="4961">
                  <c:v>4.8248115409964359E-12</c:v>
                </c:pt>
                <c:pt idx="4962">
                  <c:v>4.7482346450348566E-12</c:v>
                </c:pt>
                <c:pt idx="4963">
                  <c:v>4.648025864992298E-12</c:v>
                </c:pt>
                <c:pt idx="4964">
                  <c:v>4.648025864992298E-12</c:v>
                </c:pt>
                <c:pt idx="4965">
                  <c:v>4.648025864992298E-12</c:v>
                </c:pt>
                <c:pt idx="4966">
                  <c:v>4.623310713790466E-12</c:v>
                </c:pt>
                <c:pt idx="4967">
                  <c:v>4.7355987772854833E-12</c:v>
                </c:pt>
                <c:pt idx="4968">
                  <c:v>4.648025864992298E-12</c:v>
                </c:pt>
                <c:pt idx="4969">
                  <c:v>4.7229866493045216E-12</c:v>
                </c:pt>
                <c:pt idx="4970">
                  <c:v>4.623310713790466E-12</c:v>
                </c:pt>
                <c:pt idx="4971">
                  <c:v>4.6109976380506538E-12</c:v>
                </c:pt>
                <c:pt idx="4972">
                  <c:v>4.6978630719907643E-12</c:v>
                </c:pt>
                <c:pt idx="4973">
                  <c:v>4.6728829192286569E-12</c:v>
                </c:pt>
                <c:pt idx="4974">
                  <c:v>4.5742643943191405E-12</c:v>
                </c:pt>
                <c:pt idx="4975">
                  <c:v>4.7229866493045216E-12</c:v>
                </c:pt>
                <c:pt idx="4976">
                  <c:v>4.6604378198464901E-12</c:v>
                </c:pt>
                <c:pt idx="4977">
                  <c:v>4.8635567824202088E-12</c:v>
                </c:pt>
                <c:pt idx="4978">
                  <c:v>4.7482346450348566E-12</c:v>
                </c:pt>
                <c:pt idx="4979">
                  <c:v>4.648025864992298E-12</c:v>
                </c:pt>
                <c:pt idx="4980">
                  <c:v>4.6356566700143067E-12</c:v>
                </c:pt>
                <c:pt idx="4981">
                  <c:v>4.6604378198464901E-12</c:v>
                </c:pt>
                <c:pt idx="4982">
                  <c:v>4.6109976380506538E-12</c:v>
                </c:pt>
                <c:pt idx="4983">
                  <c:v>4.623310713790466E-12</c:v>
                </c:pt>
                <c:pt idx="4984">
                  <c:v>4.6604378198464901E-12</c:v>
                </c:pt>
                <c:pt idx="4985">
                  <c:v>4.6853612516469881E-12</c:v>
                </c:pt>
                <c:pt idx="4986">
                  <c:v>4.5864793786592731E-12</c:v>
                </c:pt>
                <c:pt idx="4987">
                  <c:v>4.7229866493045216E-12</c:v>
                </c:pt>
                <c:pt idx="4988">
                  <c:v>4.6604378198464901E-12</c:v>
                </c:pt>
                <c:pt idx="4989">
                  <c:v>4.7609141945389053E-12</c:v>
                </c:pt>
                <c:pt idx="4990">
                  <c:v>4.7736276031480034E-12</c:v>
                </c:pt>
                <c:pt idx="4991">
                  <c:v>4.9419935298796209E-12</c:v>
                </c:pt>
                <c:pt idx="4992">
                  <c:v>4.7482346450348566E-12</c:v>
                </c:pt>
                <c:pt idx="4993">
                  <c:v>4.8248115409964359E-12</c:v>
                </c:pt>
                <c:pt idx="4994">
                  <c:v>4.6978630719907643E-12</c:v>
                </c:pt>
                <c:pt idx="4995">
                  <c:v>4.7991463137207369E-12</c:v>
                </c:pt>
                <c:pt idx="4996">
                  <c:v>5.0083107008800811E-12</c:v>
                </c:pt>
                <c:pt idx="4997">
                  <c:v>4.8376955792454226E-12</c:v>
                </c:pt>
                <c:pt idx="4998">
                  <c:v>4.7609141945389053E-12</c:v>
                </c:pt>
                <c:pt idx="4999">
                  <c:v>4.8506038690786447E-12</c:v>
                </c:pt>
                <c:pt idx="5000">
                  <c:v>4.8506038690786447E-12</c:v>
                </c:pt>
                <c:pt idx="5001">
                  <c:v>4.8376955792454226E-12</c:v>
                </c:pt>
                <c:pt idx="5002">
                  <c:v>4.8119618162834929E-12</c:v>
                </c:pt>
                <c:pt idx="5003">
                  <c:v>4.981679791364218E-12</c:v>
                </c:pt>
                <c:pt idx="5004">
                  <c:v>4.9157049617020536E-12</c:v>
                </c:pt>
                <c:pt idx="5005">
                  <c:v>5.021684750018509E-12</c:v>
                </c:pt>
                <c:pt idx="5006">
                  <c:v>4.8506038690786447E-12</c:v>
                </c:pt>
                <c:pt idx="5007">
                  <c:v>4.9026131642315771E-12</c:v>
                </c:pt>
                <c:pt idx="5008">
                  <c:v>4.8765442848497604E-12</c:v>
                </c:pt>
                <c:pt idx="5009">
                  <c:v>4.981679791364218E-12</c:v>
                </c:pt>
                <c:pt idx="5010">
                  <c:v>5.0485400846949464E-12</c:v>
                </c:pt>
                <c:pt idx="5011">
                  <c:v>4.8635567824202088E-12</c:v>
                </c:pt>
                <c:pt idx="5012">
                  <c:v>4.7355987772854833E-12</c:v>
                </c:pt>
                <c:pt idx="5013">
                  <c:v>4.8119618162834929E-12</c:v>
                </c:pt>
                <c:pt idx="5014">
                  <c:v>4.9419935298796209E-12</c:v>
                </c:pt>
                <c:pt idx="5015">
                  <c:v>4.8895664687330047E-12</c:v>
                </c:pt>
                <c:pt idx="5016">
                  <c:v>4.9288317191327121E-12</c:v>
                </c:pt>
                <c:pt idx="5017">
                  <c:v>4.955180115061065E-12</c:v>
                </c:pt>
                <c:pt idx="5018">
                  <c:v>4.9026131642315771E-12</c:v>
                </c:pt>
                <c:pt idx="5019">
                  <c:v>5.0350945128338678E-12</c:v>
                </c:pt>
                <c:pt idx="5020">
                  <c:v>4.981679791364218E-12</c:v>
                </c:pt>
                <c:pt idx="5021">
                  <c:v>4.8506038690786447E-12</c:v>
                </c:pt>
                <c:pt idx="5022">
                  <c:v>4.9026131642315771E-12</c:v>
                </c:pt>
                <c:pt idx="5023">
                  <c:v>4.9026131642315771E-12</c:v>
                </c:pt>
                <c:pt idx="5024">
                  <c:v>4.7355987772854833E-12</c:v>
                </c:pt>
                <c:pt idx="5025">
                  <c:v>4.9026131642315771E-12</c:v>
                </c:pt>
                <c:pt idx="5026">
                  <c:v>4.8248115409964359E-12</c:v>
                </c:pt>
                <c:pt idx="5027">
                  <c:v>4.7863749612785276E-12</c:v>
                </c:pt>
                <c:pt idx="5028">
                  <c:v>4.648025864992298E-12</c:v>
                </c:pt>
                <c:pt idx="5029">
                  <c:v>4.9288317191327121E-12</c:v>
                </c:pt>
                <c:pt idx="5030">
                  <c:v>4.981679791364218E-12</c:v>
                </c:pt>
                <c:pt idx="5031">
                  <c:v>5.0485400846949464E-12</c:v>
                </c:pt>
                <c:pt idx="5032">
                  <c:v>4.9949827260862814E-12</c:v>
                </c:pt>
                <c:pt idx="5033">
                  <c:v>4.9684122858081636E-12</c:v>
                </c:pt>
                <c:pt idx="5034">
                  <c:v>4.9026131642315771E-12</c:v>
                </c:pt>
                <c:pt idx="5035">
                  <c:v>4.8765442848497604E-12</c:v>
                </c:pt>
                <c:pt idx="5036">
                  <c:v>5.0485400846949464E-12</c:v>
                </c:pt>
                <c:pt idx="5037">
                  <c:v>4.9949827260862814E-12</c:v>
                </c:pt>
                <c:pt idx="5038">
                  <c:v>5.0083107008800811E-12</c:v>
                </c:pt>
                <c:pt idx="5039">
                  <c:v>4.710408110692011E-12</c:v>
                </c:pt>
                <c:pt idx="5040">
                  <c:v>4.7229866493045216E-12</c:v>
                </c:pt>
                <c:pt idx="5041">
                  <c:v>4.955180115061065E-12</c:v>
                </c:pt>
                <c:pt idx="5042">
                  <c:v>4.8119618162834929E-12</c:v>
                </c:pt>
                <c:pt idx="5043">
                  <c:v>4.8248115409964359E-12</c:v>
                </c:pt>
                <c:pt idx="5044">
                  <c:v>4.8248115409964359E-12</c:v>
                </c:pt>
                <c:pt idx="5045">
                  <c:v>4.8119618162834929E-12</c:v>
                </c:pt>
                <c:pt idx="5046">
                  <c:v>4.8248115409964359E-12</c:v>
                </c:pt>
                <c:pt idx="5047">
                  <c:v>4.8635567824202088E-12</c:v>
                </c:pt>
                <c:pt idx="5048">
                  <c:v>4.7736276031480034E-12</c:v>
                </c:pt>
                <c:pt idx="5049">
                  <c:v>4.8765442848497604E-12</c:v>
                </c:pt>
                <c:pt idx="5050">
                  <c:v>4.8376955792454226E-12</c:v>
                </c:pt>
                <c:pt idx="5051">
                  <c:v>4.7991463137207369E-12</c:v>
                </c:pt>
                <c:pt idx="5052">
                  <c:v>4.9949827260862814E-12</c:v>
                </c:pt>
                <c:pt idx="5053">
                  <c:v>4.7355987772854833E-12</c:v>
                </c:pt>
                <c:pt idx="5054">
                  <c:v>4.7482346450348566E-12</c:v>
                </c:pt>
                <c:pt idx="5055">
                  <c:v>4.8248115409964359E-12</c:v>
                </c:pt>
                <c:pt idx="5056">
                  <c:v>4.9419935298796209E-12</c:v>
                </c:pt>
                <c:pt idx="5057">
                  <c:v>4.7991463137207369E-12</c:v>
                </c:pt>
                <c:pt idx="5058">
                  <c:v>4.955180115061065E-12</c:v>
                </c:pt>
                <c:pt idx="5059">
                  <c:v>4.9157049617020536E-12</c:v>
                </c:pt>
                <c:pt idx="5060">
                  <c:v>4.8506038690786447E-12</c:v>
                </c:pt>
                <c:pt idx="5061">
                  <c:v>4.6604378198464901E-12</c:v>
                </c:pt>
                <c:pt idx="5062">
                  <c:v>4.8376955792454226E-12</c:v>
                </c:pt>
                <c:pt idx="5063">
                  <c:v>4.8119618162834929E-12</c:v>
                </c:pt>
                <c:pt idx="5064">
                  <c:v>4.7863749612785276E-12</c:v>
                </c:pt>
                <c:pt idx="5065">
                  <c:v>4.9288317191327121E-12</c:v>
                </c:pt>
                <c:pt idx="5066">
                  <c:v>4.9949827260862814E-12</c:v>
                </c:pt>
                <c:pt idx="5067">
                  <c:v>4.8376955792454226E-12</c:v>
                </c:pt>
                <c:pt idx="5068">
                  <c:v>4.8376955792454226E-12</c:v>
                </c:pt>
                <c:pt idx="5069">
                  <c:v>4.8248115409964359E-12</c:v>
                </c:pt>
                <c:pt idx="5070">
                  <c:v>4.955180115061065E-12</c:v>
                </c:pt>
                <c:pt idx="5071">
                  <c:v>4.6853612516469881E-12</c:v>
                </c:pt>
                <c:pt idx="5072">
                  <c:v>4.981679791364218E-12</c:v>
                </c:pt>
                <c:pt idx="5073">
                  <c:v>4.7736276031480034E-12</c:v>
                </c:pt>
                <c:pt idx="5074">
                  <c:v>4.7736276031480034E-12</c:v>
                </c:pt>
                <c:pt idx="5075">
                  <c:v>4.8635567824202088E-12</c:v>
                </c:pt>
                <c:pt idx="5076">
                  <c:v>4.7609141945389053E-12</c:v>
                </c:pt>
                <c:pt idx="5077">
                  <c:v>4.8765442848497604E-12</c:v>
                </c:pt>
                <c:pt idx="5078">
                  <c:v>4.710408110692011E-12</c:v>
                </c:pt>
                <c:pt idx="5079">
                  <c:v>4.7736276031480034E-12</c:v>
                </c:pt>
                <c:pt idx="5080">
                  <c:v>4.8506038690786447E-12</c:v>
                </c:pt>
                <c:pt idx="5081">
                  <c:v>4.9026131642315771E-12</c:v>
                </c:pt>
                <c:pt idx="5082">
                  <c:v>4.8119618162834929E-12</c:v>
                </c:pt>
                <c:pt idx="5083">
                  <c:v>4.8765442848497604E-12</c:v>
                </c:pt>
                <c:pt idx="5084">
                  <c:v>4.8119618162834929E-12</c:v>
                </c:pt>
                <c:pt idx="5085">
                  <c:v>4.9026131642315771E-12</c:v>
                </c:pt>
                <c:pt idx="5086">
                  <c:v>4.9684122858081636E-12</c:v>
                </c:pt>
                <c:pt idx="5087">
                  <c:v>4.8635567824202088E-12</c:v>
                </c:pt>
                <c:pt idx="5088">
                  <c:v>4.7355987772854833E-12</c:v>
                </c:pt>
                <c:pt idx="5089">
                  <c:v>4.7991463137207369E-12</c:v>
                </c:pt>
                <c:pt idx="5090">
                  <c:v>4.8895664687330047E-12</c:v>
                </c:pt>
                <c:pt idx="5091">
                  <c:v>5.0485400846949464E-12</c:v>
                </c:pt>
                <c:pt idx="5092">
                  <c:v>4.7355987772854833E-12</c:v>
                </c:pt>
                <c:pt idx="5093">
                  <c:v>4.9288317191327121E-12</c:v>
                </c:pt>
                <c:pt idx="5094">
                  <c:v>4.8635567824202088E-12</c:v>
                </c:pt>
                <c:pt idx="5095">
                  <c:v>4.6109976380506538E-12</c:v>
                </c:pt>
                <c:pt idx="5096">
                  <c:v>4.5864793786592731E-12</c:v>
                </c:pt>
                <c:pt idx="5097">
                  <c:v>4.5499319340143567E-12</c:v>
                </c:pt>
                <c:pt idx="5098">
                  <c:v>4.406659003662912E-12</c:v>
                </c:pt>
                <c:pt idx="5099">
                  <c:v>4.3599110304734431E-12</c:v>
                </c:pt>
                <c:pt idx="5100">
                  <c:v>4.5136851666521849E-12</c:v>
                </c:pt>
                <c:pt idx="5101">
                  <c:v>4.4777271570479925E-12</c:v>
                </c:pt>
                <c:pt idx="5102">
                  <c:v>4.3949229276276593E-12</c:v>
                </c:pt>
                <c:pt idx="5103">
                  <c:v>4.2001685426284445E-12</c:v>
                </c:pt>
                <c:pt idx="5104">
                  <c:v>4.4896749530575708E-12</c:v>
                </c:pt>
                <c:pt idx="5105">
                  <c:v>4.3482994564174462E-12</c:v>
                </c:pt>
                <c:pt idx="5106">
                  <c:v>4.1556111202685977E-12</c:v>
                </c:pt>
                <c:pt idx="5107">
                  <c:v>4.4184264193787396E-12</c:v>
                </c:pt>
                <c:pt idx="5108">
                  <c:v>4.3832272830284088E-12</c:v>
                </c:pt>
                <c:pt idx="5109">
                  <c:v>4.406659003662912E-12</c:v>
                </c:pt>
                <c:pt idx="5110">
                  <c:v>4.3482994564174462E-12</c:v>
                </c:pt>
                <c:pt idx="5111">
                  <c:v>4.3251780535557179E-12</c:v>
                </c:pt>
                <c:pt idx="5112">
                  <c:v>4.2907217748726945E-12</c:v>
                </c:pt>
                <c:pt idx="5113">
                  <c:v>4.256531080091951E-12</c:v>
                </c:pt>
                <c:pt idx="5114">
                  <c:v>4.2907217748726945E-12</c:v>
                </c:pt>
                <c:pt idx="5115">
                  <c:v>4.3482994564174462E-12</c:v>
                </c:pt>
                <c:pt idx="5116">
                  <c:v>4.2452037199634138E-12</c:v>
                </c:pt>
                <c:pt idx="5117">
                  <c:v>4.1556111202685977E-12</c:v>
                </c:pt>
                <c:pt idx="5118">
                  <c:v>4.3251780535557179E-12</c:v>
                </c:pt>
                <c:pt idx="5119">
                  <c:v>4.3832272830284088E-12</c:v>
                </c:pt>
                <c:pt idx="5120">
                  <c:v>4.2226216735189555E-12</c:v>
                </c:pt>
                <c:pt idx="5121">
                  <c:v>4.1778260574708706E-12</c:v>
                </c:pt>
                <c:pt idx="5122">
                  <c:v>4.3021705895731048E-12</c:v>
                </c:pt>
                <c:pt idx="5123">
                  <c:v>4.2338976412309249E-12</c:v>
                </c:pt>
                <c:pt idx="5124">
                  <c:v>4.2907217748726945E-12</c:v>
                </c:pt>
                <c:pt idx="5125">
                  <c:v>4.2678975985099067E-12</c:v>
                </c:pt>
                <c:pt idx="5126">
                  <c:v>4.0896554248575605E-12</c:v>
                </c:pt>
                <c:pt idx="5127">
                  <c:v>4.0570754234584052E-12</c:v>
                </c:pt>
                <c:pt idx="5128">
                  <c:v>4.2678975985099067E-12</c:v>
                </c:pt>
                <c:pt idx="5129">
                  <c:v>4.0896554248575605E-12</c:v>
                </c:pt>
                <c:pt idx="5130">
                  <c:v>4.2226216735189555E-12</c:v>
                </c:pt>
                <c:pt idx="5131">
                  <c:v>4.0896554248575605E-12</c:v>
                </c:pt>
                <c:pt idx="5132">
                  <c:v>3.99268363530862E-12</c:v>
                </c:pt>
                <c:pt idx="5133">
                  <c:v>4.1005763233157308E-12</c:v>
                </c:pt>
                <c:pt idx="5134">
                  <c:v>4.0679008060364096E-12</c:v>
                </c:pt>
                <c:pt idx="5135">
                  <c:v>4.1556111202685977E-12</c:v>
                </c:pt>
                <c:pt idx="5136">
                  <c:v>4.1445436498698504E-12</c:v>
                </c:pt>
                <c:pt idx="5137">
                  <c:v>4.256531080091951E-12</c:v>
                </c:pt>
                <c:pt idx="5138">
                  <c:v>4.1115177781463549E-12</c:v>
                </c:pt>
                <c:pt idx="5139">
                  <c:v>4.1666994229316919E-12</c:v>
                </c:pt>
                <c:pt idx="5140">
                  <c:v>4.1556111202685977E-12</c:v>
                </c:pt>
                <c:pt idx="5141">
                  <c:v>4.1335056550157289E-12</c:v>
                </c:pt>
                <c:pt idx="5142">
                  <c:v>4.1335056550157289E-12</c:v>
                </c:pt>
                <c:pt idx="5143">
                  <c:v>4.2452037199634138E-12</c:v>
                </c:pt>
                <c:pt idx="5144">
                  <c:v>3.99268363530862E-12</c:v>
                </c:pt>
                <c:pt idx="5145">
                  <c:v>4.1778260574708706E-12</c:v>
                </c:pt>
                <c:pt idx="5146">
                  <c:v>4.1115177781463549E-12</c:v>
                </c:pt>
                <c:pt idx="5147">
                  <c:v>4.1115177781463549E-12</c:v>
                </c:pt>
                <c:pt idx="5148">
                  <c:v>4.0354941115391766E-12</c:v>
                </c:pt>
                <c:pt idx="5149">
                  <c:v>4.0247465438936059E-12</c:v>
                </c:pt>
                <c:pt idx="5150">
                  <c:v>4.1666994229316919E-12</c:v>
                </c:pt>
                <c:pt idx="5151">
                  <c:v>4.0570754234584052E-12</c:v>
                </c:pt>
                <c:pt idx="5152">
                  <c:v>4.2226216735189555E-12</c:v>
                </c:pt>
                <c:pt idx="5153">
                  <c:v>4.1889824042555473E-12</c:v>
                </c:pt>
                <c:pt idx="5154">
                  <c:v>4.3136589824271544E-12</c:v>
                </c:pt>
                <c:pt idx="5155">
                  <c:v>4.014036002217543E-12</c:v>
                </c:pt>
                <c:pt idx="5156">
                  <c:v>4.1889824042555473E-12</c:v>
                </c:pt>
                <c:pt idx="5157">
                  <c:v>3.9608761540146979E-12</c:v>
                </c:pt>
                <c:pt idx="5158">
                  <c:v>4.0787636115849164E-12</c:v>
                </c:pt>
                <c:pt idx="5159">
                  <c:v>3.9188572612206846E-12</c:v>
                </c:pt>
                <c:pt idx="5160">
                  <c:v>3.9820500830664945E-12</c:v>
                </c:pt>
                <c:pt idx="5161">
                  <c:v>3.9188572612206846E-12</c:v>
                </c:pt>
                <c:pt idx="5162">
                  <c:v>4.0787636115849164E-12</c:v>
                </c:pt>
                <c:pt idx="5163">
                  <c:v>3.9293220651652257E-12</c:v>
                </c:pt>
                <c:pt idx="5164">
                  <c:v>3.9820500830664945E-12</c:v>
                </c:pt>
                <c:pt idx="5165">
                  <c:v>3.99268363530862E-12</c:v>
                </c:pt>
                <c:pt idx="5166">
                  <c:v>4.0354941115391766E-12</c:v>
                </c:pt>
                <c:pt idx="5167">
                  <c:v>3.9293220651652257E-12</c:v>
                </c:pt>
                <c:pt idx="5168">
                  <c:v>4.0570754234584052E-12</c:v>
                </c:pt>
                <c:pt idx="5169">
                  <c:v>4.0354941115391766E-12</c:v>
                </c:pt>
                <c:pt idx="5170">
                  <c:v>4.0787636115849164E-12</c:v>
                </c:pt>
                <c:pt idx="5171">
                  <c:v>4.0354941115391766E-12</c:v>
                </c:pt>
                <c:pt idx="5172">
                  <c:v>3.939806566976964E-12</c:v>
                </c:pt>
                <c:pt idx="5173">
                  <c:v>3.8772841251943662E-12</c:v>
                </c:pt>
                <c:pt idx="5174">
                  <c:v>3.939806566976964E-12</c:v>
                </c:pt>
                <c:pt idx="5175">
                  <c:v>3.9820500830664945E-12</c:v>
                </c:pt>
                <c:pt idx="5176">
                  <c:v>4.0896554248575605E-12</c:v>
                </c:pt>
                <c:pt idx="5177">
                  <c:v>4.1115177781463549E-12</c:v>
                </c:pt>
                <c:pt idx="5178">
                  <c:v>3.9188572612206846E-12</c:v>
                </c:pt>
                <c:pt idx="5179">
                  <c:v>3.9293220651652257E-12</c:v>
                </c:pt>
                <c:pt idx="5180">
                  <c:v>3.9503273133462715E-12</c:v>
                </c:pt>
                <c:pt idx="5181">
                  <c:v>3.9820500830664945E-12</c:v>
                </c:pt>
                <c:pt idx="5182">
                  <c:v>4.0354941115391766E-12</c:v>
                </c:pt>
                <c:pt idx="5183">
                  <c:v>4.0570754234584052E-12</c:v>
                </c:pt>
                <c:pt idx="5184">
                  <c:v>3.939806566976964E-12</c:v>
                </c:pt>
                <c:pt idx="5185">
                  <c:v>4.0570754234584052E-12</c:v>
                </c:pt>
                <c:pt idx="5186">
                  <c:v>3.908420327763672E-12</c:v>
                </c:pt>
                <c:pt idx="5187">
                  <c:v>3.971453164004456E-12</c:v>
                </c:pt>
                <c:pt idx="5188">
                  <c:v>3.99268363530862E-12</c:v>
                </c:pt>
                <c:pt idx="5189">
                  <c:v>3.939806566976964E-12</c:v>
                </c:pt>
                <c:pt idx="5190">
                  <c:v>3.8980111905678418E-12</c:v>
                </c:pt>
                <c:pt idx="5191">
                  <c:v>3.9188572612206846E-12</c:v>
                </c:pt>
                <c:pt idx="5192">
                  <c:v>3.9503273133462715E-12</c:v>
                </c:pt>
                <c:pt idx="5193">
                  <c:v>3.8980111905678418E-12</c:v>
                </c:pt>
                <c:pt idx="5194">
                  <c:v>3.9188572612206846E-12</c:v>
                </c:pt>
                <c:pt idx="5195">
                  <c:v>3.971453164004456E-12</c:v>
                </c:pt>
                <c:pt idx="5196">
                  <c:v>4.0247465438936059E-12</c:v>
                </c:pt>
                <c:pt idx="5197">
                  <c:v>3.8669579117828578E-12</c:v>
                </c:pt>
                <c:pt idx="5198">
                  <c:v>3.9608761540146979E-12</c:v>
                </c:pt>
                <c:pt idx="5199">
                  <c:v>4.0354941115391766E-12</c:v>
                </c:pt>
                <c:pt idx="5200">
                  <c:v>4.0033455830834341E-12</c:v>
                </c:pt>
                <c:pt idx="5201">
                  <c:v>3.9188572612206846E-12</c:v>
                </c:pt>
                <c:pt idx="5202">
                  <c:v>3.8566591997563369E-12</c:v>
                </c:pt>
                <c:pt idx="5203">
                  <c:v>3.8980111905678418E-12</c:v>
                </c:pt>
                <c:pt idx="5204">
                  <c:v>4.014036002217543E-12</c:v>
                </c:pt>
                <c:pt idx="5205">
                  <c:v>3.8980111905678418E-12</c:v>
                </c:pt>
                <c:pt idx="5206">
                  <c:v>3.971453164004456E-12</c:v>
                </c:pt>
                <c:pt idx="5207">
                  <c:v>4.0247465438936059E-12</c:v>
                </c:pt>
                <c:pt idx="5208">
                  <c:v>3.939806566976964E-12</c:v>
                </c:pt>
                <c:pt idx="5209">
                  <c:v>3.8980111905678418E-12</c:v>
                </c:pt>
                <c:pt idx="5210">
                  <c:v>3.939806566976964E-12</c:v>
                </c:pt>
                <c:pt idx="5211">
                  <c:v>3.99268363530862E-12</c:v>
                </c:pt>
                <c:pt idx="5212">
                  <c:v>4.014036002217543E-12</c:v>
                </c:pt>
                <c:pt idx="5213">
                  <c:v>3.908420327763672E-12</c:v>
                </c:pt>
                <c:pt idx="5214">
                  <c:v>3.9503273133462715E-12</c:v>
                </c:pt>
                <c:pt idx="5215">
                  <c:v>3.9820500830664945E-12</c:v>
                </c:pt>
                <c:pt idx="5216">
                  <c:v>4.0570754234584052E-12</c:v>
                </c:pt>
                <c:pt idx="5217">
                  <c:v>4.0354941115391766E-12</c:v>
                </c:pt>
                <c:pt idx="5218">
                  <c:v>4.014036002217543E-12</c:v>
                </c:pt>
                <c:pt idx="5219">
                  <c:v>3.9608761540146979E-12</c:v>
                </c:pt>
                <c:pt idx="5220">
                  <c:v>4.0462703791808961E-12</c:v>
                </c:pt>
                <c:pt idx="5221">
                  <c:v>3.8980111905678418E-12</c:v>
                </c:pt>
                <c:pt idx="5222">
                  <c:v>3.8980111905678418E-12</c:v>
                </c:pt>
                <c:pt idx="5223">
                  <c:v>4.0354941115391766E-12</c:v>
                </c:pt>
                <c:pt idx="5224">
                  <c:v>3.9188572612206846E-12</c:v>
                </c:pt>
                <c:pt idx="5225">
                  <c:v>3.9820500830664945E-12</c:v>
                </c:pt>
                <c:pt idx="5226">
                  <c:v>3.9503273133462715E-12</c:v>
                </c:pt>
                <c:pt idx="5227">
                  <c:v>3.908420327763672E-12</c:v>
                </c:pt>
                <c:pt idx="5228">
                  <c:v>3.8463959673667009E-12</c:v>
                </c:pt>
                <c:pt idx="5229">
                  <c:v>3.939806566976964E-12</c:v>
                </c:pt>
                <c:pt idx="5230">
                  <c:v>3.9820500830664945E-12</c:v>
                </c:pt>
                <c:pt idx="5231">
                  <c:v>3.8876379134297657E-12</c:v>
                </c:pt>
                <c:pt idx="5232">
                  <c:v>3.971453164004456E-12</c:v>
                </c:pt>
                <c:pt idx="5233">
                  <c:v>4.014036002217543E-12</c:v>
                </c:pt>
                <c:pt idx="5234">
                  <c:v>3.908420327763672E-12</c:v>
                </c:pt>
                <c:pt idx="5235">
                  <c:v>3.9188572612206846E-12</c:v>
                </c:pt>
                <c:pt idx="5236">
                  <c:v>3.8772841251943662E-12</c:v>
                </c:pt>
                <c:pt idx="5237">
                  <c:v>3.8157458908932603E-12</c:v>
                </c:pt>
                <c:pt idx="5238">
                  <c:v>3.9293220651652257E-12</c:v>
                </c:pt>
                <c:pt idx="5239">
                  <c:v>3.8876379134297657E-12</c:v>
                </c:pt>
                <c:pt idx="5240">
                  <c:v>3.7853479738197307E-12</c:v>
                </c:pt>
                <c:pt idx="5241">
                  <c:v>3.8157458908932603E-12</c:v>
                </c:pt>
                <c:pt idx="5242">
                  <c:v>4.0033455830834341E-12</c:v>
                </c:pt>
                <c:pt idx="5243">
                  <c:v>3.9608761540146979E-12</c:v>
                </c:pt>
                <c:pt idx="5244">
                  <c:v>3.8566591997563369E-12</c:v>
                </c:pt>
                <c:pt idx="5245">
                  <c:v>3.908420327763672E-12</c:v>
                </c:pt>
                <c:pt idx="5246">
                  <c:v>3.908420327763672E-12</c:v>
                </c:pt>
                <c:pt idx="5247">
                  <c:v>3.9608761540146979E-12</c:v>
                </c:pt>
                <c:pt idx="5248">
                  <c:v>3.8669579117828578E-12</c:v>
                </c:pt>
                <c:pt idx="5249">
                  <c:v>3.9608761540146979E-12</c:v>
                </c:pt>
                <c:pt idx="5250">
                  <c:v>3.8772841251943662E-12</c:v>
                </c:pt>
                <c:pt idx="5251">
                  <c:v>3.8566591997563369E-12</c:v>
                </c:pt>
                <c:pt idx="5252">
                  <c:v>3.971453164004456E-12</c:v>
                </c:pt>
                <c:pt idx="5253">
                  <c:v>4.0033455830834341E-12</c:v>
                </c:pt>
                <c:pt idx="5254">
                  <c:v>3.9188572612206846E-12</c:v>
                </c:pt>
                <c:pt idx="5255">
                  <c:v>3.8980111905678418E-12</c:v>
                </c:pt>
                <c:pt idx="5256">
                  <c:v>3.9188572612206846E-12</c:v>
                </c:pt>
                <c:pt idx="5257">
                  <c:v>4.014036002217543E-12</c:v>
                </c:pt>
                <c:pt idx="5258">
                  <c:v>3.8157458908932603E-12</c:v>
                </c:pt>
                <c:pt idx="5259">
                  <c:v>3.8876379134297657E-12</c:v>
                </c:pt>
                <c:pt idx="5260">
                  <c:v>3.7451911689828132E-12</c:v>
                </c:pt>
                <c:pt idx="5261">
                  <c:v>3.971453164004456E-12</c:v>
                </c:pt>
                <c:pt idx="5262">
                  <c:v>3.7652199774957158E-12</c:v>
                </c:pt>
                <c:pt idx="5263">
                  <c:v>3.8772841251943662E-12</c:v>
                </c:pt>
                <c:pt idx="5264">
                  <c:v>3.908420327763672E-12</c:v>
                </c:pt>
                <c:pt idx="5265">
                  <c:v>3.8669579117828578E-12</c:v>
                </c:pt>
                <c:pt idx="5266">
                  <c:v>3.8876379134297657E-12</c:v>
                </c:pt>
                <c:pt idx="5267">
                  <c:v>3.8055915358440735E-12</c:v>
                </c:pt>
                <c:pt idx="5268">
                  <c:v>3.7853479738197307E-12</c:v>
                </c:pt>
                <c:pt idx="5269">
                  <c:v>3.8259353491941571E-12</c:v>
                </c:pt>
                <c:pt idx="5270">
                  <c:v>3.8566591997563369E-12</c:v>
                </c:pt>
                <c:pt idx="5271">
                  <c:v>3.9188572612206846E-12</c:v>
                </c:pt>
                <c:pt idx="5272">
                  <c:v>3.7652199774957158E-12</c:v>
                </c:pt>
                <c:pt idx="5273">
                  <c:v>3.7752666102280123E-12</c:v>
                </c:pt>
                <c:pt idx="5274">
                  <c:v>3.8361520171320276E-12</c:v>
                </c:pt>
                <c:pt idx="5275">
                  <c:v>3.7451911689828132E-12</c:v>
                </c:pt>
                <c:pt idx="5276">
                  <c:v>3.7551922199795068E-12</c:v>
                </c:pt>
                <c:pt idx="5277">
                  <c:v>3.8876379134297657E-12</c:v>
                </c:pt>
                <c:pt idx="5278">
                  <c:v>3.8463959673667009E-12</c:v>
                </c:pt>
                <c:pt idx="5279">
                  <c:v>3.908420327763672E-12</c:v>
                </c:pt>
                <c:pt idx="5280">
                  <c:v>3.8361520171320276E-12</c:v>
                </c:pt>
                <c:pt idx="5281">
                  <c:v>3.8361520171320276E-12</c:v>
                </c:pt>
                <c:pt idx="5282">
                  <c:v>3.971453164004456E-12</c:v>
                </c:pt>
                <c:pt idx="5283">
                  <c:v>3.7551922199795068E-12</c:v>
                </c:pt>
                <c:pt idx="5284">
                  <c:v>3.7551922199795068E-12</c:v>
                </c:pt>
                <c:pt idx="5285">
                  <c:v>3.7752666102280123E-12</c:v>
                </c:pt>
                <c:pt idx="5286">
                  <c:v>3.8463959673667009E-12</c:v>
                </c:pt>
                <c:pt idx="5287">
                  <c:v>3.7853479738197307E-12</c:v>
                </c:pt>
                <c:pt idx="5288">
                  <c:v>3.8259353491941571E-12</c:v>
                </c:pt>
                <c:pt idx="5289">
                  <c:v>3.939806566976964E-12</c:v>
                </c:pt>
                <c:pt idx="5290">
                  <c:v>3.8772841251943662E-12</c:v>
                </c:pt>
                <c:pt idx="5291">
                  <c:v>3.8876379134297657E-12</c:v>
                </c:pt>
                <c:pt idx="5292">
                  <c:v>3.8980111905678418E-12</c:v>
                </c:pt>
                <c:pt idx="5293">
                  <c:v>3.6955917648111122E-12</c:v>
                </c:pt>
                <c:pt idx="5294">
                  <c:v>3.8980111905678418E-12</c:v>
                </c:pt>
                <c:pt idx="5295">
                  <c:v>3.8876379134297657E-12</c:v>
                </c:pt>
                <c:pt idx="5296">
                  <c:v>3.8157458908932603E-12</c:v>
                </c:pt>
                <c:pt idx="5297">
                  <c:v>3.8157458908932603E-12</c:v>
                </c:pt>
                <c:pt idx="5298">
                  <c:v>3.939806566976964E-12</c:v>
                </c:pt>
                <c:pt idx="5299">
                  <c:v>3.8463959673667009E-12</c:v>
                </c:pt>
                <c:pt idx="5300">
                  <c:v>3.8876379134297657E-12</c:v>
                </c:pt>
                <c:pt idx="5301">
                  <c:v>4.0462703791808961E-12</c:v>
                </c:pt>
                <c:pt idx="5302">
                  <c:v>4.014036002217543E-12</c:v>
                </c:pt>
                <c:pt idx="5303">
                  <c:v>3.8361520171320276E-12</c:v>
                </c:pt>
                <c:pt idx="5304">
                  <c:v>3.7752666102280123E-12</c:v>
                </c:pt>
                <c:pt idx="5305">
                  <c:v>3.8361520171320276E-12</c:v>
                </c:pt>
                <c:pt idx="5306">
                  <c:v>3.8157458908932603E-12</c:v>
                </c:pt>
                <c:pt idx="5307">
                  <c:v>3.8157458908932603E-12</c:v>
                </c:pt>
                <c:pt idx="5308">
                  <c:v>3.908420327763672E-12</c:v>
                </c:pt>
                <c:pt idx="5309">
                  <c:v>3.908420327763672E-12</c:v>
                </c:pt>
                <c:pt idx="5310">
                  <c:v>3.8259353491941571E-12</c:v>
                </c:pt>
                <c:pt idx="5311">
                  <c:v>3.8055915358440735E-12</c:v>
                </c:pt>
                <c:pt idx="5312">
                  <c:v>3.8772841251943662E-12</c:v>
                </c:pt>
                <c:pt idx="5313">
                  <c:v>3.7752666102280123E-12</c:v>
                </c:pt>
                <c:pt idx="5314">
                  <c:v>3.7752666102280123E-12</c:v>
                </c:pt>
                <c:pt idx="5315">
                  <c:v>3.8566591997563369E-12</c:v>
                </c:pt>
                <c:pt idx="5316">
                  <c:v>3.9188572612206846E-12</c:v>
                </c:pt>
                <c:pt idx="5317">
                  <c:v>3.8876379134297657E-12</c:v>
                </c:pt>
                <c:pt idx="5318">
                  <c:v>3.8669579117828578E-12</c:v>
                </c:pt>
                <c:pt idx="5319">
                  <c:v>3.8259353491941571E-12</c:v>
                </c:pt>
                <c:pt idx="5320">
                  <c:v>3.7752666102280123E-12</c:v>
                </c:pt>
                <c:pt idx="5321">
                  <c:v>3.939806566976964E-12</c:v>
                </c:pt>
                <c:pt idx="5322">
                  <c:v>3.8980111905678418E-12</c:v>
                </c:pt>
                <c:pt idx="5323">
                  <c:v>3.8772841251943662E-12</c:v>
                </c:pt>
                <c:pt idx="5324">
                  <c:v>3.8259353491941571E-12</c:v>
                </c:pt>
                <c:pt idx="5325">
                  <c:v>3.8876379134297657E-12</c:v>
                </c:pt>
                <c:pt idx="5326">
                  <c:v>3.8361520171320276E-12</c:v>
                </c:pt>
                <c:pt idx="5327">
                  <c:v>3.8055915358440735E-12</c:v>
                </c:pt>
                <c:pt idx="5328">
                  <c:v>3.9188572612206846E-12</c:v>
                </c:pt>
                <c:pt idx="5329">
                  <c:v>3.8055915358440735E-12</c:v>
                </c:pt>
                <c:pt idx="5330">
                  <c:v>3.7954562583954106E-12</c:v>
                </c:pt>
                <c:pt idx="5331">
                  <c:v>3.7054603669825891E-12</c:v>
                </c:pt>
                <c:pt idx="5332">
                  <c:v>3.8772841251943662E-12</c:v>
                </c:pt>
                <c:pt idx="5333">
                  <c:v>3.7252689022318445E-12</c:v>
                </c:pt>
                <c:pt idx="5334">
                  <c:v>3.8055915358440735E-12</c:v>
                </c:pt>
                <c:pt idx="5335">
                  <c:v>3.7652199774957158E-12</c:v>
                </c:pt>
                <c:pt idx="5336">
                  <c:v>3.8259353491941571E-12</c:v>
                </c:pt>
                <c:pt idx="5337">
                  <c:v>3.8669579117828578E-12</c:v>
                </c:pt>
                <c:pt idx="5338">
                  <c:v>3.9608761540146979E-12</c:v>
                </c:pt>
                <c:pt idx="5339">
                  <c:v>3.9293220651652257E-12</c:v>
                </c:pt>
                <c:pt idx="5340">
                  <c:v>3.971453164004456E-12</c:v>
                </c:pt>
                <c:pt idx="5341">
                  <c:v>3.9188572612206846E-12</c:v>
                </c:pt>
                <c:pt idx="5342">
                  <c:v>3.8980111905678418E-12</c:v>
                </c:pt>
                <c:pt idx="5343">
                  <c:v>3.8566591997563369E-12</c:v>
                </c:pt>
                <c:pt idx="5344">
                  <c:v>3.9188572612206846E-12</c:v>
                </c:pt>
                <c:pt idx="5345">
                  <c:v>3.8980111905678418E-12</c:v>
                </c:pt>
                <c:pt idx="5346">
                  <c:v>3.7954562583954106E-12</c:v>
                </c:pt>
                <c:pt idx="5347">
                  <c:v>3.8259353491941571E-12</c:v>
                </c:pt>
                <c:pt idx="5348">
                  <c:v>3.7451911689828132E-12</c:v>
                </c:pt>
                <c:pt idx="5349">
                  <c:v>3.7352167533792489E-12</c:v>
                </c:pt>
                <c:pt idx="5350">
                  <c:v>3.7752666102280123E-12</c:v>
                </c:pt>
                <c:pt idx="5351">
                  <c:v>3.7054603669825891E-12</c:v>
                </c:pt>
                <c:pt idx="5352">
                  <c:v>3.8259353491941571E-12</c:v>
                </c:pt>
                <c:pt idx="5353">
                  <c:v>3.7551922199795068E-12</c:v>
                </c:pt>
                <c:pt idx="5354">
                  <c:v>3.7352167533792489E-12</c:v>
                </c:pt>
                <c:pt idx="5355">
                  <c:v>3.8055915358440735E-12</c:v>
                </c:pt>
                <c:pt idx="5356">
                  <c:v>3.8157458908932603E-12</c:v>
                </c:pt>
                <c:pt idx="5357">
                  <c:v>3.8157458908932603E-12</c:v>
                </c:pt>
                <c:pt idx="5358">
                  <c:v>3.6955917648111122E-12</c:v>
                </c:pt>
                <c:pt idx="5359">
                  <c:v>3.99268363530862E-12</c:v>
                </c:pt>
                <c:pt idx="5360">
                  <c:v>3.8259353491941571E-12</c:v>
                </c:pt>
                <c:pt idx="5361">
                  <c:v>3.7252689022318445E-12</c:v>
                </c:pt>
                <c:pt idx="5362">
                  <c:v>3.8566591997563369E-12</c:v>
                </c:pt>
                <c:pt idx="5363">
                  <c:v>3.7451911689828132E-12</c:v>
                </c:pt>
                <c:pt idx="5364">
                  <c:v>3.6955917648111122E-12</c:v>
                </c:pt>
                <c:pt idx="5365">
                  <c:v>3.7752666102280123E-12</c:v>
                </c:pt>
                <c:pt idx="5366">
                  <c:v>3.8772841251943662E-12</c:v>
                </c:pt>
                <c:pt idx="5367">
                  <c:v>3.8157458908932603E-12</c:v>
                </c:pt>
                <c:pt idx="5368">
                  <c:v>3.8980111905678418E-12</c:v>
                </c:pt>
                <c:pt idx="5369">
                  <c:v>3.939806566976964E-12</c:v>
                </c:pt>
                <c:pt idx="5370">
                  <c:v>3.8055915358440735E-12</c:v>
                </c:pt>
                <c:pt idx="5371">
                  <c:v>3.8157458908932603E-12</c:v>
                </c:pt>
                <c:pt idx="5372">
                  <c:v>3.939806566976964E-12</c:v>
                </c:pt>
                <c:pt idx="5373">
                  <c:v>3.8566591997563369E-12</c:v>
                </c:pt>
                <c:pt idx="5374">
                  <c:v>3.8566591997563369E-12</c:v>
                </c:pt>
                <c:pt idx="5375">
                  <c:v>3.8876379134297657E-12</c:v>
                </c:pt>
                <c:pt idx="5376">
                  <c:v>3.8361520171320276E-12</c:v>
                </c:pt>
                <c:pt idx="5377">
                  <c:v>3.8566591997563369E-12</c:v>
                </c:pt>
                <c:pt idx="5378">
                  <c:v>3.8772841251943662E-12</c:v>
                </c:pt>
                <c:pt idx="5379">
                  <c:v>3.99268363530862E-12</c:v>
                </c:pt>
                <c:pt idx="5380">
                  <c:v>3.8772841251943662E-12</c:v>
                </c:pt>
                <c:pt idx="5381">
                  <c:v>3.8980111905678418E-12</c:v>
                </c:pt>
                <c:pt idx="5382">
                  <c:v>3.8876379134297657E-12</c:v>
                </c:pt>
                <c:pt idx="5383">
                  <c:v>3.7752666102280123E-12</c:v>
                </c:pt>
                <c:pt idx="5384">
                  <c:v>3.8055915358440735E-12</c:v>
                </c:pt>
                <c:pt idx="5385">
                  <c:v>3.8772841251943662E-12</c:v>
                </c:pt>
                <c:pt idx="5386">
                  <c:v>3.7853479738197307E-12</c:v>
                </c:pt>
                <c:pt idx="5387">
                  <c:v>4.0247465438936059E-12</c:v>
                </c:pt>
                <c:pt idx="5388">
                  <c:v>3.8463959673667009E-12</c:v>
                </c:pt>
                <c:pt idx="5389">
                  <c:v>3.8361520171320276E-12</c:v>
                </c:pt>
                <c:pt idx="5390">
                  <c:v>3.8259353491941571E-12</c:v>
                </c:pt>
                <c:pt idx="5391">
                  <c:v>3.8980111905678418E-12</c:v>
                </c:pt>
                <c:pt idx="5392">
                  <c:v>3.8772841251943662E-12</c:v>
                </c:pt>
                <c:pt idx="5393">
                  <c:v>3.8980111905678418E-12</c:v>
                </c:pt>
                <c:pt idx="5394">
                  <c:v>3.8361520171320276E-12</c:v>
                </c:pt>
                <c:pt idx="5395">
                  <c:v>3.8463959673667009E-12</c:v>
                </c:pt>
                <c:pt idx="5396">
                  <c:v>3.7853479738197307E-12</c:v>
                </c:pt>
                <c:pt idx="5397">
                  <c:v>3.908420327763672E-12</c:v>
                </c:pt>
                <c:pt idx="5398">
                  <c:v>3.7954562583954106E-12</c:v>
                </c:pt>
                <c:pt idx="5399">
                  <c:v>3.7752666102280123E-12</c:v>
                </c:pt>
                <c:pt idx="5400">
                  <c:v>3.8463959673667009E-12</c:v>
                </c:pt>
                <c:pt idx="5401">
                  <c:v>3.8876379134297657E-12</c:v>
                </c:pt>
                <c:pt idx="5402">
                  <c:v>3.8566591997563369E-12</c:v>
                </c:pt>
                <c:pt idx="5403">
                  <c:v>3.7451911689828132E-12</c:v>
                </c:pt>
                <c:pt idx="5404">
                  <c:v>3.6955917648111122E-12</c:v>
                </c:pt>
                <c:pt idx="5405">
                  <c:v>3.8361520171320276E-12</c:v>
                </c:pt>
                <c:pt idx="5406">
                  <c:v>3.8361520171320276E-12</c:v>
                </c:pt>
                <c:pt idx="5407">
                  <c:v>3.7652199774957158E-12</c:v>
                </c:pt>
                <c:pt idx="5408">
                  <c:v>3.8772841251943662E-12</c:v>
                </c:pt>
                <c:pt idx="5409">
                  <c:v>3.8361520171320276E-12</c:v>
                </c:pt>
                <c:pt idx="5410">
                  <c:v>3.8157458908932603E-12</c:v>
                </c:pt>
                <c:pt idx="5411">
                  <c:v>3.7752666102280123E-12</c:v>
                </c:pt>
                <c:pt idx="5412">
                  <c:v>3.7853479738197307E-12</c:v>
                </c:pt>
                <c:pt idx="5413">
                  <c:v>3.7752666102280123E-12</c:v>
                </c:pt>
                <c:pt idx="5414">
                  <c:v>3.8876379134297657E-12</c:v>
                </c:pt>
                <c:pt idx="5415">
                  <c:v>3.8463959673667009E-12</c:v>
                </c:pt>
                <c:pt idx="5416">
                  <c:v>3.8157458908932603E-12</c:v>
                </c:pt>
                <c:pt idx="5417">
                  <c:v>3.8259353491941571E-12</c:v>
                </c:pt>
                <c:pt idx="5418">
                  <c:v>3.8669579117828578E-12</c:v>
                </c:pt>
                <c:pt idx="5419">
                  <c:v>3.8669579117828578E-12</c:v>
                </c:pt>
                <c:pt idx="5420">
                  <c:v>3.7451911689828132E-12</c:v>
                </c:pt>
                <c:pt idx="5421">
                  <c:v>3.7352167533792489E-12</c:v>
                </c:pt>
                <c:pt idx="5422">
                  <c:v>3.6857494452871758E-12</c:v>
                </c:pt>
                <c:pt idx="5423">
                  <c:v>3.8361520171320276E-12</c:v>
                </c:pt>
                <c:pt idx="5424">
                  <c:v>3.8361520171320276E-12</c:v>
                </c:pt>
                <c:pt idx="5425">
                  <c:v>3.971453164004456E-12</c:v>
                </c:pt>
                <c:pt idx="5426">
                  <c:v>3.8669579117828578E-12</c:v>
                </c:pt>
                <c:pt idx="5427">
                  <c:v>3.8669579117828578E-12</c:v>
                </c:pt>
                <c:pt idx="5428">
                  <c:v>3.8157458908932603E-12</c:v>
                </c:pt>
                <c:pt idx="5429">
                  <c:v>3.7853479738197307E-12</c:v>
                </c:pt>
                <c:pt idx="5430">
                  <c:v>3.7451911689828132E-12</c:v>
                </c:pt>
                <c:pt idx="5431">
                  <c:v>3.7652199774957158E-12</c:v>
                </c:pt>
                <c:pt idx="5432">
                  <c:v>3.7054603669825891E-12</c:v>
                </c:pt>
                <c:pt idx="5433">
                  <c:v>3.7551922199795068E-12</c:v>
                </c:pt>
                <c:pt idx="5434">
                  <c:v>3.8361520171320276E-12</c:v>
                </c:pt>
                <c:pt idx="5435">
                  <c:v>3.7352167533792489E-12</c:v>
                </c:pt>
                <c:pt idx="5436">
                  <c:v>3.8259353491941571E-12</c:v>
                </c:pt>
                <c:pt idx="5437">
                  <c:v>3.67594103310252E-12</c:v>
                </c:pt>
                <c:pt idx="5438">
                  <c:v>3.8463959673667009E-12</c:v>
                </c:pt>
                <c:pt idx="5439">
                  <c:v>3.8259353491941571E-12</c:v>
                </c:pt>
                <c:pt idx="5440">
                  <c:v>3.8980111905678418E-12</c:v>
                </c:pt>
                <c:pt idx="5441">
                  <c:v>3.8772841251943662E-12</c:v>
                </c:pt>
                <c:pt idx="5442">
                  <c:v>3.8055915358440735E-12</c:v>
                </c:pt>
                <c:pt idx="5443">
                  <c:v>3.9608761540146979E-12</c:v>
                </c:pt>
                <c:pt idx="5444">
                  <c:v>3.8259353491941571E-12</c:v>
                </c:pt>
                <c:pt idx="5445">
                  <c:v>3.7752666102280123E-12</c:v>
                </c:pt>
                <c:pt idx="5446">
                  <c:v>3.7352167533792489E-12</c:v>
                </c:pt>
                <c:pt idx="5447">
                  <c:v>3.8566591997563369E-12</c:v>
                </c:pt>
                <c:pt idx="5448">
                  <c:v>3.8463959673667009E-12</c:v>
                </c:pt>
                <c:pt idx="5449">
                  <c:v>3.8566591997563369E-12</c:v>
                </c:pt>
                <c:pt idx="5450">
                  <c:v>3.7551922199795068E-12</c:v>
                </c:pt>
                <c:pt idx="5451">
                  <c:v>3.8463959673667009E-12</c:v>
                </c:pt>
                <c:pt idx="5452">
                  <c:v>3.8055915358440735E-12</c:v>
                </c:pt>
                <c:pt idx="5453">
                  <c:v>3.7153553219860432E-12</c:v>
                </c:pt>
                <c:pt idx="5454">
                  <c:v>3.8055915358440735E-12</c:v>
                </c:pt>
                <c:pt idx="5455">
                  <c:v>3.8055915358440735E-12</c:v>
                </c:pt>
                <c:pt idx="5456">
                  <c:v>3.7954562583954106E-12</c:v>
                </c:pt>
                <c:pt idx="5457">
                  <c:v>3.7551922199795068E-12</c:v>
                </c:pt>
                <c:pt idx="5458">
                  <c:v>3.8259353491941571E-12</c:v>
                </c:pt>
                <c:pt idx="5459">
                  <c:v>3.7252689022318445E-12</c:v>
                </c:pt>
                <c:pt idx="5460">
                  <c:v>3.6857494452871758E-12</c:v>
                </c:pt>
                <c:pt idx="5461">
                  <c:v>3.7954562583954106E-12</c:v>
                </c:pt>
                <c:pt idx="5462">
                  <c:v>3.7853479738197307E-12</c:v>
                </c:pt>
                <c:pt idx="5463">
                  <c:v>3.8055915358440735E-12</c:v>
                </c:pt>
                <c:pt idx="5464">
                  <c:v>3.7352167533792489E-12</c:v>
                </c:pt>
                <c:pt idx="5465">
                  <c:v>3.7352167533792489E-12</c:v>
                </c:pt>
                <c:pt idx="5466">
                  <c:v>3.7954562583954106E-12</c:v>
                </c:pt>
                <c:pt idx="5467">
                  <c:v>3.7054603669825891E-12</c:v>
                </c:pt>
                <c:pt idx="5468">
                  <c:v>3.7853479738197307E-12</c:v>
                </c:pt>
                <c:pt idx="5469">
                  <c:v>3.7551922199795068E-12</c:v>
                </c:pt>
                <c:pt idx="5470">
                  <c:v>3.7252689022318445E-12</c:v>
                </c:pt>
                <c:pt idx="5471">
                  <c:v>3.908420327763672E-12</c:v>
                </c:pt>
                <c:pt idx="5472">
                  <c:v>3.8566591997563369E-12</c:v>
                </c:pt>
                <c:pt idx="5473">
                  <c:v>3.7153553219860432E-12</c:v>
                </c:pt>
                <c:pt idx="5474">
                  <c:v>3.8157458908932603E-12</c:v>
                </c:pt>
                <c:pt idx="5475">
                  <c:v>3.7853479738197307E-12</c:v>
                </c:pt>
                <c:pt idx="5476">
                  <c:v>3.8157458908932603E-12</c:v>
                </c:pt>
                <c:pt idx="5477">
                  <c:v>3.8361520171320276E-12</c:v>
                </c:pt>
                <c:pt idx="5478">
                  <c:v>3.8055915358440735E-12</c:v>
                </c:pt>
                <c:pt idx="5479">
                  <c:v>3.8566591997563369E-12</c:v>
                </c:pt>
                <c:pt idx="5480">
                  <c:v>3.7752666102280123E-12</c:v>
                </c:pt>
                <c:pt idx="5481">
                  <c:v>3.8157458908932603E-12</c:v>
                </c:pt>
                <c:pt idx="5482">
                  <c:v>3.7054603669825891E-12</c:v>
                </c:pt>
                <c:pt idx="5483">
                  <c:v>3.7551922199795068E-12</c:v>
                </c:pt>
                <c:pt idx="5484">
                  <c:v>3.7853479738197307E-12</c:v>
                </c:pt>
                <c:pt idx="5485">
                  <c:v>3.7954562583954106E-12</c:v>
                </c:pt>
                <c:pt idx="5486">
                  <c:v>3.7252689022318445E-12</c:v>
                </c:pt>
                <c:pt idx="5487">
                  <c:v>3.7652199774957158E-12</c:v>
                </c:pt>
                <c:pt idx="5488">
                  <c:v>3.7853479738197307E-12</c:v>
                </c:pt>
                <c:pt idx="5489">
                  <c:v>3.6272587424568028E-12</c:v>
                </c:pt>
                <c:pt idx="5490">
                  <c:v>3.8361520171320276E-12</c:v>
                </c:pt>
                <c:pt idx="5491">
                  <c:v>3.6369448700867968E-12</c:v>
                </c:pt>
                <c:pt idx="5492">
                  <c:v>3.8157458908932603E-12</c:v>
                </c:pt>
                <c:pt idx="5493">
                  <c:v>3.7153553219860432E-12</c:v>
                </c:pt>
                <c:pt idx="5494">
                  <c:v>3.7853479738197307E-12</c:v>
                </c:pt>
                <c:pt idx="5495">
                  <c:v>3.8669579117828578E-12</c:v>
                </c:pt>
                <c:pt idx="5496">
                  <c:v>3.8259353491941571E-12</c:v>
                </c:pt>
                <c:pt idx="5497">
                  <c:v>3.7551922199795068E-12</c:v>
                </c:pt>
                <c:pt idx="5498">
                  <c:v>3.8055915358440735E-12</c:v>
                </c:pt>
                <c:pt idx="5499">
                  <c:v>3.7451911689828132E-12</c:v>
                </c:pt>
                <c:pt idx="5500">
                  <c:v>3.8259353491941571E-12</c:v>
                </c:pt>
                <c:pt idx="5501">
                  <c:v>3.7054603669825891E-12</c:v>
                </c:pt>
                <c:pt idx="5502">
                  <c:v>3.7352167533792489E-12</c:v>
                </c:pt>
                <c:pt idx="5503">
                  <c:v>3.8566591997563369E-12</c:v>
                </c:pt>
                <c:pt idx="5504">
                  <c:v>3.7652199774957158E-12</c:v>
                </c:pt>
                <c:pt idx="5505">
                  <c:v>3.6563871373150846E-12</c:v>
                </c:pt>
                <c:pt idx="5506">
                  <c:v>3.7451911689828132E-12</c:v>
                </c:pt>
                <c:pt idx="5507">
                  <c:v>3.6661510485746174E-12</c:v>
                </c:pt>
                <c:pt idx="5508">
                  <c:v>3.8259353491941571E-12</c:v>
                </c:pt>
                <c:pt idx="5509">
                  <c:v>3.7551922199795068E-12</c:v>
                </c:pt>
                <c:pt idx="5510">
                  <c:v>3.6661510485746174E-12</c:v>
                </c:pt>
                <c:pt idx="5511">
                  <c:v>3.7252689022318445E-12</c:v>
                </c:pt>
                <c:pt idx="5512">
                  <c:v>3.8566591997563369E-12</c:v>
                </c:pt>
                <c:pt idx="5513">
                  <c:v>3.7752666102280123E-12</c:v>
                </c:pt>
                <c:pt idx="5514">
                  <c:v>3.7752666102280123E-12</c:v>
                </c:pt>
                <c:pt idx="5515">
                  <c:v>3.8157458908932603E-12</c:v>
                </c:pt>
                <c:pt idx="5516">
                  <c:v>3.8055915358440735E-12</c:v>
                </c:pt>
                <c:pt idx="5517">
                  <c:v>3.7551922199795068E-12</c:v>
                </c:pt>
                <c:pt idx="5518">
                  <c:v>3.8463959673667009E-12</c:v>
                </c:pt>
                <c:pt idx="5519">
                  <c:v>3.939806566976964E-12</c:v>
                </c:pt>
                <c:pt idx="5520">
                  <c:v>3.8157458908932603E-12</c:v>
                </c:pt>
                <c:pt idx="5521">
                  <c:v>3.8361520171320276E-12</c:v>
                </c:pt>
                <c:pt idx="5522">
                  <c:v>3.8259353491941571E-12</c:v>
                </c:pt>
                <c:pt idx="5523">
                  <c:v>3.908420327763672E-12</c:v>
                </c:pt>
                <c:pt idx="5524">
                  <c:v>3.7252689022318445E-12</c:v>
                </c:pt>
                <c:pt idx="5525">
                  <c:v>3.8055915358440735E-12</c:v>
                </c:pt>
                <c:pt idx="5526">
                  <c:v>3.939806566976964E-12</c:v>
                </c:pt>
                <c:pt idx="5527">
                  <c:v>3.7451911689828132E-12</c:v>
                </c:pt>
                <c:pt idx="5528">
                  <c:v>3.7853479738197307E-12</c:v>
                </c:pt>
                <c:pt idx="5529">
                  <c:v>3.8157458908932603E-12</c:v>
                </c:pt>
                <c:pt idx="5530">
                  <c:v>3.8361520171320276E-12</c:v>
                </c:pt>
                <c:pt idx="5531">
                  <c:v>3.8980111905678418E-12</c:v>
                </c:pt>
                <c:pt idx="5532">
                  <c:v>3.9188572612206846E-12</c:v>
                </c:pt>
                <c:pt idx="5533">
                  <c:v>3.8669579117828578E-12</c:v>
                </c:pt>
                <c:pt idx="5534">
                  <c:v>3.6955917648111122E-12</c:v>
                </c:pt>
                <c:pt idx="5535">
                  <c:v>3.8980111905678418E-12</c:v>
                </c:pt>
                <c:pt idx="5536">
                  <c:v>3.67594103310252E-12</c:v>
                </c:pt>
                <c:pt idx="5537">
                  <c:v>3.7352167533792489E-12</c:v>
                </c:pt>
                <c:pt idx="5538">
                  <c:v>3.8463959673667009E-12</c:v>
                </c:pt>
                <c:pt idx="5539">
                  <c:v>3.8669579117828578E-12</c:v>
                </c:pt>
                <c:pt idx="5540">
                  <c:v>3.7252689022318445E-12</c:v>
                </c:pt>
                <c:pt idx="5541">
                  <c:v>3.7551922199795068E-12</c:v>
                </c:pt>
                <c:pt idx="5542">
                  <c:v>3.8361520171320276E-12</c:v>
                </c:pt>
                <c:pt idx="5543">
                  <c:v>3.7752666102280123E-12</c:v>
                </c:pt>
                <c:pt idx="5544">
                  <c:v>3.7652199774957158E-12</c:v>
                </c:pt>
                <c:pt idx="5545">
                  <c:v>3.7551922199795068E-12</c:v>
                </c:pt>
                <c:pt idx="5546">
                  <c:v>3.8566591997563369E-12</c:v>
                </c:pt>
                <c:pt idx="5547">
                  <c:v>3.8980111905678418E-12</c:v>
                </c:pt>
                <c:pt idx="5548">
                  <c:v>3.7954562583954106E-12</c:v>
                </c:pt>
                <c:pt idx="5549">
                  <c:v>3.8157458908932603E-12</c:v>
                </c:pt>
                <c:pt idx="5550">
                  <c:v>3.9608761540146979E-12</c:v>
                </c:pt>
                <c:pt idx="5551">
                  <c:v>3.908420327763672E-12</c:v>
                </c:pt>
                <c:pt idx="5552">
                  <c:v>3.8669579117828578E-12</c:v>
                </c:pt>
                <c:pt idx="5553">
                  <c:v>3.908420327763672E-12</c:v>
                </c:pt>
                <c:pt idx="5554">
                  <c:v>3.7153553219860432E-12</c:v>
                </c:pt>
                <c:pt idx="5555">
                  <c:v>3.8772841251943662E-12</c:v>
                </c:pt>
                <c:pt idx="5556">
                  <c:v>3.9608761540146979E-12</c:v>
                </c:pt>
                <c:pt idx="5557">
                  <c:v>3.7853479738197307E-12</c:v>
                </c:pt>
                <c:pt idx="5558">
                  <c:v>4.0462703791808961E-12</c:v>
                </c:pt>
                <c:pt idx="5559">
                  <c:v>3.7352167533792489E-12</c:v>
                </c:pt>
                <c:pt idx="5560">
                  <c:v>3.8772841251943662E-12</c:v>
                </c:pt>
                <c:pt idx="5561">
                  <c:v>3.8772841251943662E-12</c:v>
                </c:pt>
                <c:pt idx="5562">
                  <c:v>3.8566591997563369E-12</c:v>
                </c:pt>
                <c:pt idx="5563">
                  <c:v>3.8772841251943662E-12</c:v>
                </c:pt>
                <c:pt idx="5564">
                  <c:v>4.0247465438936059E-12</c:v>
                </c:pt>
                <c:pt idx="5565">
                  <c:v>3.908420327763672E-12</c:v>
                </c:pt>
                <c:pt idx="5566">
                  <c:v>3.8157458908932603E-12</c:v>
                </c:pt>
                <c:pt idx="5567">
                  <c:v>3.971453164004456E-12</c:v>
                </c:pt>
                <c:pt idx="5568">
                  <c:v>3.9820500830664945E-12</c:v>
                </c:pt>
                <c:pt idx="5569">
                  <c:v>3.8980111905678418E-12</c:v>
                </c:pt>
                <c:pt idx="5570">
                  <c:v>3.971453164004456E-12</c:v>
                </c:pt>
                <c:pt idx="5571">
                  <c:v>3.8566591997563369E-12</c:v>
                </c:pt>
                <c:pt idx="5572">
                  <c:v>4.0679008060364096E-12</c:v>
                </c:pt>
                <c:pt idx="5573">
                  <c:v>4.0033455830834341E-12</c:v>
                </c:pt>
                <c:pt idx="5574">
                  <c:v>3.8669579117828578E-12</c:v>
                </c:pt>
                <c:pt idx="5575">
                  <c:v>3.8463959673667009E-12</c:v>
                </c:pt>
                <c:pt idx="5576">
                  <c:v>3.99268363530862E-12</c:v>
                </c:pt>
                <c:pt idx="5577">
                  <c:v>3.908420327763672E-12</c:v>
                </c:pt>
                <c:pt idx="5578">
                  <c:v>3.7451911689828132E-12</c:v>
                </c:pt>
                <c:pt idx="5579">
                  <c:v>3.8055915358440735E-12</c:v>
                </c:pt>
                <c:pt idx="5580">
                  <c:v>3.8669579117828578E-12</c:v>
                </c:pt>
                <c:pt idx="5581">
                  <c:v>3.8772841251943662E-12</c:v>
                </c:pt>
                <c:pt idx="5582">
                  <c:v>3.8463959673667009E-12</c:v>
                </c:pt>
                <c:pt idx="5583">
                  <c:v>3.9503273133462715E-12</c:v>
                </c:pt>
                <c:pt idx="5584">
                  <c:v>3.8157458908932603E-12</c:v>
                </c:pt>
                <c:pt idx="5585">
                  <c:v>3.8463959673667009E-12</c:v>
                </c:pt>
                <c:pt idx="5586">
                  <c:v>3.9293220651652257E-12</c:v>
                </c:pt>
                <c:pt idx="5587">
                  <c:v>3.8259353491941571E-12</c:v>
                </c:pt>
                <c:pt idx="5588">
                  <c:v>3.908420327763672E-12</c:v>
                </c:pt>
                <c:pt idx="5589">
                  <c:v>3.8055915358440735E-12</c:v>
                </c:pt>
                <c:pt idx="5590">
                  <c:v>3.8361520171320276E-12</c:v>
                </c:pt>
                <c:pt idx="5591">
                  <c:v>4.1005763233157308E-12</c:v>
                </c:pt>
                <c:pt idx="5592">
                  <c:v>3.8361520171320276E-12</c:v>
                </c:pt>
                <c:pt idx="5593">
                  <c:v>3.908420327763672E-12</c:v>
                </c:pt>
                <c:pt idx="5594">
                  <c:v>3.99268363530862E-12</c:v>
                </c:pt>
                <c:pt idx="5595">
                  <c:v>3.908420327763672E-12</c:v>
                </c:pt>
                <c:pt idx="5596">
                  <c:v>3.8669579117828578E-12</c:v>
                </c:pt>
                <c:pt idx="5597">
                  <c:v>3.7551922199795068E-12</c:v>
                </c:pt>
                <c:pt idx="5598">
                  <c:v>3.8669579117828578E-12</c:v>
                </c:pt>
                <c:pt idx="5599">
                  <c:v>3.9608761540146979E-12</c:v>
                </c:pt>
                <c:pt idx="5600">
                  <c:v>3.8980111905678418E-12</c:v>
                </c:pt>
                <c:pt idx="5601">
                  <c:v>3.8361520171320276E-12</c:v>
                </c:pt>
                <c:pt idx="5602">
                  <c:v>3.99268363530862E-12</c:v>
                </c:pt>
                <c:pt idx="5603">
                  <c:v>3.7153553219860432E-12</c:v>
                </c:pt>
                <c:pt idx="5604">
                  <c:v>3.908420327763672E-12</c:v>
                </c:pt>
                <c:pt idx="5605">
                  <c:v>3.9188572612206846E-12</c:v>
                </c:pt>
                <c:pt idx="5606">
                  <c:v>4.0033455830834341E-12</c:v>
                </c:pt>
                <c:pt idx="5607">
                  <c:v>3.8157458908932603E-12</c:v>
                </c:pt>
                <c:pt idx="5608">
                  <c:v>3.7652199774957158E-12</c:v>
                </c:pt>
                <c:pt idx="5609">
                  <c:v>3.8772841251943662E-12</c:v>
                </c:pt>
                <c:pt idx="5610">
                  <c:v>3.7352167533792489E-12</c:v>
                </c:pt>
                <c:pt idx="5611">
                  <c:v>3.6369448700867968E-12</c:v>
                </c:pt>
                <c:pt idx="5612">
                  <c:v>3.9608761540146979E-12</c:v>
                </c:pt>
                <c:pt idx="5613">
                  <c:v>3.7551922199795068E-12</c:v>
                </c:pt>
                <c:pt idx="5614">
                  <c:v>4.0462703791808961E-12</c:v>
                </c:pt>
                <c:pt idx="5615">
                  <c:v>3.8566591997563369E-12</c:v>
                </c:pt>
                <c:pt idx="5616">
                  <c:v>3.908420327763672E-12</c:v>
                </c:pt>
                <c:pt idx="5617">
                  <c:v>3.8669579117828578E-12</c:v>
                </c:pt>
                <c:pt idx="5618">
                  <c:v>3.8157458908932603E-12</c:v>
                </c:pt>
                <c:pt idx="5619">
                  <c:v>3.9188572612206846E-12</c:v>
                </c:pt>
                <c:pt idx="5620">
                  <c:v>3.7551922199795068E-12</c:v>
                </c:pt>
                <c:pt idx="5621">
                  <c:v>3.9188572612206846E-12</c:v>
                </c:pt>
                <c:pt idx="5622">
                  <c:v>3.9503273133462715E-12</c:v>
                </c:pt>
                <c:pt idx="5623">
                  <c:v>3.7153553219860432E-12</c:v>
                </c:pt>
                <c:pt idx="5624">
                  <c:v>3.7153553219860432E-12</c:v>
                </c:pt>
                <c:pt idx="5625">
                  <c:v>3.7352167533792489E-12</c:v>
                </c:pt>
                <c:pt idx="5626">
                  <c:v>4.014036002217543E-12</c:v>
                </c:pt>
                <c:pt idx="5627">
                  <c:v>3.67594103310252E-12</c:v>
                </c:pt>
                <c:pt idx="5628">
                  <c:v>3.8876379134297657E-12</c:v>
                </c:pt>
                <c:pt idx="5629">
                  <c:v>3.7752666102280123E-12</c:v>
                </c:pt>
                <c:pt idx="5630">
                  <c:v>3.7551922199795068E-12</c:v>
                </c:pt>
                <c:pt idx="5631">
                  <c:v>3.7853479738197307E-12</c:v>
                </c:pt>
                <c:pt idx="5632">
                  <c:v>3.7352167533792489E-12</c:v>
                </c:pt>
                <c:pt idx="5633">
                  <c:v>3.8361520171320276E-12</c:v>
                </c:pt>
                <c:pt idx="5634">
                  <c:v>3.8055915358440735E-12</c:v>
                </c:pt>
                <c:pt idx="5635">
                  <c:v>3.9293220651652257E-12</c:v>
                </c:pt>
                <c:pt idx="5636">
                  <c:v>3.8157458908932603E-12</c:v>
                </c:pt>
                <c:pt idx="5637">
                  <c:v>3.7054603669825891E-12</c:v>
                </c:pt>
                <c:pt idx="5638">
                  <c:v>4.0033455830834341E-12</c:v>
                </c:pt>
                <c:pt idx="5639">
                  <c:v>3.8772841251943662E-12</c:v>
                </c:pt>
                <c:pt idx="5640">
                  <c:v>3.971453164004456E-12</c:v>
                </c:pt>
                <c:pt idx="5641">
                  <c:v>3.9820500830664945E-12</c:v>
                </c:pt>
                <c:pt idx="5642">
                  <c:v>4.1224970572052179E-12</c:v>
                </c:pt>
                <c:pt idx="5643">
                  <c:v>4.1115177781463549E-12</c:v>
                </c:pt>
                <c:pt idx="5644">
                  <c:v>4.0570754234584052E-12</c:v>
                </c:pt>
                <c:pt idx="5645">
                  <c:v>3.939806566976964E-12</c:v>
                </c:pt>
                <c:pt idx="5646">
                  <c:v>3.9293220651652257E-12</c:v>
                </c:pt>
                <c:pt idx="5647">
                  <c:v>3.8361520171320276E-12</c:v>
                </c:pt>
                <c:pt idx="5648">
                  <c:v>4.0787636115849164E-12</c:v>
                </c:pt>
                <c:pt idx="5649">
                  <c:v>3.9503273133462715E-12</c:v>
                </c:pt>
                <c:pt idx="5650">
                  <c:v>3.908420327763672E-12</c:v>
                </c:pt>
                <c:pt idx="5651">
                  <c:v>3.8259353491941571E-12</c:v>
                </c:pt>
                <c:pt idx="5652">
                  <c:v>4.014036002217543E-12</c:v>
                </c:pt>
                <c:pt idx="5653">
                  <c:v>4.0033455830834341E-12</c:v>
                </c:pt>
                <c:pt idx="5654">
                  <c:v>3.9503273133462715E-12</c:v>
                </c:pt>
                <c:pt idx="5655">
                  <c:v>4.0896554248575605E-12</c:v>
                </c:pt>
                <c:pt idx="5656">
                  <c:v>4.1556111202685977E-12</c:v>
                </c:pt>
                <c:pt idx="5657">
                  <c:v>4.0354941115391766E-12</c:v>
                </c:pt>
                <c:pt idx="5658">
                  <c:v>3.8772841251943662E-12</c:v>
                </c:pt>
                <c:pt idx="5659">
                  <c:v>3.9820500830664945E-12</c:v>
                </c:pt>
                <c:pt idx="5660">
                  <c:v>3.99268363530862E-12</c:v>
                </c:pt>
                <c:pt idx="5661">
                  <c:v>3.939806566976964E-12</c:v>
                </c:pt>
                <c:pt idx="5662">
                  <c:v>3.8055915358440735E-12</c:v>
                </c:pt>
                <c:pt idx="5663">
                  <c:v>3.8772841251943662E-12</c:v>
                </c:pt>
                <c:pt idx="5664">
                  <c:v>3.8259353491941571E-12</c:v>
                </c:pt>
                <c:pt idx="5665">
                  <c:v>4.0033455830834341E-12</c:v>
                </c:pt>
                <c:pt idx="5666">
                  <c:v>3.908420327763672E-12</c:v>
                </c:pt>
                <c:pt idx="5667">
                  <c:v>3.8361520171320276E-12</c:v>
                </c:pt>
                <c:pt idx="5668">
                  <c:v>3.99268363530862E-12</c:v>
                </c:pt>
                <c:pt idx="5669">
                  <c:v>3.7954562583954106E-12</c:v>
                </c:pt>
                <c:pt idx="5670">
                  <c:v>3.9293220651652257E-12</c:v>
                </c:pt>
                <c:pt idx="5671">
                  <c:v>3.8566591997563369E-12</c:v>
                </c:pt>
                <c:pt idx="5672">
                  <c:v>3.908420327763672E-12</c:v>
                </c:pt>
                <c:pt idx="5673">
                  <c:v>3.7252689022318445E-12</c:v>
                </c:pt>
                <c:pt idx="5674">
                  <c:v>3.8980111905678418E-12</c:v>
                </c:pt>
                <c:pt idx="5675">
                  <c:v>3.8157458908932603E-12</c:v>
                </c:pt>
                <c:pt idx="5676">
                  <c:v>3.9608761540146979E-12</c:v>
                </c:pt>
                <c:pt idx="5677">
                  <c:v>3.908420327763672E-12</c:v>
                </c:pt>
                <c:pt idx="5678">
                  <c:v>4.1445436498698504E-12</c:v>
                </c:pt>
                <c:pt idx="5679">
                  <c:v>4.0896554248575605E-12</c:v>
                </c:pt>
                <c:pt idx="5680">
                  <c:v>3.8772841251943662E-12</c:v>
                </c:pt>
                <c:pt idx="5681">
                  <c:v>4.0033455830834341E-12</c:v>
                </c:pt>
                <c:pt idx="5682">
                  <c:v>3.99268363530862E-12</c:v>
                </c:pt>
                <c:pt idx="5683">
                  <c:v>3.9188572612206846E-12</c:v>
                </c:pt>
                <c:pt idx="5684">
                  <c:v>3.8055915358440735E-12</c:v>
                </c:pt>
                <c:pt idx="5685">
                  <c:v>3.8980111905678418E-12</c:v>
                </c:pt>
                <c:pt idx="5686">
                  <c:v>3.7451911689828132E-12</c:v>
                </c:pt>
                <c:pt idx="5687">
                  <c:v>3.9503273133462715E-12</c:v>
                </c:pt>
                <c:pt idx="5688">
                  <c:v>3.7752666102280123E-12</c:v>
                </c:pt>
                <c:pt idx="5689">
                  <c:v>3.7451911689828132E-12</c:v>
                </c:pt>
                <c:pt idx="5690">
                  <c:v>3.8669579117828578E-12</c:v>
                </c:pt>
                <c:pt idx="5691">
                  <c:v>3.8772841251943662E-12</c:v>
                </c:pt>
                <c:pt idx="5692">
                  <c:v>3.939806566976964E-12</c:v>
                </c:pt>
                <c:pt idx="5693">
                  <c:v>3.9188572612206846E-12</c:v>
                </c:pt>
                <c:pt idx="5694">
                  <c:v>3.971453164004456E-12</c:v>
                </c:pt>
                <c:pt idx="5695">
                  <c:v>4.0247465438936059E-12</c:v>
                </c:pt>
                <c:pt idx="5696">
                  <c:v>3.8463959673667009E-12</c:v>
                </c:pt>
                <c:pt idx="5697">
                  <c:v>3.971453164004456E-12</c:v>
                </c:pt>
                <c:pt idx="5698">
                  <c:v>3.908420327763672E-12</c:v>
                </c:pt>
                <c:pt idx="5699">
                  <c:v>3.9188572612206846E-12</c:v>
                </c:pt>
                <c:pt idx="5700">
                  <c:v>3.9608761540146979E-12</c:v>
                </c:pt>
                <c:pt idx="5701">
                  <c:v>3.8463959673667009E-12</c:v>
                </c:pt>
                <c:pt idx="5702">
                  <c:v>3.8669579117828578E-12</c:v>
                </c:pt>
                <c:pt idx="5703">
                  <c:v>3.99268363530862E-12</c:v>
                </c:pt>
                <c:pt idx="5704">
                  <c:v>3.8566591997563369E-12</c:v>
                </c:pt>
                <c:pt idx="5705">
                  <c:v>4.014036002217543E-12</c:v>
                </c:pt>
                <c:pt idx="5706">
                  <c:v>4.0462703791808961E-12</c:v>
                </c:pt>
                <c:pt idx="5707">
                  <c:v>4.0033455830834341E-12</c:v>
                </c:pt>
                <c:pt idx="5708">
                  <c:v>4.0570754234584052E-12</c:v>
                </c:pt>
                <c:pt idx="5709">
                  <c:v>3.9820500830664945E-12</c:v>
                </c:pt>
                <c:pt idx="5710">
                  <c:v>3.9188572612206846E-12</c:v>
                </c:pt>
                <c:pt idx="5711">
                  <c:v>3.9608761540146979E-12</c:v>
                </c:pt>
                <c:pt idx="5712">
                  <c:v>4.0679008060364096E-12</c:v>
                </c:pt>
                <c:pt idx="5713">
                  <c:v>3.8669579117828578E-12</c:v>
                </c:pt>
                <c:pt idx="5714">
                  <c:v>3.9608761540146979E-12</c:v>
                </c:pt>
                <c:pt idx="5715">
                  <c:v>4.0462703791808961E-12</c:v>
                </c:pt>
                <c:pt idx="5716">
                  <c:v>3.8876379134297657E-12</c:v>
                </c:pt>
                <c:pt idx="5717">
                  <c:v>3.8876379134297657E-12</c:v>
                </c:pt>
                <c:pt idx="5718">
                  <c:v>3.99268363530862E-12</c:v>
                </c:pt>
                <c:pt idx="5719">
                  <c:v>3.9820500830664945E-12</c:v>
                </c:pt>
                <c:pt idx="5720">
                  <c:v>3.8259353491941571E-12</c:v>
                </c:pt>
                <c:pt idx="5721">
                  <c:v>3.8259353491941571E-12</c:v>
                </c:pt>
                <c:pt idx="5722">
                  <c:v>3.8259353491941571E-12</c:v>
                </c:pt>
                <c:pt idx="5723">
                  <c:v>3.7252689022318445E-12</c:v>
                </c:pt>
                <c:pt idx="5724">
                  <c:v>3.8876379134297657E-12</c:v>
                </c:pt>
                <c:pt idx="5725">
                  <c:v>3.8157458908932603E-12</c:v>
                </c:pt>
                <c:pt idx="5726">
                  <c:v>3.8055915358440735E-12</c:v>
                </c:pt>
                <c:pt idx="5727">
                  <c:v>3.8566591997563369E-12</c:v>
                </c:pt>
                <c:pt idx="5728">
                  <c:v>3.9188572612206846E-12</c:v>
                </c:pt>
                <c:pt idx="5729">
                  <c:v>3.8361520171320276E-12</c:v>
                </c:pt>
                <c:pt idx="5730">
                  <c:v>3.8361520171320276E-12</c:v>
                </c:pt>
                <c:pt idx="5731">
                  <c:v>3.8669579117828578E-12</c:v>
                </c:pt>
                <c:pt idx="5732">
                  <c:v>3.8566591997563369E-12</c:v>
                </c:pt>
                <c:pt idx="5733">
                  <c:v>3.9188572612206846E-12</c:v>
                </c:pt>
                <c:pt idx="5734">
                  <c:v>3.7451911689828132E-12</c:v>
                </c:pt>
                <c:pt idx="5735">
                  <c:v>3.9188572612206846E-12</c:v>
                </c:pt>
                <c:pt idx="5736">
                  <c:v>3.7652199774957158E-12</c:v>
                </c:pt>
                <c:pt idx="5737">
                  <c:v>3.8463959673667009E-12</c:v>
                </c:pt>
                <c:pt idx="5738">
                  <c:v>3.8463959673667009E-12</c:v>
                </c:pt>
                <c:pt idx="5739">
                  <c:v>3.939806566976964E-12</c:v>
                </c:pt>
                <c:pt idx="5740">
                  <c:v>3.8876379134297657E-12</c:v>
                </c:pt>
                <c:pt idx="5741">
                  <c:v>3.8361520171320276E-12</c:v>
                </c:pt>
                <c:pt idx="5742">
                  <c:v>3.8259353491941571E-12</c:v>
                </c:pt>
                <c:pt idx="5743">
                  <c:v>3.6955917648111122E-12</c:v>
                </c:pt>
                <c:pt idx="5744">
                  <c:v>3.8055915358440735E-12</c:v>
                </c:pt>
                <c:pt idx="5745">
                  <c:v>3.8361520171320276E-12</c:v>
                </c:pt>
                <c:pt idx="5746">
                  <c:v>3.9188572612206846E-12</c:v>
                </c:pt>
                <c:pt idx="5747">
                  <c:v>3.7954562583954106E-12</c:v>
                </c:pt>
                <c:pt idx="5748">
                  <c:v>3.8361520171320276E-12</c:v>
                </c:pt>
                <c:pt idx="5749">
                  <c:v>3.9188572612206846E-12</c:v>
                </c:pt>
                <c:pt idx="5750">
                  <c:v>3.7551922199795068E-12</c:v>
                </c:pt>
                <c:pt idx="5751">
                  <c:v>3.8157458908932603E-12</c:v>
                </c:pt>
                <c:pt idx="5752">
                  <c:v>3.7652199774957158E-12</c:v>
                </c:pt>
                <c:pt idx="5753">
                  <c:v>3.9820500830664945E-12</c:v>
                </c:pt>
                <c:pt idx="5754">
                  <c:v>3.7752666102280123E-12</c:v>
                </c:pt>
                <c:pt idx="5755">
                  <c:v>3.8463959673667009E-12</c:v>
                </c:pt>
                <c:pt idx="5756">
                  <c:v>3.8157458908932603E-12</c:v>
                </c:pt>
                <c:pt idx="5757">
                  <c:v>3.7451911689828132E-12</c:v>
                </c:pt>
                <c:pt idx="5758">
                  <c:v>3.7652199774957158E-12</c:v>
                </c:pt>
                <c:pt idx="5759">
                  <c:v>3.7451911689828132E-12</c:v>
                </c:pt>
                <c:pt idx="5760">
                  <c:v>3.8259353491941571E-12</c:v>
                </c:pt>
                <c:pt idx="5761">
                  <c:v>3.8361520171320276E-12</c:v>
                </c:pt>
                <c:pt idx="5762">
                  <c:v>3.8566591997563369E-12</c:v>
                </c:pt>
                <c:pt idx="5763">
                  <c:v>3.7954562583954106E-12</c:v>
                </c:pt>
                <c:pt idx="5764">
                  <c:v>3.8055915358440735E-12</c:v>
                </c:pt>
                <c:pt idx="5765">
                  <c:v>3.8055915358440735E-12</c:v>
                </c:pt>
                <c:pt idx="5766">
                  <c:v>3.8157458908932603E-12</c:v>
                </c:pt>
                <c:pt idx="5767">
                  <c:v>3.7752666102280123E-12</c:v>
                </c:pt>
                <c:pt idx="5768">
                  <c:v>3.7352167533792489E-12</c:v>
                </c:pt>
                <c:pt idx="5769">
                  <c:v>3.8566591997563369E-12</c:v>
                </c:pt>
                <c:pt idx="5770">
                  <c:v>3.8669579117828578E-12</c:v>
                </c:pt>
                <c:pt idx="5771">
                  <c:v>3.7954562583954106E-12</c:v>
                </c:pt>
                <c:pt idx="5772">
                  <c:v>3.7652199774957158E-12</c:v>
                </c:pt>
                <c:pt idx="5773">
                  <c:v>3.908420327763672E-12</c:v>
                </c:pt>
                <c:pt idx="5774">
                  <c:v>3.8361520171320276E-12</c:v>
                </c:pt>
                <c:pt idx="5775">
                  <c:v>3.8566591997563369E-12</c:v>
                </c:pt>
                <c:pt idx="5776">
                  <c:v>3.8157458908932603E-12</c:v>
                </c:pt>
                <c:pt idx="5777">
                  <c:v>3.8669579117828578E-12</c:v>
                </c:pt>
                <c:pt idx="5778">
                  <c:v>3.8361520171320276E-12</c:v>
                </c:pt>
                <c:pt idx="5779">
                  <c:v>3.7954562583954106E-12</c:v>
                </c:pt>
                <c:pt idx="5780">
                  <c:v>3.7853479738197307E-12</c:v>
                </c:pt>
                <c:pt idx="5781">
                  <c:v>3.8876379134297657E-12</c:v>
                </c:pt>
                <c:pt idx="5782">
                  <c:v>3.8980111905678418E-12</c:v>
                </c:pt>
                <c:pt idx="5783">
                  <c:v>3.6955917648111122E-12</c:v>
                </c:pt>
                <c:pt idx="5784">
                  <c:v>3.8259353491941571E-12</c:v>
                </c:pt>
                <c:pt idx="5785">
                  <c:v>3.7551922199795068E-12</c:v>
                </c:pt>
                <c:pt idx="5786">
                  <c:v>3.8772841251943662E-12</c:v>
                </c:pt>
                <c:pt idx="5787">
                  <c:v>3.8259353491941571E-12</c:v>
                </c:pt>
                <c:pt idx="5788">
                  <c:v>3.8055915358440735E-12</c:v>
                </c:pt>
                <c:pt idx="5789">
                  <c:v>3.8669579117828578E-12</c:v>
                </c:pt>
                <c:pt idx="5790">
                  <c:v>3.7954562583954106E-12</c:v>
                </c:pt>
                <c:pt idx="5791">
                  <c:v>3.7451911689828132E-12</c:v>
                </c:pt>
                <c:pt idx="5792">
                  <c:v>3.7752666102280123E-12</c:v>
                </c:pt>
                <c:pt idx="5793">
                  <c:v>3.7752666102280123E-12</c:v>
                </c:pt>
                <c:pt idx="5794">
                  <c:v>3.6955917648111122E-12</c:v>
                </c:pt>
                <c:pt idx="5795">
                  <c:v>3.7352167533792489E-12</c:v>
                </c:pt>
                <c:pt idx="5796">
                  <c:v>3.6857494452871758E-12</c:v>
                </c:pt>
                <c:pt idx="5797">
                  <c:v>3.8157458908932603E-12</c:v>
                </c:pt>
                <c:pt idx="5798">
                  <c:v>3.6661510485746174E-12</c:v>
                </c:pt>
                <c:pt idx="5799">
                  <c:v>3.7954562583954106E-12</c:v>
                </c:pt>
                <c:pt idx="5800">
                  <c:v>3.6857494452871758E-12</c:v>
                </c:pt>
                <c:pt idx="5801">
                  <c:v>3.6661510485746174E-12</c:v>
                </c:pt>
                <c:pt idx="5802">
                  <c:v>3.7054603669825891E-12</c:v>
                </c:pt>
                <c:pt idx="5803">
                  <c:v>3.6955917648111122E-12</c:v>
                </c:pt>
                <c:pt idx="5804">
                  <c:v>3.6563871373150846E-12</c:v>
                </c:pt>
                <c:pt idx="5805">
                  <c:v>3.7451911689828132E-12</c:v>
                </c:pt>
                <c:pt idx="5806">
                  <c:v>3.7352167533792489E-12</c:v>
                </c:pt>
                <c:pt idx="5807">
                  <c:v>3.8259353491941571E-12</c:v>
                </c:pt>
                <c:pt idx="5808">
                  <c:v>3.6563871373150846E-12</c:v>
                </c:pt>
                <c:pt idx="5809">
                  <c:v>3.7054603669825891E-12</c:v>
                </c:pt>
                <c:pt idx="5810">
                  <c:v>3.6466492298840415E-12</c:v>
                </c:pt>
                <c:pt idx="5811">
                  <c:v>3.7551922199795068E-12</c:v>
                </c:pt>
                <c:pt idx="5812">
                  <c:v>3.6563871373150846E-12</c:v>
                </c:pt>
                <c:pt idx="5813">
                  <c:v>3.7551922199795068E-12</c:v>
                </c:pt>
                <c:pt idx="5814">
                  <c:v>3.7752666102280123E-12</c:v>
                </c:pt>
                <c:pt idx="5815">
                  <c:v>3.8157458908932603E-12</c:v>
                </c:pt>
                <c:pt idx="5816">
                  <c:v>3.8157458908932603E-12</c:v>
                </c:pt>
                <c:pt idx="5817">
                  <c:v>3.8876379134297657E-12</c:v>
                </c:pt>
                <c:pt idx="5818">
                  <c:v>3.7752666102280123E-12</c:v>
                </c:pt>
                <c:pt idx="5819">
                  <c:v>3.7252689022318445E-12</c:v>
                </c:pt>
                <c:pt idx="5820">
                  <c:v>3.5696887808144226E-12</c:v>
                </c:pt>
                <c:pt idx="5821">
                  <c:v>3.7352167533792489E-12</c:v>
                </c:pt>
                <c:pt idx="5822">
                  <c:v>3.8055915358440735E-12</c:v>
                </c:pt>
                <c:pt idx="5823">
                  <c:v>3.6661510485746174E-12</c:v>
                </c:pt>
                <c:pt idx="5824">
                  <c:v>3.7551922199795068E-12</c:v>
                </c:pt>
                <c:pt idx="5825">
                  <c:v>3.5696887808144226E-12</c:v>
                </c:pt>
                <c:pt idx="5826">
                  <c:v>3.5412510633562259E-12</c:v>
                </c:pt>
                <c:pt idx="5827">
                  <c:v>3.7551922199795068E-12</c:v>
                </c:pt>
                <c:pt idx="5828">
                  <c:v>3.7153553219860432E-12</c:v>
                </c:pt>
                <c:pt idx="5829">
                  <c:v>3.7054603669825891E-12</c:v>
                </c:pt>
                <c:pt idx="5830">
                  <c:v>3.7054603669825891E-12</c:v>
                </c:pt>
                <c:pt idx="5831">
                  <c:v>3.7054603669825891E-12</c:v>
                </c:pt>
                <c:pt idx="5832">
                  <c:v>3.7054603669825891E-12</c:v>
                </c:pt>
                <c:pt idx="5833">
                  <c:v>3.7153553219860432E-12</c:v>
                </c:pt>
                <c:pt idx="5834">
                  <c:v>3.8259353491941571E-12</c:v>
                </c:pt>
                <c:pt idx="5835">
                  <c:v>3.6661510485746174E-12</c:v>
                </c:pt>
                <c:pt idx="5836">
                  <c:v>3.8772841251943662E-12</c:v>
                </c:pt>
                <c:pt idx="5837">
                  <c:v>3.7352167533792489E-12</c:v>
                </c:pt>
                <c:pt idx="5838">
                  <c:v>3.67594103310252E-12</c:v>
                </c:pt>
                <c:pt idx="5839">
                  <c:v>3.6369448700867968E-12</c:v>
                </c:pt>
                <c:pt idx="5840">
                  <c:v>3.7451911689828132E-12</c:v>
                </c:pt>
                <c:pt idx="5841">
                  <c:v>3.6955917648111122E-12</c:v>
                </c:pt>
                <c:pt idx="5842">
                  <c:v>3.8157458908932603E-12</c:v>
                </c:pt>
                <c:pt idx="5843">
                  <c:v>3.8157458908932603E-12</c:v>
                </c:pt>
                <c:pt idx="5844">
                  <c:v>3.6079638085050986E-12</c:v>
                </c:pt>
                <c:pt idx="5845">
                  <c:v>3.7054603669825891E-12</c:v>
                </c:pt>
                <c:pt idx="5846">
                  <c:v>3.6369448700867968E-12</c:v>
                </c:pt>
                <c:pt idx="5847">
                  <c:v>3.6466492298840415E-12</c:v>
                </c:pt>
                <c:pt idx="5848">
                  <c:v>3.6369448700867968E-12</c:v>
                </c:pt>
                <c:pt idx="5849">
                  <c:v>3.7752666102280123E-12</c:v>
                </c:pt>
                <c:pt idx="5850">
                  <c:v>3.67594103310252E-12</c:v>
                </c:pt>
                <c:pt idx="5851">
                  <c:v>3.5983623972571396E-12</c:v>
                </c:pt>
                <c:pt idx="5852">
                  <c:v>3.6466492298840415E-12</c:v>
                </c:pt>
                <c:pt idx="5853">
                  <c:v>3.7054603669825891E-12</c:v>
                </c:pt>
                <c:pt idx="5854">
                  <c:v>3.6661510485746174E-12</c:v>
                </c:pt>
                <c:pt idx="5855">
                  <c:v>3.7451911689828132E-12</c:v>
                </c:pt>
                <c:pt idx="5856">
                  <c:v>3.7153553219860432E-12</c:v>
                </c:pt>
                <c:pt idx="5857">
                  <c:v>3.6955917648111122E-12</c:v>
                </c:pt>
                <c:pt idx="5858">
                  <c:v>3.617598411497309E-12</c:v>
                </c:pt>
                <c:pt idx="5859">
                  <c:v>3.6272587424568028E-12</c:v>
                </c:pt>
                <c:pt idx="5860">
                  <c:v>3.6955917648111122E-12</c:v>
                </c:pt>
                <c:pt idx="5861">
                  <c:v>3.6955917648111122E-12</c:v>
                </c:pt>
                <c:pt idx="5862">
                  <c:v>3.6857494452871758E-12</c:v>
                </c:pt>
                <c:pt idx="5863">
                  <c:v>3.6563871373150846E-12</c:v>
                </c:pt>
                <c:pt idx="5864">
                  <c:v>3.8259353491941571E-12</c:v>
                </c:pt>
                <c:pt idx="5865">
                  <c:v>3.8566591997563369E-12</c:v>
                </c:pt>
                <c:pt idx="5866">
                  <c:v>3.7451911689828132E-12</c:v>
                </c:pt>
                <c:pt idx="5867">
                  <c:v>3.908420327763672E-12</c:v>
                </c:pt>
                <c:pt idx="5868">
                  <c:v>3.7551922199795068E-12</c:v>
                </c:pt>
                <c:pt idx="5869">
                  <c:v>3.7853479738197307E-12</c:v>
                </c:pt>
                <c:pt idx="5870">
                  <c:v>3.7752666102280123E-12</c:v>
                </c:pt>
                <c:pt idx="5871">
                  <c:v>3.7451911689828132E-12</c:v>
                </c:pt>
                <c:pt idx="5872">
                  <c:v>3.8157458908932603E-12</c:v>
                </c:pt>
                <c:pt idx="5873">
                  <c:v>3.6272587424568028E-12</c:v>
                </c:pt>
                <c:pt idx="5874">
                  <c:v>3.6369448700867968E-12</c:v>
                </c:pt>
                <c:pt idx="5875">
                  <c:v>3.7153553219860432E-12</c:v>
                </c:pt>
                <c:pt idx="5876">
                  <c:v>3.6857494452871758E-12</c:v>
                </c:pt>
                <c:pt idx="5877">
                  <c:v>3.7153553219860432E-12</c:v>
                </c:pt>
                <c:pt idx="5878">
                  <c:v>3.7352167533792489E-12</c:v>
                </c:pt>
                <c:pt idx="5879">
                  <c:v>3.7054603669825891E-12</c:v>
                </c:pt>
                <c:pt idx="5880">
                  <c:v>3.7352167533792489E-12</c:v>
                </c:pt>
                <c:pt idx="5881">
                  <c:v>3.8055915358440735E-12</c:v>
                </c:pt>
                <c:pt idx="5882">
                  <c:v>3.5887790247607665E-12</c:v>
                </c:pt>
                <c:pt idx="5883">
                  <c:v>3.6563871373150846E-12</c:v>
                </c:pt>
                <c:pt idx="5884">
                  <c:v>3.7451911689828132E-12</c:v>
                </c:pt>
                <c:pt idx="5885">
                  <c:v>3.6563871373150846E-12</c:v>
                </c:pt>
                <c:pt idx="5886">
                  <c:v>3.7752666102280123E-12</c:v>
                </c:pt>
                <c:pt idx="5887">
                  <c:v>3.7451911689828132E-12</c:v>
                </c:pt>
                <c:pt idx="5888">
                  <c:v>3.7954562583954106E-12</c:v>
                </c:pt>
                <c:pt idx="5889">
                  <c:v>3.6272587424568028E-12</c:v>
                </c:pt>
                <c:pt idx="5890">
                  <c:v>3.67594103310252E-12</c:v>
                </c:pt>
                <c:pt idx="5891">
                  <c:v>3.67594103310252E-12</c:v>
                </c:pt>
                <c:pt idx="5892">
                  <c:v>3.7054603669825891E-12</c:v>
                </c:pt>
                <c:pt idx="5893">
                  <c:v>3.7054603669825891E-12</c:v>
                </c:pt>
                <c:pt idx="5894">
                  <c:v>3.6661510485746174E-12</c:v>
                </c:pt>
                <c:pt idx="5895">
                  <c:v>3.6857494452871758E-12</c:v>
                </c:pt>
                <c:pt idx="5896">
                  <c:v>3.7054603669825891E-12</c:v>
                </c:pt>
                <c:pt idx="5897">
                  <c:v>3.7252689022318445E-12</c:v>
                </c:pt>
                <c:pt idx="5898">
                  <c:v>3.6857494452871758E-12</c:v>
                </c:pt>
                <c:pt idx="5899">
                  <c:v>3.6857494452871758E-12</c:v>
                </c:pt>
                <c:pt idx="5900">
                  <c:v>3.8566591997563369E-12</c:v>
                </c:pt>
                <c:pt idx="5901">
                  <c:v>3.6563871373150846E-12</c:v>
                </c:pt>
                <c:pt idx="5902">
                  <c:v>3.7954562583954106E-12</c:v>
                </c:pt>
                <c:pt idx="5903">
                  <c:v>3.6272587424568028E-12</c:v>
                </c:pt>
                <c:pt idx="5904">
                  <c:v>3.6369448700867968E-12</c:v>
                </c:pt>
                <c:pt idx="5905">
                  <c:v>3.6955917648111122E-12</c:v>
                </c:pt>
                <c:pt idx="5906">
                  <c:v>3.6857494452871758E-12</c:v>
                </c:pt>
                <c:pt idx="5907">
                  <c:v>3.6857494452871758E-12</c:v>
                </c:pt>
                <c:pt idx="5908">
                  <c:v>3.7054603669825891E-12</c:v>
                </c:pt>
                <c:pt idx="5909">
                  <c:v>3.7652199774957158E-12</c:v>
                </c:pt>
                <c:pt idx="5910">
                  <c:v>3.6857494452871758E-12</c:v>
                </c:pt>
                <c:pt idx="5911">
                  <c:v>3.6272587424568028E-12</c:v>
                </c:pt>
                <c:pt idx="5912">
                  <c:v>3.67594103310252E-12</c:v>
                </c:pt>
                <c:pt idx="5913">
                  <c:v>3.6272587424568028E-12</c:v>
                </c:pt>
                <c:pt idx="5914">
                  <c:v>3.6272587424568028E-12</c:v>
                </c:pt>
                <c:pt idx="5915">
                  <c:v>3.7551922199795068E-12</c:v>
                </c:pt>
                <c:pt idx="5916">
                  <c:v>3.8055915358440735E-12</c:v>
                </c:pt>
                <c:pt idx="5917">
                  <c:v>3.6955917648111122E-12</c:v>
                </c:pt>
                <c:pt idx="5918">
                  <c:v>3.6079638085050986E-12</c:v>
                </c:pt>
                <c:pt idx="5919">
                  <c:v>3.7451911689828132E-12</c:v>
                </c:pt>
                <c:pt idx="5920">
                  <c:v>3.6857494452871758E-12</c:v>
                </c:pt>
                <c:pt idx="5921">
                  <c:v>3.617598411497309E-12</c:v>
                </c:pt>
                <c:pt idx="5922">
                  <c:v>3.6661510485746174E-12</c:v>
                </c:pt>
                <c:pt idx="5923">
                  <c:v>3.7252689022318445E-12</c:v>
                </c:pt>
                <c:pt idx="5924">
                  <c:v>3.6466492298840415E-12</c:v>
                </c:pt>
                <c:pt idx="5925">
                  <c:v>3.67594103310252E-12</c:v>
                </c:pt>
                <c:pt idx="5926">
                  <c:v>3.6369448700867968E-12</c:v>
                </c:pt>
                <c:pt idx="5927">
                  <c:v>3.6661510485746174E-12</c:v>
                </c:pt>
                <c:pt idx="5928">
                  <c:v>3.5507075185486905E-12</c:v>
                </c:pt>
                <c:pt idx="5929">
                  <c:v>3.7352167533792489E-12</c:v>
                </c:pt>
                <c:pt idx="5930">
                  <c:v>3.6079638085050986E-12</c:v>
                </c:pt>
                <c:pt idx="5931">
                  <c:v>3.5696887808144226E-12</c:v>
                </c:pt>
                <c:pt idx="5932">
                  <c:v>3.67594103310252E-12</c:v>
                </c:pt>
                <c:pt idx="5933">
                  <c:v>3.6272587424568028E-12</c:v>
                </c:pt>
                <c:pt idx="5934">
                  <c:v>3.67594103310252E-12</c:v>
                </c:pt>
                <c:pt idx="5935">
                  <c:v>3.6079638085050986E-12</c:v>
                </c:pt>
                <c:pt idx="5936">
                  <c:v>3.5983623972571396E-12</c:v>
                </c:pt>
                <c:pt idx="5937">
                  <c:v>3.5887790247607665E-12</c:v>
                </c:pt>
                <c:pt idx="5938">
                  <c:v>3.67594103310252E-12</c:v>
                </c:pt>
                <c:pt idx="5939">
                  <c:v>3.6563871373150846E-12</c:v>
                </c:pt>
                <c:pt idx="5940">
                  <c:v>3.7551922199795068E-12</c:v>
                </c:pt>
                <c:pt idx="5941">
                  <c:v>3.6661510485746174E-12</c:v>
                </c:pt>
                <c:pt idx="5942">
                  <c:v>3.617598411497309E-12</c:v>
                </c:pt>
                <c:pt idx="5943">
                  <c:v>3.7752666102280123E-12</c:v>
                </c:pt>
                <c:pt idx="5944">
                  <c:v>3.5792211752713246E-12</c:v>
                </c:pt>
                <c:pt idx="5945">
                  <c:v>3.7252689022318445E-12</c:v>
                </c:pt>
                <c:pt idx="5946">
                  <c:v>3.6079638085050986E-12</c:v>
                </c:pt>
                <c:pt idx="5947">
                  <c:v>3.7853479738197307E-12</c:v>
                </c:pt>
                <c:pt idx="5948">
                  <c:v>3.6955917648111122E-12</c:v>
                </c:pt>
                <c:pt idx="5949">
                  <c:v>3.617598411497309E-12</c:v>
                </c:pt>
                <c:pt idx="5950">
                  <c:v>3.6857494452871758E-12</c:v>
                </c:pt>
                <c:pt idx="5951">
                  <c:v>3.8055915358440735E-12</c:v>
                </c:pt>
                <c:pt idx="5952">
                  <c:v>3.5983623972571396E-12</c:v>
                </c:pt>
                <c:pt idx="5953">
                  <c:v>3.7352167533792489E-12</c:v>
                </c:pt>
                <c:pt idx="5954">
                  <c:v>3.6563871373150846E-12</c:v>
                </c:pt>
                <c:pt idx="5955">
                  <c:v>3.6661510485746174E-12</c:v>
                </c:pt>
                <c:pt idx="5956">
                  <c:v>3.7252689022318445E-12</c:v>
                </c:pt>
                <c:pt idx="5957">
                  <c:v>3.617598411497309E-12</c:v>
                </c:pt>
                <c:pt idx="5958">
                  <c:v>3.6466492298840415E-12</c:v>
                </c:pt>
                <c:pt idx="5959">
                  <c:v>3.7252689022318445E-12</c:v>
                </c:pt>
                <c:pt idx="5960">
                  <c:v>3.7853479738197307E-12</c:v>
                </c:pt>
                <c:pt idx="5961">
                  <c:v>3.5887790247607665E-12</c:v>
                </c:pt>
                <c:pt idx="5962">
                  <c:v>3.5507075185486905E-12</c:v>
                </c:pt>
                <c:pt idx="5963">
                  <c:v>3.6369448700867968E-12</c:v>
                </c:pt>
                <c:pt idx="5964">
                  <c:v>3.5507075185486905E-12</c:v>
                </c:pt>
                <c:pt idx="5965">
                  <c:v>3.5696887808144226E-12</c:v>
                </c:pt>
                <c:pt idx="5966">
                  <c:v>3.5036837567801216E-12</c:v>
                </c:pt>
                <c:pt idx="5967">
                  <c:v>3.5601892259876726E-12</c:v>
                </c:pt>
                <c:pt idx="5968">
                  <c:v>3.5696887808144226E-12</c:v>
                </c:pt>
                <c:pt idx="5969">
                  <c:v>3.5887790247607665E-12</c:v>
                </c:pt>
                <c:pt idx="5970">
                  <c:v>3.617598411497309E-12</c:v>
                </c:pt>
                <c:pt idx="5971">
                  <c:v>3.7054603669825891E-12</c:v>
                </c:pt>
                <c:pt idx="5972">
                  <c:v>3.617598411497309E-12</c:v>
                </c:pt>
                <c:pt idx="5973">
                  <c:v>3.5887790247607665E-12</c:v>
                </c:pt>
                <c:pt idx="5974">
                  <c:v>3.7054603669825891E-12</c:v>
                </c:pt>
                <c:pt idx="5975">
                  <c:v>3.6661510485746174E-12</c:v>
                </c:pt>
                <c:pt idx="5976">
                  <c:v>3.6955917648111122E-12</c:v>
                </c:pt>
                <c:pt idx="5977">
                  <c:v>3.7153553219860432E-12</c:v>
                </c:pt>
                <c:pt idx="5978">
                  <c:v>3.6955917648111122E-12</c:v>
                </c:pt>
                <c:pt idx="5979">
                  <c:v>3.7551922199795068E-12</c:v>
                </c:pt>
                <c:pt idx="5980">
                  <c:v>3.7054603669825891E-12</c:v>
                </c:pt>
                <c:pt idx="5981">
                  <c:v>3.6955917648111122E-12</c:v>
                </c:pt>
                <c:pt idx="5982">
                  <c:v>3.7153553219860432E-12</c:v>
                </c:pt>
                <c:pt idx="5983">
                  <c:v>3.6079638085050986E-12</c:v>
                </c:pt>
                <c:pt idx="5984">
                  <c:v>3.7853479738197307E-12</c:v>
                </c:pt>
                <c:pt idx="5985">
                  <c:v>3.6857494452871758E-12</c:v>
                </c:pt>
                <c:pt idx="5986">
                  <c:v>3.6563871373150846E-12</c:v>
                </c:pt>
                <c:pt idx="5987">
                  <c:v>3.6955917648111122E-12</c:v>
                </c:pt>
                <c:pt idx="5988">
                  <c:v>3.7054603669825891E-12</c:v>
                </c:pt>
                <c:pt idx="5989">
                  <c:v>3.7551922199795068E-12</c:v>
                </c:pt>
                <c:pt idx="5990">
                  <c:v>3.7352167533792489E-12</c:v>
                </c:pt>
                <c:pt idx="5991">
                  <c:v>3.6272587424568028E-12</c:v>
                </c:pt>
                <c:pt idx="5992">
                  <c:v>3.6563871373150846E-12</c:v>
                </c:pt>
                <c:pt idx="5993">
                  <c:v>3.7153553219860432E-12</c:v>
                </c:pt>
                <c:pt idx="5994">
                  <c:v>3.7054603669825891E-12</c:v>
                </c:pt>
                <c:pt idx="5995">
                  <c:v>3.5983623972571396E-12</c:v>
                </c:pt>
                <c:pt idx="5996">
                  <c:v>3.6079638085050986E-12</c:v>
                </c:pt>
                <c:pt idx="5997">
                  <c:v>3.6955917648111122E-12</c:v>
                </c:pt>
                <c:pt idx="5998">
                  <c:v>3.67594103310252E-12</c:v>
                </c:pt>
                <c:pt idx="5999">
                  <c:v>3.617598411497309E-12</c:v>
                </c:pt>
                <c:pt idx="6000">
                  <c:v>3.6369448700867968E-12</c:v>
                </c:pt>
                <c:pt idx="6001">
                  <c:v>3.7451911689828132E-12</c:v>
                </c:pt>
                <c:pt idx="6002">
                  <c:v>3.7451911689828132E-12</c:v>
                </c:pt>
                <c:pt idx="6003">
                  <c:v>3.7252689022318445E-12</c:v>
                </c:pt>
                <c:pt idx="6004">
                  <c:v>3.6661510485746174E-12</c:v>
                </c:pt>
                <c:pt idx="6005">
                  <c:v>3.7551922199795068E-12</c:v>
                </c:pt>
                <c:pt idx="6006">
                  <c:v>3.7652199774957158E-12</c:v>
                </c:pt>
                <c:pt idx="6007">
                  <c:v>3.6661510485746174E-12</c:v>
                </c:pt>
                <c:pt idx="6008">
                  <c:v>3.5601892259876726E-12</c:v>
                </c:pt>
                <c:pt idx="6009">
                  <c:v>3.6466492298840415E-12</c:v>
                </c:pt>
                <c:pt idx="6010">
                  <c:v>3.7352167533792489E-12</c:v>
                </c:pt>
                <c:pt idx="6011">
                  <c:v>3.7352167533792489E-12</c:v>
                </c:pt>
                <c:pt idx="6012">
                  <c:v>3.6563871373150846E-12</c:v>
                </c:pt>
                <c:pt idx="6013">
                  <c:v>3.6272587424568028E-12</c:v>
                </c:pt>
                <c:pt idx="6014">
                  <c:v>3.67594103310252E-12</c:v>
                </c:pt>
                <c:pt idx="6015">
                  <c:v>3.5507075185486905E-12</c:v>
                </c:pt>
                <c:pt idx="6016">
                  <c:v>3.6563871373150846E-12</c:v>
                </c:pt>
                <c:pt idx="6017">
                  <c:v>3.67594103310252E-12</c:v>
                </c:pt>
                <c:pt idx="6018">
                  <c:v>3.6466492298840415E-12</c:v>
                </c:pt>
                <c:pt idx="6019">
                  <c:v>3.6369448700867968E-12</c:v>
                </c:pt>
                <c:pt idx="6020">
                  <c:v>3.6369448700867968E-12</c:v>
                </c:pt>
                <c:pt idx="6021">
                  <c:v>3.7752666102280123E-12</c:v>
                </c:pt>
                <c:pt idx="6022">
                  <c:v>3.7252689022318445E-12</c:v>
                </c:pt>
                <c:pt idx="6023">
                  <c:v>3.7652199774957158E-12</c:v>
                </c:pt>
                <c:pt idx="6024">
                  <c:v>3.617598411497309E-12</c:v>
                </c:pt>
                <c:pt idx="6025">
                  <c:v>3.6563871373150846E-12</c:v>
                </c:pt>
                <c:pt idx="6026">
                  <c:v>3.8259353491941571E-12</c:v>
                </c:pt>
                <c:pt idx="6027">
                  <c:v>3.7551922199795068E-12</c:v>
                </c:pt>
                <c:pt idx="6028">
                  <c:v>3.7054603669825891E-12</c:v>
                </c:pt>
                <c:pt idx="6029">
                  <c:v>3.617598411497309E-12</c:v>
                </c:pt>
                <c:pt idx="6030">
                  <c:v>3.6563871373150846E-12</c:v>
                </c:pt>
                <c:pt idx="6031">
                  <c:v>3.6466492298840415E-12</c:v>
                </c:pt>
                <c:pt idx="6032">
                  <c:v>3.6369448700867968E-12</c:v>
                </c:pt>
                <c:pt idx="6033">
                  <c:v>3.6563871373150846E-12</c:v>
                </c:pt>
                <c:pt idx="6034">
                  <c:v>3.7252689022318445E-12</c:v>
                </c:pt>
                <c:pt idx="6035">
                  <c:v>3.7352167533792489E-12</c:v>
                </c:pt>
                <c:pt idx="6036">
                  <c:v>3.67594103310252E-12</c:v>
                </c:pt>
                <c:pt idx="6037">
                  <c:v>3.6661510485746174E-12</c:v>
                </c:pt>
                <c:pt idx="6038">
                  <c:v>3.617598411497309E-12</c:v>
                </c:pt>
                <c:pt idx="6039">
                  <c:v>3.7352167533792489E-12</c:v>
                </c:pt>
                <c:pt idx="6040">
                  <c:v>3.6272587424568028E-12</c:v>
                </c:pt>
                <c:pt idx="6041">
                  <c:v>3.6466492298840415E-12</c:v>
                </c:pt>
                <c:pt idx="6042">
                  <c:v>3.6955917648111122E-12</c:v>
                </c:pt>
                <c:pt idx="6043">
                  <c:v>3.5412510633562259E-12</c:v>
                </c:pt>
                <c:pt idx="6044">
                  <c:v>3.6079638085050986E-12</c:v>
                </c:pt>
                <c:pt idx="6045">
                  <c:v>3.7153553219860432E-12</c:v>
                </c:pt>
                <c:pt idx="6046">
                  <c:v>3.7252689022318445E-12</c:v>
                </c:pt>
                <c:pt idx="6047">
                  <c:v>3.67594103310252E-12</c:v>
                </c:pt>
                <c:pt idx="6048">
                  <c:v>3.6661510485746174E-12</c:v>
                </c:pt>
                <c:pt idx="6049">
                  <c:v>3.6661510485746174E-12</c:v>
                </c:pt>
                <c:pt idx="6050">
                  <c:v>3.6857494452871758E-12</c:v>
                </c:pt>
                <c:pt idx="6051">
                  <c:v>3.7551922199795068E-12</c:v>
                </c:pt>
                <c:pt idx="6052">
                  <c:v>3.5887790247607665E-12</c:v>
                </c:pt>
                <c:pt idx="6053">
                  <c:v>3.5507075185486905E-12</c:v>
                </c:pt>
                <c:pt idx="6054">
                  <c:v>3.6857494452871758E-12</c:v>
                </c:pt>
                <c:pt idx="6055">
                  <c:v>3.7252689022318445E-12</c:v>
                </c:pt>
                <c:pt idx="6056">
                  <c:v>3.6272587424568028E-12</c:v>
                </c:pt>
                <c:pt idx="6057">
                  <c:v>3.6857494452871758E-12</c:v>
                </c:pt>
                <c:pt idx="6058">
                  <c:v>3.6955917648111122E-12</c:v>
                </c:pt>
                <c:pt idx="6059">
                  <c:v>3.7153553219860432E-12</c:v>
                </c:pt>
                <c:pt idx="6060">
                  <c:v>3.617598411497309E-12</c:v>
                </c:pt>
                <c:pt idx="6061">
                  <c:v>3.7352167533792489E-12</c:v>
                </c:pt>
                <c:pt idx="6062">
                  <c:v>3.6563871373150846E-12</c:v>
                </c:pt>
                <c:pt idx="6063">
                  <c:v>3.6857494452871758E-12</c:v>
                </c:pt>
                <c:pt idx="6064">
                  <c:v>3.6369448700867968E-12</c:v>
                </c:pt>
                <c:pt idx="6065">
                  <c:v>3.6563871373150846E-12</c:v>
                </c:pt>
                <c:pt idx="6066">
                  <c:v>3.7451911689828132E-12</c:v>
                </c:pt>
                <c:pt idx="6067">
                  <c:v>3.67594103310252E-12</c:v>
                </c:pt>
                <c:pt idx="6068">
                  <c:v>3.5983623972571396E-12</c:v>
                </c:pt>
                <c:pt idx="6069">
                  <c:v>3.7153553219860432E-12</c:v>
                </c:pt>
                <c:pt idx="6070">
                  <c:v>3.5130398933154308E-12</c:v>
                </c:pt>
                <c:pt idx="6071">
                  <c:v>3.7252689022318445E-12</c:v>
                </c:pt>
                <c:pt idx="6072">
                  <c:v>3.6661510485746174E-12</c:v>
                </c:pt>
                <c:pt idx="6073">
                  <c:v>3.5887790247607665E-12</c:v>
                </c:pt>
                <c:pt idx="6074">
                  <c:v>3.5601892259876726E-12</c:v>
                </c:pt>
                <c:pt idx="6075">
                  <c:v>3.67594103310252E-12</c:v>
                </c:pt>
                <c:pt idx="6076">
                  <c:v>3.6272587424568028E-12</c:v>
                </c:pt>
                <c:pt idx="6077">
                  <c:v>3.5983623972571396E-12</c:v>
                </c:pt>
                <c:pt idx="6078">
                  <c:v>3.6369448700867968E-12</c:v>
                </c:pt>
                <c:pt idx="6079">
                  <c:v>3.5507075185486905E-12</c:v>
                </c:pt>
                <c:pt idx="6080">
                  <c:v>3.7451911689828132E-12</c:v>
                </c:pt>
                <c:pt idx="6081">
                  <c:v>3.6079638085050986E-12</c:v>
                </c:pt>
                <c:pt idx="6082">
                  <c:v>3.6466492298840415E-12</c:v>
                </c:pt>
                <c:pt idx="6083">
                  <c:v>3.7054603669825891E-12</c:v>
                </c:pt>
                <c:pt idx="6084">
                  <c:v>3.6369448700867968E-12</c:v>
                </c:pt>
                <c:pt idx="6085">
                  <c:v>3.7551922199795068E-12</c:v>
                </c:pt>
                <c:pt idx="6086">
                  <c:v>3.6079638085050986E-12</c:v>
                </c:pt>
                <c:pt idx="6087">
                  <c:v>3.5887790247607665E-12</c:v>
                </c:pt>
                <c:pt idx="6088">
                  <c:v>3.6466492298840415E-12</c:v>
                </c:pt>
                <c:pt idx="6089">
                  <c:v>3.6466492298840415E-12</c:v>
                </c:pt>
                <c:pt idx="6090">
                  <c:v>3.6563871373150846E-12</c:v>
                </c:pt>
                <c:pt idx="6091">
                  <c:v>3.5792211752713246E-12</c:v>
                </c:pt>
                <c:pt idx="6092">
                  <c:v>3.6563871373150846E-12</c:v>
                </c:pt>
                <c:pt idx="6093">
                  <c:v>3.6563871373150846E-12</c:v>
                </c:pt>
                <c:pt idx="6094">
                  <c:v>3.5601892259876726E-12</c:v>
                </c:pt>
                <c:pt idx="6095">
                  <c:v>3.7252689022318445E-12</c:v>
                </c:pt>
                <c:pt idx="6096">
                  <c:v>3.5412510633562259E-12</c:v>
                </c:pt>
                <c:pt idx="6097">
                  <c:v>3.5983623972571396E-12</c:v>
                </c:pt>
                <c:pt idx="6098">
                  <c:v>3.67594103310252E-12</c:v>
                </c:pt>
                <c:pt idx="6099">
                  <c:v>3.6857494452871758E-12</c:v>
                </c:pt>
                <c:pt idx="6100">
                  <c:v>3.5601892259876726E-12</c:v>
                </c:pt>
                <c:pt idx="6101">
                  <c:v>3.5792211752713246E-12</c:v>
                </c:pt>
                <c:pt idx="6102">
                  <c:v>3.6857494452871758E-12</c:v>
                </c:pt>
                <c:pt idx="6103">
                  <c:v>3.6466492298840415E-12</c:v>
                </c:pt>
                <c:pt idx="6104">
                  <c:v>3.5224210142091906E-12</c:v>
                </c:pt>
                <c:pt idx="6105">
                  <c:v>3.67594103310252E-12</c:v>
                </c:pt>
                <c:pt idx="6106">
                  <c:v>3.7752666102280123E-12</c:v>
                </c:pt>
                <c:pt idx="6107">
                  <c:v>3.5983623972571396E-12</c:v>
                </c:pt>
                <c:pt idx="6108">
                  <c:v>3.5696887808144226E-12</c:v>
                </c:pt>
                <c:pt idx="6109">
                  <c:v>3.6661510485746174E-12</c:v>
                </c:pt>
                <c:pt idx="6110">
                  <c:v>3.7352167533792489E-12</c:v>
                </c:pt>
                <c:pt idx="6111">
                  <c:v>3.6466492298840415E-12</c:v>
                </c:pt>
                <c:pt idx="6112">
                  <c:v>3.6955917648111122E-12</c:v>
                </c:pt>
                <c:pt idx="6113">
                  <c:v>3.6661510485746174E-12</c:v>
                </c:pt>
                <c:pt idx="6114">
                  <c:v>3.7451911689828132E-12</c:v>
                </c:pt>
                <c:pt idx="6115">
                  <c:v>3.67594103310252E-12</c:v>
                </c:pt>
                <c:pt idx="6116">
                  <c:v>3.5696887808144226E-12</c:v>
                </c:pt>
                <c:pt idx="6117">
                  <c:v>3.7451911689828132E-12</c:v>
                </c:pt>
                <c:pt idx="6118">
                  <c:v>3.7451911689828132E-12</c:v>
                </c:pt>
                <c:pt idx="6119">
                  <c:v>3.6369448700867968E-12</c:v>
                </c:pt>
                <c:pt idx="6120">
                  <c:v>3.5792211752713246E-12</c:v>
                </c:pt>
                <c:pt idx="6121">
                  <c:v>3.5601892259876726E-12</c:v>
                </c:pt>
                <c:pt idx="6122">
                  <c:v>3.6661510485746174E-12</c:v>
                </c:pt>
                <c:pt idx="6123">
                  <c:v>3.5696887808144226E-12</c:v>
                </c:pt>
                <c:pt idx="6124">
                  <c:v>3.7153553219860432E-12</c:v>
                </c:pt>
                <c:pt idx="6125">
                  <c:v>3.6857494452871758E-12</c:v>
                </c:pt>
                <c:pt idx="6126">
                  <c:v>3.617598411497309E-12</c:v>
                </c:pt>
                <c:pt idx="6127">
                  <c:v>3.6272587424568028E-12</c:v>
                </c:pt>
                <c:pt idx="6128">
                  <c:v>3.5412510633562259E-12</c:v>
                </c:pt>
                <c:pt idx="6129">
                  <c:v>3.6369448700867968E-12</c:v>
                </c:pt>
                <c:pt idx="6130">
                  <c:v>3.5036837567801216E-12</c:v>
                </c:pt>
                <c:pt idx="6131">
                  <c:v>3.7153553219860432E-12</c:v>
                </c:pt>
                <c:pt idx="6132">
                  <c:v>3.6466492298840415E-12</c:v>
                </c:pt>
                <c:pt idx="6133">
                  <c:v>3.6563871373150846E-12</c:v>
                </c:pt>
                <c:pt idx="6134">
                  <c:v>3.6272587424568028E-12</c:v>
                </c:pt>
                <c:pt idx="6135">
                  <c:v>3.7451911689828132E-12</c:v>
                </c:pt>
                <c:pt idx="6136">
                  <c:v>3.6272587424568028E-12</c:v>
                </c:pt>
                <c:pt idx="6137">
                  <c:v>3.7153553219860432E-12</c:v>
                </c:pt>
                <c:pt idx="6138">
                  <c:v>3.5792211752713246E-12</c:v>
                </c:pt>
                <c:pt idx="6139">
                  <c:v>3.5130398933154308E-12</c:v>
                </c:pt>
                <c:pt idx="6140">
                  <c:v>3.5224210142091906E-12</c:v>
                </c:pt>
                <c:pt idx="6141">
                  <c:v>3.6955917648111122E-12</c:v>
                </c:pt>
                <c:pt idx="6142">
                  <c:v>3.6661510485746174E-12</c:v>
                </c:pt>
                <c:pt idx="6143">
                  <c:v>3.6369448700867968E-12</c:v>
                </c:pt>
                <c:pt idx="6144">
                  <c:v>3.6079638085050986E-12</c:v>
                </c:pt>
                <c:pt idx="6145">
                  <c:v>3.7054603669825891E-12</c:v>
                </c:pt>
                <c:pt idx="6146">
                  <c:v>3.6272587424568028E-12</c:v>
                </c:pt>
                <c:pt idx="6147">
                  <c:v>3.6857494452871758E-12</c:v>
                </c:pt>
                <c:pt idx="6148">
                  <c:v>3.5696887808144226E-12</c:v>
                </c:pt>
                <c:pt idx="6149">
                  <c:v>3.5792211752713246E-12</c:v>
                </c:pt>
                <c:pt idx="6150">
                  <c:v>3.7153553219860432E-12</c:v>
                </c:pt>
                <c:pt idx="6151">
                  <c:v>3.6857494452871758E-12</c:v>
                </c:pt>
                <c:pt idx="6152">
                  <c:v>3.6661510485746174E-12</c:v>
                </c:pt>
                <c:pt idx="6153">
                  <c:v>3.6272587424568028E-12</c:v>
                </c:pt>
                <c:pt idx="6154">
                  <c:v>3.6369448700867968E-12</c:v>
                </c:pt>
                <c:pt idx="6155">
                  <c:v>3.6369448700867968E-12</c:v>
                </c:pt>
                <c:pt idx="6156">
                  <c:v>3.6369448700867968E-12</c:v>
                </c:pt>
                <c:pt idx="6157">
                  <c:v>3.8157458908932603E-12</c:v>
                </c:pt>
                <c:pt idx="6158">
                  <c:v>3.7352167533792489E-12</c:v>
                </c:pt>
                <c:pt idx="6159">
                  <c:v>3.6079638085050986E-12</c:v>
                </c:pt>
                <c:pt idx="6160">
                  <c:v>3.5696887808144226E-12</c:v>
                </c:pt>
                <c:pt idx="6161">
                  <c:v>3.5983623972571396E-12</c:v>
                </c:pt>
                <c:pt idx="6162">
                  <c:v>3.5412510633562259E-12</c:v>
                </c:pt>
                <c:pt idx="6163">
                  <c:v>3.6563871373150846E-12</c:v>
                </c:pt>
                <c:pt idx="6164">
                  <c:v>3.5887790247607665E-12</c:v>
                </c:pt>
                <c:pt idx="6165">
                  <c:v>3.6272587424568028E-12</c:v>
                </c:pt>
                <c:pt idx="6166">
                  <c:v>3.7252689022318445E-12</c:v>
                </c:pt>
                <c:pt idx="6167">
                  <c:v>3.5887790247607665E-12</c:v>
                </c:pt>
                <c:pt idx="6168">
                  <c:v>3.6079638085050986E-12</c:v>
                </c:pt>
                <c:pt idx="6169">
                  <c:v>3.6272587424568028E-12</c:v>
                </c:pt>
                <c:pt idx="6170">
                  <c:v>3.6466492298840415E-12</c:v>
                </c:pt>
                <c:pt idx="6171">
                  <c:v>3.67594103310252E-12</c:v>
                </c:pt>
                <c:pt idx="6172">
                  <c:v>3.5601892259876726E-12</c:v>
                </c:pt>
                <c:pt idx="6173">
                  <c:v>3.6661510485746174E-12</c:v>
                </c:pt>
                <c:pt idx="6174">
                  <c:v>3.7652199774957158E-12</c:v>
                </c:pt>
                <c:pt idx="6175">
                  <c:v>3.5983623972571396E-12</c:v>
                </c:pt>
                <c:pt idx="6176">
                  <c:v>3.6661510485746174E-12</c:v>
                </c:pt>
                <c:pt idx="6177">
                  <c:v>3.5983623972571396E-12</c:v>
                </c:pt>
                <c:pt idx="6178">
                  <c:v>3.617598411497309E-12</c:v>
                </c:pt>
                <c:pt idx="6179">
                  <c:v>3.7252689022318445E-12</c:v>
                </c:pt>
                <c:pt idx="6180">
                  <c:v>3.7752666102280123E-12</c:v>
                </c:pt>
                <c:pt idx="6181">
                  <c:v>3.5887790247607665E-12</c:v>
                </c:pt>
                <c:pt idx="6182">
                  <c:v>3.5887790247607665E-12</c:v>
                </c:pt>
                <c:pt idx="6183">
                  <c:v>3.6955917648111122E-12</c:v>
                </c:pt>
                <c:pt idx="6184">
                  <c:v>3.5601892259876726E-12</c:v>
                </c:pt>
                <c:pt idx="6185">
                  <c:v>3.7054603669825891E-12</c:v>
                </c:pt>
                <c:pt idx="6186">
                  <c:v>3.7352167533792489E-12</c:v>
                </c:pt>
                <c:pt idx="6187">
                  <c:v>3.6563871373150846E-12</c:v>
                </c:pt>
                <c:pt idx="6188">
                  <c:v>3.5792211752713246E-12</c:v>
                </c:pt>
                <c:pt idx="6189">
                  <c:v>3.5983623972571396E-12</c:v>
                </c:pt>
                <c:pt idx="6190">
                  <c:v>3.6563871373150846E-12</c:v>
                </c:pt>
                <c:pt idx="6191">
                  <c:v>3.6466492298840415E-12</c:v>
                </c:pt>
                <c:pt idx="6192">
                  <c:v>3.6466492298840415E-12</c:v>
                </c:pt>
                <c:pt idx="6193">
                  <c:v>3.5983623972571396E-12</c:v>
                </c:pt>
                <c:pt idx="6194">
                  <c:v>3.617598411497309E-12</c:v>
                </c:pt>
                <c:pt idx="6195">
                  <c:v>3.5696887808144226E-12</c:v>
                </c:pt>
                <c:pt idx="6196">
                  <c:v>3.5224210142091906E-12</c:v>
                </c:pt>
                <c:pt idx="6197">
                  <c:v>3.5887790247607665E-12</c:v>
                </c:pt>
                <c:pt idx="6198">
                  <c:v>3.5792211752713246E-12</c:v>
                </c:pt>
                <c:pt idx="6199">
                  <c:v>3.6369448700867968E-12</c:v>
                </c:pt>
                <c:pt idx="6200">
                  <c:v>3.6661510485746174E-12</c:v>
                </c:pt>
                <c:pt idx="6201">
                  <c:v>3.5412510633562259E-12</c:v>
                </c:pt>
                <c:pt idx="6202">
                  <c:v>3.617598411497309E-12</c:v>
                </c:pt>
                <c:pt idx="6203">
                  <c:v>3.5792211752713246E-12</c:v>
                </c:pt>
                <c:pt idx="6204">
                  <c:v>3.7752666102280123E-12</c:v>
                </c:pt>
                <c:pt idx="6205">
                  <c:v>3.6661510485746174E-12</c:v>
                </c:pt>
                <c:pt idx="6206">
                  <c:v>3.6857494452871758E-12</c:v>
                </c:pt>
                <c:pt idx="6207">
                  <c:v>3.5601892259876726E-12</c:v>
                </c:pt>
                <c:pt idx="6208">
                  <c:v>3.6955917648111122E-12</c:v>
                </c:pt>
                <c:pt idx="6209">
                  <c:v>3.5983623972571396E-12</c:v>
                </c:pt>
                <c:pt idx="6210">
                  <c:v>3.5601892259876726E-12</c:v>
                </c:pt>
                <c:pt idx="6211">
                  <c:v>3.6563871373150846E-12</c:v>
                </c:pt>
                <c:pt idx="6212">
                  <c:v>3.5983623972571396E-12</c:v>
                </c:pt>
                <c:pt idx="6213">
                  <c:v>3.5792211752713246E-12</c:v>
                </c:pt>
                <c:pt idx="6214">
                  <c:v>3.6563871373150846E-12</c:v>
                </c:pt>
                <c:pt idx="6215">
                  <c:v>3.6369448700867968E-12</c:v>
                </c:pt>
                <c:pt idx="6216">
                  <c:v>3.6857494452871758E-12</c:v>
                </c:pt>
                <c:pt idx="6217">
                  <c:v>3.5887790247607665E-12</c:v>
                </c:pt>
                <c:pt idx="6218">
                  <c:v>3.5792211752713246E-12</c:v>
                </c:pt>
                <c:pt idx="6219">
                  <c:v>3.5983623972571396E-12</c:v>
                </c:pt>
                <c:pt idx="6220">
                  <c:v>3.5792211752713246E-12</c:v>
                </c:pt>
                <c:pt idx="6221">
                  <c:v>3.7352167533792489E-12</c:v>
                </c:pt>
                <c:pt idx="6222">
                  <c:v>3.6079638085050986E-12</c:v>
                </c:pt>
                <c:pt idx="6223">
                  <c:v>3.5887790247607665E-12</c:v>
                </c:pt>
                <c:pt idx="6224">
                  <c:v>3.7954562583954106E-12</c:v>
                </c:pt>
                <c:pt idx="6225">
                  <c:v>3.5887790247607665E-12</c:v>
                </c:pt>
                <c:pt idx="6226">
                  <c:v>3.6272587424568028E-12</c:v>
                </c:pt>
                <c:pt idx="6227">
                  <c:v>3.7451911689828132E-12</c:v>
                </c:pt>
                <c:pt idx="6228">
                  <c:v>3.7252689022318445E-12</c:v>
                </c:pt>
                <c:pt idx="6229">
                  <c:v>3.5601892259876726E-12</c:v>
                </c:pt>
                <c:pt idx="6230">
                  <c:v>3.5792211752713246E-12</c:v>
                </c:pt>
                <c:pt idx="6231">
                  <c:v>3.7054603669825891E-12</c:v>
                </c:pt>
                <c:pt idx="6232">
                  <c:v>3.6955917648111122E-12</c:v>
                </c:pt>
                <c:pt idx="6233">
                  <c:v>3.6661510485746174E-12</c:v>
                </c:pt>
                <c:pt idx="6234">
                  <c:v>3.6272587424568028E-12</c:v>
                </c:pt>
                <c:pt idx="6235">
                  <c:v>3.6661510485746174E-12</c:v>
                </c:pt>
                <c:pt idx="6236">
                  <c:v>3.5224210142091906E-12</c:v>
                </c:pt>
                <c:pt idx="6237">
                  <c:v>3.617598411497309E-12</c:v>
                </c:pt>
                <c:pt idx="6238">
                  <c:v>3.617598411497309E-12</c:v>
                </c:pt>
                <c:pt idx="6239">
                  <c:v>3.5792211752713246E-12</c:v>
                </c:pt>
                <c:pt idx="6240">
                  <c:v>3.5036837567801216E-12</c:v>
                </c:pt>
                <c:pt idx="6241">
                  <c:v>3.6079638085050986E-12</c:v>
                </c:pt>
                <c:pt idx="6242">
                  <c:v>3.617598411497309E-12</c:v>
                </c:pt>
                <c:pt idx="6243">
                  <c:v>3.6369448700867968E-12</c:v>
                </c:pt>
                <c:pt idx="6244">
                  <c:v>3.5601892259876726E-12</c:v>
                </c:pt>
                <c:pt idx="6245">
                  <c:v>3.617598411497309E-12</c:v>
                </c:pt>
                <c:pt idx="6246">
                  <c:v>3.5792211752713246E-12</c:v>
                </c:pt>
                <c:pt idx="6247">
                  <c:v>3.7054603669825891E-12</c:v>
                </c:pt>
                <c:pt idx="6248">
                  <c:v>3.6661510485746174E-12</c:v>
                </c:pt>
                <c:pt idx="6249">
                  <c:v>3.7551922199795068E-12</c:v>
                </c:pt>
                <c:pt idx="6250">
                  <c:v>3.6661510485746174E-12</c:v>
                </c:pt>
                <c:pt idx="6251">
                  <c:v>3.7451911689828132E-12</c:v>
                </c:pt>
                <c:pt idx="6252">
                  <c:v>3.7551922199795068E-12</c:v>
                </c:pt>
                <c:pt idx="6253">
                  <c:v>3.6661510485746174E-12</c:v>
                </c:pt>
                <c:pt idx="6254">
                  <c:v>3.7153553219860432E-12</c:v>
                </c:pt>
                <c:pt idx="6255">
                  <c:v>3.67594103310252E-12</c:v>
                </c:pt>
                <c:pt idx="6256">
                  <c:v>3.6563871373150846E-12</c:v>
                </c:pt>
                <c:pt idx="6257">
                  <c:v>3.617598411497309E-12</c:v>
                </c:pt>
                <c:pt idx="6258">
                  <c:v>3.7352167533792489E-12</c:v>
                </c:pt>
                <c:pt idx="6259">
                  <c:v>3.617598411497309E-12</c:v>
                </c:pt>
                <c:pt idx="6260">
                  <c:v>3.7853479738197307E-12</c:v>
                </c:pt>
                <c:pt idx="6261">
                  <c:v>3.6661510485746174E-12</c:v>
                </c:pt>
                <c:pt idx="6262">
                  <c:v>3.6955917648111122E-12</c:v>
                </c:pt>
                <c:pt idx="6263">
                  <c:v>3.6661510485746174E-12</c:v>
                </c:pt>
                <c:pt idx="6264">
                  <c:v>3.6661510485746174E-12</c:v>
                </c:pt>
                <c:pt idx="6265">
                  <c:v>3.6563871373150846E-12</c:v>
                </c:pt>
                <c:pt idx="6266">
                  <c:v>3.6079638085050986E-12</c:v>
                </c:pt>
                <c:pt idx="6267">
                  <c:v>3.6857494452871758E-12</c:v>
                </c:pt>
                <c:pt idx="6268">
                  <c:v>3.6466492298840415E-12</c:v>
                </c:pt>
                <c:pt idx="6269">
                  <c:v>3.6955917648111122E-12</c:v>
                </c:pt>
                <c:pt idx="6270">
                  <c:v>3.6661510485746174E-12</c:v>
                </c:pt>
                <c:pt idx="6271">
                  <c:v>3.5887790247607665E-12</c:v>
                </c:pt>
                <c:pt idx="6272">
                  <c:v>3.7054603669825891E-12</c:v>
                </c:pt>
                <c:pt idx="6273">
                  <c:v>3.5887790247607665E-12</c:v>
                </c:pt>
                <c:pt idx="6274">
                  <c:v>3.5412510633562259E-12</c:v>
                </c:pt>
                <c:pt idx="6275">
                  <c:v>3.6369448700867968E-12</c:v>
                </c:pt>
                <c:pt idx="6276">
                  <c:v>3.6661510485746174E-12</c:v>
                </c:pt>
                <c:pt idx="6277">
                  <c:v>3.6857494452871758E-12</c:v>
                </c:pt>
                <c:pt idx="6278">
                  <c:v>3.5507075185486905E-12</c:v>
                </c:pt>
                <c:pt idx="6279">
                  <c:v>3.6955917648111122E-12</c:v>
                </c:pt>
                <c:pt idx="6280">
                  <c:v>3.67594103310252E-12</c:v>
                </c:pt>
                <c:pt idx="6281">
                  <c:v>3.5507075185486905E-12</c:v>
                </c:pt>
                <c:pt idx="6282">
                  <c:v>3.6563871373150846E-12</c:v>
                </c:pt>
                <c:pt idx="6283">
                  <c:v>3.6563871373150846E-12</c:v>
                </c:pt>
                <c:pt idx="6284">
                  <c:v>3.6369448700867968E-12</c:v>
                </c:pt>
                <c:pt idx="6285">
                  <c:v>3.6955917648111122E-12</c:v>
                </c:pt>
                <c:pt idx="6286">
                  <c:v>3.617598411497309E-12</c:v>
                </c:pt>
                <c:pt idx="6287">
                  <c:v>3.5887790247607665E-12</c:v>
                </c:pt>
                <c:pt idx="6288">
                  <c:v>3.5792211752713246E-12</c:v>
                </c:pt>
                <c:pt idx="6289">
                  <c:v>3.7054603669825891E-12</c:v>
                </c:pt>
                <c:pt idx="6290">
                  <c:v>4.2113757366340466E-12</c:v>
                </c:pt>
                <c:pt idx="6291">
                  <c:v>4.1556111202685977E-12</c:v>
                </c:pt>
                <c:pt idx="6292">
                  <c:v>4.2338976412309249E-12</c:v>
                </c:pt>
                <c:pt idx="6293">
                  <c:v>4.1556111202685977E-12</c:v>
                </c:pt>
                <c:pt idx="6294">
                  <c:v>4.1666994229316919E-12</c:v>
                </c:pt>
                <c:pt idx="6295">
                  <c:v>4.2338976412309249E-12</c:v>
                </c:pt>
                <c:pt idx="6296">
                  <c:v>4.2338976412309249E-12</c:v>
                </c:pt>
                <c:pt idx="6297">
                  <c:v>4.2678975985099067E-12</c:v>
                </c:pt>
                <c:pt idx="6298">
                  <c:v>4.1666994229316919E-12</c:v>
                </c:pt>
                <c:pt idx="6299">
                  <c:v>4.2678975985099067E-12</c:v>
                </c:pt>
                <c:pt idx="6300">
                  <c:v>1.3975889080339773E-4</c:v>
                </c:pt>
                <c:pt idx="6301">
                  <c:v>1.408812127675377E-4</c:v>
                </c:pt>
                <c:pt idx="6302">
                  <c:v>1.408812127675377E-4</c:v>
                </c:pt>
                <c:pt idx="6303">
                  <c:v>1.408812127675377E-4</c:v>
                </c:pt>
                <c:pt idx="6304">
                  <c:v>1.3938667662306091E-4</c:v>
                </c:pt>
                <c:pt idx="6305">
                  <c:v>1.4125741791429599E-4</c:v>
                </c:pt>
                <c:pt idx="6306">
                  <c:v>1.4050600955267464E-4</c:v>
                </c:pt>
                <c:pt idx="6307">
                  <c:v>1.408812127675377E-4</c:v>
                </c:pt>
                <c:pt idx="6308">
                  <c:v>1.3975889080339773E-4</c:v>
                </c:pt>
                <c:pt idx="6309">
                  <c:v>1.4239177367378651E-4</c:v>
                </c:pt>
                <c:pt idx="6310">
                  <c:v>1.4163462766847871E-4</c:v>
                </c:pt>
                <c:pt idx="6311">
                  <c:v>1.4125741791429599E-4</c:v>
                </c:pt>
                <c:pt idx="6312">
                  <c:v>1.3938667662306091E-4</c:v>
                </c:pt>
                <c:pt idx="6313">
                  <c:v>1.4050600955267464E-4</c:v>
                </c:pt>
                <c:pt idx="6314">
                  <c:v>1.4013209893379833E-4</c:v>
                </c:pt>
                <c:pt idx="6315">
                  <c:v>1.3975889080339773E-4</c:v>
                </c:pt>
                <c:pt idx="6316">
                  <c:v>1.4013209893379833E-4</c:v>
                </c:pt>
                <c:pt idx="6317">
                  <c:v>1.3975889080339773E-4</c:v>
                </c:pt>
                <c:pt idx="6318">
                  <c:v>1.3975889080339773E-4</c:v>
                </c:pt>
                <c:pt idx="6319">
                  <c:v>1.4201284471276315E-4</c:v>
                </c:pt>
                <c:pt idx="6320">
                  <c:v>1.3975889080339773E-4</c:v>
                </c:pt>
                <c:pt idx="6321">
                  <c:v>1.408812127675377E-4</c:v>
                </c:pt>
                <c:pt idx="6322">
                  <c:v>1.3901545374564092E-4</c:v>
                </c:pt>
                <c:pt idx="6323">
                  <c:v>1.4239177367378651E-4</c:v>
                </c:pt>
                <c:pt idx="6324">
                  <c:v>1.4277201257902964E-4</c:v>
                </c:pt>
                <c:pt idx="6325">
                  <c:v>1.4163462766847871E-4</c:v>
                </c:pt>
                <c:pt idx="6326">
                  <c:v>1.4277201257902964E-4</c:v>
                </c:pt>
                <c:pt idx="6327">
                  <c:v>1.4050600955267464E-4</c:v>
                </c:pt>
                <c:pt idx="6328">
                  <c:v>1.408812127675377E-4</c:v>
                </c:pt>
                <c:pt idx="6329">
                  <c:v>1.4239177367378651E-4</c:v>
                </c:pt>
                <c:pt idx="6330">
                  <c:v>1.3790799524192269E-4</c:v>
                </c:pt>
                <c:pt idx="6331">
                  <c:v>1.4013209893379833E-4</c:v>
                </c:pt>
                <c:pt idx="6332">
                  <c:v>1.3864550975172188E-4</c:v>
                </c:pt>
                <c:pt idx="6333">
                  <c:v>1.3864550975172188E-4</c:v>
                </c:pt>
                <c:pt idx="6334">
                  <c:v>1.3938667662306091E-4</c:v>
                </c:pt>
                <c:pt idx="6335">
                  <c:v>1.4125741791429599E-4</c:v>
                </c:pt>
                <c:pt idx="6336">
                  <c:v>1.3975889080339773E-4</c:v>
                </c:pt>
                <c:pt idx="6337">
                  <c:v>1.3938667662306091E-4</c:v>
                </c:pt>
                <c:pt idx="6338">
                  <c:v>1.4013209893379833E-4</c:v>
                </c:pt>
                <c:pt idx="6339">
                  <c:v>1.408812127675377E-4</c:v>
                </c:pt>
                <c:pt idx="6340">
                  <c:v>1.4125741791429599E-4</c:v>
                </c:pt>
                <c:pt idx="6341">
                  <c:v>1.3975889080339773E-4</c:v>
                </c:pt>
                <c:pt idx="6342">
                  <c:v>1.3827626079394254E-4</c:v>
                </c:pt>
                <c:pt idx="6343">
                  <c:v>1.4239177367378651E-4</c:v>
                </c:pt>
                <c:pt idx="6344">
                  <c:v>1.4391853116300522E-4</c:v>
                </c:pt>
                <c:pt idx="6345">
                  <c:v>1.3938667662306091E-4</c:v>
                </c:pt>
                <c:pt idx="6346">
                  <c:v>1.4013209893379833E-4</c:v>
                </c:pt>
                <c:pt idx="6347">
                  <c:v>1.3827626079394254E-4</c:v>
                </c:pt>
                <c:pt idx="6348">
                  <c:v>1.4013209893379833E-4</c:v>
                </c:pt>
                <c:pt idx="6349">
                  <c:v>1.4163462766847871E-4</c:v>
                </c:pt>
                <c:pt idx="6350">
                  <c:v>1.4163462766847871E-4</c:v>
                </c:pt>
                <c:pt idx="6351">
                  <c:v>1.408812127675377E-4</c:v>
                </c:pt>
                <c:pt idx="6352">
                  <c:v>1.4163462766847871E-4</c:v>
                </c:pt>
                <c:pt idx="6353">
                  <c:v>1.3901545374564092E-4</c:v>
                </c:pt>
                <c:pt idx="6354">
                  <c:v>1.4201284471276315E-4</c:v>
                </c:pt>
                <c:pt idx="6355">
                  <c:v>1.4050600955267464E-4</c:v>
                </c:pt>
                <c:pt idx="6356">
                  <c:v>1.4163462766847871E-4</c:v>
                </c:pt>
                <c:pt idx="6357">
                  <c:v>1.4239177367378651E-4</c:v>
                </c:pt>
                <c:pt idx="6358">
                  <c:v>1.4163462766847871E-4</c:v>
                </c:pt>
                <c:pt idx="6359">
                  <c:v>1.3827626079394254E-4</c:v>
                </c:pt>
                <c:pt idx="6360">
                  <c:v>1.4201284471276315E-4</c:v>
                </c:pt>
                <c:pt idx="6361">
                  <c:v>1.4125741791429599E-4</c:v>
                </c:pt>
                <c:pt idx="6362">
                  <c:v>1.3790799524192269E-4</c:v>
                </c:pt>
                <c:pt idx="6363">
                  <c:v>1.3975889080339773E-4</c:v>
                </c:pt>
                <c:pt idx="6364">
                  <c:v>1.4050600955267464E-4</c:v>
                </c:pt>
                <c:pt idx="6365">
                  <c:v>1.4125741791429599E-4</c:v>
                </c:pt>
                <c:pt idx="6366">
                  <c:v>1.3938667662306091E-4</c:v>
                </c:pt>
                <c:pt idx="6367">
                  <c:v>1.4201284471276315E-4</c:v>
                </c:pt>
                <c:pt idx="6368">
                  <c:v>1.3975889080339773E-4</c:v>
                </c:pt>
                <c:pt idx="6369">
                  <c:v>1.3754071047659727E-4</c:v>
                </c:pt>
                <c:pt idx="6370">
                  <c:v>1.4163462766847871E-4</c:v>
                </c:pt>
                <c:pt idx="6371">
                  <c:v>1.3975889080339773E-4</c:v>
                </c:pt>
                <c:pt idx="6372">
                  <c:v>1.4163462766847871E-4</c:v>
                </c:pt>
                <c:pt idx="6373">
                  <c:v>1.4050600955267464E-4</c:v>
                </c:pt>
                <c:pt idx="6374">
                  <c:v>1.3975889080339773E-4</c:v>
                </c:pt>
                <c:pt idx="6375">
                  <c:v>1.4163462766847871E-4</c:v>
                </c:pt>
                <c:pt idx="6376">
                  <c:v>1.4201284471276315E-4</c:v>
                </c:pt>
                <c:pt idx="6377">
                  <c:v>1.408812127675377E-4</c:v>
                </c:pt>
                <c:pt idx="6378">
                  <c:v>1.3901545374564092E-4</c:v>
                </c:pt>
                <c:pt idx="6379">
                  <c:v>1.4201284471276315E-4</c:v>
                </c:pt>
                <c:pt idx="6380">
                  <c:v>1.4201284471276315E-4</c:v>
                </c:pt>
                <c:pt idx="6381">
                  <c:v>1.4201284471276315E-4</c:v>
                </c:pt>
                <c:pt idx="6382">
                  <c:v>1.408812127675377E-4</c:v>
                </c:pt>
                <c:pt idx="6383">
                  <c:v>1.4050600955267464E-4</c:v>
                </c:pt>
                <c:pt idx="6384">
                  <c:v>1.3975889080339773E-4</c:v>
                </c:pt>
                <c:pt idx="6385">
                  <c:v>1.3975889080339773E-4</c:v>
                </c:pt>
                <c:pt idx="6386">
                  <c:v>1.408812127675377E-4</c:v>
                </c:pt>
                <c:pt idx="6387">
                  <c:v>1.4353553923813028E-4</c:v>
                </c:pt>
                <c:pt idx="6388">
                  <c:v>1.4050600955267464E-4</c:v>
                </c:pt>
                <c:pt idx="6389">
                  <c:v>1.4013209893379833E-4</c:v>
                </c:pt>
                <c:pt idx="6390">
                  <c:v>1.3975889080339773E-4</c:v>
                </c:pt>
                <c:pt idx="6391">
                  <c:v>1.4013209893379833E-4</c:v>
                </c:pt>
                <c:pt idx="6392">
                  <c:v>1.4201284471276315E-4</c:v>
                </c:pt>
                <c:pt idx="6393">
                  <c:v>1.3975889080339773E-4</c:v>
                </c:pt>
                <c:pt idx="6394">
                  <c:v>1.4125741791429599E-4</c:v>
                </c:pt>
                <c:pt idx="6395">
                  <c:v>1.408812127675377E-4</c:v>
                </c:pt>
                <c:pt idx="6396">
                  <c:v>1.4050600955267464E-4</c:v>
                </c:pt>
                <c:pt idx="6397">
                  <c:v>1.4013209893379833E-4</c:v>
                </c:pt>
                <c:pt idx="6398">
                  <c:v>1.408812127675377E-4</c:v>
                </c:pt>
                <c:pt idx="6399">
                  <c:v>1.3975889080339773E-4</c:v>
                </c:pt>
                <c:pt idx="6400">
                  <c:v>1.3901545374564092E-4</c:v>
                </c:pt>
                <c:pt idx="6401">
                  <c:v>1.4201284471276315E-4</c:v>
                </c:pt>
                <c:pt idx="6402">
                  <c:v>1.4163462766847871E-4</c:v>
                </c:pt>
                <c:pt idx="6403">
                  <c:v>1.4163462766847871E-4</c:v>
                </c:pt>
                <c:pt idx="6404">
                  <c:v>1.3901545374564092E-4</c:v>
                </c:pt>
                <c:pt idx="6405">
                  <c:v>1.3754071047659727E-4</c:v>
                </c:pt>
                <c:pt idx="6406">
                  <c:v>1.4013209893379833E-4</c:v>
                </c:pt>
                <c:pt idx="6407">
                  <c:v>1.408812127675377E-4</c:v>
                </c:pt>
                <c:pt idx="6408">
                  <c:v>1.3901545374564092E-4</c:v>
                </c:pt>
                <c:pt idx="6409">
                  <c:v>1.4125741791429599E-4</c:v>
                </c:pt>
                <c:pt idx="6410">
                  <c:v>1.3827626079394254E-4</c:v>
                </c:pt>
                <c:pt idx="6411">
                  <c:v>1.4050600955267464E-4</c:v>
                </c:pt>
                <c:pt idx="6412">
                  <c:v>1.3975889080339773E-4</c:v>
                </c:pt>
                <c:pt idx="6413">
                  <c:v>1.4050600955267464E-4</c:v>
                </c:pt>
                <c:pt idx="6414">
                  <c:v>1.3901545374564092E-4</c:v>
                </c:pt>
                <c:pt idx="6415">
                  <c:v>1.3901545374564092E-4</c:v>
                </c:pt>
                <c:pt idx="6416">
                  <c:v>1.4125741791429599E-4</c:v>
                </c:pt>
                <c:pt idx="6417">
                  <c:v>1.3864550975172188E-4</c:v>
                </c:pt>
                <c:pt idx="6418">
                  <c:v>1.3975889080339773E-4</c:v>
                </c:pt>
                <c:pt idx="6419">
                  <c:v>1.408812127675377E-4</c:v>
                </c:pt>
                <c:pt idx="6420">
                  <c:v>1.4125741791429599E-4</c:v>
                </c:pt>
                <c:pt idx="6421">
                  <c:v>1.3901545374564092E-4</c:v>
                </c:pt>
                <c:pt idx="6422">
                  <c:v>1.4013209893379833E-4</c:v>
                </c:pt>
                <c:pt idx="6423">
                  <c:v>1.4050600955267464E-4</c:v>
                </c:pt>
                <c:pt idx="6424">
                  <c:v>1.3975889080339773E-4</c:v>
                </c:pt>
                <c:pt idx="6425">
                  <c:v>1.3938667662306091E-4</c:v>
                </c:pt>
                <c:pt idx="6426">
                  <c:v>1.3754071047659727E-4</c:v>
                </c:pt>
                <c:pt idx="6427">
                  <c:v>1.3901545374564092E-4</c:v>
                </c:pt>
                <c:pt idx="6428">
                  <c:v>1.3975889080339773E-4</c:v>
                </c:pt>
                <c:pt idx="6429">
                  <c:v>1.3864550975172188E-4</c:v>
                </c:pt>
                <c:pt idx="6430">
                  <c:v>1.3975889080339773E-4</c:v>
                </c:pt>
                <c:pt idx="6431">
                  <c:v>1.4013209893379833E-4</c:v>
                </c:pt>
                <c:pt idx="6432">
                  <c:v>1.4125741791429599E-4</c:v>
                </c:pt>
                <c:pt idx="6433">
                  <c:v>1.3975889080339773E-4</c:v>
                </c:pt>
                <c:pt idx="6434">
                  <c:v>1.3975889080339773E-4</c:v>
                </c:pt>
                <c:pt idx="6435">
                  <c:v>1.3901545374564092E-4</c:v>
                </c:pt>
                <c:pt idx="6436">
                  <c:v>1.4391853116300522E-4</c:v>
                </c:pt>
                <c:pt idx="6437">
                  <c:v>1.408812127675377E-4</c:v>
                </c:pt>
                <c:pt idx="6438">
                  <c:v>1.4013209893379833E-4</c:v>
                </c:pt>
                <c:pt idx="6439">
                  <c:v>1.4050600955267464E-4</c:v>
                </c:pt>
                <c:pt idx="6440">
                  <c:v>1.4125741791429599E-4</c:v>
                </c:pt>
                <c:pt idx="6441">
                  <c:v>1.4315326686333203E-4</c:v>
                </c:pt>
                <c:pt idx="6442">
                  <c:v>1.4125741791429599E-4</c:v>
                </c:pt>
                <c:pt idx="6443">
                  <c:v>1.4163462766847871E-4</c:v>
                </c:pt>
                <c:pt idx="6444">
                  <c:v>1.4013209893379833E-4</c:v>
                </c:pt>
                <c:pt idx="6445">
                  <c:v>1.3754071047659727E-4</c:v>
                </c:pt>
                <c:pt idx="6446">
                  <c:v>1.3754071047659727E-4</c:v>
                </c:pt>
                <c:pt idx="6447">
                  <c:v>1.4050600955267464E-4</c:v>
                </c:pt>
                <c:pt idx="6448">
                  <c:v>1.4013209893379833E-4</c:v>
                </c:pt>
                <c:pt idx="6449">
                  <c:v>1.4163462766847871E-4</c:v>
                </c:pt>
                <c:pt idx="6450">
                  <c:v>1.4315326686333203E-4</c:v>
                </c:pt>
                <c:pt idx="6451">
                  <c:v>1.3864550975172188E-4</c:v>
                </c:pt>
                <c:pt idx="6452">
                  <c:v>1.4013209893379833E-4</c:v>
                </c:pt>
                <c:pt idx="6453">
                  <c:v>1.4013209893379833E-4</c:v>
                </c:pt>
                <c:pt idx="6454">
                  <c:v>1.3827626079394254E-4</c:v>
                </c:pt>
                <c:pt idx="6455">
                  <c:v>1.4163462766847871E-4</c:v>
                </c:pt>
                <c:pt idx="6456">
                  <c:v>1.3901545374564092E-4</c:v>
                </c:pt>
                <c:pt idx="6457">
                  <c:v>1.4125741791429599E-4</c:v>
                </c:pt>
                <c:pt idx="6458">
                  <c:v>1.4125741791429599E-4</c:v>
                </c:pt>
                <c:pt idx="6459">
                  <c:v>1.3938667662306091E-4</c:v>
                </c:pt>
                <c:pt idx="6460">
                  <c:v>1.4050600955267464E-4</c:v>
                </c:pt>
                <c:pt idx="6461">
                  <c:v>1.3901545374564092E-4</c:v>
                </c:pt>
                <c:pt idx="6462">
                  <c:v>1.4013209893379833E-4</c:v>
                </c:pt>
                <c:pt idx="6463">
                  <c:v>1.4125741791429599E-4</c:v>
                </c:pt>
                <c:pt idx="6464">
                  <c:v>1.4125741791429599E-4</c:v>
                </c:pt>
                <c:pt idx="6465">
                  <c:v>1.4163462766847871E-4</c:v>
                </c:pt>
                <c:pt idx="6466">
                  <c:v>1.3975889080339773E-4</c:v>
                </c:pt>
                <c:pt idx="6467">
                  <c:v>1.4050600955267464E-4</c:v>
                </c:pt>
                <c:pt idx="6468">
                  <c:v>1.3975889080339773E-4</c:v>
                </c:pt>
                <c:pt idx="6469">
                  <c:v>1.4125741791429599E-4</c:v>
                </c:pt>
                <c:pt idx="6470">
                  <c:v>1.4353553923813028E-4</c:v>
                </c:pt>
                <c:pt idx="6471">
                  <c:v>1.4050600955267464E-4</c:v>
                </c:pt>
                <c:pt idx="6472">
                  <c:v>1.4125741791429599E-4</c:v>
                </c:pt>
                <c:pt idx="6473">
                  <c:v>1.4201284471276315E-4</c:v>
                </c:pt>
                <c:pt idx="6474">
                  <c:v>1.408812127675377E-4</c:v>
                </c:pt>
                <c:pt idx="6475">
                  <c:v>1.3938667662306091E-4</c:v>
                </c:pt>
                <c:pt idx="6476">
                  <c:v>1.4050600955267464E-4</c:v>
                </c:pt>
                <c:pt idx="6477">
                  <c:v>1.408812127675377E-4</c:v>
                </c:pt>
                <c:pt idx="6478">
                  <c:v>1.4125741791429599E-4</c:v>
                </c:pt>
                <c:pt idx="6479">
                  <c:v>1.4163462766847871E-4</c:v>
                </c:pt>
                <c:pt idx="6480">
                  <c:v>1.3975889080339773E-4</c:v>
                </c:pt>
                <c:pt idx="6481">
                  <c:v>1.408812127675377E-4</c:v>
                </c:pt>
                <c:pt idx="6482">
                  <c:v>1.4013209893379833E-4</c:v>
                </c:pt>
                <c:pt idx="6483">
                  <c:v>1.4239177367378651E-4</c:v>
                </c:pt>
                <c:pt idx="6484">
                  <c:v>1.4201284471276315E-4</c:v>
                </c:pt>
                <c:pt idx="6485">
                  <c:v>1.4050600955267464E-4</c:v>
                </c:pt>
                <c:pt idx="6486">
                  <c:v>1.4125741791429599E-4</c:v>
                </c:pt>
                <c:pt idx="6487">
                  <c:v>1.4163462766847871E-4</c:v>
                </c:pt>
                <c:pt idx="6488">
                  <c:v>1.3827626079394254E-4</c:v>
                </c:pt>
                <c:pt idx="6489">
                  <c:v>1.3864550975172188E-4</c:v>
                </c:pt>
                <c:pt idx="6490">
                  <c:v>1.3975889080339773E-4</c:v>
                </c:pt>
                <c:pt idx="6491">
                  <c:v>1.3938667662306091E-4</c:v>
                </c:pt>
                <c:pt idx="6492">
                  <c:v>1.3864550975172188E-4</c:v>
                </c:pt>
                <c:pt idx="6493">
                  <c:v>1.3975889080339773E-4</c:v>
                </c:pt>
                <c:pt idx="6494">
                  <c:v>1.4125741791429599E-4</c:v>
                </c:pt>
                <c:pt idx="6495">
                  <c:v>1.4050600955267464E-4</c:v>
                </c:pt>
                <c:pt idx="6496">
                  <c:v>1.4013209893379833E-4</c:v>
                </c:pt>
                <c:pt idx="6497">
                  <c:v>1.3975889080339773E-4</c:v>
                </c:pt>
                <c:pt idx="6498">
                  <c:v>1.4353553923813028E-4</c:v>
                </c:pt>
                <c:pt idx="6499">
                  <c:v>1.4239177367378651E-4</c:v>
                </c:pt>
                <c:pt idx="6500">
                  <c:v>1.3975889080339773E-4</c:v>
                </c:pt>
                <c:pt idx="6501">
                  <c:v>1.4050600955267464E-4</c:v>
                </c:pt>
                <c:pt idx="6502">
                  <c:v>1.4050600955267464E-4</c:v>
                </c:pt>
                <c:pt idx="6503">
                  <c:v>1.4201284471276315E-4</c:v>
                </c:pt>
                <c:pt idx="6504">
                  <c:v>1.3790799524192269E-4</c:v>
                </c:pt>
                <c:pt idx="6505">
                  <c:v>1.4277201257902964E-4</c:v>
                </c:pt>
                <c:pt idx="6506">
                  <c:v>1.3901545374564092E-4</c:v>
                </c:pt>
                <c:pt idx="6507">
                  <c:v>1.4050600955267464E-4</c:v>
                </c:pt>
                <c:pt idx="6508">
                  <c:v>1.4050600955267464E-4</c:v>
                </c:pt>
                <c:pt idx="6509">
                  <c:v>1.3864550975172188E-4</c:v>
                </c:pt>
                <c:pt idx="6510">
                  <c:v>1.4163462766847871E-4</c:v>
                </c:pt>
                <c:pt idx="6511">
                  <c:v>1.4201284471276315E-4</c:v>
                </c:pt>
                <c:pt idx="6512">
                  <c:v>1.3827626079394254E-4</c:v>
                </c:pt>
                <c:pt idx="6513">
                  <c:v>1.4125741791429599E-4</c:v>
                </c:pt>
                <c:pt idx="6514">
                  <c:v>1.4239177367378651E-4</c:v>
                </c:pt>
                <c:pt idx="6515">
                  <c:v>1.4201284471276315E-4</c:v>
                </c:pt>
                <c:pt idx="6516">
                  <c:v>1.3975889080339773E-4</c:v>
                </c:pt>
                <c:pt idx="6517">
                  <c:v>1.4013209893379833E-4</c:v>
                </c:pt>
                <c:pt idx="6518">
                  <c:v>1.4013209893379833E-4</c:v>
                </c:pt>
                <c:pt idx="6519">
                  <c:v>1.3901545374564092E-4</c:v>
                </c:pt>
                <c:pt idx="6520">
                  <c:v>1.4277201257902964E-4</c:v>
                </c:pt>
                <c:pt idx="6521">
                  <c:v>1.3864550975172188E-4</c:v>
                </c:pt>
                <c:pt idx="6522">
                  <c:v>1.3901545374564092E-4</c:v>
                </c:pt>
                <c:pt idx="6523">
                  <c:v>1.4163462766847871E-4</c:v>
                </c:pt>
                <c:pt idx="6524">
                  <c:v>1.4353553923813028E-4</c:v>
                </c:pt>
                <c:pt idx="6525">
                  <c:v>1.3901545374564092E-4</c:v>
                </c:pt>
                <c:pt idx="6526">
                  <c:v>1.3754071047659727E-4</c:v>
                </c:pt>
                <c:pt idx="6527">
                  <c:v>1.3975889080339773E-4</c:v>
                </c:pt>
                <c:pt idx="6528">
                  <c:v>1.3864550975172188E-4</c:v>
                </c:pt>
                <c:pt idx="6529">
                  <c:v>1.3938667662306091E-4</c:v>
                </c:pt>
                <c:pt idx="6530">
                  <c:v>1.3901545374564092E-4</c:v>
                </c:pt>
                <c:pt idx="6531">
                  <c:v>1.4163462766847871E-4</c:v>
                </c:pt>
                <c:pt idx="6532">
                  <c:v>1.3938667662306091E-4</c:v>
                </c:pt>
                <c:pt idx="6533">
                  <c:v>1.3827626079394254E-4</c:v>
                </c:pt>
                <c:pt idx="6534">
                  <c:v>1.4239177367378651E-4</c:v>
                </c:pt>
                <c:pt idx="6535">
                  <c:v>1.3901545374564092E-4</c:v>
                </c:pt>
                <c:pt idx="6536">
                  <c:v>1.4125741791429599E-4</c:v>
                </c:pt>
                <c:pt idx="6537">
                  <c:v>1.3864550975172188E-4</c:v>
                </c:pt>
                <c:pt idx="6538">
                  <c:v>1.3901545374564092E-4</c:v>
                </c:pt>
                <c:pt idx="6539">
                  <c:v>1.4050600955267464E-4</c:v>
                </c:pt>
                <c:pt idx="6540">
                  <c:v>1.408812127675377E-4</c:v>
                </c:pt>
                <c:pt idx="6541">
                  <c:v>1.4013209893379833E-4</c:v>
                </c:pt>
                <c:pt idx="6542">
                  <c:v>1.4125741791429599E-4</c:v>
                </c:pt>
                <c:pt idx="6543">
                  <c:v>1.4050600955267464E-4</c:v>
                </c:pt>
                <c:pt idx="6544">
                  <c:v>1.3975889080339773E-4</c:v>
                </c:pt>
                <c:pt idx="6545">
                  <c:v>1.3901545374564092E-4</c:v>
                </c:pt>
                <c:pt idx="6546">
                  <c:v>1.4013209893379833E-4</c:v>
                </c:pt>
                <c:pt idx="6547">
                  <c:v>1.3901545374564092E-4</c:v>
                </c:pt>
                <c:pt idx="6548">
                  <c:v>1.3975889080339773E-4</c:v>
                </c:pt>
                <c:pt idx="6549">
                  <c:v>1.3975889080339773E-4</c:v>
                </c:pt>
                <c:pt idx="6550">
                  <c:v>1.4125741791429599E-4</c:v>
                </c:pt>
                <c:pt idx="6551">
                  <c:v>1.3975889080339773E-4</c:v>
                </c:pt>
                <c:pt idx="6552">
                  <c:v>1.3975889080339773E-4</c:v>
                </c:pt>
                <c:pt idx="6553">
                  <c:v>1.3975889080339773E-4</c:v>
                </c:pt>
                <c:pt idx="6554">
                  <c:v>1.4201284471276315E-4</c:v>
                </c:pt>
                <c:pt idx="6555">
                  <c:v>1.4125741791429599E-4</c:v>
                </c:pt>
                <c:pt idx="6556">
                  <c:v>1.3938667662306091E-4</c:v>
                </c:pt>
                <c:pt idx="6557">
                  <c:v>1.4050600955267464E-4</c:v>
                </c:pt>
                <c:pt idx="6558">
                  <c:v>1.3975889080339773E-4</c:v>
                </c:pt>
                <c:pt idx="6559">
                  <c:v>1.4277201257902964E-4</c:v>
                </c:pt>
                <c:pt idx="6560">
                  <c:v>1.4201284471276315E-4</c:v>
                </c:pt>
                <c:pt idx="6561">
                  <c:v>1.4125741791429599E-4</c:v>
                </c:pt>
                <c:pt idx="6562">
                  <c:v>1.3790799524192269E-4</c:v>
                </c:pt>
                <c:pt idx="6563">
                  <c:v>1.3938667662306091E-4</c:v>
                </c:pt>
                <c:pt idx="6564">
                  <c:v>1.4125741791429599E-4</c:v>
                </c:pt>
                <c:pt idx="6565">
                  <c:v>1.3754071047659727E-4</c:v>
                </c:pt>
                <c:pt idx="6566">
                  <c:v>1.3827626079394254E-4</c:v>
                </c:pt>
                <c:pt idx="6567">
                  <c:v>1.3864550975172188E-4</c:v>
                </c:pt>
                <c:pt idx="6568">
                  <c:v>1.3975889080339773E-4</c:v>
                </c:pt>
                <c:pt idx="6569">
                  <c:v>1.3864550975172188E-4</c:v>
                </c:pt>
                <c:pt idx="6570">
                  <c:v>1.3975889080339773E-4</c:v>
                </c:pt>
                <c:pt idx="6571">
                  <c:v>1.4239177367378651E-4</c:v>
                </c:pt>
                <c:pt idx="6572">
                  <c:v>1.4013209893379833E-4</c:v>
                </c:pt>
                <c:pt idx="6573">
                  <c:v>1.408812127675377E-4</c:v>
                </c:pt>
                <c:pt idx="6574">
                  <c:v>1.4163462766847871E-4</c:v>
                </c:pt>
                <c:pt idx="6575">
                  <c:v>1.368093592417776E-4</c:v>
                </c:pt>
                <c:pt idx="6576">
                  <c:v>1.4125741791429599E-4</c:v>
                </c:pt>
                <c:pt idx="6577">
                  <c:v>1.4013209893379833E-4</c:v>
                </c:pt>
                <c:pt idx="6578">
                  <c:v>1.4239177367378651E-4</c:v>
                </c:pt>
                <c:pt idx="6579">
                  <c:v>1.4013209893379833E-4</c:v>
                </c:pt>
                <c:pt idx="6580">
                  <c:v>1.4050600955267464E-4</c:v>
                </c:pt>
                <c:pt idx="6581">
                  <c:v>1.3754071047659727E-4</c:v>
                </c:pt>
                <c:pt idx="6582">
                  <c:v>1.408812127675377E-4</c:v>
                </c:pt>
                <c:pt idx="6583">
                  <c:v>1.4353553923813028E-4</c:v>
                </c:pt>
                <c:pt idx="6584">
                  <c:v>1.4163462766847871E-4</c:v>
                </c:pt>
                <c:pt idx="6585">
                  <c:v>1.3864550975172188E-4</c:v>
                </c:pt>
                <c:pt idx="6586">
                  <c:v>1.4163462766847871E-4</c:v>
                </c:pt>
                <c:pt idx="6587">
                  <c:v>1.3827626079394254E-4</c:v>
                </c:pt>
                <c:pt idx="6588">
                  <c:v>1.3864550975172188E-4</c:v>
                </c:pt>
                <c:pt idx="6589">
                  <c:v>1.3975889080339773E-4</c:v>
                </c:pt>
                <c:pt idx="6590">
                  <c:v>1.4163462766847871E-4</c:v>
                </c:pt>
                <c:pt idx="6591">
                  <c:v>1.3864550975172188E-4</c:v>
                </c:pt>
                <c:pt idx="6592">
                  <c:v>1.4163462766847871E-4</c:v>
                </c:pt>
                <c:pt idx="6593">
                  <c:v>1.3864550975172188E-4</c:v>
                </c:pt>
                <c:pt idx="6594">
                  <c:v>1.3827626079394254E-4</c:v>
                </c:pt>
                <c:pt idx="6595">
                  <c:v>1.4201284471276315E-4</c:v>
                </c:pt>
                <c:pt idx="6596">
                  <c:v>1.4163462766847871E-4</c:v>
                </c:pt>
                <c:pt idx="6597">
                  <c:v>1.4125741791429599E-4</c:v>
                </c:pt>
                <c:pt idx="6598">
                  <c:v>1.4125741791429599E-4</c:v>
                </c:pt>
                <c:pt idx="6599">
                  <c:v>1.3975889080339773E-4</c:v>
                </c:pt>
                <c:pt idx="6600">
                  <c:v>1.4050600955267464E-4</c:v>
                </c:pt>
                <c:pt idx="6601">
                  <c:v>1.4163462766847871E-4</c:v>
                </c:pt>
                <c:pt idx="6602">
                  <c:v>1.3790799524192269E-4</c:v>
                </c:pt>
                <c:pt idx="6603">
                  <c:v>1.3938667662306091E-4</c:v>
                </c:pt>
                <c:pt idx="6604">
                  <c:v>1.4277201257902964E-4</c:v>
                </c:pt>
                <c:pt idx="6605">
                  <c:v>1.3790799524192269E-4</c:v>
                </c:pt>
                <c:pt idx="6606">
                  <c:v>1.4201284471276315E-4</c:v>
                </c:pt>
                <c:pt idx="6607">
                  <c:v>1.4239177367378651E-4</c:v>
                </c:pt>
                <c:pt idx="6608">
                  <c:v>1.3901545374564092E-4</c:v>
                </c:pt>
                <c:pt idx="6609">
                  <c:v>1.3901545374564092E-4</c:v>
                </c:pt>
                <c:pt idx="6610">
                  <c:v>1.4050600955267464E-4</c:v>
                </c:pt>
                <c:pt idx="6611">
                  <c:v>1.4125741791429599E-4</c:v>
                </c:pt>
                <c:pt idx="6612">
                  <c:v>1.4050600955267464E-4</c:v>
                </c:pt>
                <c:pt idx="6613">
                  <c:v>1.3864550975172188E-4</c:v>
                </c:pt>
                <c:pt idx="6614">
                  <c:v>1.4239177367378651E-4</c:v>
                </c:pt>
                <c:pt idx="6615">
                  <c:v>1.3864550975172188E-4</c:v>
                </c:pt>
                <c:pt idx="6616">
                  <c:v>1.4163462766847871E-4</c:v>
                </c:pt>
                <c:pt idx="6617">
                  <c:v>1.408812127675377E-4</c:v>
                </c:pt>
                <c:pt idx="6618">
                  <c:v>1.4239177367378651E-4</c:v>
                </c:pt>
                <c:pt idx="6619">
                  <c:v>1.4050600955267464E-4</c:v>
                </c:pt>
                <c:pt idx="6620">
                  <c:v>1.3975889080339773E-4</c:v>
                </c:pt>
                <c:pt idx="6621">
                  <c:v>1.3975889080339773E-4</c:v>
                </c:pt>
                <c:pt idx="6622">
                  <c:v>1.4125741791429599E-4</c:v>
                </c:pt>
                <c:pt idx="6623">
                  <c:v>1.4277201257902964E-4</c:v>
                </c:pt>
                <c:pt idx="6624">
                  <c:v>1.4201284471276315E-4</c:v>
                </c:pt>
                <c:pt idx="6625">
                  <c:v>1.3975889080339773E-4</c:v>
                </c:pt>
                <c:pt idx="6626">
                  <c:v>1.4125741791429599E-4</c:v>
                </c:pt>
                <c:pt idx="6627">
                  <c:v>1.3790799524192269E-4</c:v>
                </c:pt>
                <c:pt idx="6628">
                  <c:v>1.3901545374564092E-4</c:v>
                </c:pt>
                <c:pt idx="6629">
                  <c:v>1.4050600955267464E-4</c:v>
                </c:pt>
                <c:pt idx="6630">
                  <c:v>1.4050600955267464E-4</c:v>
                </c:pt>
                <c:pt idx="6631">
                  <c:v>1.4163462766847871E-4</c:v>
                </c:pt>
                <c:pt idx="6632">
                  <c:v>1.408812127675377E-4</c:v>
                </c:pt>
                <c:pt idx="6633">
                  <c:v>1.3827626079394254E-4</c:v>
                </c:pt>
                <c:pt idx="6634">
                  <c:v>1.4125741791429599E-4</c:v>
                </c:pt>
                <c:pt idx="6635">
                  <c:v>1.3901545374564092E-4</c:v>
                </c:pt>
                <c:pt idx="6636">
                  <c:v>1.3864550975172188E-4</c:v>
                </c:pt>
                <c:pt idx="6637">
                  <c:v>1.4277201257902964E-4</c:v>
                </c:pt>
                <c:pt idx="6638">
                  <c:v>1.3938667662306091E-4</c:v>
                </c:pt>
                <c:pt idx="6639">
                  <c:v>1.4163462766847871E-4</c:v>
                </c:pt>
                <c:pt idx="6640">
                  <c:v>1.3827626079394254E-4</c:v>
                </c:pt>
                <c:pt idx="6641">
                  <c:v>1.4050600955267464E-4</c:v>
                </c:pt>
                <c:pt idx="6642">
                  <c:v>1.3901545374564092E-4</c:v>
                </c:pt>
                <c:pt idx="6643">
                  <c:v>1.4013209893379833E-4</c:v>
                </c:pt>
                <c:pt idx="6644">
                  <c:v>1.4013209893379833E-4</c:v>
                </c:pt>
                <c:pt idx="6645">
                  <c:v>1.3938667662306091E-4</c:v>
                </c:pt>
                <c:pt idx="6646">
                  <c:v>1.3975889080339773E-4</c:v>
                </c:pt>
                <c:pt idx="6647">
                  <c:v>1.4050600955267464E-4</c:v>
                </c:pt>
                <c:pt idx="6648">
                  <c:v>1.4163462766847871E-4</c:v>
                </c:pt>
                <c:pt idx="6649">
                  <c:v>1.3901545374564092E-4</c:v>
                </c:pt>
                <c:pt idx="6650">
                  <c:v>1.3827626079394254E-4</c:v>
                </c:pt>
                <c:pt idx="6651">
                  <c:v>1.368093592417776E-4</c:v>
                </c:pt>
                <c:pt idx="6652">
                  <c:v>1.4013209893379833E-4</c:v>
                </c:pt>
                <c:pt idx="6653">
                  <c:v>1.3754071047659727E-4</c:v>
                </c:pt>
                <c:pt idx="6654">
                  <c:v>1.4050600955267464E-4</c:v>
                </c:pt>
                <c:pt idx="6655">
                  <c:v>1.3975889080339773E-4</c:v>
                </c:pt>
                <c:pt idx="6656">
                  <c:v>1.408812127675377E-4</c:v>
                </c:pt>
                <c:pt idx="6657">
                  <c:v>1.4163462766847871E-4</c:v>
                </c:pt>
                <c:pt idx="6658">
                  <c:v>1.4163462766847871E-4</c:v>
                </c:pt>
                <c:pt idx="6659">
                  <c:v>1.4125741791429599E-4</c:v>
                </c:pt>
                <c:pt idx="6660">
                  <c:v>1.3938667662306091E-4</c:v>
                </c:pt>
                <c:pt idx="6661">
                  <c:v>1.4125741791429599E-4</c:v>
                </c:pt>
                <c:pt idx="6662">
                  <c:v>1.3608161199848097E-4</c:v>
                </c:pt>
                <c:pt idx="6663">
                  <c:v>1.4125741791429599E-4</c:v>
                </c:pt>
                <c:pt idx="6664">
                  <c:v>1.3938667662306091E-4</c:v>
                </c:pt>
                <c:pt idx="6665">
                  <c:v>1.4125741791429599E-4</c:v>
                </c:pt>
                <c:pt idx="6666">
                  <c:v>1.4050600955267464E-4</c:v>
                </c:pt>
                <c:pt idx="6667">
                  <c:v>1.4050600955267464E-4</c:v>
                </c:pt>
                <c:pt idx="6668">
                  <c:v>1.4013209893379833E-4</c:v>
                </c:pt>
                <c:pt idx="6669">
                  <c:v>1.3827626079394254E-4</c:v>
                </c:pt>
                <c:pt idx="6670">
                  <c:v>1.4239177367378651E-4</c:v>
                </c:pt>
                <c:pt idx="6671">
                  <c:v>1.4050600955267464E-4</c:v>
                </c:pt>
                <c:pt idx="6672">
                  <c:v>1.3975889080339773E-4</c:v>
                </c:pt>
                <c:pt idx="6673">
                  <c:v>1.3975889080339773E-4</c:v>
                </c:pt>
                <c:pt idx="6674">
                  <c:v>1.4163462766847871E-4</c:v>
                </c:pt>
                <c:pt idx="6675">
                  <c:v>1.4201284471276315E-4</c:v>
                </c:pt>
                <c:pt idx="6676">
                  <c:v>1.4239177367378651E-4</c:v>
                </c:pt>
                <c:pt idx="6677">
                  <c:v>1.4013209893379833E-4</c:v>
                </c:pt>
                <c:pt idx="6678">
                  <c:v>1.4050600955267464E-4</c:v>
                </c:pt>
                <c:pt idx="6679">
                  <c:v>1.3790799524192269E-4</c:v>
                </c:pt>
                <c:pt idx="6680">
                  <c:v>1.4050600955267464E-4</c:v>
                </c:pt>
                <c:pt idx="6681">
                  <c:v>1.4239177367378651E-4</c:v>
                </c:pt>
                <c:pt idx="6682">
                  <c:v>1.4013209893379833E-4</c:v>
                </c:pt>
                <c:pt idx="6683">
                  <c:v>1.4013209893379833E-4</c:v>
                </c:pt>
                <c:pt idx="6684">
                  <c:v>1.4163462766847871E-4</c:v>
                </c:pt>
                <c:pt idx="6685">
                  <c:v>1.4050600955267464E-4</c:v>
                </c:pt>
                <c:pt idx="6686">
                  <c:v>1.4163462766847871E-4</c:v>
                </c:pt>
                <c:pt idx="6687">
                  <c:v>1.408812127675377E-4</c:v>
                </c:pt>
                <c:pt idx="6688">
                  <c:v>1.3827626079394254E-4</c:v>
                </c:pt>
                <c:pt idx="6689">
                  <c:v>1.4125741791429599E-4</c:v>
                </c:pt>
                <c:pt idx="6690">
                  <c:v>1.3975889080339773E-4</c:v>
                </c:pt>
                <c:pt idx="6691">
                  <c:v>1.3938667662306091E-4</c:v>
                </c:pt>
                <c:pt idx="6692">
                  <c:v>1.3975889080339773E-4</c:v>
                </c:pt>
                <c:pt idx="6693">
                  <c:v>1.3901545374564092E-4</c:v>
                </c:pt>
                <c:pt idx="6694">
                  <c:v>1.4315326686333203E-4</c:v>
                </c:pt>
                <c:pt idx="6695">
                  <c:v>1.3901545374564092E-4</c:v>
                </c:pt>
                <c:pt idx="6696">
                  <c:v>1.3901545374564092E-4</c:v>
                </c:pt>
                <c:pt idx="6697">
                  <c:v>1.4201284471276315E-4</c:v>
                </c:pt>
                <c:pt idx="6698">
                  <c:v>1.4050600955267464E-4</c:v>
                </c:pt>
                <c:pt idx="6699">
                  <c:v>1.4163462766847871E-4</c:v>
                </c:pt>
                <c:pt idx="6700">
                  <c:v>1.3975889080339773E-4</c:v>
                </c:pt>
                <c:pt idx="6701">
                  <c:v>1.3975889080339773E-4</c:v>
                </c:pt>
                <c:pt idx="6702">
                  <c:v>1.3938667662306091E-4</c:v>
                </c:pt>
                <c:pt idx="6703">
                  <c:v>1.4315326686333203E-4</c:v>
                </c:pt>
                <c:pt idx="6704">
                  <c:v>1.3938667662306091E-4</c:v>
                </c:pt>
                <c:pt idx="6705">
                  <c:v>1.4050600955267464E-4</c:v>
                </c:pt>
                <c:pt idx="6706">
                  <c:v>1.3754071047659727E-4</c:v>
                </c:pt>
                <c:pt idx="6707">
                  <c:v>1.3938667662306091E-4</c:v>
                </c:pt>
                <c:pt idx="6708">
                  <c:v>1.3975889080339773E-4</c:v>
                </c:pt>
                <c:pt idx="6709">
                  <c:v>1.3975889080339773E-4</c:v>
                </c:pt>
                <c:pt idx="6710">
                  <c:v>1.3975889080339773E-4</c:v>
                </c:pt>
                <c:pt idx="6711">
                  <c:v>1.3901545374564092E-4</c:v>
                </c:pt>
                <c:pt idx="6712">
                  <c:v>1.4013209893379833E-4</c:v>
                </c:pt>
                <c:pt idx="6713">
                  <c:v>1.3864550975172188E-4</c:v>
                </c:pt>
                <c:pt idx="6714">
                  <c:v>1.3827626079394254E-4</c:v>
                </c:pt>
                <c:pt idx="6715">
                  <c:v>1.3864550975172188E-4</c:v>
                </c:pt>
                <c:pt idx="6716">
                  <c:v>1.408812127675377E-4</c:v>
                </c:pt>
                <c:pt idx="6717">
                  <c:v>1.4163462766847871E-4</c:v>
                </c:pt>
                <c:pt idx="6718">
                  <c:v>1.3901545374564092E-4</c:v>
                </c:pt>
                <c:pt idx="6719">
                  <c:v>1.4125741791429599E-4</c:v>
                </c:pt>
                <c:pt idx="6720">
                  <c:v>1.4163462766847871E-4</c:v>
                </c:pt>
                <c:pt idx="6721">
                  <c:v>1.408812127675377E-4</c:v>
                </c:pt>
                <c:pt idx="6722">
                  <c:v>1.3901545374564092E-4</c:v>
                </c:pt>
                <c:pt idx="6723">
                  <c:v>1.4125741791429599E-4</c:v>
                </c:pt>
                <c:pt idx="6724">
                  <c:v>1.3938667662306091E-4</c:v>
                </c:pt>
                <c:pt idx="6725">
                  <c:v>1.3938667662306091E-4</c:v>
                </c:pt>
                <c:pt idx="6726">
                  <c:v>1.4201284471276315E-4</c:v>
                </c:pt>
                <c:pt idx="6727">
                  <c:v>1.3938667662306091E-4</c:v>
                </c:pt>
                <c:pt idx="6728">
                  <c:v>1.4239177367378651E-4</c:v>
                </c:pt>
                <c:pt idx="6729">
                  <c:v>1.4013209893379833E-4</c:v>
                </c:pt>
                <c:pt idx="6730">
                  <c:v>1.3790799524192269E-4</c:v>
                </c:pt>
                <c:pt idx="6731">
                  <c:v>1.4163462766847871E-4</c:v>
                </c:pt>
                <c:pt idx="6732">
                  <c:v>1.4050600955267464E-4</c:v>
                </c:pt>
                <c:pt idx="6733">
                  <c:v>1.408812127675377E-4</c:v>
                </c:pt>
                <c:pt idx="6734">
                  <c:v>1.4125741791429599E-4</c:v>
                </c:pt>
                <c:pt idx="6735">
                  <c:v>1.3975889080339773E-4</c:v>
                </c:pt>
                <c:pt idx="6736">
                  <c:v>1.4050600955267464E-4</c:v>
                </c:pt>
                <c:pt idx="6737">
                  <c:v>1.4239177367378651E-4</c:v>
                </c:pt>
                <c:pt idx="6738">
                  <c:v>1.3790799524192269E-4</c:v>
                </c:pt>
                <c:pt idx="6739">
                  <c:v>1.3938667662306091E-4</c:v>
                </c:pt>
                <c:pt idx="6740">
                  <c:v>1.4163462766847871E-4</c:v>
                </c:pt>
                <c:pt idx="6741">
                  <c:v>1.4050600955267464E-4</c:v>
                </c:pt>
                <c:pt idx="6742">
                  <c:v>1.4125741791429599E-4</c:v>
                </c:pt>
                <c:pt idx="6743">
                  <c:v>1.4125741791429599E-4</c:v>
                </c:pt>
                <c:pt idx="6744">
                  <c:v>1.4050600955267464E-4</c:v>
                </c:pt>
                <c:pt idx="6745">
                  <c:v>1.4050600955267464E-4</c:v>
                </c:pt>
                <c:pt idx="6746">
                  <c:v>1.3827626079394254E-4</c:v>
                </c:pt>
                <c:pt idx="6747">
                  <c:v>1.4125741791429599E-4</c:v>
                </c:pt>
                <c:pt idx="6748">
                  <c:v>1.3827626079394254E-4</c:v>
                </c:pt>
                <c:pt idx="6749">
                  <c:v>1.4163462766847871E-4</c:v>
                </c:pt>
                <c:pt idx="6750">
                  <c:v>1.3901545374564092E-4</c:v>
                </c:pt>
                <c:pt idx="6751">
                  <c:v>1.3790799524192269E-4</c:v>
                </c:pt>
                <c:pt idx="6752">
                  <c:v>1.3901545374564092E-4</c:v>
                </c:pt>
                <c:pt idx="6753">
                  <c:v>1.3975889080339773E-4</c:v>
                </c:pt>
                <c:pt idx="6754">
                  <c:v>1.4050600955267464E-4</c:v>
                </c:pt>
                <c:pt idx="6755">
                  <c:v>1.4163462766847871E-4</c:v>
                </c:pt>
                <c:pt idx="6756">
                  <c:v>1.4201284471276315E-4</c:v>
                </c:pt>
                <c:pt idx="6757">
                  <c:v>1.3938667662306091E-4</c:v>
                </c:pt>
                <c:pt idx="6758">
                  <c:v>1.4239177367378651E-4</c:v>
                </c:pt>
                <c:pt idx="6759">
                  <c:v>1.3901545374564092E-4</c:v>
                </c:pt>
                <c:pt idx="6760">
                  <c:v>1.3864550975172188E-4</c:v>
                </c:pt>
                <c:pt idx="6761">
                  <c:v>1.3901545374564092E-4</c:v>
                </c:pt>
                <c:pt idx="6762">
                  <c:v>1.4239177367378651E-4</c:v>
                </c:pt>
                <c:pt idx="6763">
                  <c:v>1.4201284471276315E-4</c:v>
                </c:pt>
                <c:pt idx="6764">
                  <c:v>1.4315326686333203E-4</c:v>
                </c:pt>
                <c:pt idx="6765">
                  <c:v>1.3938667662306091E-4</c:v>
                </c:pt>
                <c:pt idx="6766">
                  <c:v>1.3754071047659727E-4</c:v>
                </c:pt>
                <c:pt idx="6767">
                  <c:v>1.4163462766847871E-4</c:v>
                </c:pt>
                <c:pt idx="6768">
                  <c:v>1.4125741791429599E-4</c:v>
                </c:pt>
                <c:pt idx="6769">
                  <c:v>1.4050600955267464E-4</c:v>
                </c:pt>
                <c:pt idx="6770">
                  <c:v>1.4163462766847871E-4</c:v>
                </c:pt>
                <c:pt idx="6771">
                  <c:v>1.4201284471276315E-4</c:v>
                </c:pt>
                <c:pt idx="6772">
                  <c:v>1.4013209893379833E-4</c:v>
                </c:pt>
                <c:pt idx="6773">
                  <c:v>1.4239177367378651E-4</c:v>
                </c:pt>
                <c:pt idx="6774">
                  <c:v>1.408812127675377E-4</c:v>
                </c:pt>
                <c:pt idx="6775">
                  <c:v>1.4163462766847871E-4</c:v>
                </c:pt>
                <c:pt idx="6776">
                  <c:v>1.4050600955267464E-4</c:v>
                </c:pt>
                <c:pt idx="6777">
                  <c:v>1.3975889080339773E-4</c:v>
                </c:pt>
                <c:pt idx="6778">
                  <c:v>1.4125741791429599E-4</c:v>
                </c:pt>
                <c:pt idx="6779">
                  <c:v>1.408812127675377E-4</c:v>
                </c:pt>
                <c:pt idx="6780">
                  <c:v>1.4201284471276315E-4</c:v>
                </c:pt>
                <c:pt idx="6781">
                  <c:v>1.4277201257902964E-4</c:v>
                </c:pt>
                <c:pt idx="6782">
                  <c:v>1.3901545374564092E-4</c:v>
                </c:pt>
                <c:pt idx="6783">
                  <c:v>1.408812127675377E-4</c:v>
                </c:pt>
                <c:pt idx="6784">
                  <c:v>1.4163462766847871E-4</c:v>
                </c:pt>
                <c:pt idx="6785">
                  <c:v>1.4125741791429599E-4</c:v>
                </c:pt>
                <c:pt idx="6786">
                  <c:v>1.4013209893379833E-4</c:v>
                </c:pt>
                <c:pt idx="6787">
                  <c:v>1.4391853116300522E-4</c:v>
                </c:pt>
                <c:pt idx="6788">
                  <c:v>1.408812127675377E-4</c:v>
                </c:pt>
                <c:pt idx="6789">
                  <c:v>1.4163462766847871E-4</c:v>
                </c:pt>
                <c:pt idx="6790">
                  <c:v>1.4201284471276315E-4</c:v>
                </c:pt>
                <c:pt idx="6791">
                  <c:v>1.4239177367378651E-4</c:v>
                </c:pt>
                <c:pt idx="6792">
                  <c:v>1.3754071047659727E-4</c:v>
                </c:pt>
                <c:pt idx="6793">
                  <c:v>1.4239177367378651E-4</c:v>
                </c:pt>
                <c:pt idx="6794">
                  <c:v>1.3864550975172188E-4</c:v>
                </c:pt>
                <c:pt idx="6795">
                  <c:v>1.4163462766847871E-4</c:v>
                </c:pt>
                <c:pt idx="6796">
                  <c:v>1.3864550975172188E-4</c:v>
                </c:pt>
                <c:pt idx="6797">
                  <c:v>1.408812127675377E-4</c:v>
                </c:pt>
                <c:pt idx="6798">
                  <c:v>1.3827626079394254E-4</c:v>
                </c:pt>
                <c:pt idx="6799">
                  <c:v>1.4050600955267464E-4</c:v>
                </c:pt>
                <c:pt idx="6800">
                  <c:v>1.4277201257902964E-4</c:v>
                </c:pt>
                <c:pt idx="6801">
                  <c:v>1.4201284471276315E-4</c:v>
                </c:pt>
                <c:pt idx="6802">
                  <c:v>1.3901545374564092E-4</c:v>
                </c:pt>
                <c:pt idx="6803">
                  <c:v>1.4013209893379833E-4</c:v>
                </c:pt>
                <c:pt idx="6804">
                  <c:v>1.3901545374564092E-4</c:v>
                </c:pt>
                <c:pt idx="6805">
                  <c:v>1.4125741791429599E-4</c:v>
                </c:pt>
                <c:pt idx="6806">
                  <c:v>1.4201284471276315E-4</c:v>
                </c:pt>
                <c:pt idx="6807">
                  <c:v>1.3864550975172188E-4</c:v>
                </c:pt>
                <c:pt idx="6808">
                  <c:v>1.4163462766847871E-4</c:v>
                </c:pt>
                <c:pt idx="6809">
                  <c:v>1.4050600955267464E-4</c:v>
                </c:pt>
                <c:pt idx="6810">
                  <c:v>1.3864550975172188E-4</c:v>
                </c:pt>
                <c:pt idx="6811">
                  <c:v>1.4125741791429599E-4</c:v>
                </c:pt>
                <c:pt idx="6812">
                  <c:v>1.3901545374564092E-4</c:v>
                </c:pt>
                <c:pt idx="6813">
                  <c:v>1.3975889080339773E-4</c:v>
                </c:pt>
                <c:pt idx="6814">
                  <c:v>1.4050600955267464E-4</c:v>
                </c:pt>
                <c:pt idx="6815">
                  <c:v>1.36445000429112E-4</c:v>
                </c:pt>
                <c:pt idx="6816">
                  <c:v>1.408812127675377E-4</c:v>
                </c:pt>
                <c:pt idx="6817">
                  <c:v>1.3790799524192269E-4</c:v>
                </c:pt>
                <c:pt idx="6818">
                  <c:v>1.408812127675377E-4</c:v>
                </c:pt>
                <c:pt idx="6819">
                  <c:v>1.408812127675377E-4</c:v>
                </c:pt>
                <c:pt idx="6820">
                  <c:v>1.4163462766847871E-4</c:v>
                </c:pt>
                <c:pt idx="6821">
                  <c:v>1.3901545374564092E-4</c:v>
                </c:pt>
                <c:pt idx="6822">
                  <c:v>1.3938667662306091E-4</c:v>
                </c:pt>
                <c:pt idx="6823">
                  <c:v>1.4013209893379833E-4</c:v>
                </c:pt>
                <c:pt idx="6824">
                  <c:v>1.408812127675377E-4</c:v>
                </c:pt>
                <c:pt idx="6825">
                  <c:v>1.3901545374564092E-4</c:v>
                </c:pt>
                <c:pt idx="6826">
                  <c:v>1.3975889080339773E-4</c:v>
                </c:pt>
                <c:pt idx="6827">
                  <c:v>1.4013209893379833E-4</c:v>
                </c:pt>
                <c:pt idx="6828">
                  <c:v>1.3938667662306091E-4</c:v>
                </c:pt>
                <c:pt idx="6829">
                  <c:v>1.408812127675377E-4</c:v>
                </c:pt>
                <c:pt idx="6830">
                  <c:v>1.3901545374564092E-4</c:v>
                </c:pt>
                <c:pt idx="6831">
                  <c:v>1.4013209893379833E-4</c:v>
                </c:pt>
                <c:pt idx="6832">
                  <c:v>1.408812127675377E-4</c:v>
                </c:pt>
                <c:pt idx="6833">
                  <c:v>1.3827626079394254E-4</c:v>
                </c:pt>
                <c:pt idx="6834">
                  <c:v>1.3901545374564092E-4</c:v>
                </c:pt>
                <c:pt idx="6835">
                  <c:v>1.3864550975172188E-4</c:v>
                </c:pt>
                <c:pt idx="6836">
                  <c:v>1.4050600955267464E-4</c:v>
                </c:pt>
                <c:pt idx="6837">
                  <c:v>1.4050600955267464E-4</c:v>
                </c:pt>
                <c:pt idx="6838">
                  <c:v>1.3901545374564092E-4</c:v>
                </c:pt>
                <c:pt idx="6839">
                  <c:v>1.4125741791429599E-4</c:v>
                </c:pt>
                <c:pt idx="6840">
                  <c:v>1.3827626079394254E-4</c:v>
                </c:pt>
                <c:pt idx="6841">
                  <c:v>1.3901545374564092E-4</c:v>
                </c:pt>
                <c:pt idx="6842">
                  <c:v>1.4201284471276315E-4</c:v>
                </c:pt>
                <c:pt idx="6843">
                  <c:v>1.4050600955267464E-4</c:v>
                </c:pt>
                <c:pt idx="6844">
                  <c:v>1.3975889080339773E-4</c:v>
                </c:pt>
                <c:pt idx="6845">
                  <c:v>1.3938667662306091E-4</c:v>
                </c:pt>
                <c:pt idx="6846">
                  <c:v>1.4050600955267464E-4</c:v>
                </c:pt>
                <c:pt idx="6847">
                  <c:v>1.3938667662306091E-4</c:v>
                </c:pt>
                <c:pt idx="6848">
                  <c:v>1.3901545374564092E-4</c:v>
                </c:pt>
                <c:pt idx="6849">
                  <c:v>1.4013209893379833E-4</c:v>
                </c:pt>
                <c:pt idx="6850">
                  <c:v>1.3827626079394254E-4</c:v>
                </c:pt>
                <c:pt idx="6851">
                  <c:v>1.4201284471276315E-4</c:v>
                </c:pt>
                <c:pt idx="6852">
                  <c:v>1.3975889080339773E-4</c:v>
                </c:pt>
                <c:pt idx="6853">
                  <c:v>1.443028470776244E-4</c:v>
                </c:pt>
                <c:pt idx="6854">
                  <c:v>1.4125741791429599E-4</c:v>
                </c:pt>
                <c:pt idx="6855">
                  <c:v>1.408812127675377E-4</c:v>
                </c:pt>
                <c:pt idx="6856">
                  <c:v>1.4125741791429599E-4</c:v>
                </c:pt>
                <c:pt idx="6857">
                  <c:v>1.4013209893379833E-4</c:v>
                </c:pt>
                <c:pt idx="6858">
                  <c:v>1.3975889080339773E-4</c:v>
                </c:pt>
                <c:pt idx="6859">
                  <c:v>1.3790799524192269E-4</c:v>
                </c:pt>
                <c:pt idx="6860">
                  <c:v>1.4050600955267464E-4</c:v>
                </c:pt>
                <c:pt idx="6861">
                  <c:v>1.4201284471276315E-4</c:v>
                </c:pt>
                <c:pt idx="6862">
                  <c:v>1.3901545374564092E-4</c:v>
                </c:pt>
                <c:pt idx="6863">
                  <c:v>1.4013209893379833E-4</c:v>
                </c:pt>
                <c:pt idx="6864">
                  <c:v>1.4163462766847871E-4</c:v>
                </c:pt>
                <c:pt idx="6865">
                  <c:v>1.4239177367378651E-4</c:v>
                </c:pt>
                <c:pt idx="6866">
                  <c:v>1.4163462766847871E-4</c:v>
                </c:pt>
                <c:pt idx="6867">
                  <c:v>1.408812127675377E-4</c:v>
                </c:pt>
                <c:pt idx="6868">
                  <c:v>1.3827626079394254E-4</c:v>
                </c:pt>
                <c:pt idx="6869">
                  <c:v>1.4013209893379833E-4</c:v>
                </c:pt>
                <c:pt idx="6870">
                  <c:v>1.3790799524192269E-4</c:v>
                </c:pt>
                <c:pt idx="6871">
                  <c:v>1.4163462766847871E-4</c:v>
                </c:pt>
                <c:pt idx="6872">
                  <c:v>1.3790799524192269E-4</c:v>
                </c:pt>
                <c:pt idx="6873">
                  <c:v>1.3901545374564092E-4</c:v>
                </c:pt>
                <c:pt idx="6874">
                  <c:v>1.3864550975172188E-4</c:v>
                </c:pt>
                <c:pt idx="6875">
                  <c:v>1.3975889080339773E-4</c:v>
                </c:pt>
                <c:pt idx="6876">
                  <c:v>1.4163462766847871E-4</c:v>
                </c:pt>
                <c:pt idx="6877">
                  <c:v>1.4013209893379833E-4</c:v>
                </c:pt>
                <c:pt idx="6878">
                  <c:v>1.3864550975172188E-4</c:v>
                </c:pt>
                <c:pt idx="6879">
                  <c:v>1.4163462766847871E-4</c:v>
                </c:pt>
                <c:pt idx="6880">
                  <c:v>1.3754071047659727E-4</c:v>
                </c:pt>
                <c:pt idx="6881">
                  <c:v>1.4239177367378651E-4</c:v>
                </c:pt>
                <c:pt idx="6882">
                  <c:v>1.4201284471276315E-4</c:v>
                </c:pt>
                <c:pt idx="6883">
                  <c:v>1.4125741791429599E-4</c:v>
                </c:pt>
                <c:pt idx="6884">
                  <c:v>1.4163462766847871E-4</c:v>
                </c:pt>
                <c:pt idx="6885">
                  <c:v>1.4277201257902964E-4</c:v>
                </c:pt>
                <c:pt idx="6886">
                  <c:v>1.3864550975172188E-4</c:v>
                </c:pt>
                <c:pt idx="6887">
                  <c:v>1.4315326686333203E-4</c:v>
                </c:pt>
                <c:pt idx="6888">
                  <c:v>1.4201284471276315E-4</c:v>
                </c:pt>
                <c:pt idx="6889">
                  <c:v>1.3827626079394254E-4</c:v>
                </c:pt>
                <c:pt idx="6890">
                  <c:v>1.3975889080339773E-4</c:v>
                </c:pt>
                <c:pt idx="6891">
                  <c:v>1.4163462766847871E-4</c:v>
                </c:pt>
                <c:pt idx="6892">
                  <c:v>1.4125741791429599E-4</c:v>
                </c:pt>
                <c:pt idx="6893">
                  <c:v>1.3938667662306091E-4</c:v>
                </c:pt>
                <c:pt idx="6894">
                  <c:v>1.3864550975172188E-4</c:v>
                </c:pt>
                <c:pt idx="6895">
                  <c:v>1.3754071047659727E-4</c:v>
                </c:pt>
                <c:pt idx="6896">
                  <c:v>1.4277201257902964E-4</c:v>
                </c:pt>
                <c:pt idx="6897">
                  <c:v>1.3938667662306091E-4</c:v>
                </c:pt>
                <c:pt idx="6898">
                  <c:v>1.4239177367378651E-4</c:v>
                </c:pt>
                <c:pt idx="6899">
                  <c:v>1.3901545374564092E-4</c:v>
                </c:pt>
                <c:pt idx="6900">
                  <c:v>1.3827626079394254E-4</c:v>
                </c:pt>
                <c:pt idx="6901">
                  <c:v>1.4013209893379833E-4</c:v>
                </c:pt>
                <c:pt idx="6902">
                  <c:v>1.4277201257902964E-4</c:v>
                </c:pt>
                <c:pt idx="6903">
                  <c:v>1.4050600955267464E-4</c:v>
                </c:pt>
                <c:pt idx="6904">
                  <c:v>1.4013209893379833E-4</c:v>
                </c:pt>
                <c:pt idx="6905">
                  <c:v>1.3901545374564092E-4</c:v>
                </c:pt>
                <c:pt idx="6906">
                  <c:v>1.408812127675377E-4</c:v>
                </c:pt>
                <c:pt idx="6907">
                  <c:v>1.3717469102775758E-4</c:v>
                </c:pt>
                <c:pt idx="6908">
                  <c:v>1.4050600955267464E-4</c:v>
                </c:pt>
                <c:pt idx="6909">
                  <c:v>1.3938667662306091E-4</c:v>
                </c:pt>
                <c:pt idx="6910">
                  <c:v>1.408812127675377E-4</c:v>
                </c:pt>
                <c:pt idx="6911">
                  <c:v>1.4125741791429599E-4</c:v>
                </c:pt>
                <c:pt idx="6912">
                  <c:v>1.4013209893379833E-4</c:v>
                </c:pt>
                <c:pt idx="6913">
                  <c:v>1.4013209893379833E-4</c:v>
                </c:pt>
                <c:pt idx="6914">
                  <c:v>1.4050600955267464E-4</c:v>
                </c:pt>
                <c:pt idx="6915">
                  <c:v>1.4013209893379833E-4</c:v>
                </c:pt>
                <c:pt idx="6916">
                  <c:v>1.408812127675377E-4</c:v>
                </c:pt>
                <c:pt idx="6917">
                  <c:v>1.3975889080339773E-4</c:v>
                </c:pt>
                <c:pt idx="6918">
                  <c:v>1.408812127675377E-4</c:v>
                </c:pt>
                <c:pt idx="6919">
                  <c:v>1.4239177367378651E-4</c:v>
                </c:pt>
                <c:pt idx="6920">
                  <c:v>1.4353553923813028E-4</c:v>
                </c:pt>
                <c:pt idx="6921">
                  <c:v>1.4050600955267464E-4</c:v>
                </c:pt>
                <c:pt idx="6922">
                  <c:v>1.3754071047659727E-4</c:v>
                </c:pt>
                <c:pt idx="6923">
                  <c:v>1.4201284471276315E-4</c:v>
                </c:pt>
                <c:pt idx="6924">
                  <c:v>1.3864550975172188E-4</c:v>
                </c:pt>
                <c:pt idx="6925">
                  <c:v>1.3827626079394254E-4</c:v>
                </c:pt>
                <c:pt idx="6926">
                  <c:v>1.3938667662306091E-4</c:v>
                </c:pt>
                <c:pt idx="6927">
                  <c:v>1.3864550975172188E-4</c:v>
                </c:pt>
                <c:pt idx="6928">
                  <c:v>1.4163462766847871E-4</c:v>
                </c:pt>
                <c:pt idx="6929">
                  <c:v>1.4201284471276315E-4</c:v>
                </c:pt>
                <c:pt idx="6930">
                  <c:v>1.3901545374564092E-4</c:v>
                </c:pt>
                <c:pt idx="6931">
                  <c:v>1.3901545374564092E-4</c:v>
                </c:pt>
                <c:pt idx="6932">
                  <c:v>1.3790799524192269E-4</c:v>
                </c:pt>
                <c:pt idx="6933">
                  <c:v>1.3827626079394254E-4</c:v>
                </c:pt>
                <c:pt idx="6934">
                  <c:v>1.4125741791429599E-4</c:v>
                </c:pt>
                <c:pt idx="6935">
                  <c:v>1.4163462766847871E-4</c:v>
                </c:pt>
                <c:pt idx="6936">
                  <c:v>1.4013209893379833E-4</c:v>
                </c:pt>
                <c:pt idx="6937">
                  <c:v>1.3938667662306091E-4</c:v>
                </c:pt>
                <c:pt idx="6938">
                  <c:v>1.3975889080339773E-4</c:v>
                </c:pt>
                <c:pt idx="6939">
                  <c:v>1.4201284471276315E-4</c:v>
                </c:pt>
                <c:pt idx="6940">
                  <c:v>1.408812127675377E-4</c:v>
                </c:pt>
                <c:pt idx="6941">
                  <c:v>1.4201284471276315E-4</c:v>
                </c:pt>
                <c:pt idx="6942">
                  <c:v>1.3901545374564092E-4</c:v>
                </c:pt>
                <c:pt idx="6943">
                  <c:v>1.4353553923813028E-4</c:v>
                </c:pt>
                <c:pt idx="6944">
                  <c:v>1.4050600955267464E-4</c:v>
                </c:pt>
                <c:pt idx="6945">
                  <c:v>1.3938667662306091E-4</c:v>
                </c:pt>
                <c:pt idx="6946">
                  <c:v>1.4050600955267464E-4</c:v>
                </c:pt>
                <c:pt idx="6947">
                  <c:v>1.4050600955267464E-4</c:v>
                </c:pt>
                <c:pt idx="6948">
                  <c:v>1.4050600955267464E-4</c:v>
                </c:pt>
                <c:pt idx="6949">
                  <c:v>1.3864550975172188E-4</c:v>
                </c:pt>
                <c:pt idx="6950">
                  <c:v>1.4050600955267464E-4</c:v>
                </c:pt>
                <c:pt idx="6951">
                  <c:v>1.3975889080339773E-4</c:v>
                </c:pt>
                <c:pt idx="6952">
                  <c:v>1.4050600955267464E-4</c:v>
                </c:pt>
                <c:pt idx="6953">
                  <c:v>1.4163462766847871E-4</c:v>
                </c:pt>
                <c:pt idx="6954">
                  <c:v>1.3901545374564092E-4</c:v>
                </c:pt>
                <c:pt idx="6955">
                  <c:v>1.4013209893379833E-4</c:v>
                </c:pt>
                <c:pt idx="6956">
                  <c:v>1.3790799524192269E-4</c:v>
                </c:pt>
                <c:pt idx="6957">
                  <c:v>1.4201284471276315E-4</c:v>
                </c:pt>
                <c:pt idx="6958">
                  <c:v>1.4050600955267464E-4</c:v>
                </c:pt>
                <c:pt idx="6959">
                  <c:v>1.3975889080339773E-4</c:v>
                </c:pt>
                <c:pt idx="6960">
                  <c:v>1.3901545374564092E-4</c:v>
                </c:pt>
                <c:pt idx="6961">
                  <c:v>1.4013209893379833E-4</c:v>
                </c:pt>
                <c:pt idx="6962">
                  <c:v>1.408812127675377E-4</c:v>
                </c:pt>
                <c:pt idx="6963">
                  <c:v>1.4050600955267464E-4</c:v>
                </c:pt>
                <c:pt idx="6964">
                  <c:v>1.4353553923813028E-4</c:v>
                </c:pt>
                <c:pt idx="6965">
                  <c:v>1.3901545374564092E-4</c:v>
                </c:pt>
                <c:pt idx="6966">
                  <c:v>1.4125741791429599E-4</c:v>
                </c:pt>
                <c:pt idx="6967">
                  <c:v>1.3975889080339773E-4</c:v>
                </c:pt>
                <c:pt idx="6968">
                  <c:v>1.3938667662306091E-4</c:v>
                </c:pt>
                <c:pt idx="6969">
                  <c:v>1.3790799524192269E-4</c:v>
                </c:pt>
                <c:pt idx="6970">
                  <c:v>1.4125741791429599E-4</c:v>
                </c:pt>
                <c:pt idx="6971">
                  <c:v>1.3975889080339773E-4</c:v>
                </c:pt>
                <c:pt idx="6972">
                  <c:v>1.3938667662306091E-4</c:v>
                </c:pt>
                <c:pt idx="6973">
                  <c:v>1.4050600955267464E-4</c:v>
                </c:pt>
                <c:pt idx="6974">
                  <c:v>1.3975889080339773E-4</c:v>
                </c:pt>
                <c:pt idx="6975">
                  <c:v>1.3827626079394254E-4</c:v>
                </c:pt>
                <c:pt idx="6976">
                  <c:v>1.3901545374564092E-4</c:v>
                </c:pt>
                <c:pt idx="6977">
                  <c:v>1.4315326686333203E-4</c:v>
                </c:pt>
                <c:pt idx="6978">
                  <c:v>1.4125741791429599E-4</c:v>
                </c:pt>
                <c:pt idx="6979">
                  <c:v>1.4163462766847871E-4</c:v>
                </c:pt>
                <c:pt idx="6980">
                  <c:v>1.4125741791429599E-4</c:v>
                </c:pt>
                <c:pt idx="6981">
                  <c:v>1.4125741791429599E-4</c:v>
                </c:pt>
                <c:pt idx="6982">
                  <c:v>1.3901545374564092E-4</c:v>
                </c:pt>
                <c:pt idx="6983">
                  <c:v>1.4239177367378651E-4</c:v>
                </c:pt>
                <c:pt idx="6984">
                  <c:v>1.3864550975172188E-4</c:v>
                </c:pt>
                <c:pt idx="6985">
                  <c:v>1.4163462766847871E-4</c:v>
                </c:pt>
                <c:pt idx="6986">
                  <c:v>1.3975889080339773E-4</c:v>
                </c:pt>
                <c:pt idx="6987">
                  <c:v>1.3754071047659727E-4</c:v>
                </c:pt>
                <c:pt idx="6988">
                  <c:v>1.4201284471276315E-4</c:v>
                </c:pt>
                <c:pt idx="6989">
                  <c:v>1.3975889080339773E-4</c:v>
                </c:pt>
                <c:pt idx="6990">
                  <c:v>1.3938667662306091E-4</c:v>
                </c:pt>
                <c:pt idx="6991">
                  <c:v>1.4201284471276315E-4</c:v>
                </c:pt>
                <c:pt idx="6992">
                  <c:v>1.4050600955267464E-4</c:v>
                </c:pt>
                <c:pt idx="6993">
                  <c:v>1.4050600955267464E-4</c:v>
                </c:pt>
                <c:pt idx="6994">
                  <c:v>1.4050600955267464E-4</c:v>
                </c:pt>
                <c:pt idx="6995">
                  <c:v>1.3901545374564092E-4</c:v>
                </c:pt>
                <c:pt idx="6996">
                  <c:v>1.4239177367378651E-4</c:v>
                </c:pt>
                <c:pt idx="6997">
                  <c:v>1.4277201257902964E-4</c:v>
                </c:pt>
                <c:pt idx="6998">
                  <c:v>1.4353553923813028E-4</c:v>
                </c:pt>
                <c:pt idx="6999">
                  <c:v>1.3901545374564092E-4</c:v>
                </c:pt>
                <c:pt idx="7000">
                  <c:v>1.4125741791429599E-4</c:v>
                </c:pt>
                <c:pt idx="7001">
                  <c:v>1.3717469102775758E-4</c:v>
                </c:pt>
                <c:pt idx="7002">
                  <c:v>1.4201284471276315E-4</c:v>
                </c:pt>
                <c:pt idx="7003">
                  <c:v>1.3901545374564092E-4</c:v>
                </c:pt>
                <c:pt idx="7004">
                  <c:v>1.3938667662306091E-4</c:v>
                </c:pt>
                <c:pt idx="7005">
                  <c:v>1.4050600955267464E-4</c:v>
                </c:pt>
                <c:pt idx="7006">
                  <c:v>1.408812127675377E-4</c:v>
                </c:pt>
                <c:pt idx="7007">
                  <c:v>1.4050600955267464E-4</c:v>
                </c:pt>
                <c:pt idx="7008">
                  <c:v>1.4050600955267464E-4</c:v>
                </c:pt>
                <c:pt idx="7009">
                  <c:v>1.3901545374564092E-4</c:v>
                </c:pt>
                <c:pt idx="7010">
                  <c:v>1.3827626079394254E-4</c:v>
                </c:pt>
                <c:pt idx="7011">
                  <c:v>1.4163462766847871E-4</c:v>
                </c:pt>
                <c:pt idx="7012">
                  <c:v>1.4239177367378651E-4</c:v>
                </c:pt>
                <c:pt idx="7013">
                  <c:v>1.4125741791429599E-4</c:v>
                </c:pt>
                <c:pt idx="7014">
                  <c:v>1.3790799524192269E-4</c:v>
                </c:pt>
                <c:pt idx="7015">
                  <c:v>1.4125741791429599E-4</c:v>
                </c:pt>
                <c:pt idx="7016">
                  <c:v>1.4201284471276315E-4</c:v>
                </c:pt>
                <c:pt idx="7017">
                  <c:v>1.3938667662306091E-4</c:v>
                </c:pt>
                <c:pt idx="7018">
                  <c:v>1.4239177367378651E-4</c:v>
                </c:pt>
                <c:pt idx="7019">
                  <c:v>1.4239177367378651E-4</c:v>
                </c:pt>
                <c:pt idx="7020">
                  <c:v>1.4013209893379833E-4</c:v>
                </c:pt>
                <c:pt idx="7021">
                  <c:v>1.3975889080339773E-4</c:v>
                </c:pt>
                <c:pt idx="7022">
                  <c:v>1.3827626079394254E-4</c:v>
                </c:pt>
                <c:pt idx="7023">
                  <c:v>1.4125741791429599E-4</c:v>
                </c:pt>
                <c:pt idx="7024">
                  <c:v>1.4277201257902964E-4</c:v>
                </c:pt>
                <c:pt idx="7025">
                  <c:v>1.3827626079394254E-4</c:v>
                </c:pt>
                <c:pt idx="7026">
                  <c:v>1.4163462766847871E-4</c:v>
                </c:pt>
                <c:pt idx="7027">
                  <c:v>1.4163462766847871E-4</c:v>
                </c:pt>
                <c:pt idx="7028">
                  <c:v>1.4013209893379833E-4</c:v>
                </c:pt>
                <c:pt idx="7029">
                  <c:v>1.4239177367378651E-4</c:v>
                </c:pt>
                <c:pt idx="7030">
                  <c:v>1.4050600955267464E-4</c:v>
                </c:pt>
                <c:pt idx="7031">
                  <c:v>1.3975889080339773E-4</c:v>
                </c:pt>
                <c:pt idx="7032">
                  <c:v>1.3901545374564092E-4</c:v>
                </c:pt>
                <c:pt idx="7033">
                  <c:v>1.4315326686333203E-4</c:v>
                </c:pt>
                <c:pt idx="7034">
                  <c:v>1.4013209893379833E-4</c:v>
                </c:pt>
                <c:pt idx="7035">
                  <c:v>1.408812127675377E-4</c:v>
                </c:pt>
                <c:pt idx="7036">
                  <c:v>1.4050600955267464E-4</c:v>
                </c:pt>
                <c:pt idx="7037">
                  <c:v>1.408812127675377E-4</c:v>
                </c:pt>
                <c:pt idx="7038">
                  <c:v>1.3864550975172188E-4</c:v>
                </c:pt>
                <c:pt idx="7039">
                  <c:v>1.3938667662306091E-4</c:v>
                </c:pt>
                <c:pt idx="7040">
                  <c:v>1.4013209893379833E-4</c:v>
                </c:pt>
                <c:pt idx="7041">
                  <c:v>1.3975889080339773E-4</c:v>
                </c:pt>
                <c:pt idx="7042">
                  <c:v>1.4125741791429599E-4</c:v>
                </c:pt>
                <c:pt idx="7043">
                  <c:v>1.3938667662306091E-4</c:v>
                </c:pt>
                <c:pt idx="7044">
                  <c:v>1.3938667662306091E-4</c:v>
                </c:pt>
                <c:pt idx="7045">
                  <c:v>1.3790799524192269E-4</c:v>
                </c:pt>
                <c:pt idx="7046">
                  <c:v>1.4125741791429599E-4</c:v>
                </c:pt>
                <c:pt idx="7047">
                  <c:v>1.4201284471276315E-4</c:v>
                </c:pt>
                <c:pt idx="7048">
                  <c:v>1.3790799524192269E-4</c:v>
                </c:pt>
                <c:pt idx="7049">
                  <c:v>1.4239177367378651E-4</c:v>
                </c:pt>
                <c:pt idx="7050">
                  <c:v>1.4163462766847871E-4</c:v>
                </c:pt>
                <c:pt idx="7051">
                  <c:v>1.3827626079394254E-4</c:v>
                </c:pt>
                <c:pt idx="7052">
                  <c:v>1.3975889080339773E-4</c:v>
                </c:pt>
                <c:pt idx="7053">
                  <c:v>1.4050600955267464E-4</c:v>
                </c:pt>
                <c:pt idx="7054">
                  <c:v>1.3975889080339773E-4</c:v>
                </c:pt>
                <c:pt idx="7055">
                  <c:v>1.3864550975172188E-4</c:v>
                </c:pt>
                <c:pt idx="7056">
                  <c:v>1.4013209893379833E-4</c:v>
                </c:pt>
                <c:pt idx="7057">
                  <c:v>1.408812127675377E-4</c:v>
                </c:pt>
                <c:pt idx="7058">
                  <c:v>1.3938667662306091E-4</c:v>
                </c:pt>
                <c:pt idx="7059">
                  <c:v>1.4013209893379833E-4</c:v>
                </c:pt>
                <c:pt idx="7060">
                  <c:v>1.4013209893379833E-4</c:v>
                </c:pt>
                <c:pt idx="7061">
                  <c:v>1.4277201257902964E-4</c:v>
                </c:pt>
                <c:pt idx="7062">
                  <c:v>1.4125741791429599E-4</c:v>
                </c:pt>
                <c:pt idx="7063">
                  <c:v>1.3754071047659727E-4</c:v>
                </c:pt>
                <c:pt idx="7064">
                  <c:v>1.4125741791429599E-4</c:v>
                </c:pt>
                <c:pt idx="7065">
                  <c:v>1.3901545374564092E-4</c:v>
                </c:pt>
                <c:pt idx="7066">
                  <c:v>1.4125741791429599E-4</c:v>
                </c:pt>
                <c:pt idx="7067">
                  <c:v>1.3790799524192269E-4</c:v>
                </c:pt>
                <c:pt idx="7068">
                  <c:v>1.3975889080339773E-4</c:v>
                </c:pt>
                <c:pt idx="7069">
                  <c:v>1.408812127675377E-4</c:v>
                </c:pt>
                <c:pt idx="7070">
                  <c:v>1.4050600955267464E-4</c:v>
                </c:pt>
                <c:pt idx="7071">
                  <c:v>1.4163462766847871E-4</c:v>
                </c:pt>
                <c:pt idx="7072">
                  <c:v>1.368093592417776E-4</c:v>
                </c:pt>
                <c:pt idx="7073">
                  <c:v>1.3975889080339773E-4</c:v>
                </c:pt>
                <c:pt idx="7074">
                  <c:v>1.3975889080339773E-4</c:v>
                </c:pt>
                <c:pt idx="7075">
                  <c:v>1.4050600955267464E-4</c:v>
                </c:pt>
                <c:pt idx="7076">
                  <c:v>1.3790799524192269E-4</c:v>
                </c:pt>
                <c:pt idx="7077">
                  <c:v>1.3975889080339773E-4</c:v>
                </c:pt>
                <c:pt idx="7078">
                  <c:v>1.4050600955267464E-4</c:v>
                </c:pt>
                <c:pt idx="7079">
                  <c:v>1.4050600955267464E-4</c:v>
                </c:pt>
                <c:pt idx="7080">
                  <c:v>1.4013209893379833E-4</c:v>
                </c:pt>
                <c:pt idx="7081">
                  <c:v>1.4050600955267464E-4</c:v>
                </c:pt>
                <c:pt idx="7082">
                  <c:v>1.4353553923813028E-4</c:v>
                </c:pt>
                <c:pt idx="7083">
                  <c:v>1.4277201257902964E-4</c:v>
                </c:pt>
                <c:pt idx="7084">
                  <c:v>1.4050600955267464E-4</c:v>
                </c:pt>
                <c:pt idx="7085">
                  <c:v>1.3901545374564092E-4</c:v>
                </c:pt>
                <c:pt idx="7086">
                  <c:v>1.4125741791429599E-4</c:v>
                </c:pt>
                <c:pt idx="7087">
                  <c:v>1.4050600955267464E-4</c:v>
                </c:pt>
                <c:pt idx="7088">
                  <c:v>1.368093592417776E-4</c:v>
                </c:pt>
                <c:pt idx="7089">
                  <c:v>1.4315326686333203E-4</c:v>
                </c:pt>
                <c:pt idx="7090">
                  <c:v>1.3938667662306091E-4</c:v>
                </c:pt>
                <c:pt idx="7091">
                  <c:v>1.3790799524192269E-4</c:v>
                </c:pt>
                <c:pt idx="7092">
                  <c:v>1.3827626079394254E-4</c:v>
                </c:pt>
                <c:pt idx="7093">
                  <c:v>1.4013209893379833E-4</c:v>
                </c:pt>
                <c:pt idx="7094">
                  <c:v>1.3901545374564092E-4</c:v>
                </c:pt>
                <c:pt idx="7095">
                  <c:v>1.408812127675377E-4</c:v>
                </c:pt>
                <c:pt idx="7096">
                  <c:v>1.4163462766847871E-4</c:v>
                </c:pt>
                <c:pt idx="7097">
                  <c:v>1.4353553923813028E-4</c:v>
                </c:pt>
                <c:pt idx="7098">
                  <c:v>1.4013209893379833E-4</c:v>
                </c:pt>
                <c:pt idx="7099">
                  <c:v>1.4163462766847871E-4</c:v>
                </c:pt>
                <c:pt idx="7100">
                  <c:v>1.4163462766847871E-4</c:v>
                </c:pt>
                <c:pt idx="7101">
                  <c:v>1.3938667662306091E-4</c:v>
                </c:pt>
                <c:pt idx="7102">
                  <c:v>1.4353553923813028E-4</c:v>
                </c:pt>
                <c:pt idx="7103">
                  <c:v>1.3864550975172188E-4</c:v>
                </c:pt>
                <c:pt idx="7104">
                  <c:v>1.4315326686333203E-4</c:v>
                </c:pt>
                <c:pt idx="7105">
                  <c:v>1.4163462766847871E-4</c:v>
                </c:pt>
                <c:pt idx="7106">
                  <c:v>1.3790799524192269E-4</c:v>
                </c:pt>
                <c:pt idx="7107">
                  <c:v>1.4163462766847871E-4</c:v>
                </c:pt>
                <c:pt idx="7108">
                  <c:v>1.3901545374564092E-4</c:v>
                </c:pt>
                <c:pt idx="7109">
                  <c:v>1.4050600955267464E-4</c:v>
                </c:pt>
                <c:pt idx="7110">
                  <c:v>1.3754071047659727E-4</c:v>
                </c:pt>
                <c:pt idx="7111">
                  <c:v>1.4050600955267464E-4</c:v>
                </c:pt>
                <c:pt idx="7112">
                  <c:v>1.4239177367378651E-4</c:v>
                </c:pt>
                <c:pt idx="7113">
                  <c:v>1.4201284471276315E-4</c:v>
                </c:pt>
                <c:pt idx="7114">
                  <c:v>1.3827626079394254E-4</c:v>
                </c:pt>
                <c:pt idx="7115">
                  <c:v>1.3975889080339773E-4</c:v>
                </c:pt>
                <c:pt idx="7116">
                  <c:v>1.4201284471276315E-4</c:v>
                </c:pt>
                <c:pt idx="7117">
                  <c:v>1.3864550975172188E-4</c:v>
                </c:pt>
                <c:pt idx="7118">
                  <c:v>1.3975889080339773E-4</c:v>
                </c:pt>
                <c:pt idx="7119">
                  <c:v>1.4050600955267464E-4</c:v>
                </c:pt>
                <c:pt idx="7120">
                  <c:v>1.3827626079394254E-4</c:v>
                </c:pt>
                <c:pt idx="7121">
                  <c:v>1.4277201257902964E-4</c:v>
                </c:pt>
                <c:pt idx="7122">
                  <c:v>1.408812127675377E-4</c:v>
                </c:pt>
                <c:pt idx="7123">
                  <c:v>1.4239177367378651E-4</c:v>
                </c:pt>
                <c:pt idx="7124">
                  <c:v>1.4201284471276315E-4</c:v>
                </c:pt>
                <c:pt idx="7125">
                  <c:v>1.4201284471276315E-4</c:v>
                </c:pt>
                <c:pt idx="7126">
                  <c:v>1.4201284471276315E-4</c:v>
                </c:pt>
                <c:pt idx="7127">
                  <c:v>1.4125741791429599E-4</c:v>
                </c:pt>
                <c:pt idx="7128">
                  <c:v>1.3975889080339773E-4</c:v>
                </c:pt>
                <c:pt idx="7129">
                  <c:v>1.3975889080339773E-4</c:v>
                </c:pt>
                <c:pt idx="7130">
                  <c:v>1.3827626079394254E-4</c:v>
                </c:pt>
                <c:pt idx="7131">
                  <c:v>1.4013209893379833E-4</c:v>
                </c:pt>
                <c:pt idx="7132">
                  <c:v>1.4163462766847871E-4</c:v>
                </c:pt>
                <c:pt idx="7133">
                  <c:v>1.4050600955267464E-4</c:v>
                </c:pt>
                <c:pt idx="7134">
                  <c:v>1.408812127675377E-4</c:v>
                </c:pt>
                <c:pt idx="7135">
                  <c:v>1.4013209893379833E-4</c:v>
                </c:pt>
                <c:pt idx="7136">
                  <c:v>1.4050600955267464E-4</c:v>
                </c:pt>
                <c:pt idx="7137">
                  <c:v>1.3827626079394254E-4</c:v>
                </c:pt>
                <c:pt idx="7138">
                  <c:v>1.4050600955267464E-4</c:v>
                </c:pt>
                <c:pt idx="7139">
                  <c:v>1.408812127675377E-4</c:v>
                </c:pt>
                <c:pt idx="7140">
                  <c:v>1.4315326686333203E-4</c:v>
                </c:pt>
                <c:pt idx="7141">
                  <c:v>1.4163462766847871E-4</c:v>
                </c:pt>
                <c:pt idx="7142">
                  <c:v>1.4125741791429599E-4</c:v>
                </c:pt>
                <c:pt idx="7143">
                  <c:v>1.408812127675377E-4</c:v>
                </c:pt>
                <c:pt idx="7144">
                  <c:v>1.3864550975172188E-4</c:v>
                </c:pt>
                <c:pt idx="7145">
                  <c:v>1.4013209893379833E-4</c:v>
                </c:pt>
                <c:pt idx="7146">
                  <c:v>1.4125741791429599E-4</c:v>
                </c:pt>
                <c:pt idx="7147">
                  <c:v>1.4125741791429599E-4</c:v>
                </c:pt>
                <c:pt idx="7148">
                  <c:v>1.4201284471276315E-4</c:v>
                </c:pt>
                <c:pt idx="7149">
                  <c:v>1.4163462766847871E-4</c:v>
                </c:pt>
                <c:pt idx="7150">
                  <c:v>1.4315326686333203E-4</c:v>
                </c:pt>
                <c:pt idx="7151">
                  <c:v>1.36445000429112E-4</c:v>
                </c:pt>
                <c:pt idx="7152">
                  <c:v>1.408812127675377E-4</c:v>
                </c:pt>
                <c:pt idx="7153">
                  <c:v>1.4277201257902964E-4</c:v>
                </c:pt>
                <c:pt idx="7154">
                  <c:v>1.3790799524192269E-4</c:v>
                </c:pt>
                <c:pt idx="7155">
                  <c:v>1.443028470776244E-4</c:v>
                </c:pt>
                <c:pt idx="7156">
                  <c:v>1.3901545374564092E-4</c:v>
                </c:pt>
                <c:pt idx="7157">
                  <c:v>1.4277201257902964E-4</c:v>
                </c:pt>
                <c:pt idx="7158">
                  <c:v>1.4163462766847871E-4</c:v>
                </c:pt>
                <c:pt idx="7159">
                  <c:v>1.4163462766847871E-4</c:v>
                </c:pt>
                <c:pt idx="7160">
                  <c:v>1.3975889080339773E-4</c:v>
                </c:pt>
                <c:pt idx="7161">
                  <c:v>1.4050600955267464E-4</c:v>
                </c:pt>
                <c:pt idx="7162">
                  <c:v>1.4125741791429599E-4</c:v>
                </c:pt>
                <c:pt idx="7163">
                  <c:v>1.4050600955267464E-4</c:v>
                </c:pt>
                <c:pt idx="7164">
                  <c:v>1.3864550975172188E-4</c:v>
                </c:pt>
                <c:pt idx="7165">
                  <c:v>1.3901545374564092E-4</c:v>
                </c:pt>
                <c:pt idx="7166">
                  <c:v>1.4125741791429599E-4</c:v>
                </c:pt>
                <c:pt idx="7167">
                  <c:v>1.3864550975172188E-4</c:v>
                </c:pt>
                <c:pt idx="7168">
                  <c:v>1.3901545374564092E-4</c:v>
                </c:pt>
                <c:pt idx="7169">
                  <c:v>1.4163462766847871E-4</c:v>
                </c:pt>
                <c:pt idx="7170">
                  <c:v>1.3864550975172188E-4</c:v>
                </c:pt>
                <c:pt idx="7171">
                  <c:v>1.3938667662306091E-4</c:v>
                </c:pt>
                <c:pt idx="7172">
                  <c:v>1.4277201257902964E-4</c:v>
                </c:pt>
                <c:pt idx="7173">
                  <c:v>1.3901545374564092E-4</c:v>
                </c:pt>
                <c:pt idx="7174">
                  <c:v>1.4125741791429599E-4</c:v>
                </c:pt>
                <c:pt idx="7175">
                  <c:v>1.3975889080339773E-4</c:v>
                </c:pt>
                <c:pt idx="7176">
                  <c:v>1.4125741791429599E-4</c:v>
                </c:pt>
                <c:pt idx="7177">
                  <c:v>1.4353553923813028E-4</c:v>
                </c:pt>
                <c:pt idx="7178">
                  <c:v>1.3938667662306091E-4</c:v>
                </c:pt>
                <c:pt idx="7179">
                  <c:v>1.4353553923813028E-4</c:v>
                </c:pt>
                <c:pt idx="7180">
                  <c:v>1.4125741791429599E-4</c:v>
                </c:pt>
                <c:pt idx="7181">
                  <c:v>1.4125741791429599E-4</c:v>
                </c:pt>
                <c:pt idx="7182">
                  <c:v>1.4163462766847871E-4</c:v>
                </c:pt>
                <c:pt idx="7183">
                  <c:v>1.4013209893379833E-4</c:v>
                </c:pt>
                <c:pt idx="7184">
                  <c:v>1.4050600955267464E-4</c:v>
                </c:pt>
                <c:pt idx="7185">
                  <c:v>1.3901545374564092E-4</c:v>
                </c:pt>
                <c:pt idx="7186">
                  <c:v>1.3864550975172188E-4</c:v>
                </c:pt>
                <c:pt idx="7187">
                  <c:v>1.3790799524192269E-4</c:v>
                </c:pt>
                <c:pt idx="7188">
                  <c:v>1.3975889080339773E-4</c:v>
                </c:pt>
                <c:pt idx="7189">
                  <c:v>1.408812127675377E-4</c:v>
                </c:pt>
                <c:pt idx="7190">
                  <c:v>1.4050600955267464E-4</c:v>
                </c:pt>
                <c:pt idx="7191">
                  <c:v>1.4163462766847871E-4</c:v>
                </c:pt>
                <c:pt idx="7192">
                  <c:v>1.4125741791429599E-4</c:v>
                </c:pt>
                <c:pt idx="7193">
                  <c:v>1.408812127675377E-4</c:v>
                </c:pt>
                <c:pt idx="7194">
                  <c:v>1.4050600955267464E-4</c:v>
                </c:pt>
                <c:pt idx="7195">
                  <c:v>1.3975889080339773E-4</c:v>
                </c:pt>
                <c:pt idx="7196">
                  <c:v>1.4013209893379833E-4</c:v>
                </c:pt>
                <c:pt idx="7197">
                  <c:v>1.3864550975172188E-4</c:v>
                </c:pt>
                <c:pt idx="7198">
                  <c:v>1.4125741791429599E-4</c:v>
                </c:pt>
                <c:pt idx="7199">
                  <c:v>1.4125741791429599E-4</c:v>
                </c:pt>
                <c:pt idx="7200">
                  <c:v>1.4125741791429599E-4</c:v>
                </c:pt>
                <c:pt idx="7201">
                  <c:v>1.4277201257902964E-4</c:v>
                </c:pt>
                <c:pt idx="7202">
                  <c:v>1.408812127675377E-4</c:v>
                </c:pt>
                <c:pt idx="7203">
                  <c:v>1.3864550975172188E-4</c:v>
                </c:pt>
                <c:pt idx="7204">
                  <c:v>1.3975889080339773E-4</c:v>
                </c:pt>
                <c:pt idx="7205">
                  <c:v>1.4239177367378651E-4</c:v>
                </c:pt>
                <c:pt idx="7206">
                  <c:v>1.4239177367378651E-4</c:v>
                </c:pt>
                <c:pt idx="7207">
                  <c:v>1.368093592417776E-4</c:v>
                </c:pt>
                <c:pt idx="7208">
                  <c:v>1.3864550975172188E-4</c:v>
                </c:pt>
                <c:pt idx="7209">
                  <c:v>1.3864550975172188E-4</c:v>
                </c:pt>
                <c:pt idx="7210">
                  <c:v>1.408812127675377E-4</c:v>
                </c:pt>
                <c:pt idx="7211">
                  <c:v>1.3938667662306091E-4</c:v>
                </c:pt>
                <c:pt idx="7212">
                  <c:v>1.3901545374564092E-4</c:v>
                </c:pt>
                <c:pt idx="7213">
                  <c:v>1.4013209893379833E-4</c:v>
                </c:pt>
                <c:pt idx="7214">
                  <c:v>1.4163462766847871E-4</c:v>
                </c:pt>
                <c:pt idx="7215">
                  <c:v>1.4050600955267464E-4</c:v>
                </c:pt>
                <c:pt idx="7216">
                  <c:v>1.4125741791429599E-4</c:v>
                </c:pt>
                <c:pt idx="7217">
                  <c:v>1.3901545374564092E-4</c:v>
                </c:pt>
                <c:pt idx="7218">
                  <c:v>1.408812127675377E-4</c:v>
                </c:pt>
                <c:pt idx="7219">
                  <c:v>1.4050600955267464E-4</c:v>
                </c:pt>
                <c:pt idx="7220">
                  <c:v>1.4201284471276315E-4</c:v>
                </c:pt>
                <c:pt idx="7221">
                  <c:v>1.4201284471276315E-4</c:v>
                </c:pt>
                <c:pt idx="7222">
                  <c:v>1.3827626079394254E-4</c:v>
                </c:pt>
                <c:pt idx="7223">
                  <c:v>1.4013209893379833E-4</c:v>
                </c:pt>
                <c:pt idx="7224">
                  <c:v>1.3901545374564092E-4</c:v>
                </c:pt>
                <c:pt idx="7225">
                  <c:v>1.3975889080339773E-4</c:v>
                </c:pt>
                <c:pt idx="7226">
                  <c:v>1.3975889080339773E-4</c:v>
                </c:pt>
                <c:pt idx="7227">
                  <c:v>1.4163462766847871E-4</c:v>
                </c:pt>
                <c:pt idx="7228">
                  <c:v>1.3901545374564092E-4</c:v>
                </c:pt>
                <c:pt idx="7229">
                  <c:v>1.3827626079394254E-4</c:v>
                </c:pt>
                <c:pt idx="7230">
                  <c:v>1.3864550975172188E-4</c:v>
                </c:pt>
                <c:pt idx="7231">
                  <c:v>1.3975889080339773E-4</c:v>
                </c:pt>
                <c:pt idx="7232">
                  <c:v>1.4013209893379833E-4</c:v>
                </c:pt>
                <c:pt idx="7233">
                  <c:v>1.4163462766847871E-4</c:v>
                </c:pt>
                <c:pt idx="7234">
                  <c:v>1.3938667662306091E-4</c:v>
                </c:pt>
                <c:pt idx="7235">
                  <c:v>1.4013209893379833E-4</c:v>
                </c:pt>
                <c:pt idx="7236">
                  <c:v>1.3975889080339773E-4</c:v>
                </c:pt>
                <c:pt idx="7237">
                  <c:v>1.4125741791429599E-4</c:v>
                </c:pt>
                <c:pt idx="7238">
                  <c:v>1.4050600955267464E-4</c:v>
                </c:pt>
                <c:pt idx="7239">
                  <c:v>1.4125741791429599E-4</c:v>
                </c:pt>
                <c:pt idx="7240">
                  <c:v>1.3938667662306091E-4</c:v>
                </c:pt>
                <c:pt idx="7241">
                  <c:v>1.3827626079394254E-4</c:v>
                </c:pt>
                <c:pt idx="7242">
                  <c:v>1.4050600955267464E-4</c:v>
                </c:pt>
                <c:pt idx="7243">
                  <c:v>1.3901545374564092E-4</c:v>
                </c:pt>
                <c:pt idx="7244">
                  <c:v>1.4050600955267464E-4</c:v>
                </c:pt>
                <c:pt idx="7245">
                  <c:v>1.4050600955267464E-4</c:v>
                </c:pt>
                <c:pt idx="7246">
                  <c:v>1.4391853116300522E-4</c:v>
                </c:pt>
                <c:pt idx="7247">
                  <c:v>1.4201284471276315E-4</c:v>
                </c:pt>
                <c:pt idx="7248">
                  <c:v>1.408812127675377E-4</c:v>
                </c:pt>
                <c:pt idx="7249">
                  <c:v>1.3938667662306091E-4</c:v>
                </c:pt>
                <c:pt idx="7250">
                  <c:v>1.3938667662306091E-4</c:v>
                </c:pt>
                <c:pt idx="7251">
                  <c:v>1.4315326686333203E-4</c:v>
                </c:pt>
                <c:pt idx="7252">
                  <c:v>1.4125741791429599E-4</c:v>
                </c:pt>
                <c:pt idx="7253">
                  <c:v>1.3901545374564092E-4</c:v>
                </c:pt>
                <c:pt idx="7254">
                  <c:v>1.4050600955267464E-4</c:v>
                </c:pt>
                <c:pt idx="7255">
                  <c:v>1.4050600955267464E-4</c:v>
                </c:pt>
                <c:pt idx="7256">
                  <c:v>1.4050600955267464E-4</c:v>
                </c:pt>
                <c:pt idx="7257">
                  <c:v>1.3975889080339773E-4</c:v>
                </c:pt>
                <c:pt idx="7258">
                  <c:v>1.3864550975172188E-4</c:v>
                </c:pt>
                <c:pt idx="7259">
                  <c:v>1.3938667662306091E-4</c:v>
                </c:pt>
                <c:pt idx="7260">
                  <c:v>1.3901545374564092E-4</c:v>
                </c:pt>
                <c:pt idx="7261">
                  <c:v>1.4277201257902964E-4</c:v>
                </c:pt>
                <c:pt idx="7262">
                  <c:v>1.3975889080339773E-4</c:v>
                </c:pt>
                <c:pt idx="7263">
                  <c:v>1.4013209893379833E-4</c:v>
                </c:pt>
                <c:pt idx="7264">
                  <c:v>1.4013209893379833E-4</c:v>
                </c:pt>
                <c:pt idx="7265">
                  <c:v>1.4013209893379833E-4</c:v>
                </c:pt>
                <c:pt idx="7266">
                  <c:v>1.4013209893379833E-4</c:v>
                </c:pt>
                <c:pt idx="7267">
                  <c:v>1.4013209893379833E-4</c:v>
                </c:pt>
                <c:pt idx="7268">
                  <c:v>1.4125741791429599E-4</c:v>
                </c:pt>
                <c:pt idx="7269">
                  <c:v>1.3938667662306091E-4</c:v>
                </c:pt>
                <c:pt idx="7270">
                  <c:v>1.4163462766847871E-4</c:v>
                </c:pt>
                <c:pt idx="7271">
                  <c:v>1.4125741791429599E-4</c:v>
                </c:pt>
                <c:pt idx="7272">
                  <c:v>1.3790799524192269E-4</c:v>
                </c:pt>
                <c:pt idx="7273">
                  <c:v>1.3975889080339773E-4</c:v>
                </c:pt>
                <c:pt idx="7274">
                  <c:v>1.4201284471276315E-4</c:v>
                </c:pt>
                <c:pt idx="7275">
                  <c:v>1.3975889080339773E-4</c:v>
                </c:pt>
                <c:pt idx="7276">
                  <c:v>1.3938667662306091E-4</c:v>
                </c:pt>
                <c:pt idx="7277">
                  <c:v>1.4125741791429599E-4</c:v>
                </c:pt>
                <c:pt idx="7278">
                  <c:v>1.3938667662306091E-4</c:v>
                </c:pt>
                <c:pt idx="7279">
                  <c:v>1.4050600955267464E-4</c:v>
                </c:pt>
                <c:pt idx="7280">
                  <c:v>1.4163462766847871E-4</c:v>
                </c:pt>
                <c:pt idx="7281">
                  <c:v>1.3975889080339773E-4</c:v>
                </c:pt>
                <c:pt idx="7282">
                  <c:v>1.4239177367378651E-4</c:v>
                </c:pt>
                <c:pt idx="7283">
                  <c:v>1.4125741791429599E-4</c:v>
                </c:pt>
                <c:pt idx="7284">
                  <c:v>1.4050600955267464E-4</c:v>
                </c:pt>
                <c:pt idx="7285">
                  <c:v>1.4125741791429599E-4</c:v>
                </c:pt>
                <c:pt idx="7286">
                  <c:v>1.4125741791429599E-4</c:v>
                </c:pt>
                <c:pt idx="7287">
                  <c:v>1.408812127675377E-4</c:v>
                </c:pt>
                <c:pt idx="7288">
                  <c:v>1.3864550975172188E-4</c:v>
                </c:pt>
                <c:pt idx="7289">
                  <c:v>1.4125741791429599E-4</c:v>
                </c:pt>
                <c:pt idx="7290">
                  <c:v>1.3938667662306091E-4</c:v>
                </c:pt>
                <c:pt idx="7291">
                  <c:v>1.4125741791429599E-4</c:v>
                </c:pt>
                <c:pt idx="7292">
                  <c:v>1.4315326686333203E-4</c:v>
                </c:pt>
                <c:pt idx="7293">
                  <c:v>1.4201284471276315E-4</c:v>
                </c:pt>
                <c:pt idx="7294">
                  <c:v>1.4013209893379833E-4</c:v>
                </c:pt>
                <c:pt idx="7295">
                  <c:v>1.3864550975172188E-4</c:v>
                </c:pt>
                <c:pt idx="7296">
                  <c:v>1.3938667662306091E-4</c:v>
                </c:pt>
                <c:pt idx="7297">
                  <c:v>1.4163462766847871E-4</c:v>
                </c:pt>
                <c:pt idx="7298">
                  <c:v>1.4013209893379833E-4</c:v>
                </c:pt>
                <c:pt idx="7299">
                  <c:v>1.3864550975172188E-4</c:v>
                </c:pt>
                <c:pt idx="7300">
                  <c:v>1.3901545374564092E-4</c:v>
                </c:pt>
                <c:pt idx="7301">
                  <c:v>1.4013209893379833E-4</c:v>
                </c:pt>
                <c:pt idx="7302">
                  <c:v>1.4050600955267464E-4</c:v>
                </c:pt>
                <c:pt idx="7303">
                  <c:v>1.4050600955267464E-4</c:v>
                </c:pt>
                <c:pt idx="7304">
                  <c:v>1.3901545374564092E-4</c:v>
                </c:pt>
                <c:pt idx="7305">
                  <c:v>1.4125741791429599E-4</c:v>
                </c:pt>
                <c:pt idx="7306">
                  <c:v>1.4163462766847871E-4</c:v>
                </c:pt>
                <c:pt idx="7307">
                  <c:v>1.4013209893379833E-4</c:v>
                </c:pt>
                <c:pt idx="7308">
                  <c:v>1.408812127675377E-4</c:v>
                </c:pt>
                <c:pt idx="7309">
                  <c:v>1.4201284471276315E-4</c:v>
                </c:pt>
                <c:pt idx="7310">
                  <c:v>1.4013209893379833E-4</c:v>
                </c:pt>
                <c:pt idx="7311">
                  <c:v>1.3827626079394254E-4</c:v>
                </c:pt>
                <c:pt idx="7312">
                  <c:v>1.3827626079394254E-4</c:v>
                </c:pt>
                <c:pt idx="7313">
                  <c:v>1.3901545374564092E-4</c:v>
                </c:pt>
                <c:pt idx="7314">
                  <c:v>1.4353553923813028E-4</c:v>
                </c:pt>
                <c:pt idx="7315">
                  <c:v>1.4163462766847871E-4</c:v>
                </c:pt>
                <c:pt idx="7316">
                  <c:v>1.3975889080339773E-4</c:v>
                </c:pt>
                <c:pt idx="7317">
                  <c:v>1.3975889080339773E-4</c:v>
                </c:pt>
                <c:pt idx="7318">
                  <c:v>1.3901545374564092E-4</c:v>
                </c:pt>
                <c:pt idx="7319">
                  <c:v>1.3864550975172188E-4</c:v>
                </c:pt>
                <c:pt idx="7320">
                  <c:v>1.3790799524192269E-4</c:v>
                </c:pt>
                <c:pt idx="7321">
                  <c:v>1.4013209893379833E-4</c:v>
                </c:pt>
                <c:pt idx="7322">
                  <c:v>1.4163462766847871E-4</c:v>
                </c:pt>
                <c:pt idx="7323">
                  <c:v>1.3938667662306091E-4</c:v>
                </c:pt>
                <c:pt idx="7324">
                  <c:v>1.4201284471276315E-4</c:v>
                </c:pt>
                <c:pt idx="7325">
                  <c:v>1.4050600955267464E-4</c:v>
                </c:pt>
                <c:pt idx="7326">
                  <c:v>1.3901545374564092E-4</c:v>
                </c:pt>
                <c:pt idx="7327">
                  <c:v>1.3864550975172188E-4</c:v>
                </c:pt>
                <c:pt idx="7328">
                  <c:v>1.4239177367378651E-4</c:v>
                </c:pt>
                <c:pt idx="7329">
                  <c:v>1.4163462766847871E-4</c:v>
                </c:pt>
                <c:pt idx="7330">
                  <c:v>1.4163462766847871E-4</c:v>
                </c:pt>
                <c:pt idx="7331">
                  <c:v>1.3975889080339773E-4</c:v>
                </c:pt>
                <c:pt idx="7332">
                  <c:v>1.4125741791429599E-4</c:v>
                </c:pt>
                <c:pt idx="7333">
                  <c:v>1.408812127675377E-4</c:v>
                </c:pt>
                <c:pt idx="7334">
                  <c:v>1.4013209893379833E-4</c:v>
                </c:pt>
                <c:pt idx="7335">
                  <c:v>1.368093592417776E-4</c:v>
                </c:pt>
                <c:pt idx="7336">
                  <c:v>1.4125741791429599E-4</c:v>
                </c:pt>
                <c:pt idx="7337">
                  <c:v>1.36445000429112E-4</c:v>
                </c:pt>
                <c:pt idx="7338">
                  <c:v>1.3901545374564092E-4</c:v>
                </c:pt>
                <c:pt idx="7339">
                  <c:v>1.3754071047659727E-4</c:v>
                </c:pt>
                <c:pt idx="7340">
                  <c:v>1.4013209893379833E-4</c:v>
                </c:pt>
                <c:pt idx="7341">
                  <c:v>1.4050600955267464E-4</c:v>
                </c:pt>
                <c:pt idx="7342">
                  <c:v>1.4013209893379833E-4</c:v>
                </c:pt>
                <c:pt idx="7343">
                  <c:v>1.3827626079394254E-4</c:v>
                </c:pt>
                <c:pt idx="7344">
                  <c:v>1.4125741791429599E-4</c:v>
                </c:pt>
                <c:pt idx="7345">
                  <c:v>1.408812127675377E-4</c:v>
                </c:pt>
                <c:pt idx="7346">
                  <c:v>1.3864550975172188E-4</c:v>
                </c:pt>
                <c:pt idx="7347">
                  <c:v>1.3790799524192269E-4</c:v>
                </c:pt>
                <c:pt idx="7348">
                  <c:v>1.3938667662306091E-4</c:v>
                </c:pt>
                <c:pt idx="7349">
                  <c:v>1.4201284471276315E-4</c:v>
                </c:pt>
                <c:pt idx="7350">
                  <c:v>1.3975889080339773E-4</c:v>
                </c:pt>
                <c:pt idx="7351">
                  <c:v>1.4013209893379833E-4</c:v>
                </c:pt>
                <c:pt idx="7352">
                  <c:v>1.3975889080339773E-4</c:v>
                </c:pt>
                <c:pt idx="7353">
                  <c:v>1.4125741791429599E-4</c:v>
                </c:pt>
                <c:pt idx="7354">
                  <c:v>1.3901545374564092E-4</c:v>
                </c:pt>
                <c:pt idx="7355">
                  <c:v>1.408812127675377E-4</c:v>
                </c:pt>
                <c:pt idx="7356">
                  <c:v>1.3901545374564092E-4</c:v>
                </c:pt>
                <c:pt idx="7357">
                  <c:v>1.3827626079394254E-4</c:v>
                </c:pt>
                <c:pt idx="7358">
                  <c:v>1.4050600955267464E-4</c:v>
                </c:pt>
                <c:pt idx="7359">
                  <c:v>1.4125741791429599E-4</c:v>
                </c:pt>
                <c:pt idx="7360">
                  <c:v>1.4277201257902964E-4</c:v>
                </c:pt>
                <c:pt idx="7361">
                  <c:v>1.4277201257902964E-4</c:v>
                </c:pt>
                <c:pt idx="7362">
                  <c:v>1.3901545374564092E-4</c:v>
                </c:pt>
                <c:pt idx="7363">
                  <c:v>1.4013209893379833E-4</c:v>
                </c:pt>
                <c:pt idx="7364">
                  <c:v>1.4239177367378651E-4</c:v>
                </c:pt>
                <c:pt idx="7365">
                  <c:v>1.408812127675377E-4</c:v>
                </c:pt>
                <c:pt idx="7366">
                  <c:v>1.4013209893379833E-4</c:v>
                </c:pt>
                <c:pt idx="7367">
                  <c:v>1.3975889080339773E-4</c:v>
                </c:pt>
                <c:pt idx="7368">
                  <c:v>1.3864550975172188E-4</c:v>
                </c:pt>
                <c:pt idx="7369">
                  <c:v>1.3827626079394254E-4</c:v>
                </c:pt>
                <c:pt idx="7370">
                  <c:v>1.3975889080339773E-4</c:v>
                </c:pt>
                <c:pt idx="7371">
                  <c:v>1.4201284471276315E-4</c:v>
                </c:pt>
                <c:pt idx="7372">
                  <c:v>1.4125741791429599E-4</c:v>
                </c:pt>
                <c:pt idx="7373">
                  <c:v>1.3938667662306091E-4</c:v>
                </c:pt>
                <c:pt idx="7374">
                  <c:v>1.408812127675377E-4</c:v>
                </c:pt>
                <c:pt idx="7375">
                  <c:v>1.4163462766847871E-4</c:v>
                </c:pt>
                <c:pt idx="7376">
                  <c:v>1.3901545374564092E-4</c:v>
                </c:pt>
                <c:pt idx="7377">
                  <c:v>1.3790799524192269E-4</c:v>
                </c:pt>
                <c:pt idx="7378">
                  <c:v>1.4013209893379833E-4</c:v>
                </c:pt>
                <c:pt idx="7379">
                  <c:v>1.3901545374564092E-4</c:v>
                </c:pt>
                <c:pt idx="7380">
                  <c:v>1.3975889080339773E-4</c:v>
                </c:pt>
                <c:pt idx="7381">
                  <c:v>1.4163462766847871E-4</c:v>
                </c:pt>
                <c:pt idx="7382">
                  <c:v>1.4201284471276315E-4</c:v>
                </c:pt>
                <c:pt idx="7383">
                  <c:v>1.4013209893379833E-4</c:v>
                </c:pt>
                <c:pt idx="7384">
                  <c:v>1.4201284471276315E-4</c:v>
                </c:pt>
                <c:pt idx="7385">
                  <c:v>1.4201284471276315E-4</c:v>
                </c:pt>
                <c:pt idx="7386">
                  <c:v>1.4013209893379833E-4</c:v>
                </c:pt>
                <c:pt idx="7387">
                  <c:v>1.4013209893379833E-4</c:v>
                </c:pt>
                <c:pt idx="7388">
                  <c:v>1.3901545374564092E-4</c:v>
                </c:pt>
                <c:pt idx="7389">
                  <c:v>1.4239177367378651E-4</c:v>
                </c:pt>
                <c:pt idx="7390">
                  <c:v>1.4013209893379833E-4</c:v>
                </c:pt>
                <c:pt idx="7391">
                  <c:v>1.3975889080339773E-4</c:v>
                </c:pt>
                <c:pt idx="7392">
                  <c:v>1.3901545374564092E-4</c:v>
                </c:pt>
                <c:pt idx="7393">
                  <c:v>1.4201284471276315E-4</c:v>
                </c:pt>
                <c:pt idx="7394">
                  <c:v>1.3864550975172188E-4</c:v>
                </c:pt>
                <c:pt idx="7395">
                  <c:v>1.4277201257902964E-4</c:v>
                </c:pt>
                <c:pt idx="7396">
                  <c:v>1.3790799524192269E-4</c:v>
                </c:pt>
                <c:pt idx="7397">
                  <c:v>1.3901545374564092E-4</c:v>
                </c:pt>
                <c:pt idx="7398">
                  <c:v>1.4013209893379833E-4</c:v>
                </c:pt>
                <c:pt idx="7399">
                  <c:v>1.4201284471276315E-4</c:v>
                </c:pt>
                <c:pt idx="7400">
                  <c:v>1.4201284471276315E-4</c:v>
                </c:pt>
                <c:pt idx="7401">
                  <c:v>1.4125741791429599E-4</c:v>
                </c:pt>
                <c:pt idx="7402">
                  <c:v>1.4239177367378651E-4</c:v>
                </c:pt>
                <c:pt idx="7403">
                  <c:v>1.4125741791429599E-4</c:v>
                </c:pt>
                <c:pt idx="7404">
                  <c:v>1.4125741791429599E-4</c:v>
                </c:pt>
                <c:pt idx="7405">
                  <c:v>1.4163462766847871E-4</c:v>
                </c:pt>
                <c:pt idx="7406">
                  <c:v>1.4013209893379833E-4</c:v>
                </c:pt>
                <c:pt idx="7407">
                  <c:v>1.3975889080339773E-4</c:v>
                </c:pt>
                <c:pt idx="7408">
                  <c:v>1.4277201257902964E-4</c:v>
                </c:pt>
                <c:pt idx="7409">
                  <c:v>1.3901545374564092E-4</c:v>
                </c:pt>
                <c:pt idx="7410">
                  <c:v>1.4125741791429599E-4</c:v>
                </c:pt>
                <c:pt idx="7411">
                  <c:v>1.4163462766847871E-4</c:v>
                </c:pt>
                <c:pt idx="7412">
                  <c:v>1.4163462766847871E-4</c:v>
                </c:pt>
                <c:pt idx="7413">
                  <c:v>1.4201284471276315E-4</c:v>
                </c:pt>
                <c:pt idx="7414">
                  <c:v>1.4050600955267464E-4</c:v>
                </c:pt>
                <c:pt idx="7415">
                  <c:v>1.4125741791429599E-4</c:v>
                </c:pt>
                <c:pt idx="7416">
                  <c:v>1.4013209893379833E-4</c:v>
                </c:pt>
                <c:pt idx="7417">
                  <c:v>1.4125741791429599E-4</c:v>
                </c:pt>
                <c:pt idx="7418">
                  <c:v>1.3864550975172188E-4</c:v>
                </c:pt>
                <c:pt idx="7419">
                  <c:v>1.4050600955267464E-4</c:v>
                </c:pt>
                <c:pt idx="7420">
                  <c:v>1.4125741791429599E-4</c:v>
                </c:pt>
                <c:pt idx="7421">
                  <c:v>1.4201284471276315E-4</c:v>
                </c:pt>
                <c:pt idx="7422">
                  <c:v>1.3938667662306091E-4</c:v>
                </c:pt>
                <c:pt idx="7423">
                  <c:v>1.4125741791429599E-4</c:v>
                </c:pt>
                <c:pt idx="7424">
                  <c:v>1.3975889080339773E-4</c:v>
                </c:pt>
                <c:pt idx="7425">
                  <c:v>1.4013209893379833E-4</c:v>
                </c:pt>
                <c:pt idx="7426">
                  <c:v>1.408812127675377E-4</c:v>
                </c:pt>
                <c:pt idx="7427">
                  <c:v>1.4239177367378651E-4</c:v>
                </c:pt>
                <c:pt idx="7428">
                  <c:v>1.3864550975172188E-4</c:v>
                </c:pt>
                <c:pt idx="7429">
                  <c:v>1.3975889080339773E-4</c:v>
                </c:pt>
                <c:pt idx="7430">
                  <c:v>1.4013209893379833E-4</c:v>
                </c:pt>
                <c:pt idx="7431">
                  <c:v>1.408812127675377E-4</c:v>
                </c:pt>
                <c:pt idx="7432">
                  <c:v>1.408812127675377E-4</c:v>
                </c:pt>
                <c:pt idx="7433">
                  <c:v>1.3975889080339773E-4</c:v>
                </c:pt>
                <c:pt idx="7434">
                  <c:v>1.3901545374564092E-4</c:v>
                </c:pt>
                <c:pt idx="7435">
                  <c:v>1.4125741791429599E-4</c:v>
                </c:pt>
                <c:pt idx="7436">
                  <c:v>1.3901545374564092E-4</c:v>
                </c:pt>
                <c:pt idx="7437">
                  <c:v>1.4050600955267464E-4</c:v>
                </c:pt>
                <c:pt idx="7438">
                  <c:v>1.4013209893379833E-4</c:v>
                </c:pt>
                <c:pt idx="7439">
                  <c:v>1.3754071047659727E-4</c:v>
                </c:pt>
                <c:pt idx="7440">
                  <c:v>1.4013209893379833E-4</c:v>
                </c:pt>
                <c:pt idx="7441">
                  <c:v>1.4050600955267464E-4</c:v>
                </c:pt>
                <c:pt idx="7442">
                  <c:v>1.3938667662306091E-4</c:v>
                </c:pt>
                <c:pt idx="7443">
                  <c:v>1.3975889080339773E-4</c:v>
                </c:pt>
                <c:pt idx="7444">
                  <c:v>1.4201284471276315E-4</c:v>
                </c:pt>
                <c:pt idx="7445">
                  <c:v>1.3901545374564092E-4</c:v>
                </c:pt>
                <c:pt idx="7446">
                  <c:v>1.4050600955267464E-4</c:v>
                </c:pt>
                <c:pt idx="7447">
                  <c:v>1.4277201257902964E-4</c:v>
                </c:pt>
                <c:pt idx="7448">
                  <c:v>1.4201284471276315E-4</c:v>
                </c:pt>
                <c:pt idx="7449">
                  <c:v>1.4013209893379833E-4</c:v>
                </c:pt>
                <c:pt idx="7450">
                  <c:v>1.3864550975172188E-4</c:v>
                </c:pt>
                <c:pt idx="7451">
                  <c:v>1.4050600955267464E-4</c:v>
                </c:pt>
                <c:pt idx="7452">
                  <c:v>1.4125741791429599E-4</c:v>
                </c:pt>
                <c:pt idx="7453">
                  <c:v>1.4125741791429599E-4</c:v>
                </c:pt>
                <c:pt idx="7454">
                  <c:v>1.4201284471276315E-4</c:v>
                </c:pt>
                <c:pt idx="7455">
                  <c:v>1.3827626079394254E-4</c:v>
                </c:pt>
                <c:pt idx="7456">
                  <c:v>1.3864550975172188E-4</c:v>
                </c:pt>
                <c:pt idx="7457">
                  <c:v>1.4239177367378651E-4</c:v>
                </c:pt>
                <c:pt idx="7458">
                  <c:v>1.4163462766847871E-4</c:v>
                </c:pt>
                <c:pt idx="7459">
                  <c:v>1.3864550975172188E-4</c:v>
                </c:pt>
                <c:pt idx="7460">
                  <c:v>1.3901545374564092E-4</c:v>
                </c:pt>
                <c:pt idx="7461">
                  <c:v>1.4050600955267464E-4</c:v>
                </c:pt>
                <c:pt idx="7462">
                  <c:v>1.3975889080339773E-4</c:v>
                </c:pt>
                <c:pt idx="7463">
                  <c:v>1.4201284471276315E-4</c:v>
                </c:pt>
                <c:pt idx="7464">
                  <c:v>1.4239177367378651E-4</c:v>
                </c:pt>
                <c:pt idx="7465">
                  <c:v>1.3864550975172188E-4</c:v>
                </c:pt>
                <c:pt idx="7466">
                  <c:v>1.3901545374564092E-4</c:v>
                </c:pt>
                <c:pt idx="7467">
                  <c:v>1.4201284471276315E-4</c:v>
                </c:pt>
                <c:pt idx="7468">
                  <c:v>1.4125741791429599E-4</c:v>
                </c:pt>
                <c:pt idx="7469">
                  <c:v>1.408812127675377E-4</c:v>
                </c:pt>
                <c:pt idx="7470">
                  <c:v>1.4125741791429599E-4</c:v>
                </c:pt>
                <c:pt idx="7471">
                  <c:v>1.3975889080339773E-4</c:v>
                </c:pt>
                <c:pt idx="7472">
                  <c:v>1.3901545374564092E-4</c:v>
                </c:pt>
                <c:pt idx="7473">
                  <c:v>1.4050600955267464E-4</c:v>
                </c:pt>
                <c:pt idx="7474">
                  <c:v>1.408812127675377E-4</c:v>
                </c:pt>
                <c:pt idx="7475">
                  <c:v>1.3790799524192269E-4</c:v>
                </c:pt>
                <c:pt idx="7476">
                  <c:v>1.408812127675377E-4</c:v>
                </c:pt>
                <c:pt idx="7477">
                  <c:v>1.4163462766847871E-4</c:v>
                </c:pt>
                <c:pt idx="7478">
                  <c:v>1.408812127675377E-4</c:v>
                </c:pt>
                <c:pt idx="7479">
                  <c:v>1.3938667662306091E-4</c:v>
                </c:pt>
                <c:pt idx="7480">
                  <c:v>1.4315326686333203E-4</c:v>
                </c:pt>
                <c:pt idx="7481">
                  <c:v>1.3790799524192269E-4</c:v>
                </c:pt>
                <c:pt idx="7482">
                  <c:v>1.4163462766847871E-4</c:v>
                </c:pt>
                <c:pt idx="7483">
                  <c:v>1.4201284471276315E-4</c:v>
                </c:pt>
                <c:pt idx="7484">
                  <c:v>1.3938667662306091E-4</c:v>
                </c:pt>
                <c:pt idx="7485">
                  <c:v>1.4013209893379833E-4</c:v>
                </c:pt>
                <c:pt idx="7486">
                  <c:v>1.4050600955267464E-4</c:v>
                </c:pt>
                <c:pt idx="7487">
                  <c:v>1.4239177367378651E-4</c:v>
                </c:pt>
                <c:pt idx="7488">
                  <c:v>1.3901545374564092E-4</c:v>
                </c:pt>
                <c:pt idx="7489">
                  <c:v>1.4201284471276315E-4</c:v>
                </c:pt>
                <c:pt idx="7490">
                  <c:v>1.4013209893379833E-4</c:v>
                </c:pt>
                <c:pt idx="7491">
                  <c:v>1.3938667662306091E-4</c:v>
                </c:pt>
                <c:pt idx="7492">
                  <c:v>1.3717469102775758E-4</c:v>
                </c:pt>
                <c:pt idx="7493">
                  <c:v>1.4013209893379833E-4</c:v>
                </c:pt>
                <c:pt idx="7494">
                  <c:v>1.4163462766847871E-4</c:v>
                </c:pt>
                <c:pt idx="7495">
                  <c:v>1.3901545374564092E-4</c:v>
                </c:pt>
                <c:pt idx="7496">
                  <c:v>1.4163462766847871E-4</c:v>
                </c:pt>
                <c:pt idx="7497">
                  <c:v>1.4353553923813028E-4</c:v>
                </c:pt>
                <c:pt idx="7498">
                  <c:v>1.3864550975172188E-4</c:v>
                </c:pt>
                <c:pt idx="7499">
                  <c:v>1.4163462766847871E-4</c:v>
                </c:pt>
                <c:pt idx="7500">
                  <c:v>1.3938667662306091E-4</c:v>
                </c:pt>
                <c:pt idx="7501">
                  <c:v>1.3608161199848097E-4</c:v>
                </c:pt>
                <c:pt idx="7502">
                  <c:v>1.3938667662306091E-4</c:v>
                </c:pt>
                <c:pt idx="7503">
                  <c:v>1.408812127675377E-4</c:v>
                </c:pt>
                <c:pt idx="7504">
                  <c:v>1.4125741791429599E-4</c:v>
                </c:pt>
                <c:pt idx="7505">
                  <c:v>1.4013209893379833E-4</c:v>
                </c:pt>
                <c:pt idx="7506">
                  <c:v>1.3938667662306091E-4</c:v>
                </c:pt>
                <c:pt idx="7507">
                  <c:v>1.3901545374564092E-4</c:v>
                </c:pt>
                <c:pt idx="7508">
                  <c:v>1.3827626079394254E-4</c:v>
                </c:pt>
                <c:pt idx="7509">
                  <c:v>1.4013209893379833E-4</c:v>
                </c:pt>
                <c:pt idx="7510">
                  <c:v>1.3975889080339773E-4</c:v>
                </c:pt>
                <c:pt idx="7511">
                  <c:v>1.3975889080339773E-4</c:v>
                </c:pt>
                <c:pt idx="7512">
                  <c:v>1.408812127675377E-4</c:v>
                </c:pt>
                <c:pt idx="7513">
                  <c:v>1.4163462766847871E-4</c:v>
                </c:pt>
                <c:pt idx="7514">
                  <c:v>1.4013209893379833E-4</c:v>
                </c:pt>
                <c:pt idx="7515">
                  <c:v>1.3938667662306091E-4</c:v>
                </c:pt>
                <c:pt idx="7516">
                  <c:v>1.3938667662306091E-4</c:v>
                </c:pt>
                <c:pt idx="7517">
                  <c:v>1.3975889080339773E-4</c:v>
                </c:pt>
                <c:pt idx="7518">
                  <c:v>1.4125741791429599E-4</c:v>
                </c:pt>
                <c:pt idx="7519">
                  <c:v>1.4050600955267464E-4</c:v>
                </c:pt>
                <c:pt idx="7520">
                  <c:v>1.443028470776244E-4</c:v>
                </c:pt>
                <c:pt idx="7521">
                  <c:v>1.4013209893379833E-4</c:v>
                </c:pt>
                <c:pt idx="7522">
                  <c:v>1.4353553923813028E-4</c:v>
                </c:pt>
                <c:pt idx="7523">
                  <c:v>1.4125741791429599E-4</c:v>
                </c:pt>
                <c:pt idx="7524">
                  <c:v>1.4050600955267464E-4</c:v>
                </c:pt>
                <c:pt idx="7525">
                  <c:v>1.4013209893379833E-4</c:v>
                </c:pt>
                <c:pt idx="7526">
                  <c:v>1.4050600955267464E-4</c:v>
                </c:pt>
                <c:pt idx="7527">
                  <c:v>1.3975889080339773E-4</c:v>
                </c:pt>
                <c:pt idx="7528">
                  <c:v>1.3938667662306091E-4</c:v>
                </c:pt>
                <c:pt idx="7529">
                  <c:v>1.3901545374564092E-4</c:v>
                </c:pt>
                <c:pt idx="7530">
                  <c:v>1.3864550975172188E-4</c:v>
                </c:pt>
                <c:pt idx="7531">
                  <c:v>1.4050600955267464E-4</c:v>
                </c:pt>
                <c:pt idx="7532">
                  <c:v>1.4013209893379833E-4</c:v>
                </c:pt>
                <c:pt idx="7533">
                  <c:v>1.4353553923813028E-4</c:v>
                </c:pt>
                <c:pt idx="7534">
                  <c:v>1.4013209893379833E-4</c:v>
                </c:pt>
                <c:pt idx="7535">
                  <c:v>1.3975889080339773E-4</c:v>
                </c:pt>
                <c:pt idx="7536">
                  <c:v>1.4013209893379833E-4</c:v>
                </c:pt>
                <c:pt idx="7537">
                  <c:v>1.408812127675377E-4</c:v>
                </c:pt>
                <c:pt idx="7538">
                  <c:v>1.4125741791429599E-4</c:v>
                </c:pt>
                <c:pt idx="7539">
                  <c:v>1.408812127675377E-4</c:v>
                </c:pt>
                <c:pt idx="7540">
                  <c:v>1.4125741791429599E-4</c:v>
                </c:pt>
                <c:pt idx="7541">
                  <c:v>1.4277201257902964E-4</c:v>
                </c:pt>
                <c:pt idx="7542">
                  <c:v>1.3975889080339773E-4</c:v>
                </c:pt>
                <c:pt idx="7543">
                  <c:v>1.3938667662306091E-4</c:v>
                </c:pt>
                <c:pt idx="7544">
                  <c:v>1.4125741791429599E-4</c:v>
                </c:pt>
                <c:pt idx="7545">
                  <c:v>1.3901545374564092E-4</c:v>
                </c:pt>
                <c:pt idx="7546">
                  <c:v>1.4201284471276315E-4</c:v>
                </c:pt>
                <c:pt idx="7547">
                  <c:v>1.4125741791429599E-4</c:v>
                </c:pt>
                <c:pt idx="7548">
                  <c:v>1.4013209893379833E-4</c:v>
                </c:pt>
                <c:pt idx="7549">
                  <c:v>1.3975889080339773E-4</c:v>
                </c:pt>
                <c:pt idx="7550">
                  <c:v>1.3827626079394254E-4</c:v>
                </c:pt>
                <c:pt idx="7551">
                  <c:v>1.3938667662306091E-4</c:v>
                </c:pt>
                <c:pt idx="7552">
                  <c:v>1.4125741791429599E-4</c:v>
                </c:pt>
                <c:pt idx="7553">
                  <c:v>1.4125741791429599E-4</c:v>
                </c:pt>
                <c:pt idx="7554">
                  <c:v>1.3717469102775758E-4</c:v>
                </c:pt>
                <c:pt idx="7555">
                  <c:v>1.408812127675377E-4</c:v>
                </c:pt>
                <c:pt idx="7556">
                  <c:v>1.4050600955267464E-4</c:v>
                </c:pt>
                <c:pt idx="7557">
                  <c:v>1.4013209893379833E-4</c:v>
                </c:pt>
                <c:pt idx="7558">
                  <c:v>1.4013209893379833E-4</c:v>
                </c:pt>
                <c:pt idx="7559">
                  <c:v>1.4050600955267464E-4</c:v>
                </c:pt>
                <c:pt idx="7560">
                  <c:v>1.4201284471276315E-4</c:v>
                </c:pt>
                <c:pt idx="7561">
                  <c:v>1.3864550975172188E-4</c:v>
                </c:pt>
                <c:pt idx="7562">
                  <c:v>1.4050600955267464E-4</c:v>
                </c:pt>
                <c:pt idx="7563">
                  <c:v>1.4163462766847871E-4</c:v>
                </c:pt>
                <c:pt idx="7564">
                  <c:v>1.4013209893379833E-4</c:v>
                </c:pt>
                <c:pt idx="7565">
                  <c:v>1.4050600955267464E-4</c:v>
                </c:pt>
                <c:pt idx="7566">
                  <c:v>1.4315326686333203E-4</c:v>
                </c:pt>
                <c:pt idx="7567">
                  <c:v>1.3938667662306091E-4</c:v>
                </c:pt>
                <c:pt idx="7568">
                  <c:v>1.3975889080339773E-4</c:v>
                </c:pt>
                <c:pt idx="7569">
                  <c:v>1.4050600955267464E-4</c:v>
                </c:pt>
                <c:pt idx="7570">
                  <c:v>1.3901545374564092E-4</c:v>
                </c:pt>
                <c:pt idx="7571">
                  <c:v>1.3975889080339773E-4</c:v>
                </c:pt>
                <c:pt idx="7572">
                  <c:v>1.3975889080339773E-4</c:v>
                </c:pt>
                <c:pt idx="7573">
                  <c:v>1.3975889080339773E-4</c:v>
                </c:pt>
                <c:pt idx="7574">
                  <c:v>1.4013209893379833E-4</c:v>
                </c:pt>
                <c:pt idx="7575">
                  <c:v>1.3717469102775758E-4</c:v>
                </c:pt>
                <c:pt idx="7576">
                  <c:v>1.4315326686333203E-4</c:v>
                </c:pt>
                <c:pt idx="7577">
                  <c:v>1.4239177367378651E-4</c:v>
                </c:pt>
                <c:pt idx="7578">
                  <c:v>1.3864550975172188E-4</c:v>
                </c:pt>
                <c:pt idx="7579">
                  <c:v>1.3938667662306091E-4</c:v>
                </c:pt>
                <c:pt idx="7580">
                  <c:v>1.4163462766847871E-4</c:v>
                </c:pt>
                <c:pt idx="7581">
                  <c:v>1.4201284471276315E-4</c:v>
                </c:pt>
                <c:pt idx="7582">
                  <c:v>1.4315326686333203E-4</c:v>
                </c:pt>
                <c:pt idx="7583">
                  <c:v>1.3901545374564092E-4</c:v>
                </c:pt>
                <c:pt idx="7584">
                  <c:v>1.4013209893379833E-4</c:v>
                </c:pt>
                <c:pt idx="7585">
                  <c:v>1.4163462766847871E-4</c:v>
                </c:pt>
                <c:pt idx="7586">
                  <c:v>1.3901545374564092E-4</c:v>
                </c:pt>
                <c:pt idx="7587">
                  <c:v>1.4050600955267464E-4</c:v>
                </c:pt>
                <c:pt idx="7588">
                  <c:v>1.3975889080339773E-4</c:v>
                </c:pt>
                <c:pt idx="7589">
                  <c:v>1.4163462766847871E-4</c:v>
                </c:pt>
                <c:pt idx="7590">
                  <c:v>1.4201284471276315E-4</c:v>
                </c:pt>
                <c:pt idx="7591">
                  <c:v>1.3901545374564092E-4</c:v>
                </c:pt>
                <c:pt idx="7592">
                  <c:v>1.3901545374564092E-4</c:v>
                </c:pt>
                <c:pt idx="7593">
                  <c:v>1.3901545374564092E-4</c:v>
                </c:pt>
                <c:pt idx="7594">
                  <c:v>1.3901545374564092E-4</c:v>
                </c:pt>
                <c:pt idx="7595">
                  <c:v>1.4201284471276315E-4</c:v>
                </c:pt>
                <c:pt idx="7596">
                  <c:v>1.4163462766847871E-4</c:v>
                </c:pt>
                <c:pt idx="7597">
                  <c:v>1.4239177367378651E-4</c:v>
                </c:pt>
                <c:pt idx="7598">
                  <c:v>1.3827626079394254E-4</c:v>
                </c:pt>
                <c:pt idx="7599">
                  <c:v>1.3901545374564092E-4</c:v>
                </c:pt>
                <c:pt idx="7600">
                  <c:v>1.3864550975172188E-4</c:v>
                </c:pt>
                <c:pt idx="7601">
                  <c:v>1.4050600955267464E-4</c:v>
                </c:pt>
                <c:pt idx="7602">
                  <c:v>1.3901545374564092E-4</c:v>
                </c:pt>
                <c:pt idx="7603">
                  <c:v>1.3975889080339773E-4</c:v>
                </c:pt>
                <c:pt idx="7604">
                  <c:v>1.408812127675377E-4</c:v>
                </c:pt>
                <c:pt idx="7605">
                  <c:v>1.3864550975172188E-4</c:v>
                </c:pt>
                <c:pt idx="7606">
                  <c:v>1.3864550975172188E-4</c:v>
                </c:pt>
                <c:pt idx="7607">
                  <c:v>1.3975889080339773E-4</c:v>
                </c:pt>
                <c:pt idx="7608">
                  <c:v>1.408812127675377E-4</c:v>
                </c:pt>
                <c:pt idx="7609">
                  <c:v>1.3717469102775758E-4</c:v>
                </c:pt>
                <c:pt idx="7610">
                  <c:v>1.408812127675377E-4</c:v>
                </c:pt>
                <c:pt idx="7611">
                  <c:v>1.4125741791429599E-4</c:v>
                </c:pt>
                <c:pt idx="7612">
                  <c:v>1.3975889080339773E-4</c:v>
                </c:pt>
                <c:pt idx="7613">
                  <c:v>1.4201284471276315E-4</c:v>
                </c:pt>
                <c:pt idx="7614">
                  <c:v>1.4315326686333203E-4</c:v>
                </c:pt>
                <c:pt idx="7615">
                  <c:v>1.3975889080339773E-4</c:v>
                </c:pt>
                <c:pt idx="7616">
                  <c:v>1.3717469102775758E-4</c:v>
                </c:pt>
                <c:pt idx="7617">
                  <c:v>1.3938667662306091E-4</c:v>
                </c:pt>
                <c:pt idx="7618">
                  <c:v>1.3864550975172188E-4</c:v>
                </c:pt>
                <c:pt idx="7619">
                  <c:v>1.4163462766847871E-4</c:v>
                </c:pt>
                <c:pt idx="7620">
                  <c:v>1.4277201257902964E-4</c:v>
                </c:pt>
                <c:pt idx="7621">
                  <c:v>1.4163462766847871E-4</c:v>
                </c:pt>
                <c:pt idx="7622">
                  <c:v>1.4013209893379833E-4</c:v>
                </c:pt>
                <c:pt idx="7623">
                  <c:v>1.4201284471276315E-4</c:v>
                </c:pt>
                <c:pt idx="7624">
                  <c:v>1.4125741791429599E-4</c:v>
                </c:pt>
                <c:pt idx="7625">
                  <c:v>1.3901545374564092E-4</c:v>
                </c:pt>
                <c:pt idx="7626">
                  <c:v>1.4163462766847871E-4</c:v>
                </c:pt>
                <c:pt idx="7627">
                  <c:v>1.4013209893379833E-4</c:v>
                </c:pt>
                <c:pt idx="7628">
                  <c:v>1.3608161199848097E-4</c:v>
                </c:pt>
                <c:pt idx="7629">
                  <c:v>1.408812127675377E-4</c:v>
                </c:pt>
                <c:pt idx="7630">
                  <c:v>1.4163462766847871E-4</c:v>
                </c:pt>
                <c:pt idx="7631">
                  <c:v>1.3864550975172188E-4</c:v>
                </c:pt>
                <c:pt idx="7632">
                  <c:v>1.4125741791429599E-4</c:v>
                </c:pt>
                <c:pt idx="7633">
                  <c:v>1.4050600955267464E-4</c:v>
                </c:pt>
                <c:pt idx="7634">
                  <c:v>1.408812127675377E-4</c:v>
                </c:pt>
                <c:pt idx="7635">
                  <c:v>1.4125741791429599E-4</c:v>
                </c:pt>
                <c:pt idx="7636">
                  <c:v>1.4050600955267464E-4</c:v>
                </c:pt>
                <c:pt idx="7637">
                  <c:v>1.3938667662306091E-4</c:v>
                </c:pt>
                <c:pt idx="7638">
                  <c:v>1.3754071047659727E-4</c:v>
                </c:pt>
                <c:pt idx="7639">
                  <c:v>1.3901545374564092E-4</c:v>
                </c:pt>
                <c:pt idx="7640">
                  <c:v>1.3938667662306091E-4</c:v>
                </c:pt>
                <c:pt idx="7641">
                  <c:v>1.4050600955267464E-4</c:v>
                </c:pt>
                <c:pt idx="7642">
                  <c:v>1.3754071047659727E-4</c:v>
                </c:pt>
                <c:pt idx="7643">
                  <c:v>1.4201284471276315E-4</c:v>
                </c:pt>
                <c:pt idx="7644">
                  <c:v>1.408812127675377E-4</c:v>
                </c:pt>
                <c:pt idx="7645">
                  <c:v>1.3975889080339773E-4</c:v>
                </c:pt>
                <c:pt idx="7646">
                  <c:v>1.4013209893379833E-4</c:v>
                </c:pt>
                <c:pt idx="7647">
                  <c:v>1.4201284471276315E-4</c:v>
                </c:pt>
                <c:pt idx="7648">
                  <c:v>1.3938667662306091E-4</c:v>
                </c:pt>
                <c:pt idx="7649">
                  <c:v>1.4125741791429599E-4</c:v>
                </c:pt>
                <c:pt idx="7650">
                  <c:v>1.4013209893379833E-4</c:v>
                </c:pt>
                <c:pt idx="7651">
                  <c:v>1.3975889080339773E-4</c:v>
                </c:pt>
                <c:pt idx="7652">
                  <c:v>1.3827626079394254E-4</c:v>
                </c:pt>
                <c:pt idx="7653">
                  <c:v>1.4201284471276315E-4</c:v>
                </c:pt>
                <c:pt idx="7654">
                  <c:v>1.4013209893379833E-4</c:v>
                </c:pt>
                <c:pt idx="7655">
                  <c:v>1.4125741791429599E-4</c:v>
                </c:pt>
                <c:pt idx="7656">
                  <c:v>1.3864550975172188E-4</c:v>
                </c:pt>
                <c:pt idx="7657">
                  <c:v>1.3901545374564092E-4</c:v>
                </c:pt>
                <c:pt idx="7658">
                  <c:v>1.3975889080339773E-4</c:v>
                </c:pt>
                <c:pt idx="7659">
                  <c:v>1.4125741791429599E-4</c:v>
                </c:pt>
                <c:pt idx="7660">
                  <c:v>1.3938667662306091E-4</c:v>
                </c:pt>
                <c:pt idx="7661">
                  <c:v>1.3790799524192269E-4</c:v>
                </c:pt>
                <c:pt idx="7662">
                  <c:v>1.3975889080339773E-4</c:v>
                </c:pt>
                <c:pt idx="7663">
                  <c:v>1.4163462766847871E-4</c:v>
                </c:pt>
                <c:pt idx="7664">
                  <c:v>1.4125741791429599E-4</c:v>
                </c:pt>
                <c:pt idx="7665">
                  <c:v>1.3901545374564092E-4</c:v>
                </c:pt>
                <c:pt idx="7666">
                  <c:v>1.4125741791429599E-4</c:v>
                </c:pt>
                <c:pt idx="7667">
                  <c:v>1.4013209893379833E-4</c:v>
                </c:pt>
                <c:pt idx="7668">
                  <c:v>1.3754071047659727E-4</c:v>
                </c:pt>
                <c:pt idx="7669">
                  <c:v>1.3938667662306091E-4</c:v>
                </c:pt>
                <c:pt idx="7670">
                  <c:v>1.3975889080339773E-4</c:v>
                </c:pt>
                <c:pt idx="7671">
                  <c:v>1.4125741791429599E-4</c:v>
                </c:pt>
                <c:pt idx="7672">
                  <c:v>1.4125741791429599E-4</c:v>
                </c:pt>
                <c:pt idx="7673">
                  <c:v>1.4013209893379833E-4</c:v>
                </c:pt>
                <c:pt idx="7674">
                  <c:v>1.3864550975172188E-4</c:v>
                </c:pt>
                <c:pt idx="7675">
                  <c:v>1.4013209893379833E-4</c:v>
                </c:pt>
                <c:pt idx="7676">
                  <c:v>1.3864550975172188E-4</c:v>
                </c:pt>
                <c:pt idx="7677">
                  <c:v>1.4125741791429599E-4</c:v>
                </c:pt>
                <c:pt idx="7678">
                  <c:v>1.3975889080339773E-4</c:v>
                </c:pt>
                <c:pt idx="7679">
                  <c:v>1.3938667662306091E-4</c:v>
                </c:pt>
                <c:pt idx="7680">
                  <c:v>1.3975889080339773E-4</c:v>
                </c:pt>
                <c:pt idx="7681">
                  <c:v>1.4277201257902964E-4</c:v>
                </c:pt>
                <c:pt idx="7682">
                  <c:v>1.3975889080339773E-4</c:v>
                </c:pt>
                <c:pt idx="7683">
                  <c:v>1.4277201257902964E-4</c:v>
                </c:pt>
                <c:pt idx="7684">
                  <c:v>1.4315326686333203E-4</c:v>
                </c:pt>
                <c:pt idx="7685">
                  <c:v>1.4239177367378651E-4</c:v>
                </c:pt>
                <c:pt idx="7686">
                  <c:v>1.3975889080339773E-4</c:v>
                </c:pt>
                <c:pt idx="7687">
                  <c:v>1.4163462766847871E-4</c:v>
                </c:pt>
                <c:pt idx="7688">
                  <c:v>1.4163462766847871E-4</c:v>
                </c:pt>
                <c:pt idx="7689">
                  <c:v>1.3864550975172188E-4</c:v>
                </c:pt>
                <c:pt idx="7690">
                  <c:v>1.408812127675377E-4</c:v>
                </c:pt>
                <c:pt idx="7691">
                  <c:v>1.4353553923813028E-4</c:v>
                </c:pt>
                <c:pt idx="7692">
                  <c:v>1.3938667662306091E-4</c:v>
                </c:pt>
                <c:pt idx="7693">
                  <c:v>1.4391853116300522E-4</c:v>
                </c:pt>
                <c:pt idx="7694">
                  <c:v>1.4050600955267464E-4</c:v>
                </c:pt>
                <c:pt idx="7695">
                  <c:v>1.3975889080339773E-4</c:v>
                </c:pt>
                <c:pt idx="7696">
                  <c:v>1.3864550975172188E-4</c:v>
                </c:pt>
                <c:pt idx="7697">
                  <c:v>1.3864550975172188E-4</c:v>
                </c:pt>
                <c:pt idx="7698">
                  <c:v>1.3864550975172188E-4</c:v>
                </c:pt>
                <c:pt idx="7699">
                  <c:v>1.4125741791429599E-4</c:v>
                </c:pt>
                <c:pt idx="7700">
                  <c:v>1.3790799524192269E-4</c:v>
                </c:pt>
                <c:pt idx="7701">
                  <c:v>1.3901545374564092E-4</c:v>
                </c:pt>
                <c:pt idx="7702">
                  <c:v>1.3717469102775758E-4</c:v>
                </c:pt>
                <c:pt idx="7703">
                  <c:v>1.3827626079394254E-4</c:v>
                </c:pt>
                <c:pt idx="7704">
                  <c:v>1.408812127675377E-4</c:v>
                </c:pt>
                <c:pt idx="7705">
                  <c:v>1.3975889080339773E-4</c:v>
                </c:pt>
                <c:pt idx="7706">
                  <c:v>1.3901545374564092E-4</c:v>
                </c:pt>
                <c:pt idx="7707">
                  <c:v>1.408812127675377E-4</c:v>
                </c:pt>
                <c:pt idx="7708">
                  <c:v>1.4277201257902964E-4</c:v>
                </c:pt>
                <c:pt idx="7709">
                  <c:v>1.3864550975172188E-4</c:v>
                </c:pt>
                <c:pt idx="7710">
                  <c:v>1.4050600955267464E-4</c:v>
                </c:pt>
                <c:pt idx="7711">
                  <c:v>1.4163462766847871E-4</c:v>
                </c:pt>
                <c:pt idx="7712">
                  <c:v>1.4125741791429599E-4</c:v>
                </c:pt>
                <c:pt idx="7713">
                  <c:v>1.3975889080339773E-4</c:v>
                </c:pt>
                <c:pt idx="7714">
                  <c:v>1.4013209893379833E-4</c:v>
                </c:pt>
                <c:pt idx="7715">
                  <c:v>1.4277201257902964E-4</c:v>
                </c:pt>
                <c:pt idx="7716">
                  <c:v>1.4050600955267464E-4</c:v>
                </c:pt>
                <c:pt idx="7717">
                  <c:v>2.1418071019713811E-11</c:v>
                </c:pt>
                <c:pt idx="7718">
                  <c:v>6.5561036172439628E-12</c:v>
                </c:pt>
                <c:pt idx="7719">
                  <c:v>5.0350945128338678E-12</c:v>
                </c:pt>
                <c:pt idx="7720">
                  <c:v>4.6109976380506538E-12</c:v>
                </c:pt>
                <c:pt idx="7721">
                  <c:v>4.3021705895731048E-12</c:v>
                </c:pt>
                <c:pt idx="7722">
                  <c:v>4.2338976412309249E-12</c:v>
                </c:pt>
                <c:pt idx="7723">
                  <c:v>4.0462703791808961E-12</c:v>
                </c:pt>
                <c:pt idx="7724">
                  <c:v>4.1556111202685977E-12</c:v>
                </c:pt>
                <c:pt idx="7725">
                  <c:v>4.0354941115391766E-12</c:v>
                </c:pt>
                <c:pt idx="7726">
                  <c:v>4.0787636115849164E-12</c:v>
                </c:pt>
                <c:pt idx="7727">
                  <c:v>4.0033455830834341E-12</c:v>
                </c:pt>
                <c:pt idx="7728">
                  <c:v>4.0787636115849164E-12</c:v>
                </c:pt>
                <c:pt idx="7729">
                  <c:v>3.939806566976964E-12</c:v>
                </c:pt>
                <c:pt idx="7730">
                  <c:v>3.9820500830664945E-12</c:v>
                </c:pt>
                <c:pt idx="7731">
                  <c:v>3.9503273133462715E-12</c:v>
                </c:pt>
                <c:pt idx="7732">
                  <c:v>3.8772841251943662E-12</c:v>
                </c:pt>
                <c:pt idx="7733">
                  <c:v>3.939806566976964E-12</c:v>
                </c:pt>
                <c:pt idx="7734">
                  <c:v>3.8669579117828578E-12</c:v>
                </c:pt>
                <c:pt idx="7735">
                  <c:v>3.9503273133462715E-12</c:v>
                </c:pt>
                <c:pt idx="7736">
                  <c:v>4.0679008060364096E-12</c:v>
                </c:pt>
                <c:pt idx="7737">
                  <c:v>3.99268363530862E-12</c:v>
                </c:pt>
                <c:pt idx="7738">
                  <c:v>3.9503273133462715E-12</c:v>
                </c:pt>
                <c:pt idx="7739">
                  <c:v>3.99268363530862E-12</c:v>
                </c:pt>
                <c:pt idx="7740">
                  <c:v>3.99268363530862E-12</c:v>
                </c:pt>
                <c:pt idx="7741">
                  <c:v>4.0787636115849164E-12</c:v>
                </c:pt>
                <c:pt idx="7742">
                  <c:v>4.0354941115391766E-12</c:v>
                </c:pt>
                <c:pt idx="7743">
                  <c:v>4.1224970572052179E-12</c:v>
                </c:pt>
                <c:pt idx="7744">
                  <c:v>4.0679008060364096E-12</c:v>
                </c:pt>
                <c:pt idx="7745">
                  <c:v>3.99268363530862E-12</c:v>
                </c:pt>
                <c:pt idx="7746">
                  <c:v>4.1556111202685977E-12</c:v>
                </c:pt>
                <c:pt idx="7747">
                  <c:v>4.0354941115391766E-12</c:v>
                </c:pt>
                <c:pt idx="7748">
                  <c:v>4.2226216735189555E-12</c:v>
                </c:pt>
                <c:pt idx="7749">
                  <c:v>4.0462703791808961E-12</c:v>
                </c:pt>
                <c:pt idx="7750">
                  <c:v>4.0354941115391766E-12</c:v>
                </c:pt>
                <c:pt idx="7751">
                  <c:v>3.9188572612206846E-12</c:v>
                </c:pt>
                <c:pt idx="7752">
                  <c:v>4.0896554248575605E-12</c:v>
                </c:pt>
                <c:pt idx="7753">
                  <c:v>3.99268363530862E-12</c:v>
                </c:pt>
                <c:pt idx="7754">
                  <c:v>4.0570754234584052E-12</c:v>
                </c:pt>
                <c:pt idx="7755">
                  <c:v>3.9503273133462715E-12</c:v>
                </c:pt>
                <c:pt idx="7756">
                  <c:v>4.1556111202685977E-12</c:v>
                </c:pt>
                <c:pt idx="7757">
                  <c:v>4.1335056550157289E-12</c:v>
                </c:pt>
                <c:pt idx="7758">
                  <c:v>4.2001685426284445E-12</c:v>
                </c:pt>
                <c:pt idx="7759">
                  <c:v>4.0896554248575605E-12</c:v>
                </c:pt>
                <c:pt idx="7760">
                  <c:v>4.1445436498698504E-12</c:v>
                </c:pt>
                <c:pt idx="7761">
                  <c:v>3.9820500830664945E-12</c:v>
                </c:pt>
                <c:pt idx="7762">
                  <c:v>3.99268363530862E-12</c:v>
                </c:pt>
                <c:pt idx="7763">
                  <c:v>4.1005763233157308E-12</c:v>
                </c:pt>
                <c:pt idx="7764">
                  <c:v>4.0247465438936059E-12</c:v>
                </c:pt>
                <c:pt idx="7765">
                  <c:v>4.0247465438936059E-12</c:v>
                </c:pt>
                <c:pt idx="7766">
                  <c:v>3.99268363530862E-12</c:v>
                </c:pt>
                <c:pt idx="7767">
                  <c:v>4.014036002217543E-12</c:v>
                </c:pt>
                <c:pt idx="7768">
                  <c:v>4.0570754234584052E-12</c:v>
                </c:pt>
                <c:pt idx="7769">
                  <c:v>4.1224970572052179E-12</c:v>
                </c:pt>
                <c:pt idx="7770">
                  <c:v>4.1666994229316919E-12</c:v>
                </c:pt>
                <c:pt idx="7771">
                  <c:v>4.1224970572052179E-12</c:v>
                </c:pt>
                <c:pt idx="7772">
                  <c:v>4.0033455830834341E-12</c:v>
                </c:pt>
                <c:pt idx="7773">
                  <c:v>4.0570754234584052E-12</c:v>
                </c:pt>
                <c:pt idx="7774">
                  <c:v>4.1889824042555473E-12</c:v>
                </c:pt>
                <c:pt idx="7775">
                  <c:v>4.0896554248575605E-12</c:v>
                </c:pt>
                <c:pt idx="7776">
                  <c:v>4.2338976412309249E-12</c:v>
                </c:pt>
                <c:pt idx="7777">
                  <c:v>3.9820500830664945E-12</c:v>
                </c:pt>
                <c:pt idx="7778">
                  <c:v>4.1115177781463549E-12</c:v>
                </c:pt>
                <c:pt idx="7779">
                  <c:v>4.1005763233157308E-12</c:v>
                </c:pt>
                <c:pt idx="7780">
                  <c:v>4.0570754234584052E-12</c:v>
                </c:pt>
                <c:pt idx="7781">
                  <c:v>4.0679008060364096E-12</c:v>
                </c:pt>
                <c:pt idx="7782">
                  <c:v>4.1778260574708706E-12</c:v>
                </c:pt>
                <c:pt idx="7783">
                  <c:v>4.1778260574708706E-12</c:v>
                </c:pt>
                <c:pt idx="7784">
                  <c:v>3.8980111905678418E-12</c:v>
                </c:pt>
                <c:pt idx="7785">
                  <c:v>4.2338976412309249E-12</c:v>
                </c:pt>
                <c:pt idx="7786">
                  <c:v>4.1224970572052179E-12</c:v>
                </c:pt>
                <c:pt idx="7787">
                  <c:v>4.256531080091951E-12</c:v>
                </c:pt>
                <c:pt idx="7788">
                  <c:v>4.1666994229316919E-12</c:v>
                </c:pt>
                <c:pt idx="7789">
                  <c:v>4.1778260574708706E-12</c:v>
                </c:pt>
                <c:pt idx="7790">
                  <c:v>4.2226216735189555E-12</c:v>
                </c:pt>
                <c:pt idx="7791">
                  <c:v>4.1889824042555473E-12</c:v>
                </c:pt>
                <c:pt idx="7792">
                  <c:v>4.1115177781463549E-12</c:v>
                </c:pt>
                <c:pt idx="7793">
                  <c:v>4.2001685426284445E-12</c:v>
                </c:pt>
                <c:pt idx="7794">
                  <c:v>4.2792944697523842E-12</c:v>
                </c:pt>
                <c:pt idx="7795">
                  <c:v>4.2452037199634138E-12</c:v>
                </c:pt>
                <c:pt idx="7796">
                  <c:v>4.0787636115849164E-12</c:v>
                </c:pt>
                <c:pt idx="7797">
                  <c:v>4.1445436498698504E-12</c:v>
                </c:pt>
                <c:pt idx="7798">
                  <c:v>4.2001685426284445E-12</c:v>
                </c:pt>
                <c:pt idx="7799">
                  <c:v>4.3021705895731048E-12</c:v>
                </c:pt>
                <c:pt idx="7800">
                  <c:v>4.1778260574708706E-12</c:v>
                </c:pt>
                <c:pt idx="7801">
                  <c:v>4.2452037199634138E-12</c:v>
                </c:pt>
                <c:pt idx="7802">
                  <c:v>4.3949229276276593E-12</c:v>
                </c:pt>
                <c:pt idx="7803">
                  <c:v>4.2338976412309249E-12</c:v>
                </c:pt>
                <c:pt idx="7804">
                  <c:v>4.2452037199634138E-12</c:v>
                </c:pt>
                <c:pt idx="7805">
                  <c:v>4.3367278848811872E-12</c:v>
                </c:pt>
                <c:pt idx="7806">
                  <c:v>4.2001685426284445E-12</c:v>
                </c:pt>
                <c:pt idx="7807">
                  <c:v>4.2452037199634138E-12</c:v>
                </c:pt>
                <c:pt idx="7808">
                  <c:v>3.99268363530862E-12</c:v>
                </c:pt>
                <c:pt idx="7809">
                  <c:v>4.1778260574708706E-12</c:v>
                </c:pt>
                <c:pt idx="7810">
                  <c:v>4.3715536117435069E-12</c:v>
                </c:pt>
                <c:pt idx="7811">
                  <c:v>4.1335056550157289E-12</c:v>
                </c:pt>
                <c:pt idx="7812">
                  <c:v>4.2792944697523842E-12</c:v>
                </c:pt>
                <c:pt idx="7813">
                  <c:v>4.2792944697523842E-12</c:v>
                </c:pt>
                <c:pt idx="7814">
                  <c:v>4.3832272830284088E-12</c:v>
                </c:pt>
                <c:pt idx="7815">
                  <c:v>4.2678975985099067E-12</c:v>
                </c:pt>
                <c:pt idx="7816">
                  <c:v>4.2001685426284445E-12</c:v>
                </c:pt>
                <c:pt idx="7817">
                  <c:v>4.3949229276276593E-12</c:v>
                </c:pt>
                <c:pt idx="7818">
                  <c:v>4.2338976412309249E-12</c:v>
                </c:pt>
                <c:pt idx="7819">
                  <c:v>4.3251780535557179E-12</c:v>
                </c:pt>
                <c:pt idx="7820">
                  <c:v>4.2792944697523842E-12</c:v>
                </c:pt>
                <c:pt idx="7821">
                  <c:v>4.2113757366340466E-12</c:v>
                </c:pt>
                <c:pt idx="7822">
                  <c:v>4.3599110304734431E-12</c:v>
                </c:pt>
                <c:pt idx="7823">
                  <c:v>4.3832272830284088E-12</c:v>
                </c:pt>
                <c:pt idx="7824">
                  <c:v>4.2113757366340466E-12</c:v>
                </c:pt>
                <c:pt idx="7825">
                  <c:v>4.1889824042555473E-12</c:v>
                </c:pt>
                <c:pt idx="7826">
                  <c:v>4.4420463064660134E-12</c:v>
                </c:pt>
                <c:pt idx="7827">
                  <c:v>4.2792944697523842E-12</c:v>
                </c:pt>
                <c:pt idx="7828">
                  <c:v>4.3367278848811872E-12</c:v>
                </c:pt>
                <c:pt idx="7829">
                  <c:v>4.1556111202685977E-12</c:v>
                </c:pt>
                <c:pt idx="7830">
                  <c:v>4.4658018080848512E-12</c:v>
                </c:pt>
                <c:pt idx="7831">
                  <c:v>4.2792944697523842E-12</c:v>
                </c:pt>
                <c:pt idx="7832">
                  <c:v>4.2226216735189555E-12</c:v>
                </c:pt>
                <c:pt idx="7833">
                  <c:v>4.2907217748726945E-12</c:v>
                </c:pt>
                <c:pt idx="7834">
                  <c:v>4.256531080091951E-12</c:v>
                </c:pt>
                <c:pt idx="7835">
                  <c:v>4.2338976412309249E-12</c:v>
                </c:pt>
                <c:pt idx="7836">
                  <c:v>4.3599110304734431E-12</c:v>
                </c:pt>
                <c:pt idx="7837">
                  <c:v>4.3832272830284088E-12</c:v>
                </c:pt>
                <c:pt idx="7838">
                  <c:v>4.2452037199634138E-12</c:v>
                </c:pt>
                <c:pt idx="7839">
                  <c:v>4.2907217748726945E-12</c:v>
                </c:pt>
                <c:pt idx="7840">
                  <c:v>4.3715536117435069E-12</c:v>
                </c:pt>
                <c:pt idx="7841">
                  <c:v>4.3251780535557179E-12</c:v>
                </c:pt>
                <c:pt idx="7842">
                  <c:v>4.2907217748726945E-12</c:v>
                </c:pt>
                <c:pt idx="7843">
                  <c:v>4.2338976412309249E-12</c:v>
                </c:pt>
                <c:pt idx="7844">
                  <c:v>4.2452037199634138E-12</c:v>
                </c:pt>
                <c:pt idx="7845">
                  <c:v>4.3251780535557179E-12</c:v>
                </c:pt>
                <c:pt idx="7846">
                  <c:v>4.0896554248575605E-12</c:v>
                </c:pt>
                <c:pt idx="7847">
                  <c:v>4.1889824042555473E-12</c:v>
                </c:pt>
                <c:pt idx="7848">
                  <c:v>4.2792944697523842E-12</c:v>
                </c:pt>
                <c:pt idx="7849">
                  <c:v>4.2907217748726945E-12</c:v>
                </c:pt>
                <c:pt idx="7850">
                  <c:v>4.2678975985099067E-12</c:v>
                </c:pt>
                <c:pt idx="7851">
                  <c:v>4.1115177781463549E-12</c:v>
                </c:pt>
                <c:pt idx="7852">
                  <c:v>4.2226216735189555E-12</c:v>
                </c:pt>
                <c:pt idx="7853">
                  <c:v>4.3832272830284088E-12</c:v>
                </c:pt>
                <c:pt idx="7854">
                  <c:v>4.3251780535557179E-12</c:v>
                </c:pt>
                <c:pt idx="7855">
                  <c:v>4.1889824042555473E-12</c:v>
                </c:pt>
                <c:pt idx="7856">
                  <c:v>4.2226216735189555E-12</c:v>
                </c:pt>
                <c:pt idx="7857">
                  <c:v>4.1224970572052179E-12</c:v>
                </c:pt>
                <c:pt idx="7858">
                  <c:v>4.0679008060364096E-12</c:v>
                </c:pt>
                <c:pt idx="7859">
                  <c:v>4.2001685426284445E-12</c:v>
                </c:pt>
                <c:pt idx="7860">
                  <c:v>4.2001685426284445E-12</c:v>
                </c:pt>
                <c:pt idx="7861">
                  <c:v>4.2338976412309249E-12</c:v>
                </c:pt>
                <c:pt idx="7862">
                  <c:v>4.3251780535557179E-12</c:v>
                </c:pt>
                <c:pt idx="7863">
                  <c:v>4.3251780535557179E-12</c:v>
                </c:pt>
                <c:pt idx="7864">
                  <c:v>4.2792944697523842E-12</c:v>
                </c:pt>
                <c:pt idx="7865">
                  <c:v>4.4184264193787396E-12</c:v>
                </c:pt>
                <c:pt idx="7866">
                  <c:v>4.1666994229316919E-12</c:v>
                </c:pt>
                <c:pt idx="7867">
                  <c:v>4.256531080091951E-12</c:v>
                </c:pt>
                <c:pt idx="7868">
                  <c:v>4.2907217748726945E-12</c:v>
                </c:pt>
                <c:pt idx="7869">
                  <c:v>4.1556111202685977E-12</c:v>
                </c:pt>
                <c:pt idx="7870">
                  <c:v>4.0570754234584052E-12</c:v>
                </c:pt>
                <c:pt idx="7871">
                  <c:v>4.1556111202685977E-12</c:v>
                </c:pt>
                <c:pt idx="7872">
                  <c:v>4.1778260574708706E-12</c:v>
                </c:pt>
                <c:pt idx="7873">
                  <c:v>4.2338976412309249E-12</c:v>
                </c:pt>
                <c:pt idx="7874">
                  <c:v>4.1778260574708706E-12</c:v>
                </c:pt>
                <c:pt idx="7875">
                  <c:v>4.3251780535557179E-12</c:v>
                </c:pt>
                <c:pt idx="7876">
                  <c:v>4.2907217748726945E-12</c:v>
                </c:pt>
                <c:pt idx="7877">
                  <c:v>4.1556111202685977E-12</c:v>
                </c:pt>
                <c:pt idx="7878">
                  <c:v>4.1445436498698504E-12</c:v>
                </c:pt>
                <c:pt idx="7879">
                  <c:v>4.1778260574708706E-12</c:v>
                </c:pt>
                <c:pt idx="7880">
                  <c:v>4.2001685426284445E-12</c:v>
                </c:pt>
                <c:pt idx="7881">
                  <c:v>4.1666994229316919E-12</c:v>
                </c:pt>
                <c:pt idx="7882">
                  <c:v>4.2338976412309249E-12</c:v>
                </c:pt>
                <c:pt idx="7883">
                  <c:v>4.1224970572052179E-12</c:v>
                </c:pt>
                <c:pt idx="7884">
                  <c:v>4.1445436498698504E-12</c:v>
                </c:pt>
                <c:pt idx="7885">
                  <c:v>4.2113757366340466E-12</c:v>
                </c:pt>
                <c:pt idx="7886">
                  <c:v>4.2001685426284445E-12</c:v>
                </c:pt>
                <c:pt idx="7887">
                  <c:v>4.2338976412309249E-12</c:v>
                </c:pt>
                <c:pt idx="7888">
                  <c:v>4.2226216735189555E-12</c:v>
                </c:pt>
                <c:pt idx="7889">
                  <c:v>4.1889824042555473E-12</c:v>
                </c:pt>
                <c:pt idx="7890">
                  <c:v>4.2452037199634138E-12</c:v>
                </c:pt>
                <c:pt idx="7891">
                  <c:v>4.1889824042555473E-12</c:v>
                </c:pt>
                <c:pt idx="7892">
                  <c:v>4.1445436498698504E-12</c:v>
                </c:pt>
                <c:pt idx="7893">
                  <c:v>4.0896554248575605E-12</c:v>
                </c:pt>
                <c:pt idx="7894">
                  <c:v>4.3021705895731048E-12</c:v>
                </c:pt>
                <c:pt idx="7895">
                  <c:v>4.2001685426284445E-12</c:v>
                </c:pt>
                <c:pt idx="7896">
                  <c:v>4.2678975985099067E-12</c:v>
                </c:pt>
                <c:pt idx="7897">
                  <c:v>4.1889824042555473E-12</c:v>
                </c:pt>
                <c:pt idx="7898">
                  <c:v>4.2113757366340466E-12</c:v>
                </c:pt>
                <c:pt idx="7899">
                  <c:v>4.2452037199634138E-12</c:v>
                </c:pt>
                <c:pt idx="7900">
                  <c:v>4.0033455830834341E-12</c:v>
                </c:pt>
                <c:pt idx="7901">
                  <c:v>4.1778260574708706E-12</c:v>
                </c:pt>
                <c:pt idx="7902">
                  <c:v>4.1778260574708706E-12</c:v>
                </c:pt>
                <c:pt idx="7903">
                  <c:v>4.0247465438936059E-12</c:v>
                </c:pt>
                <c:pt idx="7904">
                  <c:v>3.908420327763672E-12</c:v>
                </c:pt>
                <c:pt idx="7905">
                  <c:v>4.1115177781463549E-12</c:v>
                </c:pt>
                <c:pt idx="7906">
                  <c:v>4.2001685426284445E-12</c:v>
                </c:pt>
                <c:pt idx="7907">
                  <c:v>4.1224970572052179E-12</c:v>
                </c:pt>
                <c:pt idx="7908">
                  <c:v>4.1666994229316919E-12</c:v>
                </c:pt>
                <c:pt idx="7909">
                  <c:v>4.2338976412309249E-12</c:v>
                </c:pt>
                <c:pt idx="7910">
                  <c:v>4.2452037199634138E-12</c:v>
                </c:pt>
                <c:pt idx="7911">
                  <c:v>4.3136589824271544E-12</c:v>
                </c:pt>
                <c:pt idx="7912">
                  <c:v>4.1556111202685977E-12</c:v>
                </c:pt>
                <c:pt idx="7913">
                  <c:v>4.2338976412309249E-12</c:v>
                </c:pt>
                <c:pt idx="7914">
                  <c:v>4.1556111202685977E-12</c:v>
                </c:pt>
                <c:pt idx="7915">
                  <c:v>4.0247465438936059E-12</c:v>
                </c:pt>
                <c:pt idx="7916">
                  <c:v>4.1115177781463549E-12</c:v>
                </c:pt>
                <c:pt idx="7917">
                  <c:v>4.0462703791808961E-12</c:v>
                </c:pt>
                <c:pt idx="7918">
                  <c:v>4.1445436498698504E-12</c:v>
                </c:pt>
                <c:pt idx="7919">
                  <c:v>4.1224970572052179E-12</c:v>
                </c:pt>
                <c:pt idx="7920">
                  <c:v>4.1115177781463549E-12</c:v>
                </c:pt>
                <c:pt idx="7921">
                  <c:v>4.0570754234584052E-12</c:v>
                </c:pt>
                <c:pt idx="7922">
                  <c:v>3.9820500830664945E-12</c:v>
                </c:pt>
                <c:pt idx="7923">
                  <c:v>4.0896554248575605E-12</c:v>
                </c:pt>
                <c:pt idx="7924">
                  <c:v>4.1115177781463549E-12</c:v>
                </c:pt>
                <c:pt idx="7925">
                  <c:v>4.2001685426284445E-12</c:v>
                </c:pt>
                <c:pt idx="7926">
                  <c:v>4.0679008060364096E-12</c:v>
                </c:pt>
                <c:pt idx="7927">
                  <c:v>4.1335056550157289E-12</c:v>
                </c:pt>
                <c:pt idx="7928">
                  <c:v>4.014036002217543E-12</c:v>
                </c:pt>
                <c:pt idx="7929">
                  <c:v>4.1778260574708706E-12</c:v>
                </c:pt>
                <c:pt idx="7930">
                  <c:v>4.0462703791808961E-12</c:v>
                </c:pt>
                <c:pt idx="7931">
                  <c:v>4.1115177781463549E-12</c:v>
                </c:pt>
                <c:pt idx="7932">
                  <c:v>4.0787636115849164E-12</c:v>
                </c:pt>
                <c:pt idx="7933">
                  <c:v>4.0247465438936059E-12</c:v>
                </c:pt>
                <c:pt idx="7934">
                  <c:v>4.014036002217543E-12</c:v>
                </c:pt>
                <c:pt idx="7935">
                  <c:v>4.1556111202685977E-12</c:v>
                </c:pt>
                <c:pt idx="7936">
                  <c:v>4.1005763233157308E-12</c:v>
                </c:pt>
                <c:pt idx="7937">
                  <c:v>4.1115177781463549E-12</c:v>
                </c:pt>
                <c:pt idx="7938">
                  <c:v>4.1115177781463549E-12</c:v>
                </c:pt>
                <c:pt idx="7939">
                  <c:v>4.0787636115849164E-12</c:v>
                </c:pt>
                <c:pt idx="7940">
                  <c:v>4.1335056550157289E-12</c:v>
                </c:pt>
                <c:pt idx="7941">
                  <c:v>4.0896554248575605E-12</c:v>
                </c:pt>
                <c:pt idx="7942">
                  <c:v>4.1335056550157289E-12</c:v>
                </c:pt>
                <c:pt idx="7943">
                  <c:v>4.0787636115849164E-12</c:v>
                </c:pt>
                <c:pt idx="7944">
                  <c:v>3.8876379134297657E-12</c:v>
                </c:pt>
                <c:pt idx="7945">
                  <c:v>4.0033455830834341E-12</c:v>
                </c:pt>
                <c:pt idx="7946">
                  <c:v>3.939806566976964E-12</c:v>
                </c:pt>
                <c:pt idx="7947">
                  <c:v>3.8876379134297657E-12</c:v>
                </c:pt>
                <c:pt idx="7948">
                  <c:v>3.8566591997563369E-12</c:v>
                </c:pt>
                <c:pt idx="7949">
                  <c:v>4.2338976412309249E-12</c:v>
                </c:pt>
                <c:pt idx="7950">
                  <c:v>4.014036002217543E-12</c:v>
                </c:pt>
                <c:pt idx="7951">
                  <c:v>3.8980111905678418E-12</c:v>
                </c:pt>
                <c:pt idx="7952">
                  <c:v>4.0896554248575605E-12</c:v>
                </c:pt>
                <c:pt idx="7953">
                  <c:v>3.9820500830664945E-12</c:v>
                </c:pt>
                <c:pt idx="7954">
                  <c:v>3.9503273133462715E-12</c:v>
                </c:pt>
                <c:pt idx="7955">
                  <c:v>4.0570754234584052E-12</c:v>
                </c:pt>
                <c:pt idx="7956">
                  <c:v>4.0679008060364096E-12</c:v>
                </c:pt>
                <c:pt idx="7957">
                  <c:v>4.0354941115391766E-12</c:v>
                </c:pt>
                <c:pt idx="7958">
                  <c:v>4.1445436498698504E-12</c:v>
                </c:pt>
                <c:pt idx="7959">
                  <c:v>4.0679008060364096E-12</c:v>
                </c:pt>
                <c:pt idx="7960">
                  <c:v>4.0896554248575605E-12</c:v>
                </c:pt>
                <c:pt idx="7961">
                  <c:v>3.9608761540146979E-12</c:v>
                </c:pt>
                <c:pt idx="7962">
                  <c:v>4.0247465438936059E-12</c:v>
                </c:pt>
                <c:pt idx="7963">
                  <c:v>4.0354941115391766E-12</c:v>
                </c:pt>
                <c:pt idx="7964">
                  <c:v>3.9608761540146979E-12</c:v>
                </c:pt>
                <c:pt idx="7965">
                  <c:v>4.0787636115849164E-12</c:v>
                </c:pt>
                <c:pt idx="7966">
                  <c:v>4.1005763233157308E-12</c:v>
                </c:pt>
                <c:pt idx="7967">
                  <c:v>4.1445436498698504E-12</c:v>
                </c:pt>
                <c:pt idx="7968">
                  <c:v>4.0033455830834341E-12</c:v>
                </c:pt>
                <c:pt idx="7969">
                  <c:v>4.0247465438936059E-12</c:v>
                </c:pt>
                <c:pt idx="7970">
                  <c:v>4.0354941115391766E-12</c:v>
                </c:pt>
                <c:pt idx="7971">
                  <c:v>4.0896554248575605E-12</c:v>
                </c:pt>
                <c:pt idx="7972">
                  <c:v>3.908420327763672E-12</c:v>
                </c:pt>
                <c:pt idx="7973">
                  <c:v>3.8980111905678418E-12</c:v>
                </c:pt>
                <c:pt idx="7974">
                  <c:v>3.9820500830664945E-12</c:v>
                </c:pt>
                <c:pt idx="7975">
                  <c:v>4.0570754234584052E-12</c:v>
                </c:pt>
                <c:pt idx="7976">
                  <c:v>4.1556111202685977E-12</c:v>
                </c:pt>
                <c:pt idx="7977">
                  <c:v>4.0462703791808961E-12</c:v>
                </c:pt>
                <c:pt idx="7978">
                  <c:v>4.1115177781463549E-12</c:v>
                </c:pt>
                <c:pt idx="7979">
                  <c:v>3.8157458908932603E-12</c:v>
                </c:pt>
                <c:pt idx="7980">
                  <c:v>4.1005763233157308E-12</c:v>
                </c:pt>
                <c:pt idx="7981">
                  <c:v>4.1005763233157308E-12</c:v>
                </c:pt>
                <c:pt idx="7982">
                  <c:v>4.1445436498698504E-12</c:v>
                </c:pt>
                <c:pt idx="7983">
                  <c:v>4.0354941115391766E-12</c:v>
                </c:pt>
                <c:pt idx="7984">
                  <c:v>4.0570754234584052E-12</c:v>
                </c:pt>
                <c:pt idx="7985">
                  <c:v>4.0787636115849164E-12</c:v>
                </c:pt>
                <c:pt idx="7986">
                  <c:v>3.99268363530862E-12</c:v>
                </c:pt>
                <c:pt idx="7987">
                  <c:v>4.1224970572052179E-12</c:v>
                </c:pt>
                <c:pt idx="7988">
                  <c:v>4.0462703791808961E-12</c:v>
                </c:pt>
                <c:pt idx="7989">
                  <c:v>4.0679008060364096E-12</c:v>
                </c:pt>
                <c:pt idx="7990">
                  <c:v>4.1556111202685977E-12</c:v>
                </c:pt>
                <c:pt idx="7991">
                  <c:v>4.0354941115391766E-12</c:v>
                </c:pt>
                <c:pt idx="7992">
                  <c:v>3.9503273133462715E-12</c:v>
                </c:pt>
                <c:pt idx="7993">
                  <c:v>4.0570754234584052E-12</c:v>
                </c:pt>
                <c:pt idx="7994">
                  <c:v>3.9820500830664945E-12</c:v>
                </c:pt>
                <c:pt idx="7995">
                  <c:v>4.1556111202685977E-12</c:v>
                </c:pt>
                <c:pt idx="7996">
                  <c:v>4.1445436498698504E-12</c:v>
                </c:pt>
                <c:pt idx="7997">
                  <c:v>4.2226216735189555E-12</c:v>
                </c:pt>
                <c:pt idx="7998">
                  <c:v>4.0679008060364096E-12</c:v>
                </c:pt>
                <c:pt idx="7999">
                  <c:v>3.9820500830664945E-12</c:v>
                </c:pt>
                <c:pt idx="8000">
                  <c:v>4.2338976412309249E-12</c:v>
                </c:pt>
                <c:pt idx="8001">
                  <c:v>4.0570754234584052E-12</c:v>
                </c:pt>
                <c:pt idx="8002">
                  <c:v>4.1115177781463549E-12</c:v>
                </c:pt>
                <c:pt idx="8003">
                  <c:v>3.9820500830664945E-12</c:v>
                </c:pt>
                <c:pt idx="8004">
                  <c:v>4.0247465438936059E-12</c:v>
                </c:pt>
                <c:pt idx="8005">
                  <c:v>3.971453164004456E-12</c:v>
                </c:pt>
                <c:pt idx="8006">
                  <c:v>4.1115177781463549E-12</c:v>
                </c:pt>
                <c:pt idx="8007">
                  <c:v>4.1778260574708706E-12</c:v>
                </c:pt>
                <c:pt idx="8008">
                  <c:v>4.0896554248575605E-12</c:v>
                </c:pt>
                <c:pt idx="8009">
                  <c:v>3.9293220651652257E-12</c:v>
                </c:pt>
                <c:pt idx="8010">
                  <c:v>4.1335056550157289E-12</c:v>
                </c:pt>
                <c:pt idx="8011">
                  <c:v>3.9293220651652257E-12</c:v>
                </c:pt>
                <c:pt idx="8012">
                  <c:v>4.0354941115391766E-12</c:v>
                </c:pt>
                <c:pt idx="8013">
                  <c:v>4.0354941115391766E-12</c:v>
                </c:pt>
                <c:pt idx="8014">
                  <c:v>4.0679008060364096E-12</c:v>
                </c:pt>
                <c:pt idx="8015">
                  <c:v>4.1335056550157289E-12</c:v>
                </c:pt>
                <c:pt idx="8016">
                  <c:v>3.8772841251943662E-12</c:v>
                </c:pt>
                <c:pt idx="8017">
                  <c:v>4.0462703791808961E-12</c:v>
                </c:pt>
                <c:pt idx="8018">
                  <c:v>3.9820500830664945E-12</c:v>
                </c:pt>
                <c:pt idx="8019">
                  <c:v>3.99268363530862E-12</c:v>
                </c:pt>
                <c:pt idx="8020">
                  <c:v>3.9188572612206846E-12</c:v>
                </c:pt>
                <c:pt idx="8021">
                  <c:v>4.1556111202685977E-12</c:v>
                </c:pt>
                <c:pt idx="8022">
                  <c:v>3.99268363530862E-12</c:v>
                </c:pt>
                <c:pt idx="8023">
                  <c:v>4.0354941115391766E-12</c:v>
                </c:pt>
                <c:pt idx="8024">
                  <c:v>4.2113757366340466E-12</c:v>
                </c:pt>
                <c:pt idx="8025">
                  <c:v>4.1778260574708706E-12</c:v>
                </c:pt>
                <c:pt idx="8026">
                  <c:v>3.9608761540146979E-12</c:v>
                </c:pt>
                <c:pt idx="8027">
                  <c:v>4.1115177781463549E-12</c:v>
                </c:pt>
                <c:pt idx="8028">
                  <c:v>4.2001685426284445E-12</c:v>
                </c:pt>
                <c:pt idx="8029">
                  <c:v>4.0570754234584052E-12</c:v>
                </c:pt>
                <c:pt idx="8030">
                  <c:v>4.2452037199634138E-12</c:v>
                </c:pt>
                <c:pt idx="8031">
                  <c:v>4.0787636115849164E-12</c:v>
                </c:pt>
                <c:pt idx="8032">
                  <c:v>3.971453164004456E-12</c:v>
                </c:pt>
                <c:pt idx="8033">
                  <c:v>4.1556111202685977E-12</c:v>
                </c:pt>
                <c:pt idx="8034">
                  <c:v>4.0787636115849164E-12</c:v>
                </c:pt>
                <c:pt idx="8035">
                  <c:v>4.0354941115391766E-12</c:v>
                </c:pt>
                <c:pt idx="8036">
                  <c:v>4.1224970572052179E-12</c:v>
                </c:pt>
                <c:pt idx="8037">
                  <c:v>4.0033455830834341E-12</c:v>
                </c:pt>
                <c:pt idx="8038">
                  <c:v>3.9820500830664945E-12</c:v>
                </c:pt>
                <c:pt idx="8039">
                  <c:v>4.014036002217543E-12</c:v>
                </c:pt>
                <c:pt idx="8040">
                  <c:v>4.1556111202685977E-12</c:v>
                </c:pt>
                <c:pt idx="8041">
                  <c:v>4.1445436498698504E-12</c:v>
                </c:pt>
                <c:pt idx="8042">
                  <c:v>3.9503273133462715E-12</c:v>
                </c:pt>
                <c:pt idx="8043">
                  <c:v>4.1224970572052179E-12</c:v>
                </c:pt>
                <c:pt idx="8044">
                  <c:v>4.0033455830834341E-12</c:v>
                </c:pt>
                <c:pt idx="8045">
                  <c:v>4.1115177781463549E-12</c:v>
                </c:pt>
                <c:pt idx="8046">
                  <c:v>4.0896554248575605E-12</c:v>
                </c:pt>
                <c:pt idx="8047">
                  <c:v>3.9820500830664945E-12</c:v>
                </c:pt>
                <c:pt idx="8048">
                  <c:v>4.014036002217543E-12</c:v>
                </c:pt>
                <c:pt idx="8049">
                  <c:v>4.0354941115391766E-12</c:v>
                </c:pt>
                <c:pt idx="8050">
                  <c:v>4.0570754234584052E-12</c:v>
                </c:pt>
                <c:pt idx="8051">
                  <c:v>4.0570754234584052E-12</c:v>
                </c:pt>
                <c:pt idx="8052">
                  <c:v>3.9820500830664945E-12</c:v>
                </c:pt>
                <c:pt idx="8053">
                  <c:v>4.1115177781463549E-12</c:v>
                </c:pt>
                <c:pt idx="8054">
                  <c:v>4.0896554248575605E-12</c:v>
                </c:pt>
                <c:pt idx="8055">
                  <c:v>4.2001685426284445E-12</c:v>
                </c:pt>
                <c:pt idx="8056">
                  <c:v>4.0679008060364096E-12</c:v>
                </c:pt>
                <c:pt idx="8057">
                  <c:v>4.1778260574708706E-12</c:v>
                </c:pt>
                <c:pt idx="8058">
                  <c:v>4.1445436498698504E-12</c:v>
                </c:pt>
                <c:pt idx="8059">
                  <c:v>4.1778260574708706E-12</c:v>
                </c:pt>
                <c:pt idx="8060">
                  <c:v>4.1335056550157289E-12</c:v>
                </c:pt>
                <c:pt idx="8061">
                  <c:v>4.1556111202685977E-12</c:v>
                </c:pt>
                <c:pt idx="8062">
                  <c:v>4.0570754234584052E-12</c:v>
                </c:pt>
                <c:pt idx="8063">
                  <c:v>4.1778260574708706E-12</c:v>
                </c:pt>
                <c:pt idx="8064">
                  <c:v>4.0787636115849164E-12</c:v>
                </c:pt>
                <c:pt idx="8065">
                  <c:v>4.1556111202685977E-12</c:v>
                </c:pt>
                <c:pt idx="8066">
                  <c:v>3.971453164004456E-12</c:v>
                </c:pt>
                <c:pt idx="8067">
                  <c:v>4.2226216735189555E-12</c:v>
                </c:pt>
                <c:pt idx="8068">
                  <c:v>4.1556111202685977E-12</c:v>
                </c:pt>
                <c:pt idx="8069">
                  <c:v>4.1778260574708706E-12</c:v>
                </c:pt>
                <c:pt idx="8070">
                  <c:v>4.1778260574708706E-12</c:v>
                </c:pt>
                <c:pt idx="8071">
                  <c:v>4.2226216735189555E-12</c:v>
                </c:pt>
                <c:pt idx="8072">
                  <c:v>4.2338976412309249E-12</c:v>
                </c:pt>
                <c:pt idx="8073">
                  <c:v>4.2678975985099067E-12</c:v>
                </c:pt>
                <c:pt idx="8074">
                  <c:v>4.1224970572052179E-12</c:v>
                </c:pt>
                <c:pt idx="8075">
                  <c:v>4.2226216735189555E-12</c:v>
                </c:pt>
                <c:pt idx="8076">
                  <c:v>4.1335056550157289E-12</c:v>
                </c:pt>
                <c:pt idx="8077">
                  <c:v>4.1778260574708706E-12</c:v>
                </c:pt>
                <c:pt idx="8078">
                  <c:v>4.0679008060364096E-12</c:v>
                </c:pt>
                <c:pt idx="8079">
                  <c:v>4.1778260574708706E-12</c:v>
                </c:pt>
                <c:pt idx="8080">
                  <c:v>4.1005763233157308E-12</c:v>
                </c:pt>
                <c:pt idx="8081">
                  <c:v>4.0354941115391766E-12</c:v>
                </c:pt>
                <c:pt idx="8082">
                  <c:v>4.2001685426284445E-12</c:v>
                </c:pt>
                <c:pt idx="8083">
                  <c:v>4.1335056550157289E-12</c:v>
                </c:pt>
                <c:pt idx="8084">
                  <c:v>3.9503273133462715E-12</c:v>
                </c:pt>
                <c:pt idx="8085">
                  <c:v>4.0896554248575605E-12</c:v>
                </c:pt>
                <c:pt idx="8086">
                  <c:v>4.1335056550157289E-12</c:v>
                </c:pt>
                <c:pt idx="8087">
                  <c:v>4.1224970572052179E-12</c:v>
                </c:pt>
                <c:pt idx="8088">
                  <c:v>4.0570754234584052E-12</c:v>
                </c:pt>
                <c:pt idx="8089">
                  <c:v>4.2452037199634138E-12</c:v>
                </c:pt>
                <c:pt idx="8090">
                  <c:v>4.1005763233157308E-12</c:v>
                </c:pt>
                <c:pt idx="8091">
                  <c:v>4.1666994229316919E-12</c:v>
                </c:pt>
                <c:pt idx="8092">
                  <c:v>4.1778260574708706E-12</c:v>
                </c:pt>
                <c:pt idx="8093">
                  <c:v>4.1005763233157308E-12</c:v>
                </c:pt>
                <c:pt idx="8094">
                  <c:v>4.2113757366340466E-12</c:v>
                </c:pt>
                <c:pt idx="8095">
                  <c:v>4.2001685426284445E-12</c:v>
                </c:pt>
                <c:pt idx="8096">
                  <c:v>4.1445436498698504E-12</c:v>
                </c:pt>
                <c:pt idx="8097">
                  <c:v>4.0679008060364096E-12</c:v>
                </c:pt>
                <c:pt idx="8098">
                  <c:v>4.0462703791808961E-12</c:v>
                </c:pt>
                <c:pt idx="8099">
                  <c:v>4.0896554248575605E-12</c:v>
                </c:pt>
                <c:pt idx="8100">
                  <c:v>3.9820500830664945E-12</c:v>
                </c:pt>
                <c:pt idx="8101">
                  <c:v>4.0033455830834341E-12</c:v>
                </c:pt>
                <c:pt idx="8102">
                  <c:v>4.0033455830834341E-12</c:v>
                </c:pt>
                <c:pt idx="8103">
                  <c:v>4.0247465438936059E-12</c:v>
                </c:pt>
                <c:pt idx="8104">
                  <c:v>4.0787636115849164E-12</c:v>
                </c:pt>
                <c:pt idx="8105">
                  <c:v>4.0354941115391766E-12</c:v>
                </c:pt>
                <c:pt idx="8106">
                  <c:v>3.99268363530862E-12</c:v>
                </c:pt>
                <c:pt idx="8107">
                  <c:v>4.0787636115849164E-12</c:v>
                </c:pt>
                <c:pt idx="8108">
                  <c:v>4.1224970572052179E-12</c:v>
                </c:pt>
                <c:pt idx="8109">
                  <c:v>4.0247465438936059E-12</c:v>
                </c:pt>
                <c:pt idx="8110">
                  <c:v>4.0247465438936059E-12</c:v>
                </c:pt>
                <c:pt idx="8111">
                  <c:v>4.0896554248575605E-12</c:v>
                </c:pt>
                <c:pt idx="8112">
                  <c:v>4.0896554248575605E-12</c:v>
                </c:pt>
                <c:pt idx="8113">
                  <c:v>4.1778260574708706E-12</c:v>
                </c:pt>
                <c:pt idx="8114">
                  <c:v>4.0787636115849164E-12</c:v>
                </c:pt>
                <c:pt idx="8115">
                  <c:v>4.2001685426284445E-12</c:v>
                </c:pt>
                <c:pt idx="8116">
                  <c:v>4.1115177781463549E-12</c:v>
                </c:pt>
                <c:pt idx="8117">
                  <c:v>4.014036002217543E-12</c:v>
                </c:pt>
                <c:pt idx="8118">
                  <c:v>4.0462703791808961E-12</c:v>
                </c:pt>
                <c:pt idx="8119">
                  <c:v>4.1115177781463549E-12</c:v>
                </c:pt>
                <c:pt idx="8120">
                  <c:v>4.0247465438936059E-12</c:v>
                </c:pt>
                <c:pt idx="8121">
                  <c:v>4.0247465438936059E-12</c:v>
                </c:pt>
                <c:pt idx="8122">
                  <c:v>4.1115177781463549E-12</c:v>
                </c:pt>
                <c:pt idx="8123">
                  <c:v>4.1335056550157289E-12</c:v>
                </c:pt>
                <c:pt idx="8124">
                  <c:v>4.2452037199634138E-12</c:v>
                </c:pt>
                <c:pt idx="8125">
                  <c:v>4.1556111202685977E-12</c:v>
                </c:pt>
                <c:pt idx="8126">
                  <c:v>4.0247465438936059E-12</c:v>
                </c:pt>
                <c:pt idx="8127">
                  <c:v>4.0462703791808961E-12</c:v>
                </c:pt>
                <c:pt idx="8128">
                  <c:v>4.1666994229316919E-12</c:v>
                </c:pt>
                <c:pt idx="8129">
                  <c:v>4.2226216735189555E-12</c:v>
                </c:pt>
                <c:pt idx="8130">
                  <c:v>4.0570754234584052E-12</c:v>
                </c:pt>
                <c:pt idx="8131">
                  <c:v>4.1778260574708706E-12</c:v>
                </c:pt>
                <c:pt idx="8132">
                  <c:v>4.2452037199634138E-12</c:v>
                </c:pt>
                <c:pt idx="8133">
                  <c:v>4.2226216735189555E-12</c:v>
                </c:pt>
                <c:pt idx="8134">
                  <c:v>4.256531080091951E-12</c:v>
                </c:pt>
                <c:pt idx="8135">
                  <c:v>4.1005763233157308E-12</c:v>
                </c:pt>
                <c:pt idx="8136">
                  <c:v>4.2452037199634138E-12</c:v>
                </c:pt>
                <c:pt idx="8137">
                  <c:v>4.1224970572052179E-12</c:v>
                </c:pt>
                <c:pt idx="8138">
                  <c:v>4.2113757366340466E-12</c:v>
                </c:pt>
                <c:pt idx="8139">
                  <c:v>4.1778260574708706E-12</c:v>
                </c:pt>
                <c:pt idx="8140">
                  <c:v>4.1335056550157289E-12</c:v>
                </c:pt>
                <c:pt idx="8141">
                  <c:v>4.1445436498698504E-12</c:v>
                </c:pt>
                <c:pt idx="8142">
                  <c:v>4.2338976412309249E-12</c:v>
                </c:pt>
                <c:pt idx="8143">
                  <c:v>4.0679008060364096E-12</c:v>
                </c:pt>
                <c:pt idx="8144">
                  <c:v>4.1115177781463549E-12</c:v>
                </c:pt>
                <c:pt idx="8145">
                  <c:v>4.1445436498698504E-12</c:v>
                </c:pt>
                <c:pt idx="8146">
                  <c:v>4.1445436498698504E-12</c:v>
                </c:pt>
                <c:pt idx="8147">
                  <c:v>4.1666994229316919E-12</c:v>
                </c:pt>
                <c:pt idx="8148">
                  <c:v>4.2113757366340466E-12</c:v>
                </c:pt>
                <c:pt idx="8149">
                  <c:v>4.0787636115849164E-12</c:v>
                </c:pt>
                <c:pt idx="8150">
                  <c:v>4.1005763233157308E-12</c:v>
                </c:pt>
                <c:pt idx="8151">
                  <c:v>4.1445436498698504E-12</c:v>
                </c:pt>
                <c:pt idx="8152">
                  <c:v>4.0896554248575605E-12</c:v>
                </c:pt>
                <c:pt idx="8153">
                  <c:v>4.2001685426284445E-12</c:v>
                </c:pt>
                <c:pt idx="8154">
                  <c:v>4.2001685426284445E-12</c:v>
                </c:pt>
                <c:pt idx="8155">
                  <c:v>4.1115177781463549E-12</c:v>
                </c:pt>
                <c:pt idx="8156">
                  <c:v>4.2113757366340466E-12</c:v>
                </c:pt>
                <c:pt idx="8157">
                  <c:v>4.0570754234584052E-12</c:v>
                </c:pt>
                <c:pt idx="8158">
                  <c:v>4.1115177781463549E-12</c:v>
                </c:pt>
                <c:pt idx="8159">
                  <c:v>4.2226216735189555E-12</c:v>
                </c:pt>
                <c:pt idx="8160">
                  <c:v>4.2907217748726945E-12</c:v>
                </c:pt>
                <c:pt idx="8161">
                  <c:v>4.0787636115849164E-12</c:v>
                </c:pt>
                <c:pt idx="8162">
                  <c:v>4.1556111202685977E-12</c:v>
                </c:pt>
                <c:pt idx="8163">
                  <c:v>4.1666994229316919E-12</c:v>
                </c:pt>
                <c:pt idx="8164">
                  <c:v>4.1889824042555473E-12</c:v>
                </c:pt>
                <c:pt idx="8165">
                  <c:v>4.0787636115849164E-12</c:v>
                </c:pt>
                <c:pt idx="8166">
                  <c:v>4.1445436498698504E-12</c:v>
                </c:pt>
                <c:pt idx="8167">
                  <c:v>4.1556111202685977E-12</c:v>
                </c:pt>
                <c:pt idx="8168">
                  <c:v>4.1778260574708706E-12</c:v>
                </c:pt>
                <c:pt idx="8169">
                  <c:v>4.1556111202685977E-12</c:v>
                </c:pt>
                <c:pt idx="8170">
                  <c:v>4.0354941115391766E-12</c:v>
                </c:pt>
                <c:pt idx="8171">
                  <c:v>4.1445436498698504E-12</c:v>
                </c:pt>
                <c:pt idx="8172">
                  <c:v>4.2452037199634138E-12</c:v>
                </c:pt>
                <c:pt idx="8173">
                  <c:v>4.2338976412309249E-12</c:v>
                </c:pt>
                <c:pt idx="8174">
                  <c:v>4.2226216735189555E-12</c:v>
                </c:pt>
                <c:pt idx="8175">
                  <c:v>4.2113757366340466E-12</c:v>
                </c:pt>
                <c:pt idx="8176">
                  <c:v>4.2452037199634138E-12</c:v>
                </c:pt>
                <c:pt idx="8177">
                  <c:v>4.1889824042555473E-12</c:v>
                </c:pt>
                <c:pt idx="8178">
                  <c:v>4.1335056550157289E-12</c:v>
                </c:pt>
                <c:pt idx="8179">
                  <c:v>4.2001685426284445E-12</c:v>
                </c:pt>
                <c:pt idx="8180">
                  <c:v>4.256531080091951E-12</c:v>
                </c:pt>
                <c:pt idx="8181">
                  <c:v>4.1889824042555473E-12</c:v>
                </c:pt>
                <c:pt idx="8182">
                  <c:v>4.014036002217543E-12</c:v>
                </c:pt>
                <c:pt idx="8183">
                  <c:v>4.1005763233157308E-12</c:v>
                </c:pt>
                <c:pt idx="8184">
                  <c:v>4.2001685426284445E-12</c:v>
                </c:pt>
                <c:pt idx="8185">
                  <c:v>4.0787636115849164E-12</c:v>
                </c:pt>
                <c:pt idx="8186">
                  <c:v>4.0679008060364096E-12</c:v>
                </c:pt>
                <c:pt idx="8187">
                  <c:v>4.3021705895731048E-12</c:v>
                </c:pt>
                <c:pt idx="8188">
                  <c:v>4.0570754234584052E-12</c:v>
                </c:pt>
                <c:pt idx="8189">
                  <c:v>4.1335056550157289E-12</c:v>
                </c:pt>
                <c:pt idx="8190">
                  <c:v>4.1556111202685977E-12</c:v>
                </c:pt>
                <c:pt idx="8191">
                  <c:v>4.1005763233157308E-12</c:v>
                </c:pt>
                <c:pt idx="8192">
                  <c:v>4.1556111202685977E-12</c:v>
                </c:pt>
                <c:pt idx="8193">
                  <c:v>4.1556111202685977E-12</c:v>
                </c:pt>
                <c:pt idx="8194">
                  <c:v>4.2001685426284445E-12</c:v>
                </c:pt>
                <c:pt idx="8195">
                  <c:v>4.2452037199634138E-12</c:v>
                </c:pt>
                <c:pt idx="8196">
                  <c:v>4.2452037199634138E-12</c:v>
                </c:pt>
                <c:pt idx="8197">
                  <c:v>4.1778260574708706E-12</c:v>
                </c:pt>
                <c:pt idx="8198">
                  <c:v>4.1889824042555473E-12</c:v>
                </c:pt>
                <c:pt idx="8199">
                  <c:v>4.2001685426284445E-12</c:v>
                </c:pt>
                <c:pt idx="8200">
                  <c:v>4.256531080091951E-12</c:v>
                </c:pt>
                <c:pt idx="8201">
                  <c:v>4.2792944697523842E-12</c:v>
                </c:pt>
                <c:pt idx="8202">
                  <c:v>4.2113757366340466E-12</c:v>
                </c:pt>
                <c:pt idx="8203">
                  <c:v>4.1889824042555473E-12</c:v>
                </c:pt>
                <c:pt idx="8204">
                  <c:v>4.0570754234584052E-12</c:v>
                </c:pt>
                <c:pt idx="8205">
                  <c:v>4.1224970572052179E-12</c:v>
                </c:pt>
                <c:pt idx="8206">
                  <c:v>4.1889824042555473E-12</c:v>
                </c:pt>
                <c:pt idx="8207">
                  <c:v>4.1889824042555473E-12</c:v>
                </c:pt>
                <c:pt idx="8208">
                  <c:v>4.256531080091951E-12</c:v>
                </c:pt>
                <c:pt idx="8209">
                  <c:v>4.2001685426284445E-12</c:v>
                </c:pt>
                <c:pt idx="8210">
                  <c:v>4.1445436498698504E-12</c:v>
                </c:pt>
                <c:pt idx="8211">
                  <c:v>4.1556111202685977E-12</c:v>
                </c:pt>
                <c:pt idx="8212">
                  <c:v>4.1556111202685977E-12</c:v>
                </c:pt>
                <c:pt idx="8213">
                  <c:v>4.1556111202685977E-12</c:v>
                </c:pt>
                <c:pt idx="8214">
                  <c:v>4.2226216735189555E-12</c:v>
                </c:pt>
                <c:pt idx="8215">
                  <c:v>4.2452037199634138E-12</c:v>
                </c:pt>
                <c:pt idx="8216">
                  <c:v>4.1224970572052179E-12</c:v>
                </c:pt>
                <c:pt idx="8217">
                  <c:v>4.1556111202685977E-12</c:v>
                </c:pt>
                <c:pt idx="8218">
                  <c:v>4.1666994229316919E-12</c:v>
                </c:pt>
                <c:pt idx="8219">
                  <c:v>4.1666994229316919E-12</c:v>
                </c:pt>
                <c:pt idx="8220">
                  <c:v>4.1778260574708706E-12</c:v>
                </c:pt>
                <c:pt idx="8221">
                  <c:v>4.1445436498698504E-12</c:v>
                </c:pt>
                <c:pt idx="8222">
                  <c:v>4.0354941115391766E-12</c:v>
                </c:pt>
                <c:pt idx="8223">
                  <c:v>4.0462703791808961E-12</c:v>
                </c:pt>
                <c:pt idx="8224">
                  <c:v>4.0787636115849164E-12</c:v>
                </c:pt>
                <c:pt idx="8225">
                  <c:v>4.014036002217543E-12</c:v>
                </c:pt>
                <c:pt idx="8226">
                  <c:v>4.1445436498698504E-12</c:v>
                </c:pt>
                <c:pt idx="8227">
                  <c:v>4.1445436498698504E-12</c:v>
                </c:pt>
                <c:pt idx="8228">
                  <c:v>4.1666994229316919E-12</c:v>
                </c:pt>
                <c:pt idx="8229">
                  <c:v>4.0896554248575605E-12</c:v>
                </c:pt>
                <c:pt idx="8230">
                  <c:v>4.2226216735189555E-12</c:v>
                </c:pt>
                <c:pt idx="8231">
                  <c:v>4.1224970572052179E-12</c:v>
                </c:pt>
                <c:pt idx="8232">
                  <c:v>4.1335056550157289E-12</c:v>
                </c:pt>
                <c:pt idx="8233">
                  <c:v>4.1445436498698504E-12</c:v>
                </c:pt>
                <c:pt idx="8234">
                  <c:v>4.1778260574708706E-12</c:v>
                </c:pt>
                <c:pt idx="8235">
                  <c:v>4.256531080091951E-12</c:v>
                </c:pt>
                <c:pt idx="8236">
                  <c:v>4.2226216735189555E-12</c:v>
                </c:pt>
                <c:pt idx="8237">
                  <c:v>4.1778260574708706E-12</c:v>
                </c:pt>
                <c:pt idx="8238">
                  <c:v>4.3367278848811872E-12</c:v>
                </c:pt>
                <c:pt idx="8239">
                  <c:v>4.0462703791808961E-12</c:v>
                </c:pt>
                <c:pt idx="8240">
                  <c:v>4.1005763233157308E-12</c:v>
                </c:pt>
                <c:pt idx="8241">
                  <c:v>4.1778260574708706E-12</c:v>
                </c:pt>
                <c:pt idx="8242">
                  <c:v>4.0570754234584052E-12</c:v>
                </c:pt>
                <c:pt idx="8243">
                  <c:v>4.4777271570479925E-12</c:v>
                </c:pt>
                <c:pt idx="8244">
                  <c:v>4.2678975985099067E-12</c:v>
                </c:pt>
                <c:pt idx="8245">
                  <c:v>4.3021705895731048E-12</c:v>
                </c:pt>
                <c:pt idx="8246">
                  <c:v>4.1889824042555473E-12</c:v>
                </c:pt>
                <c:pt idx="8247">
                  <c:v>4.1889824042555473E-12</c:v>
                </c:pt>
                <c:pt idx="8248">
                  <c:v>4.1445436498698504E-12</c:v>
                </c:pt>
                <c:pt idx="8249">
                  <c:v>4.2001685426284445E-12</c:v>
                </c:pt>
                <c:pt idx="8250">
                  <c:v>4.1556111202685977E-12</c:v>
                </c:pt>
                <c:pt idx="8251">
                  <c:v>4.2452037199634138E-12</c:v>
                </c:pt>
                <c:pt idx="8252">
                  <c:v>4.1445436498698504E-12</c:v>
                </c:pt>
                <c:pt idx="8253">
                  <c:v>4.1889824042555473E-12</c:v>
                </c:pt>
                <c:pt idx="8254">
                  <c:v>4.3021705895731048E-12</c:v>
                </c:pt>
                <c:pt idx="8255">
                  <c:v>4.1335056550157289E-12</c:v>
                </c:pt>
                <c:pt idx="8256">
                  <c:v>4.2001685426284445E-12</c:v>
                </c:pt>
                <c:pt idx="8257">
                  <c:v>4.2001685426284445E-12</c:v>
                </c:pt>
                <c:pt idx="8258">
                  <c:v>3.9820500830664945E-12</c:v>
                </c:pt>
                <c:pt idx="8259">
                  <c:v>4.1445436498698504E-12</c:v>
                </c:pt>
                <c:pt idx="8260">
                  <c:v>4.1115177781463549E-12</c:v>
                </c:pt>
                <c:pt idx="8261">
                  <c:v>4.1778260574708706E-12</c:v>
                </c:pt>
                <c:pt idx="8262">
                  <c:v>4.2001685426284445E-12</c:v>
                </c:pt>
                <c:pt idx="8263">
                  <c:v>4.0679008060364096E-12</c:v>
                </c:pt>
                <c:pt idx="8264">
                  <c:v>4.0896554248575605E-12</c:v>
                </c:pt>
                <c:pt idx="8265">
                  <c:v>4.1224970572052179E-12</c:v>
                </c:pt>
                <c:pt idx="8266">
                  <c:v>4.2001685426284445E-12</c:v>
                </c:pt>
                <c:pt idx="8267">
                  <c:v>4.1224970572052179E-12</c:v>
                </c:pt>
                <c:pt idx="8268">
                  <c:v>4.0787636115849164E-12</c:v>
                </c:pt>
                <c:pt idx="8269">
                  <c:v>4.2113757366340466E-12</c:v>
                </c:pt>
                <c:pt idx="8270">
                  <c:v>4.2226216735189555E-12</c:v>
                </c:pt>
                <c:pt idx="8271">
                  <c:v>4.2113757366340466E-12</c:v>
                </c:pt>
                <c:pt idx="8272">
                  <c:v>4.1778260574708706E-12</c:v>
                </c:pt>
                <c:pt idx="8273">
                  <c:v>4.1556111202685977E-12</c:v>
                </c:pt>
                <c:pt idx="8274">
                  <c:v>4.1115177781463549E-12</c:v>
                </c:pt>
                <c:pt idx="8275">
                  <c:v>4.1115177781463549E-12</c:v>
                </c:pt>
                <c:pt idx="8276">
                  <c:v>4.2001685426284445E-12</c:v>
                </c:pt>
                <c:pt idx="8277">
                  <c:v>4.1666994229316919E-12</c:v>
                </c:pt>
                <c:pt idx="8278">
                  <c:v>4.2113757366340466E-12</c:v>
                </c:pt>
                <c:pt idx="8279">
                  <c:v>4.1005763233157308E-12</c:v>
                </c:pt>
                <c:pt idx="8280">
                  <c:v>4.2452037199634138E-12</c:v>
                </c:pt>
                <c:pt idx="8281">
                  <c:v>4.2226216735189555E-12</c:v>
                </c:pt>
                <c:pt idx="8282">
                  <c:v>4.1556111202685977E-12</c:v>
                </c:pt>
                <c:pt idx="8283">
                  <c:v>4.3251780535557179E-12</c:v>
                </c:pt>
                <c:pt idx="8284">
                  <c:v>4.1556111202685977E-12</c:v>
                </c:pt>
                <c:pt idx="8285">
                  <c:v>4.2907217748726945E-12</c:v>
                </c:pt>
                <c:pt idx="8286">
                  <c:v>4.256531080091951E-12</c:v>
                </c:pt>
                <c:pt idx="8287">
                  <c:v>4.2226216735189555E-12</c:v>
                </c:pt>
                <c:pt idx="8288">
                  <c:v>4.2338976412309249E-12</c:v>
                </c:pt>
                <c:pt idx="8289">
                  <c:v>4.1556111202685977E-12</c:v>
                </c:pt>
                <c:pt idx="8290">
                  <c:v>4.1445436498698504E-12</c:v>
                </c:pt>
                <c:pt idx="8291">
                  <c:v>4.1445436498698504E-12</c:v>
                </c:pt>
                <c:pt idx="8292">
                  <c:v>4.2001685426284445E-12</c:v>
                </c:pt>
                <c:pt idx="8293">
                  <c:v>4.256531080091951E-12</c:v>
                </c:pt>
                <c:pt idx="8294">
                  <c:v>4.1889824042555473E-12</c:v>
                </c:pt>
                <c:pt idx="8295">
                  <c:v>4.2452037199634138E-12</c:v>
                </c:pt>
                <c:pt idx="8296">
                  <c:v>4.2226216735189555E-12</c:v>
                </c:pt>
                <c:pt idx="8297">
                  <c:v>4.1005763233157308E-12</c:v>
                </c:pt>
                <c:pt idx="8298">
                  <c:v>4.0896554248575605E-12</c:v>
                </c:pt>
                <c:pt idx="8299">
                  <c:v>4.2678975985099067E-12</c:v>
                </c:pt>
                <c:pt idx="8300">
                  <c:v>4.1335056550157289E-12</c:v>
                </c:pt>
                <c:pt idx="8301">
                  <c:v>4.2113757366340466E-12</c:v>
                </c:pt>
                <c:pt idx="8302">
                  <c:v>4.1005763233157308E-12</c:v>
                </c:pt>
                <c:pt idx="8303">
                  <c:v>4.2452037199634138E-12</c:v>
                </c:pt>
                <c:pt idx="8304">
                  <c:v>4.1889824042555473E-12</c:v>
                </c:pt>
                <c:pt idx="8305">
                  <c:v>4.0679008060364096E-12</c:v>
                </c:pt>
                <c:pt idx="8306">
                  <c:v>4.1778260574708706E-12</c:v>
                </c:pt>
                <c:pt idx="8307">
                  <c:v>4.2226216735189555E-12</c:v>
                </c:pt>
                <c:pt idx="8308">
                  <c:v>4.1224970572052179E-12</c:v>
                </c:pt>
                <c:pt idx="8309">
                  <c:v>4.2001685426284445E-12</c:v>
                </c:pt>
                <c:pt idx="8310">
                  <c:v>4.1778260574708706E-12</c:v>
                </c:pt>
                <c:pt idx="8311">
                  <c:v>4.1889824042555473E-12</c:v>
                </c:pt>
                <c:pt idx="8312">
                  <c:v>4.2452037199634138E-12</c:v>
                </c:pt>
                <c:pt idx="8313">
                  <c:v>4.1115177781463549E-12</c:v>
                </c:pt>
                <c:pt idx="8314">
                  <c:v>4.1666994229316919E-12</c:v>
                </c:pt>
                <c:pt idx="8315">
                  <c:v>4.1556111202685977E-12</c:v>
                </c:pt>
                <c:pt idx="8316">
                  <c:v>4.2001685426284445E-12</c:v>
                </c:pt>
                <c:pt idx="8317">
                  <c:v>4.1778260574708706E-12</c:v>
                </c:pt>
                <c:pt idx="8318">
                  <c:v>4.2678975985099067E-12</c:v>
                </c:pt>
                <c:pt idx="8319">
                  <c:v>4.2001685426284445E-12</c:v>
                </c:pt>
                <c:pt idx="8320">
                  <c:v>4.1778260574708706E-12</c:v>
                </c:pt>
                <c:pt idx="8321">
                  <c:v>4.3482994564174462E-12</c:v>
                </c:pt>
                <c:pt idx="8322">
                  <c:v>4.2338976412309249E-12</c:v>
                </c:pt>
                <c:pt idx="8323">
                  <c:v>4.3251780535557179E-12</c:v>
                </c:pt>
                <c:pt idx="8324">
                  <c:v>4.2678975985099067E-12</c:v>
                </c:pt>
                <c:pt idx="8325">
                  <c:v>4.2338976412309249E-12</c:v>
                </c:pt>
                <c:pt idx="8326">
                  <c:v>4.3832272830284088E-12</c:v>
                </c:pt>
                <c:pt idx="8327">
                  <c:v>4.256531080091951E-12</c:v>
                </c:pt>
                <c:pt idx="8328">
                  <c:v>4.2907217748726945E-12</c:v>
                </c:pt>
                <c:pt idx="8329">
                  <c:v>4.3367278848811872E-12</c:v>
                </c:pt>
                <c:pt idx="8330">
                  <c:v>4.1335056550157289E-12</c:v>
                </c:pt>
                <c:pt idx="8331">
                  <c:v>4.1115177781463549E-12</c:v>
                </c:pt>
                <c:pt idx="8332">
                  <c:v>4.1666994229316919E-12</c:v>
                </c:pt>
                <c:pt idx="8333">
                  <c:v>4.1778260574708706E-12</c:v>
                </c:pt>
                <c:pt idx="8334">
                  <c:v>4.1666994229316919E-12</c:v>
                </c:pt>
                <c:pt idx="8335">
                  <c:v>4.1778260574708706E-12</c:v>
                </c:pt>
                <c:pt idx="8336">
                  <c:v>4.2113757366340466E-12</c:v>
                </c:pt>
                <c:pt idx="8337">
                  <c:v>4.1335056550157289E-12</c:v>
                </c:pt>
                <c:pt idx="8338">
                  <c:v>4.2452037199634138E-12</c:v>
                </c:pt>
                <c:pt idx="8339">
                  <c:v>4.1115177781463549E-12</c:v>
                </c:pt>
                <c:pt idx="8340">
                  <c:v>4.1778260574708706E-12</c:v>
                </c:pt>
                <c:pt idx="8341">
                  <c:v>4.256531080091951E-12</c:v>
                </c:pt>
                <c:pt idx="8342">
                  <c:v>4.2907217748726945E-12</c:v>
                </c:pt>
                <c:pt idx="8343">
                  <c:v>4.1778260574708706E-12</c:v>
                </c:pt>
                <c:pt idx="8344">
                  <c:v>4.2452037199634138E-12</c:v>
                </c:pt>
                <c:pt idx="8345">
                  <c:v>4.1889824042555473E-12</c:v>
                </c:pt>
                <c:pt idx="8346">
                  <c:v>4.2907217748726945E-12</c:v>
                </c:pt>
                <c:pt idx="8347">
                  <c:v>4.256531080091951E-12</c:v>
                </c:pt>
                <c:pt idx="8348">
                  <c:v>4.2678975985099067E-12</c:v>
                </c:pt>
                <c:pt idx="8349">
                  <c:v>4.3367278848811872E-12</c:v>
                </c:pt>
                <c:pt idx="8350">
                  <c:v>4.2678975985099067E-12</c:v>
                </c:pt>
                <c:pt idx="8351">
                  <c:v>4.3715536117435069E-12</c:v>
                </c:pt>
                <c:pt idx="8352">
                  <c:v>4.1889824042555473E-12</c:v>
                </c:pt>
                <c:pt idx="8353">
                  <c:v>4.3136589824271544E-12</c:v>
                </c:pt>
                <c:pt idx="8354">
                  <c:v>4.3715536117435069E-12</c:v>
                </c:pt>
                <c:pt idx="8355">
                  <c:v>4.2452037199634138E-12</c:v>
                </c:pt>
                <c:pt idx="8356">
                  <c:v>4.3367278848811872E-12</c:v>
                </c:pt>
                <c:pt idx="8357">
                  <c:v>4.3715536117435069E-12</c:v>
                </c:pt>
                <c:pt idx="8358">
                  <c:v>4.1666994229316919E-12</c:v>
                </c:pt>
                <c:pt idx="8359">
                  <c:v>4.2113757366340466E-12</c:v>
                </c:pt>
                <c:pt idx="8360">
                  <c:v>4.2226216735189555E-12</c:v>
                </c:pt>
                <c:pt idx="8361">
                  <c:v>4.3832272830284088E-12</c:v>
                </c:pt>
                <c:pt idx="8362">
                  <c:v>4.2792944697523842E-12</c:v>
                </c:pt>
                <c:pt idx="8363">
                  <c:v>4.2338976412309249E-12</c:v>
                </c:pt>
                <c:pt idx="8364">
                  <c:v>4.2338976412309249E-12</c:v>
                </c:pt>
                <c:pt idx="8365">
                  <c:v>4.256531080091951E-12</c:v>
                </c:pt>
                <c:pt idx="8366">
                  <c:v>4.3136589824271544E-12</c:v>
                </c:pt>
                <c:pt idx="8367">
                  <c:v>4.2113757366340466E-12</c:v>
                </c:pt>
                <c:pt idx="8368">
                  <c:v>4.2907217748726945E-12</c:v>
                </c:pt>
                <c:pt idx="8369">
                  <c:v>4.1445436498698504E-12</c:v>
                </c:pt>
                <c:pt idx="8370">
                  <c:v>4.1445436498698504E-12</c:v>
                </c:pt>
                <c:pt idx="8371">
                  <c:v>4.1889824042555473E-12</c:v>
                </c:pt>
                <c:pt idx="8372">
                  <c:v>4.1778260574708706E-12</c:v>
                </c:pt>
                <c:pt idx="8373">
                  <c:v>4.2113757366340466E-12</c:v>
                </c:pt>
                <c:pt idx="8374">
                  <c:v>4.2907217748726945E-12</c:v>
                </c:pt>
                <c:pt idx="8375">
                  <c:v>4.1778260574708706E-12</c:v>
                </c:pt>
                <c:pt idx="8376">
                  <c:v>4.1778260574708706E-12</c:v>
                </c:pt>
                <c:pt idx="8377">
                  <c:v>4.2338976412309249E-12</c:v>
                </c:pt>
                <c:pt idx="8378">
                  <c:v>4.1556111202685977E-12</c:v>
                </c:pt>
                <c:pt idx="8379">
                  <c:v>4.1778260574708706E-12</c:v>
                </c:pt>
                <c:pt idx="8380">
                  <c:v>4.0679008060364096E-12</c:v>
                </c:pt>
                <c:pt idx="8381">
                  <c:v>4.2338976412309249E-12</c:v>
                </c:pt>
                <c:pt idx="8382">
                  <c:v>4.1889824042555473E-12</c:v>
                </c:pt>
                <c:pt idx="8383">
                  <c:v>4.1889824042555473E-12</c:v>
                </c:pt>
                <c:pt idx="8384">
                  <c:v>4.1666994229316919E-12</c:v>
                </c:pt>
                <c:pt idx="8385">
                  <c:v>4.3136589824271544E-12</c:v>
                </c:pt>
                <c:pt idx="8386">
                  <c:v>4.2452037199634138E-12</c:v>
                </c:pt>
                <c:pt idx="8387">
                  <c:v>4.1778260574708706E-12</c:v>
                </c:pt>
                <c:pt idx="8388">
                  <c:v>4.2907217748726945E-12</c:v>
                </c:pt>
                <c:pt idx="8389">
                  <c:v>4.1115177781463549E-12</c:v>
                </c:pt>
                <c:pt idx="8390">
                  <c:v>4.2678975985099067E-12</c:v>
                </c:pt>
                <c:pt idx="8391">
                  <c:v>4.2001685426284445E-12</c:v>
                </c:pt>
                <c:pt idx="8392">
                  <c:v>4.1224970572052179E-12</c:v>
                </c:pt>
                <c:pt idx="8393">
                  <c:v>4.1115177781463549E-12</c:v>
                </c:pt>
                <c:pt idx="8394">
                  <c:v>4.0787636115849164E-12</c:v>
                </c:pt>
                <c:pt idx="8395">
                  <c:v>4.1666994229316919E-12</c:v>
                </c:pt>
                <c:pt idx="8396">
                  <c:v>4.2452037199634138E-12</c:v>
                </c:pt>
                <c:pt idx="8397">
                  <c:v>4.4302252584637269E-12</c:v>
                </c:pt>
                <c:pt idx="8398">
                  <c:v>4.2792944697523842E-12</c:v>
                </c:pt>
                <c:pt idx="8399">
                  <c:v>4.256531080091951E-12</c:v>
                </c:pt>
                <c:pt idx="8400">
                  <c:v>4.1889824042555473E-12</c:v>
                </c:pt>
                <c:pt idx="8401">
                  <c:v>4.2338976412309249E-12</c:v>
                </c:pt>
                <c:pt idx="8402">
                  <c:v>4.3832272830284088E-12</c:v>
                </c:pt>
                <c:pt idx="8403">
                  <c:v>4.2338976412309249E-12</c:v>
                </c:pt>
                <c:pt idx="8404">
                  <c:v>4.0896554248575605E-12</c:v>
                </c:pt>
                <c:pt idx="8405">
                  <c:v>4.2792944697523842E-12</c:v>
                </c:pt>
                <c:pt idx="8406">
                  <c:v>4.1889824042555473E-12</c:v>
                </c:pt>
                <c:pt idx="8407">
                  <c:v>4.2678975985099067E-12</c:v>
                </c:pt>
                <c:pt idx="8408">
                  <c:v>4.2452037199634138E-12</c:v>
                </c:pt>
                <c:pt idx="8409">
                  <c:v>4.1005763233157308E-12</c:v>
                </c:pt>
                <c:pt idx="8410">
                  <c:v>4.2678975985099067E-12</c:v>
                </c:pt>
                <c:pt idx="8411">
                  <c:v>4.2678975985099067E-12</c:v>
                </c:pt>
                <c:pt idx="8412">
                  <c:v>4.2001685426284445E-12</c:v>
                </c:pt>
                <c:pt idx="8413">
                  <c:v>4.2792944697523842E-12</c:v>
                </c:pt>
                <c:pt idx="8414">
                  <c:v>4.2001685426284445E-12</c:v>
                </c:pt>
                <c:pt idx="8415">
                  <c:v>4.3136589824271544E-12</c:v>
                </c:pt>
                <c:pt idx="8416">
                  <c:v>4.1666994229316919E-12</c:v>
                </c:pt>
                <c:pt idx="8417">
                  <c:v>4.3949229276276593E-12</c:v>
                </c:pt>
                <c:pt idx="8418">
                  <c:v>4.2338976412309249E-12</c:v>
                </c:pt>
                <c:pt idx="8419">
                  <c:v>4.3021705895731048E-12</c:v>
                </c:pt>
                <c:pt idx="8420">
                  <c:v>4.256531080091951E-12</c:v>
                </c:pt>
                <c:pt idx="8421">
                  <c:v>4.4184264193787396E-12</c:v>
                </c:pt>
                <c:pt idx="8422">
                  <c:v>3.9503273133462715E-12</c:v>
                </c:pt>
                <c:pt idx="8423">
                  <c:v>4.3482994564174462E-12</c:v>
                </c:pt>
                <c:pt idx="8424">
                  <c:v>4.3251780535557179E-12</c:v>
                </c:pt>
                <c:pt idx="8425">
                  <c:v>4.2226216735189555E-12</c:v>
                </c:pt>
                <c:pt idx="8426">
                  <c:v>4.2452037199634138E-12</c:v>
                </c:pt>
                <c:pt idx="8427">
                  <c:v>4.256531080091951E-12</c:v>
                </c:pt>
                <c:pt idx="8428">
                  <c:v>4.2338976412309249E-12</c:v>
                </c:pt>
                <c:pt idx="8429">
                  <c:v>4.2226216735189555E-12</c:v>
                </c:pt>
                <c:pt idx="8430">
                  <c:v>4.3832272830284088E-12</c:v>
                </c:pt>
                <c:pt idx="8431">
                  <c:v>4.1115177781463549E-12</c:v>
                </c:pt>
                <c:pt idx="8432">
                  <c:v>4.3136589824271544E-12</c:v>
                </c:pt>
                <c:pt idx="8433">
                  <c:v>4.3599110304734431E-12</c:v>
                </c:pt>
                <c:pt idx="8434">
                  <c:v>4.2452037199634138E-12</c:v>
                </c:pt>
                <c:pt idx="8435">
                  <c:v>4.2452037199634138E-12</c:v>
                </c:pt>
                <c:pt idx="8436">
                  <c:v>4.3251780535557179E-12</c:v>
                </c:pt>
                <c:pt idx="8437">
                  <c:v>4.3251780535557179E-12</c:v>
                </c:pt>
                <c:pt idx="8438">
                  <c:v>4.3949229276276593E-12</c:v>
                </c:pt>
                <c:pt idx="8439">
                  <c:v>4.2907217748726945E-12</c:v>
                </c:pt>
                <c:pt idx="8440">
                  <c:v>4.1115177781463549E-12</c:v>
                </c:pt>
                <c:pt idx="8441">
                  <c:v>4.3482994564174462E-12</c:v>
                </c:pt>
                <c:pt idx="8442">
                  <c:v>4.256531080091951E-12</c:v>
                </c:pt>
                <c:pt idx="8443">
                  <c:v>4.2907217748726945E-12</c:v>
                </c:pt>
                <c:pt idx="8444">
                  <c:v>4.1778260574708706E-12</c:v>
                </c:pt>
                <c:pt idx="8445">
                  <c:v>4.256531080091951E-12</c:v>
                </c:pt>
                <c:pt idx="8446">
                  <c:v>4.2338976412309249E-12</c:v>
                </c:pt>
                <c:pt idx="8447">
                  <c:v>4.2001685426284445E-12</c:v>
                </c:pt>
                <c:pt idx="8448">
                  <c:v>4.2113757366340466E-12</c:v>
                </c:pt>
                <c:pt idx="8449">
                  <c:v>4.3367278848811872E-12</c:v>
                </c:pt>
                <c:pt idx="8450">
                  <c:v>4.2678975985099067E-12</c:v>
                </c:pt>
                <c:pt idx="8451">
                  <c:v>4.1778260574708706E-12</c:v>
                </c:pt>
                <c:pt idx="8452">
                  <c:v>4.3136589824271544E-12</c:v>
                </c:pt>
                <c:pt idx="8453">
                  <c:v>4.1889824042555473E-12</c:v>
                </c:pt>
                <c:pt idx="8454">
                  <c:v>4.3136589824271544E-12</c:v>
                </c:pt>
                <c:pt idx="8455">
                  <c:v>4.2792944697523842E-12</c:v>
                </c:pt>
                <c:pt idx="8456">
                  <c:v>4.2113757366340466E-12</c:v>
                </c:pt>
                <c:pt idx="8457">
                  <c:v>4.1889824042555473E-12</c:v>
                </c:pt>
                <c:pt idx="8458">
                  <c:v>4.0679008060364096E-12</c:v>
                </c:pt>
                <c:pt idx="8459">
                  <c:v>4.3021705895731048E-12</c:v>
                </c:pt>
                <c:pt idx="8460">
                  <c:v>4.2678975985099067E-12</c:v>
                </c:pt>
                <c:pt idx="8461">
                  <c:v>4.4184264193787396E-12</c:v>
                </c:pt>
                <c:pt idx="8462">
                  <c:v>4.2338976412309249E-12</c:v>
                </c:pt>
                <c:pt idx="8463">
                  <c:v>4.1335056550157289E-12</c:v>
                </c:pt>
                <c:pt idx="8464">
                  <c:v>3.8361520171320276E-12</c:v>
                </c:pt>
                <c:pt idx="8465">
                  <c:v>3.9293220651652257E-12</c:v>
                </c:pt>
                <c:pt idx="8466">
                  <c:v>3.7954562583954106E-12</c:v>
                </c:pt>
                <c:pt idx="8467">
                  <c:v>3.971453164004456E-12</c:v>
                </c:pt>
                <c:pt idx="8468">
                  <c:v>3.8157458908932603E-12</c:v>
                </c:pt>
                <c:pt idx="8469">
                  <c:v>3.8055915358440735E-12</c:v>
                </c:pt>
                <c:pt idx="8470">
                  <c:v>3.7752666102280123E-12</c:v>
                </c:pt>
                <c:pt idx="8471">
                  <c:v>3.6661510485746174E-12</c:v>
                </c:pt>
                <c:pt idx="8472">
                  <c:v>3.7853479738197307E-12</c:v>
                </c:pt>
                <c:pt idx="8473">
                  <c:v>3.6661510485746174E-12</c:v>
                </c:pt>
                <c:pt idx="8474">
                  <c:v>3.7551922199795068E-12</c:v>
                </c:pt>
                <c:pt idx="8475">
                  <c:v>3.7954562583954106E-12</c:v>
                </c:pt>
                <c:pt idx="8476">
                  <c:v>3.6369448700867968E-12</c:v>
                </c:pt>
                <c:pt idx="8477">
                  <c:v>3.6369448700867968E-12</c:v>
                </c:pt>
                <c:pt idx="8478">
                  <c:v>3.6466492298840415E-12</c:v>
                </c:pt>
                <c:pt idx="8479">
                  <c:v>3.6955917648111122E-12</c:v>
                </c:pt>
                <c:pt idx="8480">
                  <c:v>3.7054603669825891E-12</c:v>
                </c:pt>
                <c:pt idx="8481">
                  <c:v>3.7153553219860432E-12</c:v>
                </c:pt>
                <c:pt idx="8482">
                  <c:v>3.7451911689828132E-12</c:v>
                </c:pt>
                <c:pt idx="8483">
                  <c:v>3.7551922199795068E-12</c:v>
                </c:pt>
                <c:pt idx="8484">
                  <c:v>3.67594103310252E-12</c:v>
                </c:pt>
                <c:pt idx="8485">
                  <c:v>3.6466492298840415E-12</c:v>
                </c:pt>
                <c:pt idx="8486">
                  <c:v>3.6272587424568028E-12</c:v>
                </c:pt>
                <c:pt idx="8487">
                  <c:v>3.5601892259876726E-12</c:v>
                </c:pt>
                <c:pt idx="8488">
                  <c:v>3.5601892259876726E-12</c:v>
                </c:pt>
                <c:pt idx="8489">
                  <c:v>3.5224210142091906E-12</c:v>
                </c:pt>
                <c:pt idx="8490">
                  <c:v>3.5412510633562259E-12</c:v>
                </c:pt>
                <c:pt idx="8491">
                  <c:v>3.5887790247607665E-12</c:v>
                </c:pt>
                <c:pt idx="8492">
                  <c:v>3.5792211752713246E-12</c:v>
                </c:pt>
                <c:pt idx="8493">
                  <c:v>3.4850534659152566E-12</c:v>
                </c:pt>
                <c:pt idx="8494">
                  <c:v>3.4297405123600092E-12</c:v>
                </c:pt>
                <c:pt idx="8495">
                  <c:v>3.4665149823888692E-12</c:v>
                </c:pt>
                <c:pt idx="8496">
                  <c:v>3.4850534659152566E-12</c:v>
                </c:pt>
                <c:pt idx="8497">
                  <c:v>3.5412510633562259E-12</c:v>
                </c:pt>
                <c:pt idx="8498">
                  <c:v>3.5412510633562259E-12</c:v>
                </c:pt>
                <c:pt idx="8499">
                  <c:v>3.6369448700867968E-12</c:v>
                </c:pt>
                <c:pt idx="8500">
                  <c:v>3.5792211752713246E-12</c:v>
                </c:pt>
                <c:pt idx="8501">
                  <c:v>3.6955917648111122E-12</c:v>
                </c:pt>
                <c:pt idx="8502">
                  <c:v>3.7352167533792489E-12</c:v>
                </c:pt>
                <c:pt idx="8503">
                  <c:v>3.7451911689828132E-12</c:v>
                </c:pt>
                <c:pt idx="8504">
                  <c:v>3.8566591997563369E-12</c:v>
                </c:pt>
                <c:pt idx="8505">
                  <c:v>3.7054603669825891E-12</c:v>
                </c:pt>
                <c:pt idx="8506">
                  <c:v>3.6857494452871758E-12</c:v>
                </c:pt>
                <c:pt idx="8507">
                  <c:v>3.7153553219860432E-12</c:v>
                </c:pt>
                <c:pt idx="8508">
                  <c:v>3.7153553219860432E-12</c:v>
                </c:pt>
                <c:pt idx="8509">
                  <c:v>3.7551922199795068E-12</c:v>
                </c:pt>
                <c:pt idx="8510">
                  <c:v>3.7652199774957158E-12</c:v>
                </c:pt>
                <c:pt idx="8511">
                  <c:v>3.6079638085050986E-12</c:v>
                </c:pt>
                <c:pt idx="8512">
                  <c:v>3.67594103310252E-12</c:v>
                </c:pt>
                <c:pt idx="8513">
                  <c:v>3.617598411497309E-12</c:v>
                </c:pt>
                <c:pt idx="8514">
                  <c:v>3.5887790247607665E-12</c:v>
                </c:pt>
                <c:pt idx="8515">
                  <c:v>3.6466492298840415E-12</c:v>
                </c:pt>
                <c:pt idx="8516">
                  <c:v>3.6466492298840415E-12</c:v>
                </c:pt>
                <c:pt idx="8517">
                  <c:v>3.5696887808144226E-12</c:v>
                </c:pt>
                <c:pt idx="8518">
                  <c:v>3.5983623972571396E-12</c:v>
                </c:pt>
                <c:pt idx="8519">
                  <c:v>3.6466492298840415E-12</c:v>
                </c:pt>
                <c:pt idx="8520">
                  <c:v>3.7652199774957158E-12</c:v>
                </c:pt>
                <c:pt idx="8521">
                  <c:v>3.7752666102280123E-12</c:v>
                </c:pt>
                <c:pt idx="8522">
                  <c:v>3.5792211752713246E-12</c:v>
                </c:pt>
                <c:pt idx="8523">
                  <c:v>3.3933561637218772E-12</c:v>
                </c:pt>
                <c:pt idx="8524">
                  <c:v>3.6661510485746174E-12</c:v>
                </c:pt>
                <c:pt idx="8525">
                  <c:v>3.7352167533792489E-12</c:v>
                </c:pt>
                <c:pt idx="8526">
                  <c:v>3.7153553219860432E-12</c:v>
                </c:pt>
                <c:pt idx="8527">
                  <c:v>3.6857494452871758E-12</c:v>
                </c:pt>
                <c:pt idx="8528">
                  <c:v>3.6955917648111122E-12</c:v>
                </c:pt>
                <c:pt idx="8529">
                  <c:v>3.6857494452871758E-12</c:v>
                </c:pt>
                <c:pt idx="8530">
                  <c:v>3.6955917648111122E-12</c:v>
                </c:pt>
                <c:pt idx="8531">
                  <c:v>3.67594103310252E-12</c:v>
                </c:pt>
                <c:pt idx="8532">
                  <c:v>3.67594103310252E-12</c:v>
                </c:pt>
                <c:pt idx="8533">
                  <c:v>3.7054603669825891E-12</c:v>
                </c:pt>
                <c:pt idx="8534">
                  <c:v>3.4206062236844421E-12</c:v>
                </c:pt>
                <c:pt idx="8535">
                  <c:v>3.4757718644959263E-12</c:v>
                </c:pt>
                <c:pt idx="8536">
                  <c:v>3.5601892259876726E-12</c:v>
                </c:pt>
                <c:pt idx="8537">
                  <c:v>3.6369448700867968E-12</c:v>
                </c:pt>
                <c:pt idx="8538">
                  <c:v>3.6369448700867968E-12</c:v>
                </c:pt>
                <c:pt idx="8539">
                  <c:v>3.5507075185486905E-12</c:v>
                </c:pt>
                <c:pt idx="8540">
                  <c:v>3.5601892259876726E-12</c:v>
                </c:pt>
                <c:pt idx="8541">
                  <c:v>3.5507075185486905E-12</c:v>
                </c:pt>
                <c:pt idx="8542">
                  <c:v>3.4850534659152566E-12</c:v>
                </c:pt>
                <c:pt idx="8543">
                  <c:v>3.4206062236844421E-12</c:v>
                </c:pt>
                <c:pt idx="8544">
                  <c:v>3.411496261989096E-12</c:v>
                </c:pt>
                <c:pt idx="8545">
                  <c:v>3.4297405123600092E-12</c:v>
                </c:pt>
                <c:pt idx="8546">
                  <c:v>3.5601892259876726E-12</c:v>
                </c:pt>
                <c:pt idx="8547">
                  <c:v>3.5792211752713246E-12</c:v>
                </c:pt>
                <c:pt idx="8548">
                  <c:v>3.4480823306735576E-12</c:v>
                </c:pt>
                <c:pt idx="8549">
                  <c:v>3.6369448700867968E-12</c:v>
                </c:pt>
                <c:pt idx="8550">
                  <c:v>3.617598411497309E-12</c:v>
                </c:pt>
                <c:pt idx="8551">
                  <c:v>3.5887790247607665E-12</c:v>
                </c:pt>
                <c:pt idx="8552">
                  <c:v>3.3573577978777931E-12</c:v>
                </c:pt>
                <c:pt idx="8553">
                  <c:v>3.7153553219860432E-12</c:v>
                </c:pt>
                <c:pt idx="8554">
                  <c:v>3.7551922199795068E-12</c:v>
                </c:pt>
                <c:pt idx="8555">
                  <c:v>3.6272587424568028E-12</c:v>
                </c:pt>
                <c:pt idx="8556">
                  <c:v>3.6661510485746174E-12</c:v>
                </c:pt>
                <c:pt idx="8557">
                  <c:v>3.5696887808144226E-12</c:v>
                </c:pt>
                <c:pt idx="8558">
                  <c:v>3.5792211752713246E-12</c:v>
                </c:pt>
                <c:pt idx="8559">
                  <c:v>3.5696887808144226E-12</c:v>
                </c:pt>
                <c:pt idx="8560">
                  <c:v>3.5130398933154308E-12</c:v>
                </c:pt>
                <c:pt idx="8561">
                  <c:v>3.5507075185486905E-12</c:v>
                </c:pt>
                <c:pt idx="8562">
                  <c:v>3.6369448700867968E-12</c:v>
                </c:pt>
                <c:pt idx="8563">
                  <c:v>3.5224210142091906E-12</c:v>
                </c:pt>
                <c:pt idx="8564">
                  <c:v>3.4850534659152566E-12</c:v>
                </c:pt>
                <c:pt idx="8565">
                  <c:v>3.5130398933154308E-12</c:v>
                </c:pt>
                <c:pt idx="8566">
                  <c:v>3.617598411497309E-12</c:v>
                </c:pt>
                <c:pt idx="8567">
                  <c:v>3.6079638085050986E-12</c:v>
                </c:pt>
                <c:pt idx="8568">
                  <c:v>3.4665149823888692E-12</c:v>
                </c:pt>
                <c:pt idx="8569">
                  <c:v>3.5792211752713246E-12</c:v>
                </c:pt>
                <c:pt idx="8570">
                  <c:v>3.617598411497309E-12</c:v>
                </c:pt>
                <c:pt idx="8571">
                  <c:v>3.6369448700867968E-12</c:v>
                </c:pt>
                <c:pt idx="8572">
                  <c:v>3.5507075185486905E-12</c:v>
                </c:pt>
                <c:pt idx="8573">
                  <c:v>3.4024176846194972E-12</c:v>
                </c:pt>
                <c:pt idx="8574">
                  <c:v>3.5318197931569825E-12</c:v>
                </c:pt>
                <c:pt idx="8575">
                  <c:v>3.494352538063431E-12</c:v>
                </c:pt>
                <c:pt idx="8576">
                  <c:v>3.5601892259876726E-12</c:v>
                </c:pt>
                <c:pt idx="8577">
                  <c:v>3.6272587424568028E-12</c:v>
                </c:pt>
                <c:pt idx="8578">
                  <c:v>3.6563871373150846E-12</c:v>
                </c:pt>
                <c:pt idx="8579">
                  <c:v>3.494352538063431E-12</c:v>
                </c:pt>
                <c:pt idx="8580">
                  <c:v>3.5507075185486905E-12</c:v>
                </c:pt>
                <c:pt idx="8581">
                  <c:v>3.5130398933154308E-12</c:v>
                </c:pt>
                <c:pt idx="8582">
                  <c:v>3.6079638085050986E-12</c:v>
                </c:pt>
                <c:pt idx="8583">
                  <c:v>3.3484162831473145E-12</c:v>
                </c:pt>
                <c:pt idx="8584">
                  <c:v>3.4850534659152566E-12</c:v>
                </c:pt>
                <c:pt idx="8585">
                  <c:v>3.5130398933154308E-12</c:v>
                </c:pt>
                <c:pt idx="8586">
                  <c:v>3.5130398933154308E-12</c:v>
                </c:pt>
                <c:pt idx="8587">
                  <c:v>3.5887790247607665E-12</c:v>
                </c:pt>
                <c:pt idx="8588">
                  <c:v>3.4572827537601409E-12</c:v>
                </c:pt>
                <c:pt idx="8589">
                  <c:v>3.6955917648111122E-12</c:v>
                </c:pt>
                <c:pt idx="8590">
                  <c:v>3.4297405123600092E-12</c:v>
                </c:pt>
                <c:pt idx="8591">
                  <c:v>3.3933561637218772E-12</c:v>
                </c:pt>
                <c:pt idx="8592">
                  <c:v>3.5983623972571396E-12</c:v>
                </c:pt>
                <c:pt idx="8593">
                  <c:v>3.2603209473426953E-12</c:v>
                </c:pt>
                <c:pt idx="8594">
                  <c:v>3.4024176846194972E-12</c:v>
                </c:pt>
                <c:pt idx="8595">
                  <c:v>3.4024176846194972E-12</c:v>
                </c:pt>
                <c:pt idx="8596">
                  <c:v>3.7451911689828132E-12</c:v>
                </c:pt>
                <c:pt idx="8597">
                  <c:v>3.6563871373150846E-12</c:v>
                </c:pt>
                <c:pt idx="8598">
                  <c:v>3.5130398933154308E-12</c:v>
                </c:pt>
                <c:pt idx="8599">
                  <c:v>3.5887790247607665E-12</c:v>
                </c:pt>
                <c:pt idx="8600">
                  <c:v>3.5412510633562259E-12</c:v>
                </c:pt>
                <c:pt idx="8601">
                  <c:v>3.3843187760050095E-12</c:v>
                </c:pt>
                <c:pt idx="8602">
                  <c:v>3.5412510633562259E-12</c:v>
                </c:pt>
                <c:pt idx="8603">
                  <c:v>3.5983623972571396E-12</c:v>
                </c:pt>
                <c:pt idx="8604">
                  <c:v>3.3933561637218772E-12</c:v>
                </c:pt>
                <c:pt idx="8605">
                  <c:v>3.5601892259876726E-12</c:v>
                </c:pt>
                <c:pt idx="8606">
                  <c:v>3.5887790247607665E-12</c:v>
                </c:pt>
                <c:pt idx="8607">
                  <c:v>3.5792211752713246E-12</c:v>
                </c:pt>
                <c:pt idx="8608">
                  <c:v>3.5792211752713246E-12</c:v>
                </c:pt>
                <c:pt idx="8609">
                  <c:v>3.5224210142091906E-12</c:v>
                </c:pt>
                <c:pt idx="8610">
                  <c:v>3.5412510633562259E-12</c:v>
                </c:pt>
                <c:pt idx="8611">
                  <c:v>3.5036837567801216E-12</c:v>
                </c:pt>
                <c:pt idx="8612">
                  <c:v>3.5696887808144226E-12</c:v>
                </c:pt>
                <c:pt idx="8613">
                  <c:v>3.5696887808144226E-12</c:v>
                </c:pt>
                <c:pt idx="8614">
                  <c:v>3.4850534659152566E-12</c:v>
                </c:pt>
                <c:pt idx="8615">
                  <c:v>3.5507075185486905E-12</c:v>
                </c:pt>
                <c:pt idx="8616">
                  <c:v>3.5507075185486905E-12</c:v>
                </c:pt>
                <c:pt idx="8617">
                  <c:v>3.5130398933154308E-12</c:v>
                </c:pt>
                <c:pt idx="8618">
                  <c:v>3.5887790247607665E-12</c:v>
                </c:pt>
                <c:pt idx="8619">
                  <c:v>3.5036837567801216E-12</c:v>
                </c:pt>
                <c:pt idx="8620">
                  <c:v>3.4850534659152566E-12</c:v>
                </c:pt>
                <c:pt idx="8621">
                  <c:v>3.5130398933154308E-12</c:v>
                </c:pt>
                <c:pt idx="8622">
                  <c:v>3.5696887808144226E-12</c:v>
                </c:pt>
                <c:pt idx="8623">
                  <c:v>3.5224210142091906E-12</c:v>
                </c:pt>
                <c:pt idx="8624">
                  <c:v>3.5036837567801216E-12</c:v>
                </c:pt>
                <c:pt idx="8625">
                  <c:v>3.4572827537601409E-12</c:v>
                </c:pt>
                <c:pt idx="8626">
                  <c:v>3.4388991929778689E-12</c:v>
                </c:pt>
                <c:pt idx="8627">
                  <c:v>3.4480823306735576E-12</c:v>
                </c:pt>
                <c:pt idx="8628">
                  <c:v>3.3933561637218772E-12</c:v>
                </c:pt>
                <c:pt idx="8629">
                  <c:v>3.4850534659152566E-12</c:v>
                </c:pt>
                <c:pt idx="8630">
                  <c:v>3.4665149823888692E-12</c:v>
                </c:pt>
                <c:pt idx="8631">
                  <c:v>3.5130398933154308E-12</c:v>
                </c:pt>
                <c:pt idx="8632">
                  <c:v>3.5318197931569825E-12</c:v>
                </c:pt>
                <c:pt idx="8633">
                  <c:v>3.494352538063431E-12</c:v>
                </c:pt>
                <c:pt idx="8634">
                  <c:v>3.5036837567801216E-12</c:v>
                </c:pt>
                <c:pt idx="8635">
                  <c:v>3.4388991929778689E-12</c:v>
                </c:pt>
                <c:pt idx="8636">
                  <c:v>3.6563871373150846E-12</c:v>
                </c:pt>
                <c:pt idx="8637">
                  <c:v>3.4480823306735576E-12</c:v>
                </c:pt>
                <c:pt idx="8638">
                  <c:v>3.375305457195972E-12</c:v>
                </c:pt>
                <c:pt idx="8639">
                  <c:v>3.4850534659152566E-12</c:v>
                </c:pt>
                <c:pt idx="8640">
                  <c:v>3.494352538063431E-12</c:v>
                </c:pt>
                <c:pt idx="8641">
                  <c:v>3.4297405123600092E-12</c:v>
                </c:pt>
                <c:pt idx="8642">
                  <c:v>3.4665149823888692E-12</c:v>
                </c:pt>
                <c:pt idx="8643">
                  <c:v>3.5036837567801216E-12</c:v>
                </c:pt>
                <c:pt idx="8644">
                  <c:v>3.3933561637218772E-12</c:v>
                </c:pt>
                <c:pt idx="8645">
                  <c:v>3.4297405123600092E-12</c:v>
                </c:pt>
                <c:pt idx="8646">
                  <c:v>3.4206062236844421E-12</c:v>
                </c:pt>
                <c:pt idx="8647">
                  <c:v>3.3573577978777931E-12</c:v>
                </c:pt>
                <c:pt idx="8648">
                  <c:v>3.494352538063431E-12</c:v>
                </c:pt>
                <c:pt idx="8649">
                  <c:v>3.4850534659152566E-12</c:v>
                </c:pt>
                <c:pt idx="8650">
                  <c:v>3.5318197931569825E-12</c:v>
                </c:pt>
                <c:pt idx="8651">
                  <c:v>3.5224210142091906E-12</c:v>
                </c:pt>
                <c:pt idx="8652">
                  <c:v>3.3663231897725523E-12</c:v>
                </c:pt>
                <c:pt idx="8653">
                  <c:v>3.4665149823888692E-12</c:v>
                </c:pt>
                <c:pt idx="8654">
                  <c:v>3.3843187760050095E-12</c:v>
                </c:pt>
                <c:pt idx="8655">
                  <c:v>3.4024176846194972E-12</c:v>
                </c:pt>
                <c:pt idx="8656">
                  <c:v>3.5601892259876726E-12</c:v>
                </c:pt>
                <c:pt idx="8657">
                  <c:v>3.4388991929778689E-12</c:v>
                </c:pt>
                <c:pt idx="8658">
                  <c:v>3.411496261989096E-12</c:v>
                </c:pt>
                <c:pt idx="8659">
                  <c:v>3.494352538063431E-12</c:v>
                </c:pt>
                <c:pt idx="8660">
                  <c:v>3.4572827537601409E-12</c:v>
                </c:pt>
                <c:pt idx="8661">
                  <c:v>3.5036837567801216E-12</c:v>
                </c:pt>
                <c:pt idx="8662">
                  <c:v>3.4297405123600092E-12</c:v>
                </c:pt>
                <c:pt idx="8663">
                  <c:v>3.5507075185486905E-12</c:v>
                </c:pt>
                <c:pt idx="8664">
                  <c:v>3.5036837567801216E-12</c:v>
                </c:pt>
                <c:pt idx="8665">
                  <c:v>3.5887790247607665E-12</c:v>
                </c:pt>
                <c:pt idx="8666">
                  <c:v>3.5983623972571396E-12</c:v>
                </c:pt>
                <c:pt idx="8667">
                  <c:v>3.5224210142091906E-12</c:v>
                </c:pt>
                <c:pt idx="8668">
                  <c:v>3.5696887808144226E-12</c:v>
                </c:pt>
                <c:pt idx="8669">
                  <c:v>3.4480823306735576E-12</c:v>
                </c:pt>
                <c:pt idx="8670">
                  <c:v>3.4665149823888692E-12</c:v>
                </c:pt>
                <c:pt idx="8671">
                  <c:v>3.5130398933154308E-12</c:v>
                </c:pt>
                <c:pt idx="8672">
                  <c:v>3.4024176846194972E-12</c:v>
                </c:pt>
                <c:pt idx="8673">
                  <c:v>3.4024176846194972E-12</c:v>
                </c:pt>
                <c:pt idx="8674">
                  <c:v>3.5224210142091906E-12</c:v>
                </c:pt>
                <c:pt idx="8675">
                  <c:v>3.494352538063431E-12</c:v>
                </c:pt>
                <c:pt idx="8676">
                  <c:v>3.4480823306735576E-12</c:v>
                </c:pt>
                <c:pt idx="8677">
                  <c:v>3.4297405123600092E-12</c:v>
                </c:pt>
                <c:pt idx="8678">
                  <c:v>3.4206062236844421E-12</c:v>
                </c:pt>
                <c:pt idx="8679">
                  <c:v>3.4572827537601409E-12</c:v>
                </c:pt>
                <c:pt idx="8680">
                  <c:v>3.4297405123600092E-12</c:v>
                </c:pt>
                <c:pt idx="8681">
                  <c:v>3.4206062236844421E-12</c:v>
                </c:pt>
                <c:pt idx="8682">
                  <c:v>3.4297405123600092E-12</c:v>
                </c:pt>
                <c:pt idx="8683">
                  <c:v>3.4572827537601409E-12</c:v>
                </c:pt>
                <c:pt idx="8684">
                  <c:v>3.5036837567801216E-12</c:v>
                </c:pt>
                <c:pt idx="8685">
                  <c:v>3.411496261989096E-12</c:v>
                </c:pt>
                <c:pt idx="8686">
                  <c:v>3.4665149823888692E-12</c:v>
                </c:pt>
                <c:pt idx="8687">
                  <c:v>3.3933561637218772E-12</c:v>
                </c:pt>
                <c:pt idx="8688">
                  <c:v>3.5224210142091906E-12</c:v>
                </c:pt>
                <c:pt idx="8689">
                  <c:v>3.4297405123600092E-12</c:v>
                </c:pt>
                <c:pt idx="8690">
                  <c:v>3.5318197931569825E-12</c:v>
                </c:pt>
                <c:pt idx="8691">
                  <c:v>3.4388991929778689E-12</c:v>
                </c:pt>
                <c:pt idx="8692">
                  <c:v>3.4480823306735576E-12</c:v>
                </c:pt>
                <c:pt idx="8693">
                  <c:v>3.3394985819900393E-12</c:v>
                </c:pt>
                <c:pt idx="8694">
                  <c:v>3.375305457195972E-12</c:v>
                </c:pt>
                <c:pt idx="8695">
                  <c:v>3.4388991929778689E-12</c:v>
                </c:pt>
                <c:pt idx="8696">
                  <c:v>3.494352538063431E-12</c:v>
                </c:pt>
                <c:pt idx="8697">
                  <c:v>3.494352538063431E-12</c:v>
                </c:pt>
                <c:pt idx="8698">
                  <c:v>3.3573577978777931E-12</c:v>
                </c:pt>
                <c:pt idx="8699">
                  <c:v>3.3663231897725523E-12</c:v>
                </c:pt>
                <c:pt idx="8700">
                  <c:v>3.3933561637218772E-12</c:v>
                </c:pt>
                <c:pt idx="8701">
                  <c:v>3.375305457195972E-12</c:v>
                </c:pt>
                <c:pt idx="8702">
                  <c:v>3.5601892259876726E-12</c:v>
                </c:pt>
                <c:pt idx="8703">
                  <c:v>3.4572827537601409E-12</c:v>
                </c:pt>
                <c:pt idx="8704">
                  <c:v>3.5792211752713246E-12</c:v>
                </c:pt>
                <c:pt idx="8705">
                  <c:v>3.411496261989096E-12</c:v>
                </c:pt>
                <c:pt idx="8706">
                  <c:v>3.4572827537601409E-12</c:v>
                </c:pt>
                <c:pt idx="8707">
                  <c:v>3.4388991929778689E-12</c:v>
                </c:pt>
                <c:pt idx="8708">
                  <c:v>3.3933561637218772E-12</c:v>
                </c:pt>
                <c:pt idx="8709">
                  <c:v>3.4024176846194972E-12</c:v>
                </c:pt>
                <c:pt idx="8710">
                  <c:v>3.4297405123600092E-12</c:v>
                </c:pt>
                <c:pt idx="8711">
                  <c:v>3.3843187760050095E-12</c:v>
                </c:pt>
                <c:pt idx="8712">
                  <c:v>3.4572827537601409E-12</c:v>
                </c:pt>
                <c:pt idx="8713">
                  <c:v>3.4024176846194972E-12</c:v>
                </c:pt>
                <c:pt idx="8714">
                  <c:v>3.4480823306735576E-12</c:v>
                </c:pt>
                <c:pt idx="8715">
                  <c:v>3.375305457195972E-12</c:v>
                </c:pt>
                <c:pt idx="8716">
                  <c:v>3.375305457195972E-12</c:v>
                </c:pt>
                <c:pt idx="8717">
                  <c:v>3.4665149823888692E-12</c:v>
                </c:pt>
                <c:pt idx="8718">
                  <c:v>3.4388991929778689E-12</c:v>
                </c:pt>
                <c:pt idx="8719">
                  <c:v>3.3128946613241526E-12</c:v>
                </c:pt>
                <c:pt idx="8720">
                  <c:v>3.4024176846194972E-12</c:v>
                </c:pt>
                <c:pt idx="8721">
                  <c:v>3.3663231897725523E-12</c:v>
                </c:pt>
                <c:pt idx="8722">
                  <c:v>3.375305457195972E-12</c:v>
                </c:pt>
                <c:pt idx="8723">
                  <c:v>3.4757718644959263E-12</c:v>
                </c:pt>
                <c:pt idx="8724">
                  <c:v>3.3573577978777931E-12</c:v>
                </c:pt>
                <c:pt idx="8725">
                  <c:v>3.494352538063431E-12</c:v>
                </c:pt>
                <c:pt idx="8726">
                  <c:v>3.4297405123600092E-12</c:v>
                </c:pt>
                <c:pt idx="8727">
                  <c:v>3.4665149823888692E-12</c:v>
                </c:pt>
                <c:pt idx="8728">
                  <c:v>3.5130398933154308E-12</c:v>
                </c:pt>
                <c:pt idx="8729">
                  <c:v>3.5130398933154308E-12</c:v>
                </c:pt>
                <c:pt idx="8730">
                  <c:v>3.3663231897725523E-12</c:v>
                </c:pt>
                <c:pt idx="8731">
                  <c:v>3.4297405123600092E-12</c:v>
                </c:pt>
                <c:pt idx="8732">
                  <c:v>3.375305457195972E-12</c:v>
                </c:pt>
                <c:pt idx="8733">
                  <c:v>3.3933561637218772E-12</c:v>
                </c:pt>
                <c:pt idx="8734">
                  <c:v>3.5036837567801216E-12</c:v>
                </c:pt>
                <c:pt idx="8735">
                  <c:v>3.4757718644959263E-12</c:v>
                </c:pt>
                <c:pt idx="8736">
                  <c:v>3.5601892259876726E-12</c:v>
                </c:pt>
                <c:pt idx="8737">
                  <c:v>3.3484162831473145E-12</c:v>
                </c:pt>
                <c:pt idx="8738">
                  <c:v>3.375305457195972E-12</c:v>
                </c:pt>
                <c:pt idx="8739">
                  <c:v>3.4757718644959263E-12</c:v>
                </c:pt>
                <c:pt idx="8740">
                  <c:v>3.4665149823888692E-12</c:v>
                </c:pt>
                <c:pt idx="8741">
                  <c:v>3.3663231897725523E-12</c:v>
                </c:pt>
                <c:pt idx="8742">
                  <c:v>3.411496261989096E-12</c:v>
                </c:pt>
                <c:pt idx="8743">
                  <c:v>3.5507075185486905E-12</c:v>
                </c:pt>
                <c:pt idx="8744">
                  <c:v>3.5318197931569825E-12</c:v>
                </c:pt>
                <c:pt idx="8745">
                  <c:v>3.4757718644959263E-12</c:v>
                </c:pt>
                <c:pt idx="8746">
                  <c:v>3.5130398933154308E-12</c:v>
                </c:pt>
                <c:pt idx="8747">
                  <c:v>3.375305457195972E-12</c:v>
                </c:pt>
                <c:pt idx="8748">
                  <c:v>3.4665149823888692E-12</c:v>
                </c:pt>
                <c:pt idx="8749">
                  <c:v>3.3484162831473145E-12</c:v>
                </c:pt>
                <c:pt idx="8750">
                  <c:v>3.411496261989096E-12</c:v>
                </c:pt>
                <c:pt idx="8751">
                  <c:v>3.4206062236844421E-12</c:v>
                </c:pt>
                <c:pt idx="8752">
                  <c:v>3.2690203719030507E-12</c:v>
                </c:pt>
                <c:pt idx="8753">
                  <c:v>3.4757718644959263E-12</c:v>
                </c:pt>
                <c:pt idx="8754">
                  <c:v>3.411496261989096E-12</c:v>
                </c:pt>
                <c:pt idx="8755">
                  <c:v>3.4665149823888692E-12</c:v>
                </c:pt>
                <c:pt idx="8756">
                  <c:v>3.4665149823888692E-12</c:v>
                </c:pt>
                <c:pt idx="8757">
                  <c:v>3.4024176846194972E-12</c:v>
                </c:pt>
                <c:pt idx="8758">
                  <c:v>3.4024176846194972E-12</c:v>
                </c:pt>
                <c:pt idx="8759">
                  <c:v>3.375305457195972E-12</c:v>
                </c:pt>
                <c:pt idx="8760">
                  <c:v>3.3573577978777931E-12</c:v>
                </c:pt>
                <c:pt idx="8761">
                  <c:v>3.375305457195972E-12</c:v>
                </c:pt>
                <c:pt idx="8762">
                  <c:v>3.3663231897725523E-12</c:v>
                </c:pt>
                <c:pt idx="8763">
                  <c:v>3.3573577978777931E-12</c:v>
                </c:pt>
                <c:pt idx="8764">
                  <c:v>3.4297405123600092E-12</c:v>
                </c:pt>
                <c:pt idx="8765">
                  <c:v>3.3843187760050095E-12</c:v>
                </c:pt>
                <c:pt idx="8766">
                  <c:v>3.4757718644959263E-12</c:v>
                </c:pt>
                <c:pt idx="8767">
                  <c:v>3.3663231897725523E-12</c:v>
                </c:pt>
                <c:pt idx="8768">
                  <c:v>3.3573577978777931E-12</c:v>
                </c:pt>
                <c:pt idx="8769">
                  <c:v>3.4024176846194972E-12</c:v>
                </c:pt>
                <c:pt idx="8770">
                  <c:v>3.3394985819900393E-12</c:v>
                </c:pt>
                <c:pt idx="8771">
                  <c:v>3.4297405123600092E-12</c:v>
                </c:pt>
                <c:pt idx="8772">
                  <c:v>3.3843187760050095E-12</c:v>
                </c:pt>
                <c:pt idx="8773">
                  <c:v>3.4206062236844421E-12</c:v>
                </c:pt>
                <c:pt idx="8774">
                  <c:v>3.3484162831473145E-12</c:v>
                </c:pt>
                <c:pt idx="8775">
                  <c:v>3.3843187760050095E-12</c:v>
                </c:pt>
                <c:pt idx="8776">
                  <c:v>3.4024176846194972E-12</c:v>
                </c:pt>
                <c:pt idx="8777">
                  <c:v>3.4024176846194972E-12</c:v>
                </c:pt>
                <c:pt idx="8778">
                  <c:v>3.3843187760050095E-12</c:v>
                </c:pt>
                <c:pt idx="8779">
                  <c:v>3.3394985819900393E-12</c:v>
                </c:pt>
                <c:pt idx="8780">
                  <c:v>3.4480823306735576E-12</c:v>
                </c:pt>
                <c:pt idx="8781">
                  <c:v>3.494352538063431E-12</c:v>
                </c:pt>
                <c:pt idx="8782">
                  <c:v>3.375305457195972E-12</c:v>
                </c:pt>
                <c:pt idx="8783">
                  <c:v>3.4572827537601409E-12</c:v>
                </c:pt>
                <c:pt idx="8784">
                  <c:v>3.3933561637218772E-12</c:v>
                </c:pt>
                <c:pt idx="8785">
                  <c:v>3.4665149823888692E-12</c:v>
                </c:pt>
                <c:pt idx="8786">
                  <c:v>3.4757718644959263E-12</c:v>
                </c:pt>
                <c:pt idx="8787">
                  <c:v>3.3573577978777931E-12</c:v>
                </c:pt>
                <c:pt idx="8788">
                  <c:v>3.4480823306735576E-12</c:v>
                </c:pt>
                <c:pt idx="8789">
                  <c:v>3.3933561637218772E-12</c:v>
                </c:pt>
                <c:pt idx="8790">
                  <c:v>3.2952788616602447E-12</c:v>
                </c:pt>
                <c:pt idx="8791">
                  <c:v>3.2171429174103398E-12</c:v>
                </c:pt>
                <c:pt idx="8792">
                  <c:v>3.3128946613241526E-12</c:v>
                </c:pt>
                <c:pt idx="8793">
                  <c:v>3.4665149823888692E-12</c:v>
                </c:pt>
                <c:pt idx="8794">
                  <c:v>3.5318197931569825E-12</c:v>
                </c:pt>
                <c:pt idx="8795">
                  <c:v>3.4665149823888692E-12</c:v>
                </c:pt>
                <c:pt idx="8796">
                  <c:v>3.5036837567801216E-12</c:v>
                </c:pt>
                <c:pt idx="8797">
                  <c:v>3.4665149823888692E-12</c:v>
                </c:pt>
                <c:pt idx="8798">
                  <c:v>3.4665149823888692E-12</c:v>
                </c:pt>
                <c:pt idx="8799">
                  <c:v>3.6563871373150846E-12</c:v>
                </c:pt>
                <c:pt idx="8800">
                  <c:v>3.4572827537601409E-12</c:v>
                </c:pt>
                <c:pt idx="8801">
                  <c:v>3.3933561637218772E-12</c:v>
                </c:pt>
                <c:pt idx="8802">
                  <c:v>3.375305457195972E-12</c:v>
                </c:pt>
                <c:pt idx="8803">
                  <c:v>3.4480823306735576E-12</c:v>
                </c:pt>
                <c:pt idx="8804">
                  <c:v>3.375305457195972E-12</c:v>
                </c:pt>
                <c:pt idx="8805">
                  <c:v>3.3663231897725523E-12</c:v>
                </c:pt>
                <c:pt idx="8806">
                  <c:v>3.3573577978777931E-12</c:v>
                </c:pt>
                <c:pt idx="8807">
                  <c:v>3.3573577978777931E-12</c:v>
                </c:pt>
                <c:pt idx="8808">
                  <c:v>3.3573577978777931E-12</c:v>
                </c:pt>
                <c:pt idx="8809">
                  <c:v>3.4757718644959263E-12</c:v>
                </c:pt>
                <c:pt idx="8810">
                  <c:v>3.3217413201353164E-12</c:v>
                </c:pt>
                <c:pt idx="8811">
                  <c:v>3.3217413201353164E-12</c:v>
                </c:pt>
                <c:pt idx="8812">
                  <c:v>3.2690203719030507E-12</c:v>
                </c:pt>
                <c:pt idx="8813">
                  <c:v>3.3394985819900393E-12</c:v>
                </c:pt>
                <c:pt idx="8814">
                  <c:v>3.3128946613241526E-12</c:v>
                </c:pt>
                <c:pt idx="8815">
                  <c:v>3.3394985819900393E-12</c:v>
                </c:pt>
                <c:pt idx="8816">
                  <c:v>3.2171429174103398E-12</c:v>
                </c:pt>
                <c:pt idx="8817">
                  <c:v>3.3933561637218772E-12</c:v>
                </c:pt>
                <c:pt idx="8818">
                  <c:v>3.4206062236844421E-12</c:v>
                </c:pt>
                <c:pt idx="8819">
                  <c:v>3.4297405123600092E-12</c:v>
                </c:pt>
                <c:pt idx="8820">
                  <c:v>3.3394985819900393E-12</c:v>
                </c:pt>
                <c:pt idx="8821">
                  <c:v>3.4480823306735576E-12</c:v>
                </c:pt>
                <c:pt idx="8822">
                  <c:v>3.5036837567801216E-12</c:v>
                </c:pt>
                <c:pt idx="8823">
                  <c:v>3.30407156346027E-12</c:v>
                </c:pt>
                <c:pt idx="8824">
                  <c:v>3.3573577978777931E-12</c:v>
                </c:pt>
                <c:pt idx="8825">
                  <c:v>3.4297405123600092E-12</c:v>
                </c:pt>
                <c:pt idx="8826">
                  <c:v>3.4665149823888692E-12</c:v>
                </c:pt>
                <c:pt idx="8827">
                  <c:v>3.375305457195972E-12</c:v>
                </c:pt>
                <c:pt idx="8828">
                  <c:v>3.4572827537601409E-12</c:v>
                </c:pt>
                <c:pt idx="8829">
                  <c:v>3.5318197931569825E-12</c:v>
                </c:pt>
                <c:pt idx="8830">
                  <c:v>3.4572827537601409E-12</c:v>
                </c:pt>
                <c:pt idx="8831">
                  <c:v>3.4388991929778689E-12</c:v>
                </c:pt>
                <c:pt idx="8832">
                  <c:v>3.3394985819900393E-12</c:v>
                </c:pt>
                <c:pt idx="8833">
                  <c:v>3.411496261989096E-12</c:v>
                </c:pt>
                <c:pt idx="8834">
                  <c:v>3.4206062236844421E-12</c:v>
                </c:pt>
                <c:pt idx="8835">
                  <c:v>3.411496261989096E-12</c:v>
                </c:pt>
                <c:pt idx="8836">
                  <c:v>3.4757718644959263E-12</c:v>
                </c:pt>
                <c:pt idx="8837">
                  <c:v>3.3843187760050095E-12</c:v>
                </c:pt>
                <c:pt idx="8838">
                  <c:v>3.4297405123600092E-12</c:v>
                </c:pt>
                <c:pt idx="8839">
                  <c:v>3.4024176846194972E-12</c:v>
                </c:pt>
                <c:pt idx="8840">
                  <c:v>3.2777498700711019E-12</c:v>
                </c:pt>
                <c:pt idx="8841">
                  <c:v>3.411496261989096E-12</c:v>
                </c:pt>
                <c:pt idx="8842">
                  <c:v>3.411496261989096E-12</c:v>
                </c:pt>
                <c:pt idx="8843">
                  <c:v>3.4206062236844421E-12</c:v>
                </c:pt>
                <c:pt idx="8844">
                  <c:v>3.4297405123600092E-12</c:v>
                </c:pt>
                <c:pt idx="8845">
                  <c:v>3.411496261989096E-12</c:v>
                </c:pt>
                <c:pt idx="8846">
                  <c:v>3.3843187760050095E-12</c:v>
                </c:pt>
                <c:pt idx="8847">
                  <c:v>3.4480823306735576E-12</c:v>
                </c:pt>
                <c:pt idx="8848">
                  <c:v>3.4480823306735576E-12</c:v>
                </c:pt>
                <c:pt idx="8849">
                  <c:v>3.30407156346027E-12</c:v>
                </c:pt>
                <c:pt idx="8850">
                  <c:v>3.4480823306735576E-12</c:v>
                </c:pt>
                <c:pt idx="8851">
                  <c:v>3.3933561637218772E-12</c:v>
                </c:pt>
                <c:pt idx="8852">
                  <c:v>3.4388991929778689E-12</c:v>
                </c:pt>
                <c:pt idx="8853">
                  <c:v>3.2865026792404902E-12</c:v>
                </c:pt>
                <c:pt idx="8854">
                  <c:v>3.4206062236844421E-12</c:v>
                </c:pt>
                <c:pt idx="8855">
                  <c:v>3.3394985819900393E-12</c:v>
                </c:pt>
                <c:pt idx="8856">
                  <c:v>3.4388991929778689E-12</c:v>
                </c:pt>
                <c:pt idx="8857">
                  <c:v>3.375305457195972E-12</c:v>
                </c:pt>
                <c:pt idx="8858">
                  <c:v>3.5696887808144226E-12</c:v>
                </c:pt>
                <c:pt idx="8859">
                  <c:v>3.4024176846194972E-12</c:v>
                </c:pt>
                <c:pt idx="8860">
                  <c:v>3.4480823306735576E-12</c:v>
                </c:pt>
                <c:pt idx="8861">
                  <c:v>3.4665149823888692E-12</c:v>
                </c:pt>
                <c:pt idx="8862">
                  <c:v>3.4572827537601409E-12</c:v>
                </c:pt>
                <c:pt idx="8863">
                  <c:v>3.4388991929778689E-12</c:v>
                </c:pt>
                <c:pt idx="8864">
                  <c:v>3.3128946613241526E-12</c:v>
                </c:pt>
                <c:pt idx="8865">
                  <c:v>3.3484162831473145E-12</c:v>
                </c:pt>
                <c:pt idx="8866">
                  <c:v>3.3128946613241526E-12</c:v>
                </c:pt>
                <c:pt idx="8867">
                  <c:v>3.494352538063431E-12</c:v>
                </c:pt>
                <c:pt idx="8868">
                  <c:v>3.4024176846194972E-12</c:v>
                </c:pt>
                <c:pt idx="8869">
                  <c:v>3.4024176846194972E-12</c:v>
                </c:pt>
                <c:pt idx="8870">
                  <c:v>3.4388991929778689E-12</c:v>
                </c:pt>
                <c:pt idx="8871">
                  <c:v>3.5130398933154308E-12</c:v>
                </c:pt>
                <c:pt idx="8872">
                  <c:v>3.4388991929778689E-12</c:v>
                </c:pt>
                <c:pt idx="8873">
                  <c:v>3.3484162831473145E-12</c:v>
                </c:pt>
                <c:pt idx="8874">
                  <c:v>3.5036837567801216E-12</c:v>
                </c:pt>
                <c:pt idx="8875">
                  <c:v>3.4757718644959263E-12</c:v>
                </c:pt>
                <c:pt idx="8876">
                  <c:v>3.2171429174103398E-12</c:v>
                </c:pt>
                <c:pt idx="8877">
                  <c:v>3.3394985819900393E-12</c:v>
                </c:pt>
                <c:pt idx="8878">
                  <c:v>3.411496261989096E-12</c:v>
                </c:pt>
                <c:pt idx="8879">
                  <c:v>3.3933561637218772E-12</c:v>
                </c:pt>
                <c:pt idx="8880">
                  <c:v>3.3217413201353164E-12</c:v>
                </c:pt>
                <c:pt idx="8881">
                  <c:v>3.2865026792404902E-12</c:v>
                </c:pt>
                <c:pt idx="8882">
                  <c:v>3.4297405123600092E-12</c:v>
                </c:pt>
                <c:pt idx="8883">
                  <c:v>3.3573577978777931E-12</c:v>
                </c:pt>
                <c:pt idx="8884">
                  <c:v>3.4665149823888692E-12</c:v>
                </c:pt>
                <c:pt idx="8885">
                  <c:v>3.4572827537601409E-12</c:v>
                </c:pt>
                <c:pt idx="8886">
                  <c:v>3.30407156346027E-12</c:v>
                </c:pt>
                <c:pt idx="8887">
                  <c:v>3.411496261989096E-12</c:v>
                </c:pt>
                <c:pt idx="8888">
                  <c:v>3.3573577978777931E-12</c:v>
                </c:pt>
                <c:pt idx="8889">
                  <c:v>3.3484162831473145E-12</c:v>
                </c:pt>
                <c:pt idx="8890">
                  <c:v>3.3128946613241526E-12</c:v>
                </c:pt>
                <c:pt idx="8891">
                  <c:v>3.3394985819900393E-12</c:v>
                </c:pt>
                <c:pt idx="8892">
                  <c:v>3.2865026792404902E-12</c:v>
                </c:pt>
                <c:pt idx="8893">
                  <c:v>3.4024176846194972E-12</c:v>
                </c:pt>
                <c:pt idx="8894">
                  <c:v>3.411496261989096E-12</c:v>
                </c:pt>
                <c:pt idx="8895">
                  <c:v>3.3663231897725523E-12</c:v>
                </c:pt>
                <c:pt idx="8896">
                  <c:v>3.4297405123600092E-12</c:v>
                </c:pt>
                <c:pt idx="8897">
                  <c:v>3.411496261989096E-12</c:v>
                </c:pt>
                <c:pt idx="8898">
                  <c:v>3.5224210142091906E-12</c:v>
                </c:pt>
                <c:pt idx="8899">
                  <c:v>3.4297405123600092E-12</c:v>
                </c:pt>
                <c:pt idx="8900">
                  <c:v>3.4480823306735576E-12</c:v>
                </c:pt>
                <c:pt idx="8901">
                  <c:v>3.5130398933154308E-12</c:v>
                </c:pt>
                <c:pt idx="8902">
                  <c:v>3.3306116028102389E-12</c:v>
                </c:pt>
                <c:pt idx="8903">
                  <c:v>3.5036837567801216E-12</c:v>
                </c:pt>
                <c:pt idx="8904">
                  <c:v>3.3663231897725523E-12</c:v>
                </c:pt>
                <c:pt idx="8905">
                  <c:v>3.1745367153130216E-12</c:v>
                </c:pt>
                <c:pt idx="8906">
                  <c:v>3.3484162831473145E-12</c:v>
                </c:pt>
                <c:pt idx="8907">
                  <c:v>3.3933561637218772E-12</c:v>
                </c:pt>
                <c:pt idx="8908">
                  <c:v>3.3663231897725523E-12</c:v>
                </c:pt>
                <c:pt idx="8909">
                  <c:v>3.4297405123600092E-12</c:v>
                </c:pt>
                <c:pt idx="8910">
                  <c:v>3.3484162831473145E-12</c:v>
                </c:pt>
                <c:pt idx="8911">
                  <c:v>3.375305457195972E-12</c:v>
                </c:pt>
                <c:pt idx="8912">
                  <c:v>3.3306116028102389E-12</c:v>
                </c:pt>
                <c:pt idx="8913">
                  <c:v>3.4206062236844421E-12</c:v>
                </c:pt>
                <c:pt idx="8914">
                  <c:v>3.3394985819900393E-12</c:v>
                </c:pt>
                <c:pt idx="8915">
                  <c:v>3.2690203719030507E-12</c:v>
                </c:pt>
                <c:pt idx="8916">
                  <c:v>3.3663231897725523E-12</c:v>
                </c:pt>
                <c:pt idx="8917">
                  <c:v>3.2603209473426953E-12</c:v>
                </c:pt>
                <c:pt idx="8918">
                  <c:v>3.2777498700711019E-12</c:v>
                </c:pt>
                <c:pt idx="8919">
                  <c:v>3.2865026792404902E-12</c:v>
                </c:pt>
                <c:pt idx="8920">
                  <c:v>3.3484162831473145E-12</c:v>
                </c:pt>
                <c:pt idx="8921">
                  <c:v>3.3573577978777931E-12</c:v>
                </c:pt>
                <c:pt idx="8922">
                  <c:v>3.3394985819900393E-12</c:v>
                </c:pt>
                <c:pt idx="8923">
                  <c:v>3.2777498700711019E-12</c:v>
                </c:pt>
                <c:pt idx="8924">
                  <c:v>3.3933561637218772E-12</c:v>
                </c:pt>
                <c:pt idx="8925">
                  <c:v>3.3484162831473145E-12</c:v>
                </c:pt>
                <c:pt idx="8926">
                  <c:v>3.4480823306735576E-12</c:v>
                </c:pt>
                <c:pt idx="8927">
                  <c:v>3.3663231897725523E-12</c:v>
                </c:pt>
                <c:pt idx="8928">
                  <c:v>3.3663231897725523E-12</c:v>
                </c:pt>
                <c:pt idx="8929">
                  <c:v>3.375305457195972E-12</c:v>
                </c:pt>
                <c:pt idx="8930">
                  <c:v>3.3933561637218772E-12</c:v>
                </c:pt>
                <c:pt idx="8931">
                  <c:v>3.4480823306735576E-12</c:v>
                </c:pt>
                <c:pt idx="8932">
                  <c:v>3.3573577978777931E-12</c:v>
                </c:pt>
                <c:pt idx="8933">
                  <c:v>3.3484162831473145E-12</c:v>
                </c:pt>
                <c:pt idx="8934">
                  <c:v>3.4480823306735576E-12</c:v>
                </c:pt>
                <c:pt idx="8935">
                  <c:v>3.4665149823888692E-12</c:v>
                </c:pt>
                <c:pt idx="8936">
                  <c:v>3.3933561637218772E-12</c:v>
                </c:pt>
                <c:pt idx="8937">
                  <c:v>3.3933561637218772E-12</c:v>
                </c:pt>
                <c:pt idx="8938">
                  <c:v>3.494352538063431E-12</c:v>
                </c:pt>
                <c:pt idx="8939">
                  <c:v>3.4024176846194972E-12</c:v>
                </c:pt>
                <c:pt idx="8940">
                  <c:v>3.5601892259876726E-12</c:v>
                </c:pt>
                <c:pt idx="8941">
                  <c:v>3.3484162831473145E-12</c:v>
                </c:pt>
                <c:pt idx="8942">
                  <c:v>3.5318197931569825E-12</c:v>
                </c:pt>
                <c:pt idx="8943">
                  <c:v>3.5224210142091906E-12</c:v>
                </c:pt>
                <c:pt idx="8944">
                  <c:v>3.5412510633562259E-12</c:v>
                </c:pt>
                <c:pt idx="8945">
                  <c:v>3.4572827537601409E-12</c:v>
                </c:pt>
                <c:pt idx="8946">
                  <c:v>3.3843187760050095E-12</c:v>
                </c:pt>
                <c:pt idx="8947">
                  <c:v>3.4297405123600092E-12</c:v>
                </c:pt>
                <c:pt idx="8948">
                  <c:v>3.411496261989096E-12</c:v>
                </c:pt>
                <c:pt idx="8949">
                  <c:v>3.5224210142091906E-12</c:v>
                </c:pt>
                <c:pt idx="8950">
                  <c:v>3.617598411497309E-12</c:v>
                </c:pt>
                <c:pt idx="8951">
                  <c:v>3.7252689022318445E-12</c:v>
                </c:pt>
                <c:pt idx="8952">
                  <c:v>3.5983623972571396E-12</c:v>
                </c:pt>
                <c:pt idx="8953">
                  <c:v>3.5507075185486905E-12</c:v>
                </c:pt>
                <c:pt idx="8954">
                  <c:v>3.494352538063431E-12</c:v>
                </c:pt>
                <c:pt idx="8955">
                  <c:v>3.4297405123600092E-12</c:v>
                </c:pt>
                <c:pt idx="8956">
                  <c:v>3.4850534659152566E-12</c:v>
                </c:pt>
                <c:pt idx="8957">
                  <c:v>3.6272587424568028E-12</c:v>
                </c:pt>
                <c:pt idx="8958">
                  <c:v>3.4572827537601409E-12</c:v>
                </c:pt>
                <c:pt idx="8959">
                  <c:v>3.5036837567801216E-12</c:v>
                </c:pt>
                <c:pt idx="8960">
                  <c:v>3.4757718644959263E-12</c:v>
                </c:pt>
                <c:pt idx="8961">
                  <c:v>3.4572827537601409E-12</c:v>
                </c:pt>
                <c:pt idx="8962">
                  <c:v>3.4480823306735576E-12</c:v>
                </c:pt>
                <c:pt idx="8963">
                  <c:v>3.3484162831473145E-12</c:v>
                </c:pt>
                <c:pt idx="8964">
                  <c:v>3.3217413201353164E-12</c:v>
                </c:pt>
                <c:pt idx="8965">
                  <c:v>3.5318197931569825E-12</c:v>
                </c:pt>
                <c:pt idx="8966">
                  <c:v>3.3573577978777931E-12</c:v>
                </c:pt>
                <c:pt idx="8967">
                  <c:v>3.375305457195972E-12</c:v>
                </c:pt>
                <c:pt idx="8968">
                  <c:v>3.494352538063431E-12</c:v>
                </c:pt>
                <c:pt idx="8969">
                  <c:v>3.4572827537601409E-12</c:v>
                </c:pt>
                <c:pt idx="8970">
                  <c:v>3.4206062236844421E-12</c:v>
                </c:pt>
                <c:pt idx="8971">
                  <c:v>3.4206062236844421E-12</c:v>
                </c:pt>
                <c:pt idx="8972">
                  <c:v>3.4480823306735576E-12</c:v>
                </c:pt>
                <c:pt idx="8973">
                  <c:v>3.4757718644959263E-12</c:v>
                </c:pt>
                <c:pt idx="8974">
                  <c:v>3.4297405123600092E-12</c:v>
                </c:pt>
                <c:pt idx="8975">
                  <c:v>3.3933561637218772E-12</c:v>
                </c:pt>
                <c:pt idx="8976">
                  <c:v>3.4665149823888692E-12</c:v>
                </c:pt>
                <c:pt idx="8977">
                  <c:v>3.4297405123600092E-12</c:v>
                </c:pt>
                <c:pt idx="8978">
                  <c:v>3.4665149823888692E-12</c:v>
                </c:pt>
                <c:pt idx="8979">
                  <c:v>3.5036837567801216E-12</c:v>
                </c:pt>
                <c:pt idx="8980">
                  <c:v>3.5792211752713246E-12</c:v>
                </c:pt>
                <c:pt idx="8981">
                  <c:v>3.4757718644959263E-12</c:v>
                </c:pt>
                <c:pt idx="8982">
                  <c:v>3.3933561637218772E-12</c:v>
                </c:pt>
                <c:pt idx="8983">
                  <c:v>3.4665149823888692E-12</c:v>
                </c:pt>
                <c:pt idx="8984">
                  <c:v>3.4572827537601409E-12</c:v>
                </c:pt>
                <c:pt idx="8985">
                  <c:v>3.4297405123600092E-12</c:v>
                </c:pt>
                <c:pt idx="8986">
                  <c:v>3.375305457195972E-12</c:v>
                </c:pt>
                <c:pt idx="8987">
                  <c:v>3.4206062236844421E-12</c:v>
                </c:pt>
                <c:pt idx="8988">
                  <c:v>3.3933561637218772E-12</c:v>
                </c:pt>
                <c:pt idx="8989">
                  <c:v>3.4757718644959263E-12</c:v>
                </c:pt>
                <c:pt idx="8990">
                  <c:v>3.4480823306735576E-12</c:v>
                </c:pt>
                <c:pt idx="8991">
                  <c:v>3.375305457195972E-12</c:v>
                </c:pt>
                <c:pt idx="8992">
                  <c:v>3.4297405123600092E-12</c:v>
                </c:pt>
                <c:pt idx="8993">
                  <c:v>3.5036837567801216E-12</c:v>
                </c:pt>
                <c:pt idx="8994">
                  <c:v>3.4480823306735576E-12</c:v>
                </c:pt>
                <c:pt idx="8995">
                  <c:v>3.3933561637218772E-12</c:v>
                </c:pt>
                <c:pt idx="8996">
                  <c:v>3.3306116028102389E-12</c:v>
                </c:pt>
                <c:pt idx="8997">
                  <c:v>3.3933561637218772E-12</c:v>
                </c:pt>
                <c:pt idx="8998">
                  <c:v>3.4297405123600092E-12</c:v>
                </c:pt>
                <c:pt idx="8999">
                  <c:v>3.4297405123600092E-12</c:v>
                </c:pt>
                <c:pt idx="9000">
                  <c:v>3.4388991929778689E-12</c:v>
                </c:pt>
                <c:pt idx="9001">
                  <c:v>3.375305457195972E-12</c:v>
                </c:pt>
                <c:pt idx="9002">
                  <c:v>3.4024176846194972E-12</c:v>
                </c:pt>
                <c:pt idx="9003">
                  <c:v>3.3484162831473145E-12</c:v>
                </c:pt>
                <c:pt idx="9004">
                  <c:v>3.375305457195972E-12</c:v>
                </c:pt>
                <c:pt idx="9005">
                  <c:v>3.3128946613241526E-12</c:v>
                </c:pt>
                <c:pt idx="9006">
                  <c:v>3.4297405123600092E-12</c:v>
                </c:pt>
                <c:pt idx="9007">
                  <c:v>3.4757718644959263E-12</c:v>
                </c:pt>
                <c:pt idx="9008">
                  <c:v>3.3663231897725523E-12</c:v>
                </c:pt>
                <c:pt idx="9009">
                  <c:v>3.4480823306735576E-12</c:v>
                </c:pt>
                <c:pt idx="9010">
                  <c:v>3.3573577978777931E-12</c:v>
                </c:pt>
                <c:pt idx="9011">
                  <c:v>3.375305457195972E-12</c:v>
                </c:pt>
                <c:pt idx="9012">
                  <c:v>3.375305457195972E-12</c:v>
                </c:pt>
                <c:pt idx="9013">
                  <c:v>3.3217413201353164E-12</c:v>
                </c:pt>
                <c:pt idx="9014">
                  <c:v>3.375305457195972E-12</c:v>
                </c:pt>
                <c:pt idx="9015">
                  <c:v>3.4024176846194972E-12</c:v>
                </c:pt>
                <c:pt idx="9016">
                  <c:v>3.4206062236844421E-12</c:v>
                </c:pt>
                <c:pt idx="9017">
                  <c:v>3.3933561637218772E-12</c:v>
                </c:pt>
                <c:pt idx="9018">
                  <c:v>3.4024176846194972E-12</c:v>
                </c:pt>
                <c:pt idx="9019">
                  <c:v>3.4206062236844421E-12</c:v>
                </c:pt>
                <c:pt idx="9020">
                  <c:v>3.5130398933154308E-12</c:v>
                </c:pt>
                <c:pt idx="9021">
                  <c:v>3.4206062236844421E-12</c:v>
                </c:pt>
                <c:pt idx="9022">
                  <c:v>3.3128946613241526E-12</c:v>
                </c:pt>
                <c:pt idx="9023">
                  <c:v>3.375305457195972E-12</c:v>
                </c:pt>
                <c:pt idx="9024">
                  <c:v>3.4206062236844421E-12</c:v>
                </c:pt>
                <c:pt idx="9025">
                  <c:v>3.3663231897725523E-12</c:v>
                </c:pt>
                <c:pt idx="9026">
                  <c:v>3.3933561637218772E-12</c:v>
                </c:pt>
                <c:pt idx="9027">
                  <c:v>3.3933561637218772E-12</c:v>
                </c:pt>
                <c:pt idx="9028">
                  <c:v>3.3663231897725523E-12</c:v>
                </c:pt>
                <c:pt idx="9029">
                  <c:v>3.4757718644959263E-12</c:v>
                </c:pt>
                <c:pt idx="9030">
                  <c:v>3.3843187760050095E-12</c:v>
                </c:pt>
                <c:pt idx="9031">
                  <c:v>3.375305457195972E-12</c:v>
                </c:pt>
                <c:pt idx="9032">
                  <c:v>3.494352538063431E-12</c:v>
                </c:pt>
                <c:pt idx="9033">
                  <c:v>3.4665149823888692E-12</c:v>
                </c:pt>
                <c:pt idx="9034">
                  <c:v>3.4297405123600092E-12</c:v>
                </c:pt>
                <c:pt idx="9035">
                  <c:v>3.5507075185486905E-12</c:v>
                </c:pt>
                <c:pt idx="9036">
                  <c:v>3.4024176846194972E-12</c:v>
                </c:pt>
                <c:pt idx="9037">
                  <c:v>3.4024176846194972E-12</c:v>
                </c:pt>
                <c:pt idx="9038">
                  <c:v>3.411496261989096E-12</c:v>
                </c:pt>
                <c:pt idx="9039">
                  <c:v>3.4024176846194972E-12</c:v>
                </c:pt>
                <c:pt idx="9040">
                  <c:v>3.494352538063431E-12</c:v>
                </c:pt>
                <c:pt idx="9041">
                  <c:v>3.3843187760050095E-12</c:v>
                </c:pt>
                <c:pt idx="9042">
                  <c:v>3.4572827537601409E-12</c:v>
                </c:pt>
                <c:pt idx="9043">
                  <c:v>3.5792211752713246E-12</c:v>
                </c:pt>
                <c:pt idx="9044">
                  <c:v>3.3217413201353164E-12</c:v>
                </c:pt>
                <c:pt idx="9045">
                  <c:v>3.5130398933154308E-12</c:v>
                </c:pt>
                <c:pt idx="9046">
                  <c:v>3.4480823306735576E-12</c:v>
                </c:pt>
                <c:pt idx="9047">
                  <c:v>3.4024176846194972E-12</c:v>
                </c:pt>
                <c:pt idx="9048">
                  <c:v>3.3663231897725523E-12</c:v>
                </c:pt>
                <c:pt idx="9049">
                  <c:v>3.5318197931569825E-12</c:v>
                </c:pt>
                <c:pt idx="9050">
                  <c:v>3.5507075185486905E-12</c:v>
                </c:pt>
                <c:pt idx="9051">
                  <c:v>3.5036837567801216E-12</c:v>
                </c:pt>
                <c:pt idx="9052">
                  <c:v>3.4297405123600092E-12</c:v>
                </c:pt>
                <c:pt idx="9053">
                  <c:v>3.4024176846194972E-12</c:v>
                </c:pt>
                <c:pt idx="9054">
                  <c:v>3.5792211752713246E-12</c:v>
                </c:pt>
                <c:pt idx="9055">
                  <c:v>3.4024176846194972E-12</c:v>
                </c:pt>
                <c:pt idx="9056">
                  <c:v>3.4024176846194972E-12</c:v>
                </c:pt>
                <c:pt idx="9057">
                  <c:v>3.4297405123600092E-12</c:v>
                </c:pt>
                <c:pt idx="9058">
                  <c:v>3.4388991929778689E-12</c:v>
                </c:pt>
                <c:pt idx="9059">
                  <c:v>3.4665149823888692E-12</c:v>
                </c:pt>
                <c:pt idx="9060">
                  <c:v>3.4297405123600092E-12</c:v>
                </c:pt>
                <c:pt idx="9061">
                  <c:v>3.5696887808144226E-12</c:v>
                </c:pt>
                <c:pt idx="9062">
                  <c:v>3.4850534659152566E-12</c:v>
                </c:pt>
                <c:pt idx="9063">
                  <c:v>3.4480823306735576E-12</c:v>
                </c:pt>
                <c:pt idx="9064">
                  <c:v>3.3933561637218772E-12</c:v>
                </c:pt>
                <c:pt idx="9065">
                  <c:v>3.5130398933154308E-12</c:v>
                </c:pt>
                <c:pt idx="9066">
                  <c:v>3.4757718644959263E-12</c:v>
                </c:pt>
                <c:pt idx="9067">
                  <c:v>3.4388991929778689E-12</c:v>
                </c:pt>
                <c:pt idx="9068">
                  <c:v>3.4665149823888692E-12</c:v>
                </c:pt>
                <c:pt idx="9069">
                  <c:v>3.4388991929778689E-12</c:v>
                </c:pt>
                <c:pt idx="9070">
                  <c:v>3.4850534659152566E-12</c:v>
                </c:pt>
                <c:pt idx="9071">
                  <c:v>3.5318197931569825E-12</c:v>
                </c:pt>
                <c:pt idx="9072">
                  <c:v>3.5036837567801216E-12</c:v>
                </c:pt>
                <c:pt idx="9073">
                  <c:v>3.4297405123600092E-12</c:v>
                </c:pt>
                <c:pt idx="9074">
                  <c:v>3.5601892259876726E-12</c:v>
                </c:pt>
                <c:pt idx="9075">
                  <c:v>3.5412510633562259E-12</c:v>
                </c:pt>
                <c:pt idx="9076">
                  <c:v>3.5130398933154308E-12</c:v>
                </c:pt>
                <c:pt idx="9077">
                  <c:v>3.5130398933154308E-12</c:v>
                </c:pt>
                <c:pt idx="9078">
                  <c:v>3.494352538063431E-12</c:v>
                </c:pt>
                <c:pt idx="9079">
                  <c:v>3.5507075185486905E-12</c:v>
                </c:pt>
                <c:pt idx="9080">
                  <c:v>3.494352538063431E-12</c:v>
                </c:pt>
                <c:pt idx="9081">
                  <c:v>3.5318197931569825E-12</c:v>
                </c:pt>
                <c:pt idx="9082">
                  <c:v>3.9188572612206846E-12</c:v>
                </c:pt>
                <c:pt idx="9083">
                  <c:v>3.8772841251943662E-12</c:v>
                </c:pt>
                <c:pt idx="9084">
                  <c:v>3.8669579117828578E-12</c:v>
                </c:pt>
                <c:pt idx="9085">
                  <c:v>3.7752666102280123E-12</c:v>
                </c:pt>
                <c:pt idx="9086">
                  <c:v>3.8980111905678418E-12</c:v>
                </c:pt>
                <c:pt idx="9087">
                  <c:v>4.0033455830834341E-12</c:v>
                </c:pt>
                <c:pt idx="9088">
                  <c:v>3.6955917648111122E-12</c:v>
                </c:pt>
                <c:pt idx="9089">
                  <c:v>3.9188572612206846E-12</c:v>
                </c:pt>
                <c:pt idx="9090">
                  <c:v>3.8876379134297657E-12</c:v>
                </c:pt>
                <c:pt idx="9091">
                  <c:v>4.0033455830834341E-12</c:v>
                </c:pt>
                <c:pt idx="9092">
                  <c:v>3.939806566976964E-12</c:v>
                </c:pt>
                <c:pt idx="9093">
                  <c:v>3.9503273133462715E-12</c:v>
                </c:pt>
                <c:pt idx="9094">
                  <c:v>3.971453164004456E-12</c:v>
                </c:pt>
                <c:pt idx="9095">
                  <c:v>3.99268363530862E-12</c:v>
                </c:pt>
                <c:pt idx="9096">
                  <c:v>4.0247465438936059E-12</c:v>
                </c:pt>
                <c:pt idx="9097">
                  <c:v>4.014036002217543E-12</c:v>
                </c:pt>
                <c:pt idx="9098">
                  <c:v>3.99268363530862E-12</c:v>
                </c:pt>
                <c:pt idx="9099">
                  <c:v>4.0354941115391766E-12</c:v>
                </c:pt>
                <c:pt idx="9100">
                  <c:v>3.9820500830664945E-12</c:v>
                </c:pt>
                <c:pt idx="9101">
                  <c:v>4.0247465438936059E-12</c:v>
                </c:pt>
                <c:pt idx="9102">
                  <c:v>4.0247465438936059E-12</c:v>
                </c:pt>
                <c:pt idx="9103">
                  <c:v>3.99268363530862E-12</c:v>
                </c:pt>
                <c:pt idx="9104">
                  <c:v>4.0354941115391766E-12</c:v>
                </c:pt>
                <c:pt idx="9105">
                  <c:v>3.9293220651652257E-12</c:v>
                </c:pt>
                <c:pt idx="9106">
                  <c:v>4.0033455830834341E-12</c:v>
                </c:pt>
                <c:pt idx="9107">
                  <c:v>4.1889824042555473E-12</c:v>
                </c:pt>
                <c:pt idx="9108">
                  <c:v>4.0354941115391766E-12</c:v>
                </c:pt>
                <c:pt idx="9109">
                  <c:v>4.0354941115391766E-12</c:v>
                </c:pt>
                <c:pt idx="9110">
                  <c:v>3.8980111905678418E-12</c:v>
                </c:pt>
                <c:pt idx="9111">
                  <c:v>4.0679008060364096E-12</c:v>
                </c:pt>
                <c:pt idx="9112">
                  <c:v>4.014036002217543E-12</c:v>
                </c:pt>
                <c:pt idx="9113">
                  <c:v>4.0462703791808961E-12</c:v>
                </c:pt>
                <c:pt idx="9114">
                  <c:v>4.0570754234584052E-12</c:v>
                </c:pt>
                <c:pt idx="9115">
                  <c:v>4.0462703791808961E-12</c:v>
                </c:pt>
                <c:pt idx="9116">
                  <c:v>3.99268363530862E-12</c:v>
                </c:pt>
                <c:pt idx="9117">
                  <c:v>4.0354941115391766E-12</c:v>
                </c:pt>
                <c:pt idx="9118">
                  <c:v>4.0896554248575605E-12</c:v>
                </c:pt>
                <c:pt idx="9119">
                  <c:v>4.0679008060364096E-12</c:v>
                </c:pt>
                <c:pt idx="9120">
                  <c:v>4.0033455830834341E-12</c:v>
                </c:pt>
                <c:pt idx="9121">
                  <c:v>4.0787636115849164E-12</c:v>
                </c:pt>
                <c:pt idx="9122">
                  <c:v>4.014036002217543E-12</c:v>
                </c:pt>
                <c:pt idx="9123">
                  <c:v>4.1115177781463549E-12</c:v>
                </c:pt>
                <c:pt idx="9124">
                  <c:v>4.0247465438936059E-12</c:v>
                </c:pt>
                <c:pt idx="9125">
                  <c:v>3.9820500830664945E-12</c:v>
                </c:pt>
                <c:pt idx="9126">
                  <c:v>3.9608761540146979E-12</c:v>
                </c:pt>
                <c:pt idx="9127">
                  <c:v>4.0787636115849164E-12</c:v>
                </c:pt>
                <c:pt idx="9128">
                  <c:v>4.1556111202685977E-12</c:v>
                </c:pt>
                <c:pt idx="9129">
                  <c:v>4.1666994229316919E-12</c:v>
                </c:pt>
                <c:pt idx="9130">
                  <c:v>3.908420327763672E-12</c:v>
                </c:pt>
                <c:pt idx="9131">
                  <c:v>4.0896554248575605E-12</c:v>
                </c:pt>
                <c:pt idx="9132">
                  <c:v>4.1778260574708706E-12</c:v>
                </c:pt>
                <c:pt idx="9133">
                  <c:v>4.0896554248575605E-12</c:v>
                </c:pt>
                <c:pt idx="9134">
                  <c:v>4.0787636115849164E-12</c:v>
                </c:pt>
                <c:pt idx="9135">
                  <c:v>4.1445436498698504E-12</c:v>
                </c:pt>
                <c:pt idx="9136">
                  <c:v>4.0679008060364096E-12</c:v>
                </c:pt>
                <c:pt idx="9137">
                  <c:v>4.1666994229316919E-12</c:v>
                </c:pt>
                <c:pt idx="9138">
                  <c:v>4.0462703791808961E-12</c:v>
                </c:pt>
                <c:pt idx="9139">
                  <c:v>4.0462703791808961E-12</c:v>
                </c:pt>
                <c:pt idx="9140">
                  <c:v>3.939806566976964E-12</c:v>
                </c:pt>
                <c:pt idx="9141">
                  <c:v>4.1115177781463549E-12</c:v>
                </c:pt>
                <c:pt idx="9142">
                  <c:v>4.0787636115849164E-12</c:v>
                </c:pt>
                <c:pt idx="9143">
                  <c:v>4.0033455830834341E-12</c:v>
                </c:pt>
                <c:pt idx="9144">
                  <c:v>3.9820500830664945E-12</c:v>
                </c:pt>
                <c:pt idx="9145">
                  <c:v>4.1666994229316919E-12</c:v>
                </c:pt>
                <c:pt idx="9146">
                  <c:v>4.0679008060364096E-12</c:v>
                </c:pt>
                <c:pt idx="9147">
                  <c:v>4.1556111202685977E-12</c:v>
                </c:pt>
                <c:pt idx="9148">
                  <c:v>4.0679008060364096E-12</c:v>
                </c:pt>
                <c:pt idx="9149">
                  <c:v>3.9608761540146979E-12</c:v>
                </c:pt>
                <c:pt idx="9150">
                  <c:v>3.971453164004456E-12</c:v>
                </c:pt>
                <c:pt idx="9151">
                  <c:v>4.0896554248575605E-12</c:v>
                </c:pt>
                <c:pt idx="9152">
                  <c:v>3.99268363530862E-12</c:v>
                </c:pt>
                <c:pt idx="9153">
                  <c:v>4.2338976412309249E-12</c:v>
                </c:pt>
                <c:pt idx="9154">
                  <c:v>4.1115177781463549E-12</c:v>
                </c:pt>
                <c:pt idx="9155">
                  <c:v>4.1445436498698504E-12</c:v>
                </c:pt>
                <c:pt idx="9156">
                  <c:v>4.3251780535557179E-12</c:v>
                </c:pt>
                <c:pt idx="9157">
                  <c:v>4.3021705895731048E-12</c:v>
                </c:pt>
                <c:pt idx="9158">
                  <c:v>4.1005763233157308E-12</c:v>
                </c:pt>
                <c:pt idx="9159">
                  <c:v>4.2678975985099067E-12</c:v>
                </c:pt>
                <c:pt idx="9160">
                  <c:v>4.0247465438936059E-12</c:v>
                </c:pt>
                <c:pt idx="9161">
                  <c:v>4.1778260574708706E-12</c:v>
                </c:pt>
                <c:pt idx="9162">
                  <c:v>4.2907217748726945E-12</c:v>
                </c:pt>
                <c:pt idx="9163">
                  <c:v>4.0462703791808961E-12</c:v>
                </c:pt>
                <c:pt idx="9164">
                  <c:v>4.014036002217543E-12</c:v>
                </c:pt>
                <c:pt idx="9165">
                  <c:v>4.0787636115849164E-12</c:v>
                </c:pt>
                <c:pt idx="9166">
                  <c:v>4.1556111202685977E-12</c:v>
                </c:pt>
                <c:pt idx="9167">
                  <c:v>4.1666994229316919E-12</c:v>
                </c:pt>
                <c:pt idx="9168">
                  <c:v>4.1445436498698504E-12</c:v>
                </c:pt>
                <c:pt idx="9169">
                  <c:v>3.9820500830664945E-12</c:v>
                </c:pt>
                <c:pt idx="9170">
                  <c:v>4.2226216735189555E-12</c:v>
                </c:pt>
                <c:pt idx="9171">
                  <c:v>4.0896554248575605E-12</c:v>
                </c:pt>
                <c:pt idx="9172">
                  <c:v>4.256531080091951E-12</c:v>
                </c:pt>
                <c:pt idx="9173">
                  <c:v>4.3367278848811872E-12</c:v>
                </c:pt>
                <c:pt idx="9174">
                  <c:v>4.1556111202685977E-12</c:v>
                </c:pt>
                <c:pt idx="9175">
                  <c:v>4.2338976412309249E-12</c:v>
                </c:pt>
                <c:pt idx="9176">
                  <c:v>4.2452037199634138E-12</c:v>
                </c:pt>
                <c:pt idx="9177">
                  <c:v>4.0896554248575605E-12</c:v>
                </c:pt>
                <c:pt idx="9178">
                  <c:v>4.1445436498698504E-12</c:v>
                </c:pt>
                <c:pt idx="9179">
                  <c:v>4.1445436498698504E-12</c:v>
                </c:pt>
                <c:pt idx="9180">
                  <c:v>4.2001685426284445E-12</c:v>
                </c:pt>
                <c:pt idx="9181">
                  <c:v>4.1115177781463549E-12</c:v>
                </c:pt>
                <c:pt idx="9182">
                  <c:v>4.0462703791808961E-12</c:v>
                </c:pt>
                <c:pt idx="9183">
                  <c:v>4.0787636115849164E-12</c:v>
                </c:pt>
                <c:pt idx="9184">
                  <c:v>4.2113757366340466E-12</c:v>
                </c:pt>
                <c:pt idx="9185">
                  <c:v>4.0462703791808961E-12</c:v>
                </c:pt>
                <c:pt idx="9186">
                  <c:v>4.0570754234584052E-12</c:v>
                </c:pt>
                <c:pt idx="9187">
                  <c:v>4.2113757366340466E-12</c:v>
                </c:pt>
                <c:pt idx="9188">
                  <c:v>4.1778260574708706E-12</c:v>
                </c:pt>
                <c:pt idx="9189">
                  <c:v>4.1335056550157289E-12</c:v>
                </c:pt>
                <c:pt idx="9190">
                  <c:v>4.1005763233157308E-12</c:v>
                </c:pt>
                <c:pt idx="9191">
                  <c:v>4.1778260574708706E-12</c:v>
                </c:pt>
                <c:pt idx="9192">
                  <c:v>4.1556111202685977E-12</c:v>
                </c:pt>
                <c:pt idx="9193">
                  <c:v>4.2907217748726945E-12</c:v>
                </c:pt>
                <c:pt idx="9194">
                  <c:v>4.0354941115391766E-12</c:v>
                </c:pt>
                <c:pt idx="9195">
                  <c:v>4.2226216735189555E-12</c:v>
                </c:pt>
                <c:pt idx="9196">
                  <c:v>4.0679008060364096E-12</c:v>
                </c:pt>
                <c:pt idx="9197">
                  <c:v>4.2452037199634138E-12</c:v>
                </c:pt>
                <c:pt idx="9198">
                  <c:v>4.1445436498698504E-12</c:v>
                </c:pt>
                <c:pt idx="9199">
                  <c:v>4.0787636115849164E-12</c:v>
                </c:pt>
                <c:pt idx="9200">
                  <c:v>4.1115177781463549E-12</c:v>
                </c:pt>
                <c:pt idx="9201">
                  <c:v>4.0570754234584052E-12</c:v>
                </c:pt>
                <c:pt idx="9202">
                  <c:v>4.1335056550157289E-12</c:v>
                </c:pt>
                <c:pt idx="9203">
                  <c:v>4.0247465438936059E-12</c:v>
                </c:pt>
                <c:pt idx="9204">
                  <c:v>4.014036002217543E-12</c:v>
                </c:pt>
                <c:pt idx="9205">
                  <c:v>4.1115177781463549E-12</c:v>
                </c:pt>
                <c:pt idx="9206">
                  <c:v>4.2907217748726945E-12</c:v>
                </c:pt>
                <c:pt idx="9207">
                  <c:v>4.1335056550157289E-12</c:v>
                </c:pt>
                <c:pt idx="9208">
                  <c:v>4.1005763233157308E-12</c:v>
                </c:pt>
                <c:pt idx="9209">
                  <c:v>4.1115177781463549E-12</c:v>
                </c:pt>
                <c:pt idx="9210">
                  <c:v>4.1556111202685977E-12</c:v>
                </c:pt>
                <c:pt idx="9211">
                  <c:v>4.2001685426284445E-12</c:v>
                </c:pt>
                <c:pt idx="9212">
                  <c:v>4.1335056550157289E-12</c:v>
                </c:pt>
                <c:pt idx="9213">
                  <c:v>3.8876379134297657E-12</c:v>
                </c:pt>
                <c:pt idx="9214">
                  <c:v>3.9188572612206846E-12</c:v>
                </c:pt>
                <c:pt idx="9215">
                  <c:v>3.9820500830664945E-12</c:v>
                </c:pt>
                <c:pt idx="9216">
                  <c:v>3.971453164004456E-12</c:v>
                </c:pt>
                <c:pt idx="9217">
                  <c:v>4.0247465438936059E-12</c:v>
                </c:pt>
                <c:pt idx="9218">
                  <c:v>4.0679008060364096E-12</c:v>
                </c:pt>
                <c:pt idx="9219">
                  <c:v>4.1445436498698504E-12</c:v>
                </c:pt>
                <c:pt idx="9220">
                  <c:v>4.1335056550157289E-12</c:v>
                </c:pt>
                <c:pt idx="9221">
                  <c:v>4.2907217748726945E-12</c:v>
                </c:pt>
                <c:pt idx="9222">
                  <c:v>4.1115177781463549E-12</c:v>
                </c:pt>
                <c:pt idx="9223">
                  <c:v>4.1556111202685977E-12</c:v>
                </c:pt>
                <c:pt idx="9224">
                  <c:v>1.3901545374564092E-4</c:v>
                </c:pt>
                <c:pt idx="9225">
                  <c:v>1.4315326686333203E-4</c:v>
                </c:pt>
                <c:pt idx="9226">
                  <c:v>1.4163462766847871E-4</c:v>
                </c:pt>
                <c:pt idx="9227">
                  <c:v>1.3938667662306091E-4</c:v>
                </c:pt>
                <c:pt idx="9228">
                  <c:v>1.3827626079394254E-4</c:v>
                </c:pt>
                <c:pt idx="9229">
                  <c:v>1.4201284471276315E-4</c:v>
                </c:pt>
                <c:pt idx="9230">
                  <c:v>1.4353553923813028E-4</c:v>
                </c:pt>
                <c:pt idx="9231">
                  <c:v>1.3938667662306091E-4</c:v>
                </c:pt>
                <c:pt idx="9232">
                  <c:v>1.4163462766847871E-4</c:v>
                </c:pt>
                <c:pt idx="9233">
                  <c:v>1.3938667662306091E-4</c:v>
                </c:pt>
                <c:pt idx="9234">
                  <c:v>1.4013209893379833E-4</c:v>
                </c:pt>
                <c:pt idx="9235">
                  <c:v>1.4201284471276315E-4</c:v>
                </c:pt>
                <c:pt idx="9236">
                  <c:v>1.3975889080339773E-4</c:v>
                </c:pt>
                <c:pt idx="9237">
                  <c:v>1.4201284471276315E-4</c:v>
                </c:pt>
                <c:pt idx="9238">
                  <c:v>1.4277201257902964E-4</c:v>
                </c:pt>
                <c:pt idx="9239">
                  <c:v>1.4013209893379833E-4</c:v>
                </c:pt>
                <c:pt idx="9240">
                  <c:v>1.3938667662306091E-4</c:v>
                </c:pt>
                <c:pt idx="9241">
                  <c:v>1.408812127675377E-4</c:v>
                </c:pt>
                <c:pt idx="9242">
                  <c:v>1.4125741791429599E-4</c:v>
                </c:pt>
                <c:pt idx="9243">
                  <c:v>1.4239177367378651E-4</c:v>
                </c:pt>
                <c:pt idx="9244">
                  <c:v>1.408812127675377E-4</c:v>
                </c:pt>
                <c:pt idx="9245">
                  <c:v>1.4239177367378651E-4</c:v>
                </c:pt>
                <c:pt idx="9246">
                  <c:v>1.4201284471276315E-4</c:v>
                </c:pt>
                <c:pt idx="9247">
                  <c:v>1.3975889080339773E-4</c:v>
                </c:pt>
                <c:pt idx="9248">
                  <c:v>1.3938667662306091E-4</c:v>
                </c:pt>
                <c:pt idx="9249">
                  <c:v>1.4239177367378651E-4</c:v>
                </c:pt>
                <c:pt idx="9250">
                  <c:v>1.4013209893379833E-4</c:v>
                </c:pt>
                <c:pt idx="9251">
                  <c:v>1.4163462766847871E-4</c:v>
                </c:pt>
                <c:pt idx="9252">
                  <c:v>1.4125741791429599E-4</c:v>
                </c:pt>
                <c:pt idx="9253">
                  <c:v>1.4201284471276315E-4</c:v>
                </c:pt>
                <c:pt idx="9254">
                  <c:v>1.4050600955267464E-4</c:v>
                </c:pt>
                <c:pt idx="9255">
                  <c:v>1.3975889080339773E-4</c:v>
                </c:pt>
                <c:pt idx="9256">
                  <c:v>1.4050600955267464E-4</c:v>
                </c:pt>
                <c:pt idx="9257">
                  <c:v>1.3938667662306091E-4</c:v>
                </c:pt>
                <c:pt idx="9258">
                  <c:v>1.3938667662306091E-4</c:v>
                </c:pt>
                <c:pt idx="9259">
                  <c:v>1.3975889080339773E-4</c:v>
                </c:pt>
                <c:pt idx="9260">
                  <c:v>1.3864550975172188E-4</c:v>
                </c:pt>
                <c:pt idx="9261">
                  <c:v>1.4201284471276315E-4</c:v>
                </c:pt>
                <c:pt idx="9262">
                  <c:v>1.3754071047659727E-4</c:v>
                </c:pt>
                <c:pt idx="9263">
                  <c:v>1.4013209893379833E-4</c:v>
                </c:pt>
                <c:pt idx="9264">
                  <c:v>1.4125741791429599E-4</c:v>
                </c:pt>
                <c:pt idx="9265">
                  <c:v>1.4353553923813028E-4</c:v>
                </c:pt>
                <c:pt idx="9266">
                  <c:v>1.4163462766847871E-4</c:v>
                </c:pt>
                <c:pt idx="9267">
                  <c:v>1.4013209893379833E-4</c:v>
                </c:pt>
                <c:pt idx="9268">
                  <c:v>1.408812127675377E-4</c:v>
                </c:pt>
                <c:pt idx="9269">
                  <c:v>1.4013209893379833E-4</c:v>
                </c:pt>
                <c:pt idx="9270">
                  <c:v>1.4013209893379833E-4</c:v>
                </c:pt>
                <c:pt idx="9271">
                  <c:v>1.4050600955267464E-4</c:v>
                </c:pt>
                <c:pt idx="9272">
                  <c:v>1.3975889080339773E-4</c:v>
                </c:pt>
                <c:pt idx="9273">
                  <c:v>1.4013209893379833E-4</c:v>
                </c:pt>
                <c:pt idx="9274">
                  <c:v>1.4050600955267464E-4</c:v>
                </c:pt>
                <c:pt idx="9275">
                  <c:v>1.4013209893379833E-4</c:v>
                </c:pt>
                <c:pt idx="9276">
                  <c:v>1.4050600955267464E-4</c:v>
                </c:pt>
                <c:pt idx="9277">
                  <c:v>1.408812127675377E-4</c:v>
                </c:pt>
                <c:pt idx="9278">
                  <c:v>1.3938667662306091E-4</c:v>
                </c:pt>
                <c:pt idx="9279">
                  <c:v>1.4125741791429599E-4</c:v>
                </c:pt>
                <c:pt idx="9280">
                  <c:v>1.4239177367378651E-4</c:v>
                </c:pt>
                <c:pt idx="9281">
                  <c:v>1.4125741791429599E-4</c:v>
                </c:pt>
                <c:pt idx="9282">
                  <c:v>1.4050600955267464E-4</c:v>
                </c:pt>
                <c:pt idx="9283">
                  <c:v>1.3975889080339773E-4</c:v>
                </c:pt>
                <c:pt idx="9284">
                  <c:v>1.4315326686333203E-4</c:v>
                </c:pt>
                <c:pt idx="9285">
                  <c:v>1.4050600955267464E-4</c:v>
                </c:pt>
                <c:pt idx="9286">
                  <c:v>1.4163462766847871E-4</c:v>
                </c:pt>
                <c:pt idx="9287">
                  <c:v>1.4125741791429599E-4</c:v>
                </c:pt>
                <c:pt idx="9288">
                  <c:v>1.3790799524192269E-4</c:v>
                </c:pt>
                <c:pt idx="9289">
                  <c:v>1.3790799524192269E-4</c:v>
                </c:pt>
                <c:pt idx="9290">
                  <c:v>1.4239177367378651E-4</c:v>
                </c:pt>
                <c:pt idx="9291">
                  <c:v>1.408812127675377E-4</c:v>
                </c:pt>
                <c:pt idx="9292">
                  <c:v>1.3975889080339773E-4</c:v>
                </c:pt>
                <c:pt idx="9293">
                  <c:v>1.3901545374564092E-4</c:v>
                </c:pt>
                <c:pt idx="9294">
                  <c:v>1.3975889080339773E-4</c:v>
                </c:pt>
                <c:pt idx="9295">
                  <c:v>1.4163462766847871E-4</c:v>
                </c:pt>
                <c:pt idx="9296">
                  <c:v>1.4277201257902964E-4</c:v>
                </c:pt>
                <c:pt idx="9297">
                  <c:v>1.4013209893379833E-4</c:v>
                </c:pt>
                <c:pt idx="9298">
                  <c:v>1.4013209893379833E-4</c:v>
                </c:pt>
                <c:pt idx="9299">
                  <c:v>1.4163462766847871E-4</c:v>
                </c:pt>
                <c:pt idx="9300">
                  <c:v>1.4315326686333203E-4</c:v>
                </c:pt>
                <c:pt idx="9301">
                  <c:v>1.4163462766847871E-4</c:v>
                </c:pt>
                <c:pt idx="9302">
                  <c:v>1.4201284471276315E-4</c:v>
                </c:pt>
                <c:pt idx="9303">
                  <c:v>1.4013209893379833E-4</c:v>
                </c:pt>
                <c:pt idx="9304">
                  <c:v>1.4050600955267464E-4</c:v>
                </c:pt>
                <c:pt idx="9305">
                  <c:v>1.4163462766847871E-4</c:v>
                </c:pt>
                <c:pt idx="9306">
                  <c:v>1.3827626079394254E-4</c:v>
                </c:pt>
                <c:pt idx="9307">
                  <c:v>1.408812127675377E-4</c:v>
                </c:pt>
                <c:pt idx="9308">
                  <c:v>1.4163462766847871E-4</c:v>
                </c:pt>
                <c:pt idx="9309">
                  <c:v>1.4013209893379833E-4</c:v>
                </c:pt>
                <c:pt idx="9310">
                  <c:v>1.4125741791429599E-4</c:v>
                </c:pt>
                <c:pt idx="9311">
                  <c:v>1.3790799524192269E-4</c:v>
                </c:pt>
                <c:pt idx="9312">
                  <c:v>1.3938667662306091E-4</c:v>
                </c:pt>
                <c:pt idx="9313">
                  <c:v>1.4013209893379833E-4</c:v>
                </c:pt>
                <c:pt idx="9314">
                  <c:v>1.3938667662306091E-4</c:v>
                </c:pt>
                <c:pt idx="9315">
                  <c:v>1.408812127675377E-4</c:v>
                </c:pt>
                <c:pt idx="9316">
                  <c:v>1.408812127675377E-4</c:v>
                </c:pt>
                <c:pt idx="9317">
                  <c:v>1.408812127675377E-4</c:v>
                </c:pt>
                <c:pt idx="9318">
                  <c:v>1.408812127675377E-4</c:v>
                </c:pt>
                <c:pt idx="9319">
                  <c:v>1.408812127675377E-4</c:v>
                </c:pt>
                <c:pt idx="9320">
                  <c:v>1.3827626079394254E-4</c:v>
                </c:pt>
                <c:pt idx="9321">
                  <c:v>1.4050600955267464E-4</c:v>
                </c:pt>
                <c:pt idx="9322">
                  <c:v>1.3754071047659727E-4</c:v>
                </c:pt>
                <c:pt idx="9323">
                  <c:v>1.3864550975172188E-4</c:v>
                </c:pt>
                <c:pt idx="9324">
                  <c:v>1.408812127675377E-4</c:v>
                </c:pt>
                <c:pt idx="9325">
                  <c:v>1.4125741791429599E-4</c:v>
                </c:pt>
                <c:pt idx="9326">
                  <c:v>1.3827626079394254E-4</c:v>
                </c:pt>
                <c:pt idx="9327">
                  <c:v>1.4125741791429599E-4</c:v>
                </c:pt>
                <c:pt idx="9328">
                  <c:v>1.4125741791429599E-4</c:v>
                </c:pt>
                <c:pt idx="9329">
                  <c:v>1.4125741791429599E-4</c:v>
                </c:pt>
                <c:pt idx="9330">
                  <c:v>1.3901545374564092E-4</c:v>
                </c:pt>
                <c:pt idx="9331">
                  <c:v>1.4125741791429599E-4</c:v>
                </c:pt>
                <c:pt idx="9332">
                  <c:v>1.4315326686333203E-4</c:v>
                </c:pt>
                <c:pt idx="9333">
                  <c:v>1.3827626079394254E-4</c:v>
                </c:pt>
                <c:pt idx="9334">
                  <c:v>1.4163462766847871E-4</c:v>
                </c:pt>
                <c:pt idx="9335">
                  <c:v>1.3975889080339773E-4</c:v>
                </c:pt>
                <c:pt idx="9336">
                  <c:v>1.4013209893379833E-4</c:v>
                </c:pt>
                <c:pt idx="9337">
                  <c:v>1.4125741791429599E-4</c:v>
                </c:pt>
                <c:pt idx="9338">
                  <c:v>1.4013209893379833E-4</c:v>
                </c:pt>
                <c:pt idx="9339">
                  <c:v>1.3901545374564092E-4</c:v>
                </c:pt>
                <c:pt idx="9340">
                  <c:v>1.3975889080339773E-4</c:v>
                </c:pt>
                <c:pt idx="9341">
                  <c:v>1.408812127675377E-4</c:v>
                </c:pt>
                <c:pt idx="9342">
                  <c:v>1.4163462766847871E-4</c:v>
                </c:pt>
                <c:pt idx="9343">
                  <c:v>1.3901545374564092E-4</c:v>
                </c:pt>
                <c:pt idx="9344">
                  <c:v>1.3790799524192269E-4</c:v>
                </c:pt>
                <c:pt idx="9345">
                  <c:v>1.3790799524192269E-4</c:v>
                </c:pt>
                <c:pt idx="9346">
                  <c:v>1.4353553923813028E-4</c:v>
                </c:pt>
                <c:pt idx="9347">
                  <c:v>1.4201284471276315E-4</c:v>
                </c:pt>
                <c:pt idx="9348">
                  <c:v>1.4201284471276315E-4</c:v>
                </c:pt>
                <c:pt idx="9349">
                  <c:v>1.3975889080339773E-4</c:v>
                </c:pt>
                <c:pt idx="9350">
                  <c:v>1.3901545374564092E-4</c:v>
                </c:pt>
                <c:pt idx="9351">
                  <c:v>1.3975889080339773E-4</c:v>
                </c:pt>
                <c:pt idx="9352">
                  <c:v>1.4013209893379833E-4</c:v>
                </c:pt>
                <c:pt idx="9353">
                  <c:v>1.3975889080339773E-4</c:v>
                </c:pt>
                <c:pt idx="9354">
                  <c:v>1.4163462766847871E-4</c:v>
                </c:pt>
                <c:pt idx="9355">
                  <c:v>1.3901545374564092E-4</c:v>
                </c:pt>
                <c:pt idx="9356">
                  <c:v>1.3901545374564092E-4</c:v>
                </c:pt>
                <c:pt idx="9357">
                  <c:v>1.3864550975172188E-4</c:v>
                </c:pt>
                <c:pt idx="9358">
                  <c:v>1.4125741791429599E-4</c:v>
                </c:pt>
                <c:pt idx="9359">
                  <c:v>1.3827626079394254E-4</c:v>
                </c:pt>
                <c:pt idx="9360">
                  <c:v>1.4050600955267464E-4</c:v>
                </c:pt>
                <c:pt idx="9361">
                  <c:v>1.3901545374564092E-4</c:v>
                </c:pt>
                <c:pt idx="9362">
                  <c:v>1.4013209893379833E-4</c:v>
                </c:pt>
                <c:pt idx="9363">
                  <c:v>1.3938667662306091E-4</c:v>
                </c:pt>
                <c:pt idx="9364">
                  <c:v>1.4277201257902964E-4</c:v>
                </c:pt>
                <c:pt idx="9365">
                  <c:v>1.4201284471276315E-4</c:v>
                </c:pt>
                <c:pt idx="9366">
                  <c:v>1.3901545374564092E-4</c:v>
                </c:pt>
                <c:pt idx="9367">
                  <c:v>1.4201284471276315E-4</c:v>
                </c:pt>
                <c:pt idx="9368">
                  <c:v>1.3864550975172188E-4</c:v>
                </c:pt>
                <c:pt idx="9369">
                  <c:v>1.3901545374564092E-4</c:v>
                </c:pt>
                <c:pt idx="9370">
                  <c:v>1.3975889080339773E-4</c:v>
                </c:pt>
                <c:pt idx="9371">
                  <c:v>1.3975889080339773E-4</c:v>
                </c:pt>
                <c:pt idx="9372">
                  <c:v>1.4201284471276315E-4</c:v>
                </c:pt>
                <c:pt idx="9373">
                  <c:v>1.4013209893379833E-4</c:v>
                </c:pt>
                <c:pt idx="9374">
                  <c:v>1.4239177367378651E-4</c:v>
                </c:pt>
                <c:pt idx="9375">
                  <c:v>1.408812127675377E-4</c:v>
                </c:pt>
                <c:pt idx="9376">
                  <c:v>1.4125741791429599E-4</c:v>
                </c:pt>
                <c:pt idx="9377">
                  <c:v>1.4163462766847871E-4</c:v>
                </c:pt>
                <c:pt idx="9378">
                  <c:v>1.4201284471276315E-4</c:v>
                </c:pt>
                <c:pt idx="9379">
                  <c:v>1.4125741791429599E-4</c:v>
                </c:pt>
                <c:pt idx="9380">
                  <c:v>1.4013209893379833E-4</c:v>
                </c:pt>
                <c:pt idx="9381">
                  <c:v>1.3901545374564092E-4</c:v>
                </c:pt>
                <c:pt idx="9382">
                  <c:v>1.4013209893379833E-4</c:v>
                </c:pt>
                <c:pt idx="9383">
                  <c:v>1.4050600955267464E-4</c:v>
                </c:pt>
                <c:pt idx="9384">
                  <c:v>1.408812127675377E-4</c:v>
                </c:pt>
                <c:pt idx="9385">
                  <c:v>1.4050600955267464E-4</c:v>
                </c:pt>
                <c:pt idx="9386">
                  <c:v>1.3975889080339773E-4</c:v>
                </c:pt>
                <c:pt idx="9387">
                  <c:v>1.4201284471276315E-4</c:v>
                </c:pt>
                <c:pt idx="9388">
                  <c:v>1.4050600955267464E-4</c:v>
                </c:pt>
                <c:pt idx="9389">
                  <c:v>1.4239177367378651E-4</c:v>
                </c:pt>
                <c:pt idx="9390">
                  <c:v>1.4050600955267464E-4</c:v>
                </c:pt>
                <c:pt idx="9391">
                  <c:v>1.3901545374564092E-4</c:v>
                </c:pt>
                <c:pt idx="9392">
                  <c:v>1.3901545374564092E-4</c:v>
                </c:pt>
                <c:pt idx="9393">
                  <c:v>1.4201284471276315E-4</c:v>
                </c:pt>
                <c:pt idx="9394">
                  <c:v>1.4277201257902964E-4</c:v>
                </c:pt>
                <c:pt idx="9395">
                  <c:v>1.3975889080339773E-4</c:v>
                </c:pt>
                <c:pt idx="9396">
                  <c:v>1.3938667662306091E-4</c:v>
                </c:pt>
                <c:pt idx="9397">
                  <c:v>1.3938667662306091E-4</c:v>
                </c:pt>
                <c:pt idx="9398">
                  <c:v>1.3827626079394254E-4</c:v>
                </c:pt>
                <c:pt idx="9399">
                  <c:v>1.3975889080339773E-4</c:v>
                </c:pt>
                <c:pt idx="9400">
                  <c:v>1.3975889080339773E-4</c:v>
                </c:pt>
                <c:pt idx="9401">
                  <c:v>1.3864550975172188E-4</c:v>
                </c:pt>
                <c:pt idx="9402">
                  <c:v>1.408812127675377E-4</c:v>
                </c:pt>
                <c:pt idx="9403">
                  <c:v>1.408812127675377E-4</c:v>
                </c:pt>
                <c:pt idx="9404">
                  <c:v>1.3901545374564092E-4</c:v>
                </c:pt>
                <c:pt idx="9405">
                  <c:v>1.3864550975172188E-4</c:v>
                </c:pt>
                <c:pt idx="9406">
                  <c:v>1.4050600955267464E-4</c:v>
                </c:pt>
                <c:pt idx="9407">
                  <c:v>1.3790799524192269E-4</c:v>
                </c:pt>
                <c:pt idx="9408">
                  <c:v>1.3901545374564092E-4</c:v>
                </c:pt>
                <c:pt idx="9409">
                  <c:v>1.3901545374564092E-4</c:v>
                </c:pt>
                <c:pt idx="9410">
                  <c:v>1.4013209893379833E-4</c:v>
                </c:pt>
                <c:pt idx="9411">
                  <c:v>1.408812127675377E-4</c:v>
                </c:pt>
                <c:pt idx="9412">
                  <c:v>1.3938667662306091E-4</c:v>
                </c:pt>
                <c:pt idx="9413">
                  <c:v>1.4315326686333203E-4</c:v>
                </c:pt>
                <c:pt idx="9414">
                  <c:v>1.408812127675377E-4</c:v>
                </c:pt>
                <c:pt idx="9415">
                  <c:v>1.4013209893379833E-4</c:v>
                </c:pt>
                <c:pt idx="9416">
                  <c:v>1.4163462766847871E-4</c:v>
                </c:pt>
                <c:pt idx="9417">
                  <c:v>1.3790799524192269E-4</c:v>
                </c:pt>
                <c:pt idx="9418">
                  <c:v>1.4013209893379833E-4</c:v>
                </c:pt>
                <c:pt idx="9419">
                  <c:v>1.4125741791429599E-4</c:v>
                </c:pt>
                <c:pt idx="9420">
                  <c:v>1.3938667662306091E-4</c:v>
                </c:pt>
                <c:pt idx="9421">
                  <c:v>1.4163462766847871E-4</c:v>
                </c:pt>
                <c:pt idx="9422">
                  <c:v>1.4201284471276315E-4</c:v>
                </c:pt>
                <c:pt idx="9423">
                  <c:v>1.3864550975172188E-4</c:v>
                </c:pt>
                <c:pt idx="9424">
                  <c:v>1.4013209893379833E-4</c:v>
                </c:pt>
                <c:pt idx="9425">
                  <c:v>1.3975889080339773E-4</c:v>
                </c:pt>
                <c:pt idx="9426">
                  <c:v>1.3827626079394254E-4</c:v>
                </c:pt>
                <c:pt idx="9427">
                  <c:v>1.3901545374564092E-4</c:v>
                </c:pt>
                <c:pt idx="9428">
                  <c:v>1.4125741791429599E-4</c:v>
                </c:pt>
                <c:pt idx="9429">
                  <c:v>1.4013209893379833E-4</c:v>
                </c:pt>
                <c:pt idx="9430">
                  <c:v>1.3975889080339773E-4</c:v>
                </c:pt>
                <c:pt idx="9431">
                  <c:v>1.4277201257902964E-4</c:v>
                </c:pt>
                <c:pt idx="9432">
                  <c:v>1.3901545374564092E-4</c:v>
                </c:pt>
                <c:pt idx="9433">
                  <c:v>1.4163462766847871E-4</c:v>
                </c:pt>
                <c:pt idx="9434">
                  <c:v>1.408812127675377E-4</c:v>
                </c:pt>
                <c:pt idx="9435">
                  <c:v>1.4050600955267464E-4</c:v>
                </c:pt>
                <c:pt idx="9436">
                  <c:v>1.4013209893379833E-4</c:v>
                </c:pt>
                <c:pt idx="9437">
                  <c:v>1.4125741791429599E-4</c:v>
                </c:pt>
                <c:pt idx="9438">
                  <c:v>1.4163462766847871E-4</c:v>
                </c:pt>
                <c:pt idx="9439">
                  <c:v>1.3864550975172188E-4</c:v>
                </c:pt>
                <c:pt idx="9440">
                  <c:v>1.3938667662306091E-4</c:v>
                </c:pt>
                <c:pt idx="9441">
                  <c:v>1.4050600955267464E-4</c:v>
                </c:pt>
                <c:pt idx="9442">
                  <c:v>1.4201284471276315E-4</c:v>
                </c:pt>
                <c:pt idx="9443">
                  <c:v>1.36445000429112E-4</c:v>
                </c:pt>
                <c:pt idx="9444">
                  <c:v>1.4125741791429599E-4</c:v>
                </c:pt>
                <c:pt idx="9445">
                  <c:v>1.4163462766847871E-4</c:v>
                </c:pt>
                <c:pt idx="9446">
                  <c:v>1.4353553923813028E-4</c:v>
                </c:pt>
                <c:pt idx="9447">
                  <c:v>1.408812127675377E-4</c:v>
                </c:pt>
                <c:pt idx="9448">
                  <c:v>1.4163462766847871E-4</c:v>
                </c:pt>
                <c:pt idx="9449">
                  <c:v>1.4353553923813028E-4</c:v>
                </c:pt>
                <c:pt idx="9450">
                  <c:v>1.4391853116300522E-4</c:v>
                </c:pt>
                <c:pt idx="9451">
                  <c:v>1.3827626079394254E-4</c:v>
                </c:pt>
                <c:pt idx="9452">
                  <c:v>1.3975889080339773E-4</c:v>
                </c:pt>
                <c:pt idx="9453">
                  <c:v>1.3827626079394254E-4</c:v>
                </c:pt>
                <c:pt idx="9454">
                  <c:v>1.4239177367378651E-4</c:v>
                </c:pt>
                <c:pt idx="9455">
                  <c:v>1.4391853116300522E-4</c:v>
                </c:pt>
                <c:pt idx="9456">
                  <c:v>1.4050600955267464E-4</c:v>
                </c:pt>
                <c:pt idx="9457">
                  <c:v>1.4050600955267464E-4</c:v>
                </c:pt>
                <c:pt idx="9458">
                  <c:v>1.4125741791429599E-4</c:v>
                </c:pt>
                <c:pt idx="9459">
                  <c:v>1.4201284471276315E-4</c:v>
                </c:pt>
                <c:pt idx="9460">
                  <c:v>1.4013209893379833E-4</c:v>
                </c:pt>
                <c:pt idx="9461">
                  <c:v>1.3901545374564092E-4</c:v>
                </c:pt>
                <c:pt idx="9462">
                  <c:v>1.4163462766847871E-4</c:v>
                </c:pt>
                <c:pt idx="9463">
                  <c:v>1.4050600955267464E-4</c:v>
                </c:pt>
                <c:pt idx="9464">
                  <c:v>1.3975889080339773E-4</c:v>
                </c:pt>
                <c:pt idx="9465">
                  <c:v>1.4013209893379833E-4</c:v>
                </c:pt>
                <c:pt idx="9466">
                  <c:v>1.3827626079394254E-4</c:v>
                </c:pt>
                <c:pt idx="9467">
                  <c:v>1.4013209893379833E-4</c:v>
                </c:pt>
                <c:pt idx="9468">
                  <c:v>1.4125741791429599E-4</c:v>
                </c:pt>
                <c:pt idx="9469">
                  <c:v>1.3975889080339773E-4</c:v>
                </c:pt>
                <c:pt idx="9470">
                  <c:v>1.4201284471276315E-4</c:v>
                </c:pt>
                <c:pt idx="9471">
                  <c:v>1.4125741791429599E-4</c:v>
                </c:pt>
                <c:pt idx="9472">
                  <c:v>1.3975889080339773E-4</c:v>
                </c:pt>
                <c:pt idx="9473">
                  <c:v>1.3827626079394254E-4</c:v>
                </c:pt>
                <c:pt idx="9474">
                  <c:v>1.408812127675377E-4</c:v>
                </c:pt>
                <c:pt idx="9475">
                  <c:v>1.4050600955267464E-4</c:v>
                </c:pt>
                <c:pt idx="9476">
                  <c:v>1.3975889080339773E-4</c:v>
                </c:pt>
                <c:pt idx="9477">
                  <c:v>1.4163462766847871E-4</c:v>
                </c:pt>
                <c:pt idx="9478">
                  <c:v>1.3975889080339773E-4</c:v>
                </c:pt>
                <c:pt idx="9479">
                  <c:v>1.3901545374564092E-4</c:v>
                </c:pt>
                <c:pt idx="9480">
                  <c:v>1.4239177367378651E-4</c:v>
                </c:pt>
                <c:pt idx="9481">
                  <c:v>1.4013209893379833E-4</c:v>
                </c:pt>
                <c:pt idx="9482">
                  <c:v>1.408812127675377E-4</c:v>
                </c:pt>
                <c:pt idx="9483">
                  <c:v>1.3975889080339773E-4</c:v>
                </c:pt>
                <c:pt idx="9484">
                  <c:v>1.4315326686333203E-4</c:v>
                </c:pt>
                <c:pt idx="9485">
                  <c:v>1.368093592417776E-4</c:v>
                </c:pt>
                <c:pt idx="9486">
                  <c:v>1.3827626079394254E-4</c:v>
                </c:pt>
                <c:pt idx="9487">
                  <c:v>1.4201284471276315E-4</c:v>
                </c:pt>
                <c:pt idx="9488">
                  <c:v>1.3938667662306091E-4</c:v>
                </c:pt>
                <c:pt idx="9489">
                  <c:v>1.4201284471276315E-4</c:v>
                </c:pt>
                <c:pt idx="9490">
                  <c:v>1.4163462766847871E-4</c:v>
                </c:pt>
                <c:pt idx="9491">
                  <c:v>1.4201284471276315E-4</c:v>
                </c:pt>
                <c:pt idx="9492">
                  <c:v>1.4050600955267464E-4</c:v>
                </c:pt>
                <c:pt idx="9493">
                  <c:v>1.3827626079394254E-4</c:v>
                </c:pt>
                <c:pt idx="9494">
                  <c:v>1.3827626079394254E-4</c:v>
                </c:pt>
                <c:pt idx="9495">
                  <c:v>1.4125741791429599E-4</c:v>
                </c:pt>
                <c:pt idx="9496">
                  <c:v>1.3901545374564092E-4</c:v>
                </c:pt>
                <c:pt idx="9497">
                  <c:v>1.4163462766847871E-4</c:v>
                </c:pt>
                <c:pt idx="9498">
                  <c:v>1.3901545374564092E-4</c:v>
                </c:pt>
                <c:pt idx="9499">
                  <c:v>1.3864550975172188E-4</c:v>
                </c:pt>
                <c:pt idx="9500">
                  <c:v>1.4277201257902964E-4</c:v>
                </c:pt>
                <c:pt idx="9501">
                  <c:v>1.3754071047659727E-4</c:v>
                </c:pt>
                <c:pt idx="9502">
                  <c:v>1.3901545374564092E-4</c:v>
                </c:pt>
                <c:pt idx="9503">
                  <c:v>1.3901545374564092E-4</c:v>
                </c:pt>
                <c:pt idx="9504">
                  <c:v>1.36445000429112E-4</c:v>
                </c:pt>
                <c:pt idx="9505">
                  <c:v>1.4125741791429599E-4</c:v>
                </c:pt>
                <c:pt idx="9506">
                  <c:v>1.4125741791429599E-4</c:v>
                </c:pt>
                <c:pt idx="9507">
                  <c:v>1.4050600955267464E-4</c:v>
                </c:pt>
                <c:pt idx="9508">
                  <c:v>1.4239177367378651E-4</c:v>
                </c:pt>
                <c:pt idx="9509">
                  <c:v>1.4201284471276315E-4</c:v>
                </c:pt>
                <c:pt idx="9510">
                  <c:v>1.4163462766847871E-4</c:v>
                </c:pt>
                <c:pt idx="9511">
                  <c:v>1.4013209893379833E-4</c:v>
                </c:pt>
                <c:pt idx="9512">
                  <c:v>1.4125741791429599E-4</c:v>
                </c:pt>
                <c:pt idx="9513">
                  <c:v>1.3938667662306091E-4</c:v>
                </c:pt>
                <c:pt idx="9514">
                  <c:v>1.3901545374564092E-4</c:v>
                </c:pt>
                <c:pt idx="9515">
                  <c:v>1.4163462766847871E-4</c:v>
                </c:pt>
                <c:pt idx="9516">
                  <c:v>1.3901545374564092E-4</c:v>
                </c:pt>
                <c:pt idx="9517">
                  <c:v>1.4125741791429599E-4</c:v>
                </c:pt>
                <c:pt idx="9518">
                  <c:v>1.4277201257902964E-4</c:v>
                </c:pt>
                <c:pt idx="9519">
                  <c:v>1.408812127675377E-4</c:v>
                </c:pt>
                <c:pt idx="9520">
                  <c:v>1.3864550975172188E-4</c:v>
                </c:pt>
                <c:pt idx="9521">
                  <c:v>1.36445000429112E-4</c:v>
                </c:pt>
                <c:pt idx="9522">
                  <c:v>1.3901545374564092E-4</c:v>
                </c:pt>
                <c:pt idx="9523">
                  <c:v>1.4050600955267464E-4</c:v>
                </c:pt>
                <c:pt idx="9524">
                  <c:v>1.4201284471276315E-4</c:v>
                </c:pt>
                <c:pt idx="9525">
                  <c:v>1.4125741791429599E-4</c:v>
                </c:pt>
                <c:pt idx="9526">
                  <c:v>1.3938667662306091E-4</c:v>
                </c:pt>
                <c:pt idx="9527">
                  <c:v>1.4125741791429599E-4</c:v>
                </c:pt>
                <c:pt idx="9528">
                  <c:v>1.3864550975172188E-4</c:v>
                </c:pt>
                <c:pt idx="9529">
                  <c:v>1.3975889080339773E-4</c:v>
                </c:pt>
                <c:pt idx="9530">
                  <c:v>1.4050600955267464E-4</c:v>
                </c:pt>
                <c:pt idx="9531">
                  <c:v>1.3754071047659727E-4</c:v>
                </c:pt>
                <c:pt idx="9532">
                  <c:v>1.3864550975172188E-4</c:v>
                </c:pt>
                <c:pt idx="9533">
                  <c:v>1.3975889080339773E-4</c:v>
                </c:pt>
                <c:pt idx="9534">
                  <c:v>1.3938667662306091E-4</c:v>
                </c:pt>
                <c:pt idx="9535">
                  <c:v>1.4163462766847871E-4</c:v>
                </c:pt>
                <c:pt idx="9536">
                  <c:v>1.4163462766847871E-4</c:v>
                </c:pt>
                <c:pt idx="9537">
                  <c:v>1.3827626079394254E-4</c:v>
                </c:pt>
                <c:pt idx="9538">
                  <c:v>1.3975889080339773E-4</c:v>
                </c:pt>
                <c:pt idx="9539">
                  <c:v>1.3864550975172188E-4</c:v>
                </c:pt>
                <c:pt idx="9540">
                  <c:v>1.4163462766847871E-4</c:v>
                </c:pt>
                <c:pt idx="9541">
                  <c:v>1.4201284471276315E-4</c:v>
                </c:pt>
                <c:pt idx="9542">
                  <c:v>1.4050600955267464E-4</c:v>
                </c:pt>
                <c:pt idx="9543">
                  <c:v>1.3901545374564092E-4</c:v>
                </c:pt>
                <c:pt idx="9544">
                  <c:v>1.3938667662306091E-4</c:v>
                </c:pt>
                <c:pt idx="9545">
                  <c:v>1.4163462766847871E-4</c:v>
                </c:pt>
                <c:pt idx="9546">
                  <c:v>1.3717469102775758E-4</c:v>
                </c:pt>
                <c:pt idx="9547">
                  <c:v>1.3975889080339773E-4</c:v>
                </c:pt>
                <c:pt idx="9548">
                  <c:v>1.3827626079394254E-4</c:v>
                </c:pt>
                <c:pt idx="9549">
                  <c:v>1.4353553923813028E-4</c:v>
                </c:pt>
                <c:pt idx="9550">
                  <c:v>1.4013209893379833E-4</c:v>
                </c:pt>
                <c:pt idx="9551">
                  <c:v>1.408812127675377E-4</c:v>
                </c:pt>
                <c:pt idx="9552">
                  <c:v>1.3864550975172188E-4</c:v>
                </c:pt>
                <c:pt idx="9553">
                  <c:v>1.3975889080339773E-4</c:v>
                </c:pt>
                <c:pt idx="9554">
                  <c:v>1.3938667662306091E-4</c:v>
                </c:pt>
                <c:pt idx="9555">
                  <c:v>1.3975889080339773E-4</c:v>
                </c:pt>
                <c:pt idx="9556">
                  <c:v>1.3901545374564092E-4</c:v>
                </c:pt>
                <c:pt idx="9557">
                  <c:v>1.4050600955267464E-4</c:v>
                </c:pt>
                <c:pt idx="9558">
                  <c:v>1.4125741791429599E-4</c:v>
                </c:pt>
                <c:pt idx="9559">
                  <c:v>1.4277201257902964E-4</c:v>
                </c:pt>
                <c:pt idx="9560">
                  <c:v>1.4125741791429599E-4</c:v>
                </c:pt>
                <c:pt idx="9561">
                  <c:v>1.4013209893379833E-4</c:v>
                </c:pt>
                <c:pt idx="9562">
                  <c:v>1.408812127675377E-4</c:v>
                </c:pt>
                <c:pt idx="9563">
                  <c:v>1.4050600955267464E-4</c:v>
                </c:pt>
                <c:pt idx="9564">
                  <c:v>1.3717469102775758E-4</c:v>
                </c:pt>
                <c:pt idx="9565">
                  <c:v>1.4013209893379833E-4</c:v>
                </c:pt>
                <c:pt idx="9566">
                  <c:v>1.4013209893379833E-4</c:v>
                </c:pt>
                <c:pt idx="9567">
                  <c:v>1.4201284471276315E-4</c:v>
                </c:pt>
                <c:pt idx="9568">
                  <c:v>1.3938667662306091E-4</c:v>
                </c:pt>
                <c:pt idx="9569">
                  <c:v>1.4013209893379833E-4</c:v>
                </c:pt>
                <c:pt idx="9570">
                  <c:v>1.408812127675377E-4</c:v>
                </c:pt>
                <c:pt idx="9571">
                  <c:v>1.3938667662306091E-4</c:v>
                </c:pt>
                <c:pt idx="9572">
                  <c:v>1.4013209893379833E-4</c:v>
                </c:pt>
                <c:pt idx="9573">
                  <c:v>1.3901545374564092E-4</c:v>
                </c:pt>
                <c:pt idx="9574">
                  <c:v>1.4050600955267464E-4</c:v>
                </c:pt>
                <c:pt idx="9575">
                  <c:v>1.3975889080339773E-4</c:v>
                </c:pt>
                <c:pt idx="9576">
                  <c:v>1.3864550975172188E-4</c:v>
                </c:pt>
                <c:pt idx="9577">
                  <c:v>1.4050600955267464E-4</c:v>
                </c:pt>
                <c:pt idx="9578">
                  <c:v>1.4201284471276315E-4</c:v>
                </c:pt>
                <c:pt idx="9579">
                  <c:v>1.4013209893379833E-4</c:v>
                </c:pt>
                <c:pt idx="9580">
                  <c:v>1.4050600955267464E-4</c:v>
                </c:pt>
                <c:pt idx="9581">
                  <c:v>1.3827626079394254E-4</c:v>
                </c:pt>
                <c:pt idx="9582">
                  <c:v>1.3754071047659727E-4</c:v>
                </c:pt>
                <c:pt idx="9583">
                  <c:v>1.3938667662306091E-4</c:v>
                </c:pt>
                <c:pt idx="9584">
                  <c:v>1.4239177367378651E-4</c:v>
                </c:pt>
                <c:pt idx="9585">
                  <c:v>1.3790799524192269E-4</c:v>
                </c:pt>
                <c:pt idx="9586">
                  <c:v>1.4013209893379833E-4</c:v>
                </c:pt>
                <c:pt idx="9587">
                  <c:v>1.3975889080339773E-4</c:v>
                </c:pt>
                <c:pt idx="9588">
                  <c:v>1.4050600955267464E-4</c:v>
                </c:pt>
                <c:pt idx="9589">
                  <c:v>1.3901545374564092E-4</c:v>
                </c:pt>
                <c:pt idx="9590">
                  <c:v>1.408812127675377E-4</c:v>
                </c:pt>
                <c:pt idx="9591">
                  <c:v>1.4201284471276315E-4</c:v>
                </c:pt>
                <c:pt idx="9592">
                  <c:v>1.3827626079394254E-4</c:v>
                </c:pt>
                <c:pt idx="9593">
                  <c:v>1.408812127675377E-4</c:v>
                </c:pt>
                <c:pt idx="9594">
                  <c:v>1.4163462766847871E-4</c:v>
                </c:pt>
                <c:pt idx="9595">
                  <c:v>1.3864550975172188E-4</c:v>
                </c:pt>
                <c:pt idx="9596">
                  <c:v>1.4125741791429599E-4</c:v>
                </c:pt>
                <c:pt idx="9597">
                  <c:v>1.4353553923813028E-4</c:v>
                </c:pt>
                <c:pt idx="9598">
                  <c:v>1.408812127675377E-4</c:v>
                </c:pt>
                <c:pt idx="9599">
                  <c:v>1.3938667662306091E-4</c:v>
                </c:pt>
                <c:pt idx="9600">
                  <c:v>1.3901545374564092E-4</c:v>
                </c:pt>
                <c:pt idx="9601">
                  <c:v>1.408812127675377E-4</c:v>
                </c:pt>
                <c:pt idx="9602">
                  <c:v>1.3864550975172188E-4</c:v>
                </c:pt>
                <c:pt idx="9603">
                  <c:v>1.4125741791429599E-4</c:v>
                </c:pt>
                <c:pt idx="9604">
                  <c:v>1.3864550975172188E-4</c:v>
                </c:pt>
                <c:pt idx="9605">
                  <c:v>1.3975889080339773E-4</c:v>
                </c:pt>
                <c:pt idx="9606">
                  <c:v>1.4050600955267464E-4</c:v>
                </c:pt>
                <c:pt idx="9607">
                  <c:v>1.408812127675377E-4</c:v>
                </c:pt>
                <c:pt idx="9608">
                  <c:v>1.3975889080339773E-4</c:v>
                </c:pt>
                <c:pt idx="9609">
                  <c:v>1.3864550975172188E-4</c:v>
                </c:pt>
                <c:pt idx="9610">
                  <c:v>1.408812127675377E-4</c:v>
                </c:pt>
                <c:pt idx="9611">
                  <c:v>1.3827626079394254E-4</c:v>
                </c:pt>
                <c:pt idx="9612">
                  <c:v>1.4201284471276315E-4</c:v>
                </c:pt>
                <c:pt idx="9613">
                  <c:v>1.4050600955267464E-4</c:v>
                </c:pt>
                <c:pt idx="9614">
                  <c:v>1.4239177367378651E-4</c:v>
                </c:pt>
                <c:pt idx="9615">
                  <c:v>1.4239177367378651E-4</c:v>
                </c:pt>
                <c:pt idx="9616">
                  <c:v>1.408812127675377E-4</c:v>
                </c:pt>
                <c:pt idx="9617">
                  <c:v>1.408812127675377E-4</c:v>
                </c:pt>
                <c:pt idx="9618">
                  <c:v>1.4013209893379833E-4</c:v>
                </c:pt>
                <c:pt idx="9619">
                  <c:v>1.4013209893379833E-4</c:v>
                </c:pt>
                <c:pt idx="9620">
                  <c:v>1.4239177367378651E-4</c:v>
                </c:pt>
                <c:pt idx="9621">
                  <c:v>1.408812127675377E-4</c:v>
                </c:pt>
                <c:pt idx="9622">
                  <c:v>1.3938667662306091E-4</c:v>
                </c:pt>
                <c:pt idx="9623">
                  <c:v>1.3864550975172188E-4</c:v>
                </c:pt>
                <c:pt idx="9624">
                  <c:v>1.4013209893379833E-4</c:v>
                </c:pt>
                <c:pt idx="9625">
                  <c:v>1.4201284471276315E-4</c:v>
                </c:pt>
                <c:pt idx="9626">
                  <c:v>1.3975889080339773E-4</c:v>
                </c:pt>
                <c:pt idx="9627">
                  <c:v>1.4125741791429599E-4</c:v>
                </c:pt>
                <c:pt idx="9628">
                  <c:v>1.4201284471276315E-4</c:v>
                </c:pt>
                <c:pt idx="9629">
                  <c:v>1.408812127675377E-4</c:v>
                </c:pt>
                <c:pt idx="9630">
                  <c:v>1.4125741791429599E-4</c:v>
                </c:pt>
                <c:pt idx="9631">
                  <c:v>1.3975889080339773E-4</c:v>
                </c:pt>
                <c:pt idx="9632">
                  <c:v>1.4125741791429599E-4</c:v>
                </c:pt>
                <c:pt idx="9633">
                  <c:v>1.3901545374564092E-4</c:v>
                </c:pt>
                <c:pt idx="9634">
                  <c:v>1.4013209893379833E-4</c:v>
                </c:pt>
                <c:pt idx="9635">
                  <c:v>1.3864550975172188E-4</c:v>
                </c:pt>
                <c:pt idx="9636">
                  <c:v>1.3938667662306091E-4</c:v>
                </c:pt>
                <c:pt idx="9637">
                  <c:v>1.3864550975172188E-4</c:v>
                </c:pt>
                <c:pt idx="9638">
                  <c:v>1.3975889080339773E-4</c:v>
                </c:pt>
                <c:pt idx="9639">
                  <c:v>1.3901545374564092E-4</c:v>
                </c:pt>
                <c:pt idx="9640">
                  <c:v>1.4163462766847871E-4</c:v>
                </c:pt>
                <c:pt idx="9641">
                  <c:v>1.4277201257902964E-4</c:v>
                </c:pt>
                <c:pt idx="9642">
                  <c:v>1.408812127675377E-4</c:v>
                </c:pt>
                <c:pt idx="9643">
                  <c:v>1.4201284471276315E-4</c:v>
                </c:pt>
                <c:pt idx="9644">
                  <c:v>1.3938667662306091E-4</c:v>
                </c:pt>
                <c:pt idx="9645">
                  <c:v>1.408812127675377E-4</c:v>
                </c:pt>
                <c:pt idx="9646">
                  <c:v>1.4163462766847871E-4</c:v>
                </c:pt>
                <c:pt idx="9647">
                  <c:v>1.3901545374564092E-4</c:v>
                </c:pt>
                <c:pt idx="9648">
                  <c:v>1.3938667662306091E-4</c:v>
                </c:pt>
                <c:pt idx="9649">
                  <c:v>1.3901545374564092E-4</c:v>
                </c:pt>
                <c:pt idx="9650">
                  <c:v>1.4125741791429599E-4</c:v>
                </c:pt>
                <c:pt idx="9651">
                  <c:v>1.4201284471276315E-4</c:v>
                </c:pt>
                <c:pt idx="9652">
                  <c:v>1.3938667662306091E-4</c:v>
                </c:pt>
                <c:pt idx="9653">
                  <c:v>1.3864550975172188E-4</c:v>
                </c:pt>
                <c:pt idx="9654">
                  <c:v>1.4013209893379833E-4</c:v>
                </c:pt>
                <c:pt idx="9655">
                  <c:v>1.4050600955267464E-4</c:v>
                </c:pt>
                <c:pt idx="9656">
                  <c:v>1.4050600955267464E-4</c:v>
                </c:pt>
                <c:pt idx="9657">
                  <c:v>1.3938667662306091E-4</c:v>
                </c:pt>
                <c:pt idx="9658">
                  <c:v>1.3938667662306091E-4</c:v>
                </c:pt>
                <c:pt idx="9659">
                  <c:v>1.4201284471276315E-4</c:v>
                </c:pt>
                <c:pt idx="9660">
                  <c:v>1.4050600955267464E-4</c:v>
                </c:pt>
                <c:pt idx="9661">
                  <c:v>1.3975889080339773E-4</c:v>
                </c:pt>
                <c:pt idx="9662">
                  <c:v>1.4201284471276315E-4</c:v>
                </c:pt>
                <c:pt idx="9663">
                  <c:v>1.3827626079394254E-4</c:v>
                </c:pt>
                <c:pt idx="9664">
                  <c:v>1.4013209893379833E-4</c:v>
                </c:pt>
                <c:pt idx="9665">
                  <c:v>1.4315326686333203E-4</c:v>
                </c:pt>
                <c:pt idx="9666">
                  <c:v>1.4050600955267464E-4</c:v>
                </c:pt>
                <c:pt idx="9667">
                  <c:v>1.4163462766847871E-4</c:v>
                </c:pt>
                <c:pt idx="9668">
                  <c:v>1.4201284471276315E-4</c:v>
                </c:pt>
                <c:pt idx="9669">
                  <c:v>1.4013209893379833E-4</c:v>
                </c:pt>
                <c:pt idx="9670">
                  <c:v>1.4201284471276315E-4</c:v>
                </c:pt>
                <c:pt idx="9671">
                  <c:v>1.4163462766847871E-4</c:v>
                </c:pt>
                <c:pt idx="9672">
                  <c:v>1.3938667662306091E-4</c:v>
                </c:pt>
                <c:pt idx="9673">
                  <c:v>1.3827626079394254E-4</c:v>
                </c:pt>
                <c:pt idx="9674">
                  <c:v>1.4163462766847871E-4</c:v>
                </c:pt>
                <c:pt idx="9675">
                  <c:v>1.4050600955267464E-4</c:v>
                </c:pt>
                <c:pt idx="9676">
                  <c:v>1.3754071047659727E-4</c:v>
                </c:pt>
                <c:pt idx="9677">
                  <c:v>1.4239177367378651E-4</c:v>
                </c:pt>
                <c:pt idx="9678">
                  <c:v>1.3827626079394254E-4</c:v>
                </c:pt>
                <c:pt idx="9679">
                  <c:v>1.4125741791429599E-4</c:v>
                </c:pt>
                <c:pt idx="9680">
                  <c:v>1.3975889080339773E-4</c:v>
                </c:pt>
                <c:pt idx="9681">
                  <c:v>1.4239177367378651E-4</c:v>
                </c:pt>
                <c:pt idx="9682">
                  <c:v>1.3975889080339773E-4</c:v>
                </c:pt>
                <c:pt idx="9683">
                  <c:v>1.4163462766847871E-4</c:v>
                </c:pt>
                <c:pt idx="9684">
                  <c:v>1.408812127675377E-4</c:v>
                </c:pt>
                <c:pt idx="9685">
                  <c:v>1.3938667662306091E-4</c:v>
                </c:pt>
                <c:pt idx="9686">
                  <c:v>1.3975889080339773E-4</c:v>
                </c:pt>
                <c:pt idx="9687">
                  <c:v>1.4163462766847871E-4</c:v>
                </c:pt>
                <c:pt idx="9688">
                  <c:v>1.3827626079394254E-4</c:v>
                </c:pt>
                <c:pt idx="9689">
                  <c:v>1.4013209893379833E-4</c:v>
                </c:pt>
                <c:pt idx="9690">
                  <c:v>1.4163462766847871E-4</c:v>
                </c:pt>
                <c:pt idx="9691">
                  <c:v>1.3864550975172188E-4</c:v>
                </c:pt>
                <c:pt idx="9692">
                  <c:v>1.3975889080339773E-4</c:v>
                </c:pt>
                <c:pt idx="9693">
                  <c:v>1.4125741791429599E-4</c:v>
                </c:pt>
                <c:pt idx="9694">
                  <c:v>1.3864550975172188E-4</c:v>
                </c:pt>
                <c:pt idx="9695">
                  <c:v>1.3975889080339773E-4</c:v>
                </c:pt>
                <c:pt idx="9696">
                  <c:v>1.4277201257902964E-4</c:v>
                </c:pt>
                <c:pt idx="9697">
                  <c:v>1.3864550975172188E-4</c:v>
                </c:pt>
                <c:pt idx="9698">
                  <c:v>1.4201284471276315E-4</c:v>
                </c:pt>
                <c:pt idx="9699">
                  <c:v>1.408812127675377E-4</c:v>
                </c:pt>
                <c:pt idx="9700">
                  <c:v>1.4163462766847871E-4</c:v>
                </c:pt>
                <c:pt idx="9701">
                  <c:v>1.4125741791429599E-4</c:v>
                </c:pt>
                <c:pt idx="9702">
                  <c:v>1.4277201257902964E-4</c:v>
                </c:pt>
                <c:pt idx="9703">
                  <c:v>1.4239177367378651E-4</c:v>
                </c:pt>
                <c:pt idx="9704">
                  <c:v>1.3901545374564092E-4</c:v>
                </c:pt>
                <c:pt idx="9705">
                  <c:v>1.4239177367378651E-4</c:v>
                </c:pt>
                <c:pt idx="9706">
                  <c:v>1.3827626079394254E-4</c:v>
                </c:pt>
                <c:pt idx="9707">
                  <c:v>1.408812127675377E-4</c:v>
                </c:pt>
                <c:pt idx="9708">
                  <c:v>1.3827626079394254E-4</c:v>
                </c:pt>
                <c:pt idx="9709">
                  <c:v>1.4050600955267464E-4</c:v>
                </c:pt>
                <c:pt idx="9710">
                  <c:v>1.4050600955267464E-4</c:v>
                </c:pt>
                <c:pt idx="9711">
                  <c:v>1.4125741791429599E-4</c:v>
                </c:pt>
                <c:pt idx="9712">
                  <c:v>1.3901545374564092E-4</c:v>
                </c:pt>
                <c:pt idx="9713">
                  <c:v>1.3938667662306091E-4</c:v>
                </c:pt>
                <c:pt idx="9714">
                  <c:v>1.4201284471276315E-4</c:v>
                </c:pt>
                <c:pt idx="9715">
                  <c:v>1.4050600955267464E-4</c:v>
                </c:pt>
                <c:pt idx="9716">
                  <c:v>1.4013209893379833E-4</c:v>
                </c:pt>
                <c:pt idx="9717">
                  <c:v>1.3975889080339773E-4</c:v>
                </c:pt>
                <c:pt idx="9718">
                  <c:v>1.4013209893379833E-4</c:v>
                </c:pt>
                <c:pt idx="9719">
                  <c:v>1.3975889080339773E-4</c:v>
                </c:pt>
                <c:pt idx="9720">
                  <c:v>1.3827626079394254E-4</c:v>
                </c:pt>
                <c:pt idx="9721">
                  <c:v>1.4050600955267464E-4</c:v>
                </c:pt>
                <c:pt idx="9722">
                  <c:v>1.3938667662306091E-4</c:v>
                </c:pt>
                <c:pt idx="9723">
                  <c:v>1.368093592417776E-4</c:v>
                </c:pt>
                <c:pt idx="9724">
                  <c:v>1.3975889080339773E-4</c:v>
                </c:pt>
                <c:pt idx="9725">
                  <c:v>1.3864550975172188E-4</c:v>
                </c:pt>
                <c:pt idx="9726">
                  <c:v>1.3975889080339773E-4</c:v>
                </c:pt>
                <c:pt idx="9727">
                  <c:v>1.4125741791429599E-4</c:v>
                </c:pt>
                <c:pt idx="9728">
                  <c:v>1.3901545374564092E-4</c:v>
                </c:pt>
                <c:pt idx="9729">
                  <c:v>1.3938667662306091E-4</c:v>
                </c:pt>
                <c:pt idx="9730">
                  <c:v>1.3790799524192269E-4</c:v>
                </c:pt>
                <c:pt idx="9731">
                  <c:v>1.408812127675377E-4</c:v>
                </c:pt>
                <c:pt idx="9732">
                  <c:v>1.4050600955267464E-4</c:v>
                </c:pt>
                <c:pt idx="9733">
                  <c:v>1.4201284471276315E-4</c:v>
                </c:pt>
                <c:pt idx="9734">
                  <c:v>1.4277201257902964E-4</c:v>
                </c:pt>
                <c:pt idx="9735">
                  <c:v>1.4201284471276315E-4</c:v>
                </c:pt>
                <c:pt idx="9736">
                  <c:v>1.4013209893379833E-4</c:v>
                </c:pt>
                <c:pt idx="9737">
                  <c:v>1.3864550975172188E-4</c:v>
                </c:pt>
                <c:pt idx="9738">
                  <c:v>1.4315326686333203E-4</c:v>
                </c:pt>
                <c:pt idx="9739">
                  <c:v>1.3975889080339773E-4</c:v>
                </c:pt>
                <c:pt idx="9740">
                  <c:v>1.3938667662306091E-4</c:v>
                </c:pt>
                <c:pt idx="9741">
                  <c:v>1.4277201257902964E-4</c:v>
                </c:pt>
                <c:pt idx="9742">
                  <c:v>1.3975889080339773E-4</c:v>
                </c:pt>
                <c:pt idx="9743">
                  <c:v>1.4050600955267464E-4</c:v>
                </c:pt>
                <c:pt idx="9744">
                  <c:v>1.4391853116300522E-4</c:v>
                </c:pt>
                <c:pt idx="9745">
                  <c:v>1.4201284471276315E-4</c:v>
                </c:pt>
                <c:pt idx="9746">
                  <c:v>1.4277201257902964E-4</c:v>
                </c:pt>
                <c:pt idx="9747">
                  <c:v>1.4013209893379833E-4</c:v>
                </c:pt>
                <c:pt idx="9748">
                  <c:v>1.408812127675377E-4</c:v>
                </c:pt>
                <c:pt idx="9749">
                  <c:v>1.4125741791429599E-4</c:v>
                </c:pt>
                <c:pt idx="9750">
                  <c:v>1.408812127675377E-4</c:v>
                </c:pt>
                <c:pt idx="9751">
                  <c:v>1.4125741791429599E-4</c:v>
                </c:pt>
                <c:pt idx="9752">
                  <c:v>1.4239177367378651E-4</c:v>
                </c:pt>
                <c:pt idx="9753">
                  <c:v>1.4201284471276315E-4</c:v>
                </c:pt>
                <c:pt idx="9754">
                  <c:v>1.3975889080339773E-4</c:v>
                </c:pt>
                <c:pt idx="9755">
                  <c:v>1.4353553923813028E-4</c:v>
                </c:pt>
                <c:pt idx="9756">
                  <c:v>1.3975889080339773E-4</c:v>
                </c:pt>
                <c:pt idx="9757">
                  <c:v>1.3938667662306091E-4</c:v>
                </c:pt>
                <c:pt idx="9758">
                  <c:v>1.4239177367378651E-4</c:v>
                </c:pt>
                <c:pt idx="9759">
                  <c:v>1.4201284471276315E-4</c:v>
                </c:pt>
                <c:pt idx="9760">
                  <c:v>1.4125741791429599E-4</c:v>
                </c:pt>
                <c:pt idx="9761">
                  <c:v>1.3901545374564092E-4</c:v>
                </c:pt>
                <c:pt idx="9762">
                  <c:v>1.408812127675377E-4</c:v>
                </c:pt>
                <c:pt idx="9763">
                  <c:v>1.3790799524192269E-4</c:v>
                </c:pt>
                <c:pt idx="9764">
                  <c:v>1.3901545374564092E-4</c:v>
                </c:pt>
                <c:pt idx="9765">
                  <c:v>1.4163462766847871E-4</c:v>
                </c:pt>
                <c:pt idx="9766">
                  <c:v>1.4163462766847871E-4</c:v>
                </c:pt>
                <c:pt idx="9767">
                  <c:v>1.4050600955267464E-4</c:v>
                </c:pt>
                <c:pt idx="9768">
                  <c:v>1.4163462766847871E-4</c:v>
                </c:pt>
                <c:pt idx="9769">
                  <c:v>1.3938667662306091E-4</c:v>
                </c:pt>
                <c:pt idx="9770">
                  <c:v>1.4163462766847871E-4</c:v>
                </c:pt>
                <c:pt idx="9771">
                  <c:v>1.3790799524192269E-4</c:v>
                </c:pt>
                <c:pt idx="9772">
                  <c:v>1.3975889080339773E-4</c:v>
                </c:pt>
                <c:pt idx="9773">
                  <c:v>1.4013209893379833E-4</c:v>
                </c:pt>
                <c:pt idx="9774">
                  <c:v>1.4013209893379833E-4</c:v>
                </c:pt>
                <c:pt idx="9775">
                  <c:v>1.3938667662306091E-4</c:v>
                </c:pt>
                <c:pt idx="9776">
                  <c:v>1.4315326686333203E-4</c:v>
                </c:pt>
                <c:pt idx="9777">
                  <c:v>1.4277201257902964E-4</c:v>
                </c:pt>
                <c:pt idx="9778">
                  <c:v>1.4277201257902964E-4</c:v>
                </c:pt>
                <c:pt idx="9779">
                  <c:v>1.4277201257902964E-4</c:v>
                </c:pt>
                <c:pt idx="9780">
                  <c:v>1.4353553923813028E-4</c:v>
                </c:pt>
                <c:pt idx="9781">
                  <c:v>1.3975889080339773E-4</c:v>
                </c:pt>
                <c:pt idx="9782">
                  <c:v>1.4201284471276315E-4</c:v>
                </c:pt>
                <c:pt idx="9783">
                  <c:v>1.4239177367378651E-4</c:v>
                </c:pt>
                <c:pt idx="9784">
                  <c:v>1.4125741791429599E-4</c:v>
                </c:pt>
                <c:pt idx="9785">
                  <c:v>1.3975889080339773E-4</c:v>
                </c:pt>
                <c:pt idx="9786">
                  <c:v>1.4239177367378651E-4</c:v>
                </c:pt>
                <c:pt idx="9787">
                  <c:v>1.4239177367378651E-4</c:v>
                </c:pt>
                <c:pt idx="9788">
                  <c:v>1.3938667662306091E-4</c:v>
                </c:pt>
                <c:pt idx="9789">
                  <c:v>1.368093592417776E-4</c:v>
                </c:pt>
                <c:pt idx="9790">
                  <c:v>1.408812127675377E-4</c:v>
                </c:pt>
                <c:pt idx="9791">
                  <c:v>1.4013209893379833E-4</c:v>
                </c:pt>
                <c:pt idx="9792">
                  <c:v>1.4125741791429599E-4</c:v>
                </c:pt>
                <c:pt idx="9793">
                  <c:v>1.3754071047659727E-4</c:v>
                </c:pt>
                <c:pt idx="9794">
                  <c:v>1.3975889080339773E-4</c:v>
                </c:pt>
                <c:pt idx="9795">
                  <c:v>1.4239177367378651E-4</c:v>
                </c:pt>
                <c:pt idx="9796">
                  <c:v>1.3901545374564092E-4</c:v>
                </c:pt>
                <c:pt idx="9797">
                  <c:v>1.3901545374564092E-4</c:v>
                </c:pt>
                <c:pt idx="9798">
                  <c:v>1.4013209893379833E-4</c:v>
                </c:pt>
                <c:pt idx="9799">
                  <c:v>1.4277201257902964E-4</c:v>
                </c:pt>
                <c:pt idx="9800">
                  <c:v>1.4050600955267464E-4</c:v>
                </c:pt>
                <c:pt idx="9801">
                  <c:v>1.4050600955267464E-4</c:v>
                </c:pt>
                <c:pt idx="9802">
                  <c:v>1.4125741791429599E-4</c:v>
                </c:pt>
                <c:pt idx="9803">
                  <c:v>1.4277201257902964E-4</c:v>
                </c:pt>
                <c:pt idx="9804">
                  <c:v>1.4201284471276315E-4</c:v>
                </c:pt>
                <c:pt idx="9805">
                  <c:v>1.3975889080339773E-4</c:v>
                </c:pt>
                <c:pt idx="9806">
                  <c:v>1.3975889080339773E-4</c:v>
                </c:pt>
                <c:pt idx="9807">
                  <c:v>1.4163462766847871E-4</c:v>
                </c:pt>
                <c:pt idx="9808">
                  <c:v>1.4201284471276315E-4</c:v>
                </c:pt>
                <c:pt idx="9809">
                  <c:v>1.3975889080339773E-4</c:v>
                </c:pt>
                <c:pt idx="9810">
                  <c:v>1.3754071047659727E-4</c:v>
                </c:pt>
                <c:pt idx="9811">
                  <c:v>1.4163462766847871E-4</c:v>
                </c:pt>
                <c:pt idx="9812">
                  <c:v>1.3754071047659727E-4</c:v>
                </c:pt>
                <c:pt idx="9813">
                  <c:v>1.4277201257902964E-4</c:v>
                </c:pt>
                <c:pt idx="9814">
                  <c:v>1.3901545374564092E-4</c:v>
                </c:pt>
                <c:pt idx="9815">
                  <c:v>1.4163462766847871E-4</c:v>
                </c:pt>
                <c:pt idx="9816">
                  <c:v>1.408812127675377E-4</c:v>
                </c:pt>
                <c:pt idx="9817">
                  <c:v>1.4013209893379833E-4</c:v>
                </c:pt>
                <c:pt idx="9818">
                  <c:v>1.4239177367378651E-4</c:v>
                </c:pt>
                <c:pt idx="9819">
                  <c:v>1.4125741791429599E-4</c:v>
                </c:pt>
                <c:pt idx="9820">
                  <c:v>1.4013209893379833E-4</c:v>
                </c:pt>
                <c:pt idx="9821">
                  <c:v>1.3938667662306091E-4</c:v>
                </c:pt>
                <c:pt idx="9822">
                  <c:v>1.3901545374564092E-4</c:v>
                </c:pt>
                <c:pt idx="9823">
                  <c:v>1.4125741791429599E-4</c:v>
                </c:pt>
                <c:pt idx="9824">
                  <c:v>1.3938667662306091E-4</c:v>
                </c:pt>
                <c:pt idx="9825">
                  <c:v>1.3790799524192269E-4</c:v>
                </c:pt>
                <c:pt idx="9826">
                  <c:v>1.4201284471276315E-4</c:v>
                </c:pt>
                <c:pt idx="9827">
                  <c:v>1.4013209893379833E-4</c:v>
                </c:pt>
                <c:pt idx="9828">
                  <c:v>1.408812127675377E-4</c:v>
                </c:pt>
                <c:pt idx="9829">
                  <c:v>1.3938667662306091E-4</c:v>
                </c:pt>
                <c:pt idx="9830">
                  <c:v>1.4125741791429599E-4</c:v>
                </c:pt>
                <c:pt idx="9831">
                  <c:v>1.4125741791429599E-4</c:v>
                </c:pt>
                <c:pt idx="9832">
                  <c:v>1.3790799524192269E-4</c:v>
                </c:pt>
                <c:pt idx="9833">
                  <c:v>1.4125741791429599E-4</c:v>
                </c:pt>
                <c:pt idx="9834">
                  <c:v>1.3901545374564092E-4</c:v>
                </c:pt>
                <c:pt idx="9835">
                  <c:v>1.3975889080339773E-4</c:v>
                </c:pt>
                <c:pt idx="9836">
                  <c:v>1.3938667662306091E-4</c:v>
                </c:pt>
                <c:pt idx="9837">
                  <c:v>1.408812127675377E-4</c:v>
                </c:pt>
                <c:pt idx="9838">
                  <c:v>1.4239177367378651E-4</c:v>
                </c:pt>
                <c:pt idx="9839">
                  <c:v>1.4013209893379833E-4</c:v>
                </c:pt>
                <c:pt idx="9840">
                  <c:v>1.4050600955267464E-4</c:v>
                </c:pt>
                <c:pt idx="9841">
                  <c:v>1.3790799524192269E-4</c:v>
                </c:pt>
                <c:pt idx="9842">
                  <c:v>1.4125741791429599E-4</c:v>
                </c:pt>
                <c:pt idx="9843">
                  <c:v>1.4013209893379833E-4</c:v>
                </c:pt>
                <c:pt idx="9844">
                  <c:v>1.3827626079394254E-4</c:v>
                </c:pt>
                <c:pt idx="9845">
                  <c:v>1.3901545374564092E-4</c:v>
                </c:pt>
                <c:pt idx="9846">
                  <c:v>1.4013209893379833E-4</c:v>
                </c:pt>
                <c:pt idx="9847">
                  <c:v>1.408812127675377E-4</c:v>
                </c:pt>
                <c:pt idx="9848">
                  <c:v>1.3864550975172188E-4</c:v>
                </c:pt>
                <c:pt idx="9849">
                  <c:v>1.3827626079394254E-4</c:v>
                </c:pt>
                <c:pt idx="9850">
                  <c:v>1.4163462766847871E-4</c:v>
                </c:pt>
                <c:pt idx="9851">
                  <c:v>1.3975889080339773E-4</c:v>
                </c:pt>
                <c:pt idx="9852">
                  <c:v>1.4391853116300522E-4</c:v>
                </c:pt>
                <c:pt idx="9853">
                  <c:v>1.4013209893379833E-4</c:v>
                </c:pt>
                <c:pt idx="9854">
                  <c:v>1.4125741791429599E-4</c:v>
                </c:pt>
                <c:pt idx="9855">
                  <c:v>1.3901545374564092E-4</c:v>
                </c:pt>
                <c:pt idx="9856">
                  <c:v>1.3864550975172188E-4</c:v>
                </c:pt>
                <c:pt idx="9857">
                  <c:v>1.408812127675377E-4</c:v>
                </c:pt>
                <c:pt idx="9858">
                  <c:v>1.4050600955267464E-4</c:v>
                </c:pt>
                <c:pt idx="9859">
                  <c:v>1.4353553923813028E-4</c:v>
                </c:pt>
                <c:pt idx="9860">
                  <c:v>1.408812127675377E-4</c:v>
                </c:pt>
                <c:pt idx="9861">
                  <c:v>1.4050600955267464E-4</c:v>
                </c:pt>
                <c:pt idx="9862">
                  <c:v>1.4013209893379833E-4</c:v>
                </c:pt>
                <c:pt idx="9863">
                  <c:v>1.3975889080339773E-4</c:v>
                </c:pt>
                <c:pt idx="9864">
                  <c:v>1.3790799524192269E-4</c:v>
                </c:pt>
                <c:pt idx="9865">
                  <c:v>1.3864550975172188E-4</c:v>
                </c:pt>
                <c:pt idx="9866">
                  <c:v>1.408812127675377E-4</c:v>
                </c:pt>
                <c:pt idx="9867">
                  <c:v>1.4013209893379833E-4</c:v>
                </c:pt>
                <c:pt idx="9868">
                  <c:v>1.4201284471276315E-4</c:v>
                </c:pt>
                <c:pt idx="9869">
                  <c:v>1.3938667662306091E-4</c:v>
                </c:pt>
                <c:pt idx="9870">
                  <c:v>1.408812127675377E-4</c:v>
                </c:pt>
                <c:pt idx="9871">
                  <c:v>1.3938667662306091E-4</c:v>
                </c:pt>
                <c:pt idx="9872">
                  <c:v>1.4013209893379833E-4</c:v>
                </c:pt>
                <c:pt idx="9873">
                  <c:v>1.4277201257902964E-4</c:v>
                </c:pt>
                <c:pt idx="9874">
                  <c:v>1.3827626079394254E-4</c:v>
                </c:pt>
                <c:pt idx="9875">
                  <c:v>1.3975889080339773E-4</c:v>
                </c:pt>
                <c:pt idx="9876">
                  <c:v>1.3864550975172188E-4</c:v>
                </c:pt>
                <c:pt idx="9877">
                  <c:v>1.4050600955267464E-4</c:v>
                </c:pt>
                <c:pt idx="9878">
                  <c:v>1.3790799524192269E-4</c:v>
                </c:pt>
                <c:pt idx="9879">
                  <c:v>1.4013209893379833E-4</c:v>
                </c:pt>
                <c:pt idx="9880">
                  <c:v>1.3901545374564092E-4</c:v>
                </c:pt>
                <c:pt idx="9881">
                  <c:v>1.4125741791429599E-4</c:v>
                </c:pt>
                <c:pt idx="9882">
                  <c:v>1.4013209893379833E-4</c:v>
                </c:pt>
                <c:pt idx="9883">
                  <c:v>1.3827626079394254E-4</c:v>
                </c:pt>
                <c:pt idx="9884">
                  <c:v>1.3754071047659727E-4</c:v>
                </c:pt>
                <c:pt idx="9885">
                  <c:v>1.4050600955267464E-4</c:v>
                </c:pt>
                <c:pt idx="9886">
                  <c:v>1.3975889080339773E-4</c:v>
                </c:pt>
                <c:pt idx="9887">
                  <c:v>1.3790799524192269E-4</c:v>
                </c:pt>
                <c:pt idx="9888">
                  <c:v>1.4239177367378651E-4</c:v>
                </c:pt>
                <c:pt idx="9889">
                  <c:v>1.4201284471276315E-4</c:v>
                </c:pt>
                <c:pt idx="9890">
                  <c:v>1.3901545374564092E-4</c:v>
                </c:pt>
                <c:pt idx="9891">
                  <c:v>1.4201284471276315E-4</c:v>
                </c:pt>
                <c:pt idx="9892">
                  <c:v>1.3901545374564092E-4</c:v>
                </c:pt>
                <c:pt idx="9893">
                  <c:v>1.4013209893379833E-4</c:v>
                </c:pt>
                <c:pt idx="9894">
                  <c:v>1.4239177367378651E-4</c:v>
                </c:pt>
                <c:pt idx="9895">
                  <c:v>1.4201284471276315E-4</c:v>
                </c:pt>
                <c:pt idx="9896">
                  <c:v>1.4013209893379833E-4</c:v>
                </c:pt>
                <c:pt idx="9897">
                  <c:v>1.4125741791429599E-4</c:v>
                </c:pt>
                <c:pt idx="9898">
                  <c:v>1.3938667662306091E-4</c:v>
                </c:pt>
                <c:pt idx="9899">
                  <c:v>1.3790799524192269E-4</c:v>
                </c:pt>
                <c:pt idx="9900">
                  <c:v>1.4013209893379833E-4</c:v>
                </c:pt>
                <c:pt idx="9901">
                  <c:v>1.4125741791429599E-4</c:v>
                </c:pt>
                <c:pt idx="9902">
                  <c:v>1.3827626079394254E-4</c:v>
                </c:pt>
                <c:pt idx="9903">
                  <c:v>1.3790799524192269E-4</c:v>
                </c:pt>
                <c:pt idx="9904">
                  <c:v>1.3754071047659727E-4</c:v>
                </c:pt>
                <c:pt idx="9905">
                  <c:v>1.3864550975172188E-4</c:v>
                </c:pt>
                <c:pt idx="9906">
                  <c:v>1.4201284471276315E-4</c:v>
                </c:pt>
                <c:pt idx="9907">
                  <c:v>1.4163462766847871E-4</c:v>
                </c:pt>
                <c:pt idx="9908">
                  <c:v>1.3975889080339773E-4</c:v>
                </c:pt>
                <c:pt idx="9909">
                  <c:v>1.3975889080339773E-4</c:v>
                </c:pt>
                <c:pt idx="9910">
                  <c:v>1.4013209893379833E-4</c:v>
                </c:pt>
                <c:pt idx="9911">
                  <c:v>1.3975889080339773E-4</c:v>
                </c:pt>
                <c:pt idx="9912">
                  <c:v>1.3975889080339773E-4</c:v>
                </c:pt>
                <c:pt idx="9913">
                  <c:v>1.4277201257902964E-4</c:v>
                </c:pt>
                <c:pt idx="9914">
                  <c:v>1.4050600955267464E-4</c:v>
                </c:pt>
                <c:pt idx="9915">
                  <c:v>1.4050600955267464E-4</c:v>
                </c:pt>
                <c:pt idx="9916">
                  <c:v>1.4125741791429599E-4</c:v>
                </c:pt>
                <c:pt idx="9917">
                  <c:v>1.3864550975172188E-4</c:v>
                </c:pt>
                <c:pt idx="9918">
                  <c:v>1.3975889080339773E-4</c:v>
                </c:pt>
                <c:pt idx="9919">
                  <c:v>1.3975889080339773E-4</c:v>
                </c:pt>
                <c:pt idx="9920">
                  <c:v>1.4201284471276315E-4</c:v>
                </c:pt>
                <c:pt idx="9921">
                  <c:v>1.4013209893379833E-4</c:v>
                </c:pt>
                <c:pt idx="9922">
                  <c:v>1.4013209893379833E-4</c:v>
                </c:pt>
                <c:pt idx="9923">
                  <c:v>1.4125741791429599E-4</c:v>
                </c:pt>
                <c:pt idx="9924">
                  <c:v>1.4125741791429599E-4</c:v>
                </c:pt>
                <c:pt idx="9925">
                  <c:v>1.4125741791429599E-4</c:v>
                </c:pt>
                <c:pt idx="9926">
                  <c:v>1.408812127675377E-4</c:v>
                </c:pt>
                <c:pt idx="9927">
                  <c:v>1.3975889080339773E-4</c:v>
                </c:pt>
                <c:pt idx="9928">
                  <c:v>1.4013209893379833E-4</c:v>
                </c:pt>
                <c:pt idx="9929">
                  <c:v>1.3975889080339773E-4</c:v>
                </c:pt>
                <c:pt idx="9930">
                  <c:v>1.3938667662306091E-4</c:v>
                </c:pt>
                <c:pt idx="9931">
                  <c:v>1.4050600955267464E-4</c:v>
                </c:pt>
                <c:pt idx="9932">
                  <c:v>1.4050600955267464E-4</c:v>
                </c:pt>
                <c:pt idx="9933">
                  <c:v>1.4013209893379833E-4</c:v>
                </c:pt>
                <c:pt idx="9934">
                  <c:v>1.408812127675377E-4</c:v>
                </c:pt>
                <c:pt idx="9935">
                  <c:v>1.4013209893379833E-4</c:v>
                </c:pt>
                <c:pt idx="9936">
                  <c:v>1.3975889080339773E-4</c:v>
                </c:pt>
                <c:pt idx="9937">
                  <c:v>1.3975889080339773E-4</c:v>
                </c:pt>
                <c:pt idx="9938">
                  <c:v>1.3975889080339773E-4</c:v>
                </c:pt>
                <c:pt idx="9939">
                  <c:v>1.3975889080339773E-4</c:v>
                </c:pt>
                <c:pt idx="9940">
                  <c:v>1.3938667662306091E-4</c:v>
                </c:pt>
                <c:pt idx="9941">
                  <c:v>1.4050600955267464E-4</c:v>
                </c:pt>
                <c:pt idx="9942">
                  <c:v>1.4013209893379833E-4</c:v>
                </c:pt>
                <c:pt idx="9943">
                  <c:v>1.3827626079394254E-4</c:v>
                </c:pt>
                <c:pt idx="9944">
                  <c:v>1.3975889080339773E-4</c:v>
                </c:pt>
                <c:pt idx="9945">
                  <c:v>1.4050600955267464E-4</c:v>
                </c:pt>
                <c:pt idx="9946">
                  <c:v>1.4277201257902964E-4</c:v>
                </c:pt>
                <c:pt idx="9947">
                  <c:v>1.4013209893379833E-4</c:v>
                </c:pt>
                <c:pt idx="9948">
                  <c:v>1.4050600955267464E-4</c:v>
                </c:pt>
                <c:pt idx="9949">
                  <c:v>1.408812127675377E-4</c:v>
                </c:pt>
                <c:pt idx="9950">
                  <c:v>1.4013209893379833E-4</c:v>
                </c:pt>
                <c:pt idx="9951">
                  <c:v>1.3754071047659727E-4</c:v>
                </c:pt>
                <c:pt idx="9952">
                  <c:v>1.4163462766847871E-4</c:v>
                </c:pt>
                <c:pt idx="9953">
                  <c:v>1.4050600955267464E-4</c:v>
                </c:pt>
                <c:pt idx="9954">
                  <c:v>1.3864550975172188E-4</c:v>
                </c:pt>
                <c:pt idx="9955">
                  <c:v>1.3901545374564092E-4</c:v>
                </c:pt>
                <c:pt idx="9956">
                  <c:v>1.3975889080339773E-4</c:v>
                </c:pt>
                <c:pt idx="9957">
                  <c:v>1.4050600955267464E-4</c:v>
                </c:pt>
                <c:pt idx="9958">
                  <c:v>1.4163462766847871E-4</c:v>
                </c:pt>
                <c:pt idx="9959">
                  <c:v>1.3827626079394254E-4</c:v>
                </c:pt>
                <c:pt idx="9960">
                  <c:v>1.3901545374564092E-4</c:v>
                </c:pt>
                <c:pt idx="9961">
                  <c:v>1.4163462766847871E-4</c:v>
                </c:pt>
                <c:pt idx="9962">
                  <c:v>1.408812127675377E-4</c:v>
                </c:pt>
                <c:pt idx="9963">
                  <c:v>1.3901545374564092E-4</c:v>
                </c:pt>
                <c:pt idx="9964">
                  <c:v>1.408812127675377E-4</c:v>
                </c:pt>
                <c:pt idx="9965">
                  <c:v>1.3717469102775758E-4</c:v>
                </c:pt>
                <c:pt idx="9966">
                  <c:v>1.3864550975172188E-4</c:v>
                </c:pt>
                <c:pt idx="9967">
                  <c:v>1.4050600955267464E-4</c:v>
                </c:pt>
                <c:pt idx="9968">
                  <c:v>1.4013209893379833E-4</c:v>
                </c:pt>
                <c:pt idx="9969">
                  <c:v>1.4125741791429599E-4</c:v>
                </c:pt>
                <c:pt idx="9970">
                  <c:v>1.3901545374564092E-4</c:v>
                </c:pt>
                <c:pt idx="9971">
                  <c:v>1.4050600955267464E-4</c:v>
                </c:pt>
                <c:pt idx="9972">
                  <c:v>1.4125741791429599E-4</c:v>
                </c:pt>
                <c:pt idx="9973">
                  <c:v>1.3975889080339773E-4</c:v>
                </c:pt>
                <c:pt idx="9974">
                  <c:v>1.4163462766847871E-4</c:v>
                </c:pt>
                <c:pt idx="9975">
                  <c:v>1.4013209893379833E-4</c:v>
                </c:pt>
                <c:pt idx="9976">
                  <c:v>1.408812127675377E-4</c:v>
                </c:pt>
                <c:pt idx="9977">
                  <c:v>1.4050600955267464E-4</c:v>
                </c:pt>
                <c:pt idx="9978">
                  <c:v>1.4125741791429599E-4</c:v>
                </c:pt>
                <c:pt idx="9979">
                  <c:v>1.4315326686333203E-4</c:v>
                </c:pt>
                <c:pt idx="9980">
                  <c:v>1.4125741791429599E-4</c:v>
                </c:pt>
                <c:pt idx="9981">
                  <c:v>1.4163462766847871E-4</c:v>
                </c:pt>
                <c:pt idx="9982">
                  <c:v>1.3938667662306091E-4</c:v>
                </c:pt>
                <c:pt idx="9983">
                  <c:v>1.408812127675377E-4</c:v>
                </c:pt>
                <c:pt idx="9984">
                  <c:v>1.408812127675377E-4</c:v>
                </c:pt>
                <c:pt idx="9985">
                  <c:v>1.4468818925842967E-4</c:v>
                </c:pt>
                <c:pt idx="9986">
                  <c:v>1.4050600955267464E-4</c:v>
                </c:pt>
                <c:pt idx="9987">
                  <c:v>1.3901545374564092E-4</c:v>
                </c:pt>
                <c:pt idx="9988">
                  <c:v>1.4163462766847871E-4</c:v>
                </c:pt>
                <c:pt idx="9989">
                  <c:v>5.3965337781602358E-12</c:v>
                </c:pt>
                <c:pt idx="9990">
                  <c:v>4.1889824042555473E-12</c:v>
                </c:pt>
                <c:pt idx="9991">
                  <c:v>3.7752666102280123E-12</c:v>
                </c:pt>
                <c:pt idx="9992">
                  <c:v>3.7252689022318445E-12</c:v>
                </c:pt>
                <c:pt idx="9993">
                  <c:v>3.6369448700867968E-12</c:v>
                </c:pt>
                <c:pt idx="9994">
                  <c:v>3.5792211752713246E-12</c:v>
                </c:pt>
                <c:pt idx="9995">
                  <c:v>3.6661510485746174E-12</c:v>
                </c:pt>
                <c:pt idx="9996">
                  <c:v>3.6466492298840415E-12</c:v>
                </c:pt>
                <c:pt idx="9997">
                  <c:v>3.617598411497309E-12</c:v>
                </c:pt>
                <c:pt idx="9998">
                  <c:v>3.6955917648111122E-12</c:v>
                </c:pt>
                <c:pt idx="9999">
                  <c:v>3.7153553219860432E-12</c:v>
                </c:pt>
                <c:pt idx="10000">
                  <c:v>3.6661510485746174E-12</c:v>
                </c:pt>
                <c:pt idx="10001">
                  <c:v>3.6563871373150846E-12</c:v>
                </c:pt>
                <c:pt idx="10002">
                  <c:v>3.7054603669825891E-12</c:v>
                </c:pt>
                <c:pt idx="10003">
                  <c:v>3.7352167533792489E-12</c:v>
                </c:pt>
                <c:pt idx="10004">
                  <c:v>3.7352167533792489E-12</c:v>
                </c:pt>
                <c:pt idx="10005">
                  <c:v>3.6563871373150846E-12</c:v>
                </c:pt>
                <c:pt idx="10006">
                  <c:v>3.6955917648111122E-12</c:v>
                </c:pt>
                <c:pt idx="10007">
                  <c:v>3.67594103310252E-12</c:v>
                </c:pt>
                <c:pt idx="10008">
                  <c:v>3.5983623972571396E-12</c:v>
                </c:pt>
                <c:pt idx="10009">
                  <c:v>3.7752666102280123E-12</c:v>
                </c:pt>
                <c:pt idx="10010">
                  <c:v>3.7853479738197307E-12</c:v>
                </c:pt>
                <c:pt idx="10011">
                  <c:v>3.6563871373150846E-12</c:v>
                </c:pt>
                <c:pt idx="10012">
                  <c:v>3.67594103310252E-12</c:v>
                </c:pt>
                <c:pt idx="10013">
                  <c:v>3.7352167533792489E-12</c:v>
                </c:pt>
                <c:pt idx="10014">
                  <c:v>3.7054603669825891E-12</c:v>
                </c:pt>
                <c:pt idx="10015">
                  <c:v>3.5887790247607665E-12</c:v>
                </c:pt>
                <c:pt idx="10016">
                  <c:v>3.7752666102280123E-12</c:v>
                </c:pt>
                <c:pt idx="10017">
                  <c:v>3.6466492298840415E-12</c:v>
                </c:pt>
                <c:pt idx="10018">
                  <c:v>3.7054603669825891E-12</c:v>
                </c:pt>
                <c:pt idx="10019">
                  <c:v>3.5983623972571396E-12</c:v>
                </c:pt>
                <c:pt idx="10020">
                  <c:v>3.8055915358440735E-12</c:v>
                </c:pt>
                <c:pt idx="10021">
                  <c:v>3.6955917648111122E-12</c:v>
                </c:pt>
                <c:pt idx="10022">
                  <c:v>3.8669579117828578E-12</c:v>
                </c:pt>
                <c:pt idx="10023">
                  <c:v>3.8669579117828578E-12</c:v>
                </c:pt>
                <c:pt idx="10024">
                  <c:v>3.7451911689828132E-12</c:v>
                </c:pt>
                <c:pt idx="10025">
                  <c:v>3.8361520171320276E-12</c:v>
                </c:pt>
                <c:pt idx="10026">
                  <c:v>3.8055915358440735E-12</c:v>
                </c:pt>
                <c:pt idx="10027">
                  <c:v>3.8361520171320276E-12</c:v>
                </c:pt>
                <c:pt idx="10028">
                  <c:v>3.8055915358440735E-12</c:v>
                </c:pt>
                <c:pt idx="10029">
                  <c:v>3.6661510485746174E-12</c:v>
                </c:pt>
                <c:pt idx="10030">
                  <c:v>3.8157458908932603E-12</c:v>
                </c:pt>
                <c:pt idx="10031">
                  <c:v>3.8566591997563369E-12</c:v>
                </c:pt>
                <c:pt idx="10032">
                  <c:v>3.8669579117828578E-12</c:v>
                </c:pt>
                <c:pt idx="10033">
                  <c:v>3.8463959673667009E-12</c:v>
                </c:pt>
                <c:pt idx="10034">
                  <c:v>3.8055915358440735E-12</c:v>
                </c:pt>
                <c:pt idx="10035">
                  <c:v>3.8566591997563369E-12</c:v>
                </c:pt>
                <c:pt idx="10036">
                  <c:v>3.8055915358440735E-12</c:v>
                </c:pt>
                <c:pt idx="10037">
                  <c:v>3.7954562583954106E-12</c:v>
                </c:pt>
                <c:pt idx="10038">
                  <c:v>3.7451911689828132E-12</c:v>
                </c:pt>
                <c:pt idx="10039">
                  <c:v>3.6857494452871758E-12</c:v>
                </c:pt>
                <c:pt idx="10040">
                  <c:v>3.9188572612206846E-12</c:v>
                </c:pt>
                <c:pt idx="10041">
                  <c:v>3.6563871373150846E-12</c:v>
                </c:pt>
                <c:pt idx="10042">
                  <c:v>3.7853479738197307E-12</c:v>
                </c:pt>
                <c:pt idx="10043">
                  <c:v>3.8157458908932603E-12</c:v>
                </c:pt>
                <c:pt idx="10044">
                  <c:v>3.617598411497309E-12</c:v>
                </c:pt>
                <c:pt idx="10045">
                  <c:v>3.6955917648111122E-12</c:v>
                </c:pt>
                <c:pt idx="10046">
                  <c:v>3.7054603669825891E-12</c:v>
                </c:pt>
                <c:pt idx="10047">
                  <c:v>3.8055915358440735E-12</c:v>
                </c:pt>
                <c:pt idx="10048">
                  <c:v>3.8772841251943662E-12</c:v>
                </c:pt>
                <c:pt idx="10049">
                  <c:v>3.8157458908932603E-12</c:v>
                </c:pt>
                <c:pt idx="10050">
                  <c:v>3.8361520171320276E-12</c:v>
                </c:pt>
                <c:pt idx="10051">
                  <c:v>3.7153553219860432E-12</c:v>
                </c:pt>
                <c:pt idx="10052">
                  <c:v>3.9503273133462715E-12</c:v>
                </c:pt>
                <c:pt idx="10053">
                  <c:v>3.9293220651652257E-12</c:v>
                </c:pt>
                <c:pt idx="10054">
                  <c:v>3.8669579117828578E-12</c:v>
                </c:pt>
                <c:pt idx="10055">
                  <c:v>3.9608761540146979E-12</c:v>
                </c:pt>
                <c:pt idx="10056">
                  <c:v>3.8361520171320276E-12</c:v>
                </c:pt>
                <c:pt idx="10057">
                  <c:v>3.8772841251943662E-12</c:v>
                </c:pt>
                <c:pt idx="10058">
                  <c:v>3.8157458908932603E-12</c:v>
                </c:pt>
                <c:pt idx="10059">
                  <c:v>3.8157458908932603E-12</c:v>
                </c:pt>
                <c:pt idx="10060">
                  <c:v>3.9608761540146979E-12</c:v>
                </c:pt>
                <c:pt idx="10061">
                  <c:v>3.8980111905678418E-12</c:v>
                </c:pt>
                <c:pt idx="10062">
                  <c:v>3.8669579117828578E-12</c:v>
                </c:pt>
                <c:pt idx="10063">
                  <c:v>3.8463959673667009E-12</c:v>
                </c:pt>
                <c:pt idx="10064">
                  <c:v>3.939806566976964E-12</c:v>
                </c:pt>
                <c:pt idx="10065">
                  <c:v>4.0033455830834341E-12</c:v>
                </c:pt>
                <c:pt idx="10066">
                  <c:v>3.99268363530862E-12</c:v>
                </c:pt>
                <c:pt idx="10067">
                  <c:v>4.1115177781463549E-12</c:v>
                </c:pt>
                <c:pt idx="10068">
                  <c:v>3.9503273133462715E-12</c:v>
                </c:pt>
                <c:pt idx="10069">
                  <c:v>3.939806566976964E-12</c:v>
                </c:pt>
                <c:pt idx="10070">
                  <c:v>3.99268363530862E-12</c:v>
                </c:pt>
                <c:pt idx="10071">
                  <c:v>3.939806566976964E-12</c:v>
                </c:pt>
                <c:pt idx="10072">
                  <c:v>3.9820500830664945E-12</c:v>
                </c:pt>
                <c:pt idx="10073">
                  <c:v>4.1115177781463549E-12</c:v>
                </c:pt>
                <c:pt idx="10074">
                  <c:v>3.9820500830664945E-12</c:v>
                </c:pt>
                <c:pt idx="10075">
                  <c:v>3.9293220651652257E-12</c:v>
                </c:pt>
                <c:pt idx="10076">
                  <c:v>3.9503273133462715E-12</c:v>
                </c:pt>
                <c:pt idx="10077">
                  <c:v>3.9188572612206846E-12</c:v>
                </c:pt>
                <c:pt idx="10078">
                  <c:v>3.8980111905678418E-12</c:v>
                </c:pt>
                <c:pt idx="10079">
                  <c:v>3.939806566976964E-12</c:v>
                </c:pt>
                <c:pt idx="10080">
                  <c:v>3.8772841251943662E-12</c:v>
                </c:pt>
                <c:pt idx="10081">
                  <c:v>4.0679008060364096E-12</c:v>
                </c:pt>
                <c:pt idx="10082">
                  <c:v>4.0247465438936059E-12</c:v>
                </c:pt>
                <c:pt idx="10083">
                  <c:v>3.8566591997563369E-12</c:v>
                </c:pt>
                <c:pt idx="10084">
                  <c:v>3.9503273133462715E-12</c:v>
                </c:pt>
                <c:pt idx="10085">
                  <c:v>3.9503273133462715E-12</c:v>
                </c:pt>
                <c:pt idx="10086">
                  <c:v>3.8980111905678418E-12</c:v>
                </c:pt>
                <c:pt idx="10087">
                  <c:v>3.8463959673667009E-12</c:v>
                </c:pt>
                <c:pt idx="10088">
                  <c:v>3.9293220651652257E-12</c:v>
                </c:pt>
                <c:pt idx="10089">
                  <c:v>4.0679008060364096E-12</c:v>
                </c:pt>
                <c:pt idx="10090">
                  <c:v>3.8361520171320276E-12</c:v>
                </c:pt>
                <c:pt idx="10091">
                  <c:v>3.8980111905678418E-12</c:v>
                </c:pt>
                <c:pt idx="10092">
                  <c:v>4.0247465438936059E-12</c:v>
                </c:pt>
                <c:pt idx="10093">
                  <c:v>3.9188572612206846E-12</c:v>
                </c:pt>
                <c:pt idx="10094">
                  <c:v>4.014036002217543E-12</c:v>
                </c:pt>
                <c:pt idx="10095">
                  <c:v>3.9503273133462715E-12</c:v>
                </c:pt>
                <c:pt idx="10096">
                  <c:v>3.9820500830664945E-12</c:v>
                </c:pt>
                <c:pt idx="10097">
                  <c:v>3.8772841251943662E-12</c:v>
                </c:pt>
                <c:pt idx="10098">
                  <c:v>3.7551922199795068E-12</c:v>
                </c:pt>
                <c:pt idx="10099">
                  <c:v>4.0570754234584052E-12</c:v>
                </c:pt>
                <c:pt idx="10100">
                  <c:v>4.0033455830834341E-12</c:v>
                </c:pt>
                <c:pt idx="10101">
                  <c:v>3.9608761540146979E-12</c:v>
                </c:pt>
                <c:pt idx="10102">
                  <c:v>3.9503273133462715E-12</c:v>
                </c:pt>
                <c:pt idx="10103">
                  <c:v>4.1778260574708706E-12</c:v>
                </c:pt>
                <c:pt idx="10104">
                  <c:v>3.9293220651652257E-12</c:v>
                </c:pt>
                <c:pt idx="10105">
                  <c:v>3.9820500830664945E-12</c:v>
                </c:pt>
                <c:pt idx="10106">
                  <c:v>3.939806566976964E-12</c:v>
                </c:pt>
                <c:pt idx="10107">
                  <c:v>3.9188572612206846E-12</c:v>
                </c:pt>
                <c:pt idx="10108">
                  <c:v>3.9820500830664945E-12</c:v>
                </c:pt>
                <c:pt idx="10109">
                  <c:v>3.8157458908932603E-12</c:v>
                </c:pt>
                <c:pt idx="10110">
                  <c:v>3.939806566976964E-12</c:v>
                </c:pt>
                <c:pt idx="10111">
                  <c:v>3.9608761540146979E-12</c:v>
                </c:pt>
                <c:pt idx="10112">
                  <c:v>3.971453164004456E-12</c:v>
                </c:pt>
                <c:pt idx="10113">
                  <c:v>3.9608761540146979E-12</c:v>
                </c:pt>
                <c:pt idx="10114">
                  <c:v>4.0570754234584052E-12</c:v>
                </c:pt>
                <c:pt idx="10115">
                  <c:v>3.939806566976964E-12</c:v>
                </c:pt>
                <c:pt idx="10116">
                  <c:v>3.8669579117828578E-12</c:v>
                </c:pt>
                <c:pt idx="10117">
                  <c:v>3.971453164004456E-12</c:v>
                </c:pt>
                <c:pt idx="10118">
                  <c:v>3.9608761540146979E-12</c:v>
                </c:pt>
                <c:pt idx="10119">
                  <c:v>3.8463959673667009E-12</c:v>
                </c:pt>
                <c:pt idx="10120">
                  <c:v>4.0033455830834341E-12</c:v>
                </c:pt>
                <c:pt idx="10121">
                  <c:v>3.971453164004456E-12</c:v>
                </c:pt>
                <c:pt idx="10122">
                  <c:v>3.8876379134297657E-12</c:v>
                </c:pt>
                <c:pt idx="10123">
                  <c:v>4.1224970572052179E-12</c:v>
                </c:pt>
                <c:pt idx="10124">
                  <c:v>3.9188572612206846E-12</c:v>
                </c:pt>
                <c:pt idx="10125">
                  <c:v>3.8463959673667009E-12</c:v>
                </c:pt>
                <c:pt idx="10126">
                  <c:v>3.99268363530862E-12</c:v>
                </c:pt>
                <c:pt idx="10127">
                  <c:v>4.0679008060364096E-12</c:v>
                </c:pt>
                <c:pt idx="10128">
                  <c:v>3.9503273133462715E-12</c:v>
                </c:pt>
                <c:pt idx="10129">
                  <c:v>3.8055915358440735E-12</c:v>
                </c:pt>
                <c:pt idx="10130">
                  <c:v>3.8361520171320276E-12</c:v>
                </c:pt>
                <c:pt idx="10131">
                  <c:v>4.1556111202685977E-12</c:v>
                </c:pt>
                <c:pt idx="10132">
                  <c:v>3.8259353491941571E-12</c:v>
                </c:pt>
                <c:pt idx="10133">
                  <c:v>3.939806566976964E-12</c:v>
                </c:pt>
                <c:pt idx="10134">
                  <c:v>3.7252689022318445E-12</c:v>
                </c:pt>
                <c:pt idx="10135">
                  <c:v>3.9293220651652257E-12</c:v>
                </c:pt>
                <c:pt idx="10136">
                  <c:v>3.9293220651652257E-12</c:v>
                </c:pt>
                <c:pt idx="10137">
                  <c:v>4.014036002217543E-12</c:v>
                </c:pt>
                <c:pt idx="10138">
                  <c:v>4.0033455830834341E-12</c:v>
                </c:pt>
                <c:pt idx="10139">
                  <c:v>4.0033455830834341E-12</c:v>
                </c:pt>
                <c:pt idx="10140">
                  <c:v>3.971453164004456E-12</c:v>
                </c:pt>
                <c:pt idx="10141">
                  <c:v>3.8157458908932603E-12</c:v>
                </c:pt>
                <c:pt idx="10142">
                  <c:v>3.939806566976964E-12</c:v>
                </c:pt>
                <c:pt idx="10143">
                  <c:v>3.8669579117828578E-12</c:v>
                </c:pt>
                <c:pt idx="10144">
                  <c:v>3.9608761540146979E-12</c:v>
                </c:pt>
                <c:pt idx="10145">
                  <c:v>3.7451911689828132E-12</c:v>
                </c:pt>
                <c:pt idx="10146">
                  <c:v>4.014036002217543E-12</c:v>
                </c:pt>
                <c:pt idx="10147">
                  <c:v>3.8772841251943662E-12</c:v>
                </c:pt>
                <c:pt idx="10148">
                  <c:v>3.7551922199795068E-12</c:v>
                </c:pt>
                <c:pt idx="10149">
                  <c:v>3.7752666102280123E-12</c:v>
                </c:pt>
                <c:pt idx="10150">
                  <c:v>4.1115177781463549E-12</c:v>
                </c:pt>
                <c:pt idx="10151">
                  <c:v>3.8876379134297657E-12</c:v>
                </c:pt>
                <c:pt idx="10152">
                  <c:v>3.99268363530862E-12</c:v>
                </c:pt>
                <c:pt idx="10153">
                  <c:v>3.8980111905678418E-12</c:v>
                </c:pt>
                <c:pt idx="10154">
                  <c:v>3.8566591997563369E-12</c:v>
                </c:pt>
                <c:pt idx="10155">
                  <c:v>3.9188572612206846E-12</c:v>
                </c:pt>
                <c:pt idx="10156">
                  <c:v>3.971453164004456E-12</c:v>
                </c:pt>
                <c:pt idx="10157">
                  <c:v>3.9188572612206846E-12</c:v>
                </c:pt>
                <c:pt idx="10158">
                  <c:v>3.9503273133462715E-12</c:v>
                </c:pt>
                <c:pt idx="10159">
                  <c:v>3.9188572612206846E-12</c:v>
                </c:pt>
                <c:pt idx="10160">
                  <c:v>4.0462703791808961E-12</c:v>
                </c:pt>
                <c:pt idx="10161">
                  <c:v>4.0679008060364096E-12</c:v>
                </c:pt>
                <c:pt idx="10162">
                  <c:v>3.939806566976964E-12</c:v>
                </c:pt>
                <c:pt idx="10163">
                  <c:v>3.6272587424568028E-12</c:v>
                </c:pt>
                <c:pt idx="10164">
                  <c:v>4.0247465438936059E-12</c:v>
                </c:pt>
                <c:pt idx="10165">
                  <c:v>4.0247465438936059E-12</c:v>
                </c:pt>
                <c:pt idx="10166">
                  <c:v>3.8980111905678418E-12</c:v>
                </c:pt>
                <c:pt idx="10167">
                  <c:v>3.8361520171320276E-12</c:v>
                </c:pt>
                <c:pt idx="10168">
                  <c:v>3.8566591997563369E-12</c:v>
                </c:pt>
                <c:pt idx="10169">
                  <c:v>3.9503273133462715E-12</c:v>
                </c:pt>
                <c:pt idx="10170">
                  <c:v>3.8361520171320276E-12</c:v>
                </c:pt>
                <c:pt idx="10171">
                  <c:v>3.99268363530862E-12</c:v>
                </c:pt>
                <c:pt idx="10172">
                  <c:v>3.908420327763672E-12</c:v>
                </c:pt>
                <c:pt idx="10173">
                  <c:v>3.7551922199795068E-12</c:v>
                </c:pt>
                <c:pt idx="10174">
                  <c:v>3.7652199774957158E-12</c:v>
                </c:pt>
                <c:pt idx="10175">
                  <c:v>3.7252689022318445E-12</c:v>
                </c:pt>
                <c:pt idx="10176">
                  <c:v>3.7853479738197307E-12</c:v>
                </c:pt>
                <c:pt idx="10177">
                  <c:v>4.0570754234584052E-12</c:v>
                </c:pt>
                <c:pt idx="10178">
                  <c:v>3.908420327763672E-12</c:v>
                </c:pt>
                <c:pt idx="10179">
                  <c:v>3.9608761540146979E-12</c:v>
                </c:pt>
                <c:pt idx="10180">
                  <c:v>3.8980111905678418E-12</c:v>
                </c:pt>
                <c:pt idx="10181">
                  <c:v>3.9503273133462715E-12</c:v>
                </c:pt>
                <c:pt idx="10182">
                  <c:v>3.9503273133462715E-12</c:v>
                </c:pt>
                <c:pt idx="10183">
                  <c:v>3.8772841251943662E-12</c:v>
                </c:pt>
                <c:pt idx="10184">
                  <c:v>3.8772841251943662E-12</c:v>
                </c:pt>
                <c:pt idx="10185">
                  <c:v>3.7551922199795068E-12</c:v>
                </c:pt>
                <c:pt idx="10186">
                  <c:v>3.8259353491941571E-12</c:v>
                </c:pt>
                <c:pt idx="10187">
                  <c:v>3.7752666102280123E-12</c:v>
                </c:pt>
                <c:pt idx="10188">
                  <c:v>3.7652199774957158E-12</c:v>
                </c:pt>
                <c:pt idx="10189">
                  <c:v>3.9503273133462715E-12</c:v>
                </c:pt>
                <c:pt idx="10190">
                  <c:v>4.0033455830834341E-12</c:v>
                </c:pt>
                <c:pt idx="10191">
                  <c:v>3.99268363530862E-12</c:v>
                </c:pt>
                <c:pt idx="10192">
                  <c:v>3.908420327763672E-12</c:v>
                </c:pt>
                <c:pt idx="10193">
                  <c:v>3.908420327763672E-12</c:v>
                </c:pt>
                <c:pt idx="10194">
                  <c:v>3.8566591997563369E-12</c:v>
                </c:pt>
                <c:pt idx="10195">
                  <c:v>3.8566591997563369E-12</c:v>
                </c:pt>
                <c:pt idx="10196">
                  <c:v>3.8669579117828578E-12</c:v>
                </c:pt>
                <c:pt idx="10197">
                  <c:v>3.7153553219860432E-12</c:v>
                </c:pt>
                <c:pt idx="10198">
                  <c:v>3.67594103310252E-12</c:v>
                </c:pt>
                <c:pt idx="10199">
                  <c:v>3.7853479738197307E-12</c:v>
                </c:pt>
                <c:pt idx="10200">
                  <c:v>3.8361520171320276E-12</c:v>
                </c:pt>
                <c:pt idx="10201">
                  <c:v>3.9293220651652257E-12</c:v>
                </c:pt>
                <c:pt idx="10202">
                  <c:v>3.8361520171320276E-12</c:v>
                </c:pt>
                <c:pt idx="10203">
                  <c:v>3.8157458908932603E-12</c:v>
                </c:pt>
                <c:pt idx="10204">
                  <c:v>3.8772841251943662E-12</c:v>
                </c:pt>
                <c:pt idx="10205">
                  <c:v>3.7853479738197307E-12</c:v>
                </c:pt>
                <c:pt idx="10206">
                  <c:v>3.8463959673667009E-12</c:v>
                </c:pt>
                <c:pt idx="10207">
                  <c:v>3.6955917648111122E-12</c:v>
                </c:pt>
                <c:pt idx="10208">
                  <c:v>3.8980111905678418E-12</c:v>
                </c:pt>
                <c:pt idx="10209">
                  <c:v>4.0462703791808961E-12</c:v>
                </c:pt>
                <c:pt idx="10210">
                  <c:v>3.6369448700867968E-12</c:v>
                </c:pt>
                <c:pt idx="10211">
                  <c:v>3.7752666102280123E-12</c:v>
                </c:pt>
                <c:pt idx="10212">
                  <c:v>3.6857494452871758E-12</c:v>
                </c:pt>
                <c:pt idx="10213">
                  <c:v>3.7352167533792489E-12</c:v>
                </c:pt>
                <c:pt idx="10214">
                  <c:v>3.7551922199795068E-12</c:v>
                </c:pt>
                <c:pt idx="10215">
                  <c:v>3.8055915358440735E-12</c:v>
                </c:pt>
                <c:pt idx="10216">
                  <c:v>3.8876379134297657E-12</c:v>
                </c:pt>
                <c:pt idx="10217">
                  <c:v>3.8259353491941571E-12</c:v>
                </c:pt>
                <c:pt idx="10218">
                  <c:v>3.8157458908932603E-12</c:v>
                </c:pt>
                <c:pt idx="10219">
                  <c:v>3.908420327763672E-12</c:v>
                </c:pt>
                <c:pt idx="10220">
                  <c:v>3.8772841251943662E-12</c:v>
                </c:pt>
                <c:pt idx="10221">
                  <c:v>3.8876379134297657E-12</c:v>
                </c:pt>
                <c:pt idx="10222">
                  <c:v>3.7551922199795068E-12</c:v>
                </c:pt>
                <c:pt idx="10223">
                  <c:v>3.7153553219860432E-12</c:v>
                </c:pt>
                <c:pt idx="10224">
                  <c:v>3.971453164004456E-12</c:v>
                </c:pt>
                <c:pt idx="10225">
                  <c:v>3.8157458908932603E-12</c:v>
                </c:pt>
                <c:pt idx="10226">
                  <c:v>3.939806566976964E-12</c:v>
                </c:pt>
                <c:pt idx="10227">
                  <c:v>3.8876379134297657E-12</c:v>
                </c:pt>
                <c:pt idx="10228">
                  <c:v>3.5601892259876726E-12</c:v>
                </c:pt>
                <c:pt idx="10229">
                  <c:v>3.8259353491941571E-12</c:v>
                </c:pt>
                <c:pt idx="10230">
                  <c:v>3.7252689022318445E-12</c:v>
                </c:pt>
                <c:pt idx="10231">
                  <c:v>3.8361520171320276E-12</c:v>
                </c:pt>
                <c:pt idx="10232">
                  <c:v>3.4388991929778689E-12</c:v>
                </c:pt>
                <c:pt idx="10233">
                  <c:v>3.7954562583954106E-12</c:v>
                </c:pt>
                <c:pt idx="10234">
                  <c:v>3.8157458908932603E-12</c:v>
                </c:pt>
                <c:pt idx="10235">
                  <c:v>3.8055915358440735E-12</c:v>
                </c:pt>
                <c:pt idx="10236">
                  <c:v>3.8980111905678418E-12</c:v>
                </c:pt>
                <c:pt idx="10237">
                  <c:v>3.8463959673667009E-12</c:v>
                </c:pt>
                <c:pt idx="10238">
                  <c:v>3.7352167533792489E-12</c:v>
                </c:pt>
                <c:pt idx="10239">
                  <c:v>3.8259353491941571E-12</c:v>
                </c:pt>
                <c:pt idx="10240">
                  <c:v>3.9820500830664945E-12</c:v>
                </c:pt>
                <c:pt idx="10241">
                  <c:v>3.7252689022318445E-12</c:v>
                </c:pt>
                <c:pt idx="10242">
                  <c:v>3.9293220651652257E-12</c:v>
                </c:pt>
                <c:pt idx="10243">
                  <c:v>3.7954562583954106E-12</c:v>
                </c:pt>
                <c:pt idx="10244">
                  <c:v>3.8157458908932603E-12</c:v>
                </c:pt>
                <c:pt idx="10245">
                  <c:v>3.7752666102280123E-12</c:v>
                </c:pt>
                <c:pt idx="10246">
                  <c:v>3.939806566976964E-12</c:v>
                </c:pt>
                <c:pt idx="10247">
                  <c:v>3.8157458908932603E-12</c:v>
                </c:pt>
                <c:pt idx="10248">
                  <c:v>3.7451911689828132E-12</c:v>
                </c:pt>
                <c:pt idx="10249">
                  <c:v>3.8772841251943662E-12</c:v>
                </c:pt>
                <c:pt idx="10250">
                  <c:v>3.8157458908932603E-12</c:v>
                </c:pt>
                <c:pt idx="10251">
                  <c:v>3.7451911689828132E-12</c:v>
                </c:pt>
                <c:pt idx="10252">
                  <c:v>3.7752666102280123E-12</c:v>
                </c:pt>
                <c:pt idx="10253">
                  <c:v>3.7551922199795068E-12</c:v>
                </c:pt>
                <c:pt idx="10254">
                  <c:v>3.939806566976964E-12</c:v>
                </c:pt>
                <c:pt idx="10255">
                  <c:v>3.8157458908932603E-12</c:v>
                </c:pt>
                <c:pt idx="10256">
                  <c:v>3.8566591997563369E-12</c:v>
                </c:pt>
                <c:pt idx="10257">
                  <c:v>3.8361520171320276E-12</c:v>
                </c:pt>
                <c:pt idx="10258">
                  <c:v>3.8463959673667009E-12</c:v>
                </c:pt>
                <c:pt idx="10259">
                  <c:v>3.8669579117828578E-12</c:v>
                </c:pt>
                <c:pt idx="10260">
                  <c:v>3.8259353491941571E-12</c:v>
                </c:pt>
                <c:pt idx="10261">
                  <c:v>3.939806566976964E-12</c:v>
                </c:pt>
                <c:pt idx="10262">
                  <c:v>3.7153553219860432E-12</c:v>
                </c:pt>
                <c:pt idx="10263">
                  <c:v>3.5792211752713246E-12</c:v>
                </c:pt>
                <c:pt idx="10264">
                  <c:v>3.8669579117828578E-12</c:v>
                </c:pt>
                <c:pt idx="10265">
                  <c:v>3.8259353491941571E-12</c:v>
                </c:pt>
                <c:pt idx="10266">
                  <c:v>3.7352167533792489E-12</c:v>
                </c:pt>
                <c:pt idx="10267">
                  <c:v>3.8980111905678418E-12</c:v>
                </c:pt>
                <c:pt idx="10268">
                  <c:v>3.7752666102280123E-12</c:v>
                </c:pt>
                <c:pt idx="10269">
                  <c:v>3.7752666102280123E-12</c:v>
                </c:pt>
                <c:pt idx="10270">
                  <c:v>3.8772841251943662E-12</c:v>
                </c:pt>
                <c:pt idx="10271">
                  <c:v>3.7551922199795068E-12</c:v>
                </c:pt>
                <c:pt idx="10272">
                  <c:v>3.7252689022318445E-12</c:v>
                </c:pt>
                <c:pt idx="10273">
                  <c:v>3.8055915358440735E-12</c:v>
                </c:pt>
                <c:pt idx="10274">
                  <c:v>3.8259353491941571E-12</c:v>
                </c:pt>
                <c:pt idx="10275">
                  <c:v>3.8157458908932603E-12</c:v>
                </c:pt>
                <c:pt idx="10276">
                  <c:v>3.8055915358440735E-12</c:v>
                </c:pt>
                <c:pt idx="10277">
                  <c:v>3.6857494452871758E-12</c:v>
                </c:pt>
                <c:pt idx="10278">
                  <c:v>3.9188572612206846E-12</c:v>
                </c:pt>
                <c:pt idx="10279">
                  <c:v>3.7551922199795068E-12</c:v>
                </c:pt>
                <c:pt idx="10280">
                  <c:v>3.8463959673667009E-12</c:v>
                </c:pt>
                <c:pt idx="10281">
                  <c:v>3.7352167533792489E-12</c:v>
                </c:pt>
                <c:pt idx="10282">
                  <c:v>3.7551922199795068E-12</c:v>
                </c:pt>
                <c:pt idx="10283">
                  <c:v>3.9503273133462715E-12</c:v>
                </c:pt>
                <c:pt idx="10284">
                  <c:v>3.67594103310252E-12</c:v>
                </c:pt>
                <c:pt idx="10285">
                  <c:v>3.7853479738197307E-12</c:v>
                </c:pt>
                <c:pt idx="10286">
                  <c:v>3.8055915358440735E-12</c:v>
                </c:pt>
                <c:pt idx="10287">
                  <c:v>3.7652199774957158E-12</c:v>
                </c:pt>
                <c:pt idx="10288">
                  <c:v>3.7252689022318445E-12</c:v>
                </c:pt>
                <c:pt idx="10289">
                  <c:v>3.8361520171320276E-12</c:v>
                </c:pt>
                <c:pt idx="10290">
                  <c:v>3.8463959673667009E-12</c:v>
                </c:pt>
                <c:pt idx="10291">
                  <c:v>3.7551922199795068E-12</c:v>
                </c:pt>
                <c:pt idx="10292">
                  <c:v>3.8566591997563369E-12</c:v>
                </c:pt>
                <c:pt idx="10293">
                  <c:v>3.8980111905678418E-12</c:v>
                </c:pt>
                <c:pt idx="10294">
                  <c:v>3.8876379134297657E-12</c:v>
                </c:pt>
                <c:pt idx="10295">
                  <c:v>3.7752666102280123E-12</c:v>
                </c:pt>
                <c:pt idx="10296">
                  <c:v>3.9820500830664945E-12</c:v>
                </c:pt>
                <c:pt idx="10297">
                  <c:v>3.8259353491941571E-12</c:v>
                </c:pt>
                <c:pt idx="10298">
                  <c:v>3.7054603669825891E-12</c:v>
                </c:pt>
                <c:pt idx="10299">
                  <c:v>3.8361520171320276E-12</c:v>
                </c:pt>
                <c:pt idx="10300">
                  <c:v>3.8361520171320276E-12</c:v>
                </c:pt>
                <c:pt idx="10301">
                  <c:v>3.7252689022318445E-12</c:v>
                </c:pt>
                <c:pt idx="10302">
                  <c:v>3.7054603669825891E-12</c:v>
                </c:pt>
                <c:pt idx="10303">
                  <c:v>3.8980111905678418E-12</c:v>
                </c:pt>
                <c:pt idx="10304">
                  <c:v>3.8566591997563369E-12</c:v>
                </c:pt>
                <c:pt idx="10305">
                  <c:v>3.908420327763672E-12</c:v>
                </c:pt>
                <c:pt idx="10306">
                  <c:v>4.0354941115391766E-12</c:v>
                </c:pt>
                <c:pt idx="10307">
                  <c:v>3.8259353491941571E-12</c:v>
                </c:pt>
                <c:pt idx="10308">
                  <c:v>3.9188572612206846E-12</c:v>
                </c:pt>
                <c:pt idx="10309">
                  <c:v>3.8566591997563369E-12</c:v>
                </c:pt>
                <c:pt idx="10310">
                  <c:v>3.9608761540146979E-12</c:v>
                </c:pt>
                <c:pt idx="10311">
                  <c:v>3.9820500830664945E-12</c:v>
                </c:pt>
                <c:pt idx="10312">
                  <c:v>3.8361520171320276E-12</c:v>
                </c:pt>
                <c:pt idx="10313">
                  <c:v>3.7551922199795068E-12</c:v>
                </c:pt>
                <c:pt idx="10314">
                  <c:v>3.7352167533792489E-12</c:v>
                </c:pt>
                <c:pt idx="10315">
                  <c:v>3.8566591997563369E-12</c:v>
                </c:pt>
                <c:pt idx="10316">
                  <c:v>3.7954562583954106E-12</c:v>
                </c:pt>
                <c:pt idx="10317">
                  <c:v>3.7551922199795068E-12</c:v>
                </c:pt>
                <c:pt idx="10318">
                  <c:v>3.939806566976964E-12</c:v>
                </c:pt>
                <c:pt idx="10319">
                  <c:v>3.8980111905678418E-12</c:v>
                </c:pt>
                <c:pt idx="10320">
                  <c:v>3.7954562583954106E-12</c:v>
                </c:pt>
                <c:pt idx="10321">
                  <c:v>3.8055915358440735E-12</c:v>
                </c:pt>
                <c:pt idx="10322">
                  <c:v>3.8980111905678418E-12</c:v>
                </c:pt>
                <c:pt idx="10323">
                  <c:v>3.9503273133462715E-12</c:v>
                </c:pt>
                <c:pt idx="10324">
                  <c:v>3.7954562583954106E-12</c:v>
                </c:pt>
                <c:pt idx="10325">
                  <c:v>3.9608761540146979E-12</c:v>
                </c:pt>
                <c:pt idx="10326">
                  <c:v>3.8463959673667009E-12</c:v>
                </c:pt>
                <c:pt idx="10327">
                  <c:v>3.8055915358440735E-12</c:v>
                </c:pt>
                <c:pt idx="10328">
                  <c:v>3.8259353491941571E-12</c:v>
                </c:pt>
                <c:pt idx="10329">
                  <c:v>3.8361520171320276E-12</c:v>
                </c:pt>
                <c:pt idx="10330">
                  <c:v>3.8772841251943662E-12</c:v>
                </c:pt>
                <c:pt idx="10331">
                  <c:v>3.8980111905678418E-12</c:v>
                </c:pt>
                <c:pt idx="10332">
                  <c:v>3.7252689022318445E-12</c:v>
                </c:pt>
                <c:pt idx="10333">
                  <c:v>3.9608761540146979E-12</c:v>
                </c:pt>
                <c:pt idx="10334">
                  <c:v>3.8361520171320276E-12</c:v>
                </c:pt>
                <c:pt idx="10335">
                  <c:v>3.9503273133462715E-12</c:v>
                </c:pt>
                <c:pt idx="10336">
                  <c:v>3.8669579117828578E-12</c:v>
                </c:pt>
                <c:pt idx="10337">
                  <c:v>3.8566591997563369E-12</c:v>
                </c:pt>
                <c:pt idx="10338">
                  <c:v>3.9188572612206846E-12</c:v>
                </c:pt>
                <c:pt idx="10339">
                  <c:v>3.8772841251943662E-12</c:v>
                </c:pt>
                <c:pt idx="10340">
                  <c:v>3.8980111905678418E-12</c:v>
                </c:pt>
                <c:pt idx="10341">
                  <c:v>3.939806566976964E-12</c:v>
                </c:pt>
                <c:pt idx="10342">
                  <c:v>3.8157458908932603E-12</c:v>
                </c:pt>
                <c:pt idx="10343">
                  <c:v>3.8980111905678418E-12</c:v>
                </c:pt>
                <c:pt idx="10344">
                  <c:v>3.7853479738197307E-12</c:v>
                </c:pt>
                <c:pt idx="10345">
                  <c:v>3.6955917648111122E-12</c:v>
                </c:pt>
                <c:pt idx="10346">
                  <c:v>3.6563871373150846E-12</c:v>
                </c:pt>
                <c:pt idx="10347">
                  <c:v>3.8566591997563369E-12</c:v>
                </c:pt>
                <c:pt idx="10348">
                  <c:v>4.0247465438936059E-12</c:v>
                </c:pt>
                <c:pt idx="10349">
                  <c:v>3.8055915358440735E-12</c:v>
                </c:pt>
                <c:pt idx="10350">
                  <c:v>3.7853479738197307E-12</c:v>
                </c:pt>
                <c:pt idx="10351">
                  <c:v>3.7752666102280123E-12</c:v>
                </c:pt>
                <c:pt idx="10352">
                  <c:v>3.8980111905678418E-12</c:v>
                </c:pt>
                <c:pt idx="10353">
                  <c:v>3.7451911689828132E-12</c:v>
                </c:pt>
                <c:pt idx="10354">
                  <c:v>3.6857494452871758E-12</c:v>
                </c:pt>
                <c:pt idx="10355">
                  <c:v>3.7853479738197307E-12</c:v>
                </c:pt>
                <c:pt idx="10356">
                  <c:v>3.8361520171320276E-12</c:v>
                </c:pt>
                <c:pt idx="10357">
                  <c:v>3.8259353491941571E-12</c:v>
                </c:pt>
                <c:pt idx="10358">
                  <c:v>3.7752666102280123E-12</c:v>
                </c:pt>
                <c:pt idx="10359">
                  <c:v>3.8772841251943662E-12</c:v>
                </c:pt>
                <c:pt idx="10360">
                  <c:v>3.67594103310252E-12</c:v>
                </c:pt>
                <c:pt idx="10361">
                  <c:v>3.7752666102280123E-12</c:v>
                </c:pt>
                <c:pt idx="10362">
                  <c:v>3.8463959673667009E-12</c:v>
                </c:pt>
                <c:pt idx="10363">
                  <c:v>3.8669579117828578E-12</c:v>
                </c:pt>
                <c:pt idx="10364">
                  <c:v>3.8772841251943662E-12</c:v>
                </c:pt>
                <c:pt idx="10365">
                  <c:v>3.8566591997563369E-12</c:v>
                </c:pt>
                <c:pt idx="10366">
                  <c:v>3.8259353491941571E-12</c:v>
                </c:pt>
                <c:pt idx="10367">
                  <c:v>3.7551922199795068E-12</c:v>
                </c:pt>
                <c:pt idx="10368">
                  <c:v>3.7853479738197307E-12</c:v>
                </c:pt>
                <c:pt idx="10369">
                  <c:v>3.7752666102280123E-12</c:v>
                </c:pt>
                <c:pt idx="10370">
                  <c:v>3.8361520171320276E-12</c:v>
                </c:pt>
                <c:pt idx="10371">
                  <c:v>3.7451911689828132E-12</c:v>
                </c:pt>
                <c:pt idx="10372">
                  <c:v>3.8980111905678418E-12</c:v>
                </c:pt>
                <c:pt idx="10373">
                  <c:v>3.8669579117828578E-12</c:v>
                </c:pt>
                <c:pt idx="10374">
                  <c:v>3.7652199774957158E-12</c:v>
                </c:pt>
                <c:pt idx="10375">
                  <c:v>3.67594103310252E-12</c:v>
                </c:pt>
                <c:pt idx="10376">
                  <c:v>3.8157458908932603E-12</c:v>
                </c:pt>
                <c:pt idx="10377">
                  <c:v>3.8157458908932603E-12</c:v>
                </c:pt>
                <c:pt idx="10378">
                  <c:v>3.8566591997563369E-12</c:v>
                </c:pt>
                <c:pt idx="10379">
                  <c:v>3.7352167533792489E-12</c:v>
                </c:pt>
                <c:pt idx="10380">
                  <c:v>3.7352167533792489E-12</c:v>
                </c:pt>
                <c:pt idx="10381">
                  <c:v>3.8259353491941571E-12</c:v>
                </c:pt>
                <c:pt idx="10382">
                  <c:v>3.8980111905678418E-12</c:v>
                </c:pt>
                <c:pt idx="10383">
                  <c:v>3.8055915358440735E-12</c:v>
                </c:pt>
                <c:pt idx="10384">
                  <c:v>3.7954562583954106E-12</c:v>
                </c:pt>
                <c:pt idx="10385">
                  <c:v>3.7551922199795068E-12</c:v>
                </c:pt>
                <c:pt idx="10386">
                  <c:v>3.7054603669825891E-12</c:v>
                </c:pt>
                <c:pt idx="10387">
                  <c:v>3.9608761540146979E-12</c:v>
                </c:pt>
                <c:pt idx="10388">
                  <c:v>3.7954562583954106E-12</c:v>
                </c:pt>
                <c:pt idx="10389">
                  <c:v>3.8463959673667009E-12</c:v>
                </c:pt>
                <c:pt idx="10390">
                  <c:v>3.617598411497309E-12</c:v>
                </c:pt>
                <c:pt idx="10391">
                  <c:v>3.7451911689828132E-12</c:v>
                </c:pt>
                <c:pt idx="10392">
                  <c:v>3.8157458908932603E-12</c:v>
                </c:pt>
                <c:pt idx="10393">
                  <c:v>3.8361520171320276E-12</c:v>
                </c:pt>
                <c:pt idx="10394">
                  <c:v>3.8772841251943662E-12</c:v>
                </c:pt>
                <c:pt idx="10395">
                  <c:v>4.0354941115391766E-12</c:v>
                </c:pt>
                <c:pt idx="10396">
                  <c:v>4.0033455830834341E-12</c:v>
                </c:pt>
                <c:pt idx="10397">
                  <c:v>3.8669579117828578E-12</c:v>
                </c:pt>
                <c:pt idx="10398">
                  <c:v>3.971453164004456E-12</c:v>
                </c:pt>
                <c:pt idx="10399">
                  <c:v>3.6955917648111122E-12</c:v>
                </c:pt>
                <c:pt idx="10400">
                  <c:v>3.8157458908932603E-12</c:v>
                </c:pt>
                <c:pt idx="10401">
                  <c:v>4.0247465438936059E-12</c:v>
                </c:pt>
                <c:pt idx="10402">
                  <c:v>3.8157458908932603E-12</c:v>
                </c:pt>
                <c:pt idx="10403">
                  <c:v>3.7352167533792489E-12</c:v>
                </c:pt>
                <c:pt idx="10404">
                  <c:v>3.8980111905678418E-12</c:v>
                </c:pt>
                <c:pt idx="10405">
                  <c:v>3.7652199774957158E-12</c:v>
                </c:pt>
                <c:pt idx="10406">
                  <c:v>3.7752666102280123E-12</c:v>
                </c:pt>
                <c:pt idx="10407">
                  <c:v>3.8772841251943662E-12</c:v>
                </c:pt>
                <c:pt idx="10408">
                  <c:v>3.939806566976964E-12</c:v>
                </c:pt>
                <c:pt idx="10409">
                  <c:v>3.8772841251943662E-12</c:v>
                </c:pt>
                <c:pt idx="10410">
                  <c:v>3.8566591997563369E-12</c:v>
                </c:pt>
                <c:pt idx="10411">
                  <c:v>3.939806566976964E-12</c:v>
                </c:pt>
                <c:pt idx="10412">
                  <c:v>3.908420327763672E-12</c:v>
                </c:pt>
                <c:pt idx="10413">
                  <c:v>3.8463959673667009E-12</c:v>
                </c:pt>
                <c:pt idx="10414">
                  <c:v>3.7752666102280123E-12</c:v>
                </c:pt>
                <c:pt idx="10415">
                  <c:v>3.8980111905678418E-12</c:v>
                </c:pt>
                <c:pt idx="10416">
                  <c:v>3.939806566976964E-12</c:v>
                </c:pt>
                <c:pt idx="10417">
                  <c:v>3.8980111905678418E-12</c:v>
                </c:pt>
                <c:pt idx="10418">
                  <c:v>3.971453164004456E-12</c:v>
                </c:pt>
                <c:pt idx="10419">
                  <c:v>3.9608761540146979E-12</c:v>
                </c:pt>
                <c:pt idx="10420">
                  <c:v>3.908420327763672E-12</c:v>
                </c:pt>
                <c:pt idx="10421">
                  <c:v>3.8055915358440735E-12</c:v>
                </c:pt>
                <c:pt idx="10422">
                  <c:v>3.8055915358440735E-12</c:v>
                </c:pt>
                <c:pt idx="10423">
                  <c:v>3.8361520171320276E-12</c:v>
                </c:pt>
                <c:pt idx="10424">
                  <c:v>3.6661510485746174E-12</c:v>
                </c:pt>
                <c:pt idx="10425">
                  <c:v>3.7054603669825891E-12</c:v>
                </c:pt>
                <c:pt idx="10426">
                  <c:v>3.8157458908932603E-12</c:v>
                </c:pt>
                <c:pt idx="10427">
                  <c:v>3.9608761540146979E-12</c:v>
                </c:pt>
                <c:pt idx="10428">
                  <c:v>3.7752666102280123E-12</c:v>
                </c:pt>
                <c:pt idx="10429">
                  <c:v>3.8463959673667009E-12</c:v>
                </c:pt>
                <c:pt idx="10430">
                  <c:v>3.8157458908932603E-12</c:v>
                </c:pt>
                <c:pt idx="10431">
                  <c:v>3.7853479738197307E-12</c:v>
                </c:pt>
                <c:pt idx="10432">
                  <c:v>3.8157458908932603E-12</c:v>
                </c:pt>
                <c:pt idx="10433">
                  <c:v>3.7252689022318445E-12</c:v>
                </c:pt>
                <c:pt idx="10434">
                  <c:v>3.7954562583954106E-12</c:v>
                </c:pt>
                <c:pt idx="10435">
                  <c:v>3.7352167533792489E-12</c:v>
                </c:pt>
                <c:pt idx="10436">
                  <c:v>3.6857494452871758E-12</c:v>
                </c:pt>
                <c:pt idx="10437">
                  <c:v>3.8463959673667009E-12</c:v>
                </c:pt>
                <c:pt idx="10438">
                  <c:v>3.8055915358440735E-12</c:v>
                </c:pt>
                <c:pt idx="10439">
                  <c:v>3.8259353491941571E-12</c:v>
                </c:pt>
                <c:pt idx="10440">
                  <c:v>3.7153553219860432E-12</c:v>
                </c:pt>
                <c:pt idx="10441">
                  <c:v>3.7451911689828132E-12</c:v>
                </c:pt>
                <c:pt idx="10442">
                  <c:v>3.7551922199795068E-12</c:v>
                </c:pt>
                <c:pt idx="10443">
                  <c:v>3.7054603669825891E-12</c:v>
                </c:pt>
                <c:pt idx="10444">
                  <c:v>3.617598411497309E-12</c:v>
                </c:pt>
                <c:pt idx="10445">
                  <c:v>3.7451911689828132E-12</c:v>
                </c:pt>
                <c:pt idx="10446">
                  <c:v>3.6857494452871758E-12</c:v>
                </c:pt>
                <c:pt idx="10447">
                  <c:v>3.7451911689828132E-12</c:v>
                </c:pt>
                <c:pt idx="10448">
                  <c:v>3.9820500830664945E-12</c:v>
                </c:pt>
                <c:pt idx="10449">
                  <c:v>3.8980111905678418E-12</c:v>
                </c:pt>
                <c:pt idx="10450">
                  <c:v>3.8055915358440735E-12</c:v>
                </c:pt>
                <c:pt idx="10451">
                  <c:v>3.8361520171320276E-12</c:v>
                </c:pt>
                <c:pt idx="10452">
                  <c:v>3.8876379134297657E-12</c:v>
                </c:pt>
                <c:pt idx="10453">
                  <c:v>3.8980111905678418E-12</c:v>
                </c:pt>
                <c:pt idx="10454">
                  <c:v>3.9820500830664945E-12</c:v>
                </c:pt>
                <c:pt idx="10455">
                  <c:v>4.0033455830834341E-12</c:v>
                </c:pt>
                <c:pt idx="10456">
                  <c:v>3.908420327763672E-12</c:v>
                </c:pt>
                <c:pt idx="10457">
                  <c:v>3.8361520171320276E-12</c:v>
                </c:pt>
                <c:pt idx="10458">
                  <c:v>3.8566591997563369E-12</c:v>
                </c:pt>
                <c:pt idx="10459">
                  <c:v>3.8566591997563369E-12</c:v>
                </c:pt>
                <c:pt idx="10460">
                  <c:v>3.7853479738197307E-12</c:v>
                </c:pt>
                <c:pt idx="10461">
                  <c:v>3.7752666102280123E-12</c:v>
                </c:pt>
                <c:pt idx="10462">
                  <c:v>3.6955917648111122E-12</c:v>
                </c:pt>
                <c:pt idx="10463">
                  <c:v>3.7853479738197307E-12</c:v>
                </c:pt>
                <c:pt idx="10464">
                  <c:v>3.7551922199795068E-12</c:v>
                </c:pt>
                <c:pt idx="10465">
                  <c:v>3.8055915358440735E-12</c:v>
                </c:pt>
                <c:pt idx="10466">
                  <c:v>3.8772841251943662E-12</c:v>
                </c:pt>
                <c:pt idx="10467">
                  <c:v>3.8566591997563369E-12</c:v>
                </c:pt>
                <c:pt idx="10468">
                  <c:v>3.8980111905678418E-12</c:v>
                </c:pt>
                <c:pt idx="10469">
                  <c:v>3.8876379134297657E-12</c:v>
                </c:pt>
                <c:pt idx="10470">
                  <c:v>3.8259353491941571E-12</c:v>
                </c:pt>
                <c:pt idx="10471">
                  <c:v>3.8566591997563369E-12</c:v>
                </c:pt>
                <c:pt idx="10472">
                  <c:v>3.8259353491941571E-12</c:v>
                </c:pt>
                <c:pt idx="10473">
                  <c:v>3.9293220651652257E-12</c:v>
                </c:pt>
                <c:pt idx="10474">
                  <c:v>3.8669579117828578E-12</c:v>
                </c:pt>
                <c:pt idx="10475">
                  <c:v>3.8772841251943662E-12</c:v>
                </c:pt>
                <c:pt idx="10476">
                  <c:v>4.0033455830834341E-12</c:v>
                </c:pt>
                <c:pt idx="10477">
                  <c:v>4.0033455830834341E-12</c:v>
                </c:pt>
                <c:pt idx="10478">
                  <c:v>3.8157458908932603E-12</c:v>
                </c:pt>
                <c:pt idx="10479">
                  <c:v>3.8669579117828578E-12</c:v>
                </c:pt>
                <c:pt idx="10480">
                  <c:v>3.8463959673667009E-12</c:v>
                </c:pt>
                <c:pt idx="10481">
                  <c:v>3.9293220651652257E-12</c:v>
                </c:pt>
                <c:pt idx="10482">
                  <c:v>3.7652199774957158E-12</c:v>
                </c:pt>
                <c:pt idx="10483">
                  <c:v>3.8157458908932603E-12</c:v>
                </c:pt>
                <c:pt idx="10484">
                  <c:v>3.7451911689828132E-12</c:v>
                </c:pt>
                <c:pt idx="10485">
                  <c:v>3.7551922199795068E-12</c:v>
                </c:pt>
                <c:pt idx="10486">
                  <c:v>3.8361520171320276E-12</c:v>
                </c:pt>
                <c:pt idx="10487">
                  <c:v>3.8157458908932603E-12</c:v>
                </c:pt>
                <c:pt idx="10488">
                  <c:v>3.8772841251943662E-12</c:v>
                </c:pt>
                <c:pt idx="10489">
                  <c:v>3.8055915358440735E-12</c:v>
                </c:pt>
                <c:pt idx="10490">
                  <c:v>3.8669579117828578E-12</c:v>
                </c:pt>
                <c:pt idx="10491">
                  <c:v>3.8157458908932603E-12</c:v>
                </c:pt>
                <c:pt idx="10492">
                  <c:v>3.8157458908932603E-12</c:v>
                </c:pt>
                <c:pt idx="10493">
                  <c:v>3.8669579117828578E-12</c:v>
                </c:pt>
                <c:pt idx="10494">
                  <c:v>3.8157458908932603E-12</c:v>
                </c:pt>
                <c:pt idx="10495">
                  <c:v>3.7054603669825891E-12</c:v>
                </c:pt>
                <c:pt idx="10496">
                  <c:v>3.8463959673667009E-12</c:v>
                </c:pt>
                <c:pt idx="10497">
                  <c:v>3.7054603669825891E-12</c:v>
                </c:pt>
                <c:pt idx="10498">
                  <c:v>3.8463959673667009E-12</c:v>
                </c:pt>
                <c:pt idx="10499">
                  <c:v>3.8157458908932603E-12</c:v>
                </c:pt>
                <c:pt idx="10500">
                  <c:v>3.8361520171320276E-12</c:v>
                </c:pt>
                <c:pt idx="10501">
                  <c:v>3.8361520171320276E-12</c:v>
                </c:pt>
                <c:pt idx="10502">
                  <c:v>3.8980111905678418E-12</c:v>
                </c:pt>
                <c:pt idx="10503">
                  <c:v>3.8772841251943662E-12</c:v>
                </c:pt>
                <c:pt idx="10504">
                  <c:v>3.8876379134297657E-12</c:v>
                </c:pt>
                <c:pt idx="10505">
                  <c:v>3.8980111905678418E-12</c:v>
                </c:pt>
                <c:pt idx="10506">
                  <c:v>3.9608761540146979E-12</c:v>
                </c:pt>
                <c:pt idx="10507">
                  <c:v>3.7451911689828132E-12</c:v>
                </c:pt>
                <c:pt idx="10508">
                  <c:v>3.7352167533792489E-12</c:v>
                </c:pt>
                <c:pt idx="10509">
                  <c:v>3.7954562583954106E-12</c:v>
                </c:pt>
                <c:pt idx="10510">
                  <c:v>3.8566591997563369E-12</c:v>
                </c:pt>
                <c:pt idx="10511">
                  <c:v>3.8055915358440735E-12</c:v>
                </c:pt>
                <c:pt idx="10512">
                  <c:v>3.6955917648111122E-12</c:v>
                </c:pt>
                <c:pt idx="10513">
                  <c:v>3.8463959673667009E-12</c:v>
                </c:pt>
                <c:pt idx="10514">
                  <c:v>3.7752666102280123E-12</c:v>
                </c:pt>
                <c:pt idx="10515">
                  <c:v>3.9188572612206846E-12</c:v>
                </c:pt>
                <c:pt idx="10516">
                  <c:v>3.6563871373150846E-12</c:v>
                </c:pt>
                <c:pt idx="10517">
                  <c:v>3.7352167533792489E-12</c:v>
                </c:pt>
                <c:pt idx="10518">
                  <c:v>3.7551922199795068E-12</c:v>
                </c:pt>
                <c:pt idx="10519">
                  <c:v>3.7451911689828132E-12</c:v>
                </c:pt>
                <c:pt idx="10520">
                  <c:v>3.7451911689828132E-12</c:v>
                </c:pt>
                <c:pt idx="10521">
                  <c:v>3.7954562583954106E-12</c:v>
                </c:pt>
                <c:pt idx="10522">
                  <c:v>3.7954562583954106E-12</c:v>
                </c:pt>
                <c:pt idx="10523">
                  <c:v>3.7352167533792489E-12</c:v>
                </c:pt>
                <c:pt idx="10524">
                  <c:v>3.971453164004456E-12</c:v>
                </c:pt>
                <c:pt idx="10525">
                  <c:v>3.8980111905678418E-12</c:v>
                </c:pt>
                <c:pt idx="10526">
                  <c:v>3.8157458908932603E-12</c:v>
                </c:pt>
                <c:pt idx="10527">
                  <c:v>3.7752666102280123E-12</c:v>
                </c:pt>
                <c:pt idx="10528">
                  <c:v>3.7153553219860432E-12</c:v>
                </c:pt>
                <c:pt idx="10529">
                  <c:v>3.8772841251943662E-12</c:v>
                </c:pt>
                <c:pt idx="10530">
                  <c:v>3.8669579117828578E-12</c:v>
                </c:pt>
                <c:pt idx="10531">
                  <c:v>3.7652199774957158E-12</c:v>
                </c:pt>
                <c:pt idx="10532">
                  <c:v>3.9293220651652257E-12</c:v>
                </c:pt>
                <c:pt idx="10533">
                  <c:v>3.8876379134297657E-12</c:v>
                </c:pt>
                <c:pt idx="10534">
                  <c:v>3.8463959673667009E-12</c:v>
                </c:pt>
                <c:pt idx="10535">
                  <c:v>3.7752666102280123E-12</c:v>
                </c:pt>
                <c:pt idx="10536">
                  <c:v>3.8566591997563369E-12</c:v>
                </c:pt>
                <c:pt idx="10537">
                  <c:v>3.6466492298840415E-12</c:v>
                </c:pt>
                <c:pt idx="10538">
                  <c:v>3.8566591997563369E-12</c:v>
                </c:pt>
                <c:pt idx="10539">
                  <c:v>3.7153553219860432E-12</c:v>
                </c:pt>
                <c:pt idx="10540">
                  <c:v>3.8876379134297657E-12</c:v>
                </c:pt>
                <c:pt idx="10541">
                  <c:v>3.8361520171320276E-12</c:v>
                </c:pt>
                <c:pt idx="10542">
                  <c:v>3.7954562583954106E-12</c:v>
                </c:pt>
                <c:pt idx="10543">
                  <c:v>3.8669579117828578E-12</c:v>
                </c:pt>
                <c:pt idx="10544">
                  <c:v>3.8463959673667009E-12</c:v>
                </c:pt>
                <c:pt idx="10545">
                  <c:v>3.8980111905678418E-12</c:v>
                </c:pt>
                <c:pt idx="10546">
                  <c:v>3.8157458908932603E-12</c:v>
                </c:pt>
                <c:pt idx="10547">
                  <c:v>3.8259353491941571E-12</c:v>
                </c:pt>
                <c:pt idx="10548">
                  <c:v>4.0247465438936059E-12</c:v>
                </c:pt>
                <c:pt idx="10549">
                  <c:v>3.9188572612206846E-12</c:v>
                </c:pt>
                <c:pt idx="10550">
                  <c:v>3.7752666102280123E-12</c:v>
                </c:pt>
                <c:pt idx="10551">
                  <c:v>3.8259353491941571E-12</c:v>
                </c:pt>
                <c:pt idx="10552">
                  <c:v>3.8463959673667009E-12</c:v>
                </c:pt>
                <c:pt idx="10553">
                  <c:v>3.7752666102280123E-12</c:v>
                </c:pt>
                <c:pt idx="10554">
                  <c:v>3.8157458908932603E-12</c:v>
                </c:pt>
                <c:pt idx="10555">
                  <c:v>3.9293220651652257E-12</c:v>
                </c:pt>
                <c:pt idx="10556">
                  <c:v>3.9608761540146979E-12</c:v>
                </c:pt>
                <c:pt idx="10557">
                  <c:v>3.7451911689828132E-12</c:v>
                </c:pt>
                <c:pt idx="10558">
                  <c:v>3.67594103310252E-12</c:v>
                </c:pt>
                <c:pt idx="10559">
                  <c:v>3.7752666102280123E-12</c:v>
                </c:pt>
                <c:pt idx="10560">
                  <c:v>3.908420327763672E-12</c:v>
                </c:pt>
                <c:pt idx="10561">
                  <c:v>3.908420327763672E-12</c:v>
                </c:pt>
                <c:pt idx="10562">
                  <c:v>3.9188572612206846E-12</c:v>
                </c:pt>
                <c:pt idx="10563">
                  <c:v>3.8669579117828578E-12</c:v>
                </c:pt>
                <c:pt idx="10564">
                  <c:v>3.8876379134297657E-12</c:v>
                </c:pt>
                <c:pt idx="10565">
                  <c:v>3.7853479738197307E-12</c:v>
                </c:pt>
                <c:pt idx="10566">
                  <c:v>3.7752666102280123E-12</c:v>
                </c:pt>
                <c:pt idx="10567">
                  <c:v>3.7252689022318445E-12</c:v>
                </c:pt>
                <c:pt idx="10568">
                  <c:v>3.7752666102280123E-12</c:v>
                </c:pt>
                <c:pt idx="10569">
                  <c:v>3.8055915358440735E-12</c:v>
                </c:pt>
                <c:pt idx="10570">
                  <c:v>3.6955917648111122E-12</c:v>
                </c:pt>
                <c:pt idx="10571">
                  <c:v>3.7752666102280123E-12</c:v>
                </c:pt>
                <c:pt idx="10572">
                  <c:v>3.7954562583954106E-12</c:v>
                </c:pt>
                <c:pt idx="10573">
                  <c:v>3.8361520171320276E-12</c:v>
                </c:pt>
                <c:pt idx="10574">
                  <c:v>3.7853479738197307E-12</c:v>
                </c:pt>
                <c:pt idx="10575">
                  <c:v>3.8361520171320276E-12</c:v>
                </c:pt>
                <c:pt idx="10576">
                  <c:v>3.7853479738197307E-12</c:v>
                </c:pt>
                <c:pt idx="10577">
                  <c:v>4.1115177781463549E-12</c:v>
                </c:pt>
                <c:pt idx="10578">
                  <c:v>3.8566591997563369E-12</c:v>
                </c:pt>
                <c:pt idx="10579">
                  <c:v>4.1556111202685977E-12</c:v>
                </c:pt>
                <c:pt idx="10580">
                  <c:v>4.1556111202685977E-12</c:v>
                </c:pt>
                <c:pt idx="10581">
                  <c:v>4.2113757366340466E-12</c:v>
                </c:pt>
                <c:pt idx="10582">
                  <c:v>3.7954562583954106E-12</c:v>
                </c:pt>
                <c:pt idx="10583">
                  <c:v>4.0679008060364096E-12</c:v>
                </c:pt>
                <c:pt idx="10584">
                  <c:v>4.1224970572052179E-12</c:v>
                </c:pt>
                <c:pt idx="10585">
                  <c:v>3.939806566976964E-12</c:v>
                </c:pt>
                <c:pt idx="10586">
                  <c:v>3.8772841251943662E-12</c:v>
                </c:pt>
                <c:pt idx="10587">
                  <c:v>3.9820500830664945E-12</c:v>
                </c:pt>
                <c:pt idx="10588">
                  <c:v>4.0570754234584052E-12</c:v>
                </c:pt>
                <c:pt idx="10589">
                  <c:v>4.0462703791808961E-12</c:v>
                </c:pt>
                <c:pt idx="10590">
                  <c:v>4.1778260574708706E-12</c:v>
                </c:pt>
                <c:pt idx="10591">
                  <c:v>4.1556111202685977E-12</c:v>
                </c:pt>
                <c:pt idx="10592">
                  <c:v>4.2907217748726945E-12</c:v>
                </c:pt>
                <c:pt idx="10593">
                  <c:v>4.0896554248575605E-12</c:v>
                </c:pt>
                <c:pt idx="10594">
                  <c:v>4.1115177781463549E-12</c:v>
                </c:pt>
                <c:pt idx="10595">
                  <c:v>4.1889824042555473E-12</c:v>
                </c:pt>
                <c:pt idx="10596">
                  <c:v>4.0354941115391766E-12</c:v>
                </c:pt>
                <c:pt idx="10597">
                  <c:v>3.939806566976964E-12</c:v>
                </c:pt>
                <c:pt idx="10598">
                  <c:v>4.1556111202685977E-12</c:v>
                </c:pt>
                <c:pt idx="10599">
                  <c:v>4.1445436498698504E-12</c:v>
                </c:pt>
                <c:pt idx="10600">
                  <c:v>3.9820500830664945E-12</c:v>
                </c:pt>
                <c:pt idx="10601">
                  <c:v>4.1224970572052179E-12</c:v>
                </c:pt>
                <c:pt idx="10602">
                  <c:v>3.908420327763672E-12</c:v>
                </c:pt>
                <c:pt idx="10603">
                  <c:v>4.0896554248575605E-12</c:v>
                </c:pt>
                <c:pt idx="10604">
                  <c:v>4.0896554248575605E-12</c:v>
                </c:pt>
                <c:pt idx="10605">
                  <c:v>3.971453164004456E-12</c:v>
                </c:pt>
                <c:pt idx="10606">
                  <c:v>3.99268363530862E-12</c:v>
                </c:pt>
                <c:pt idx="10607">
                  <c:v>3.971453164004456E-12</c:v>
                </c:pt>
                <c:pt idx="10608">
                  <c:v>4.014036002217543E-12</c:v>
                </c:pt>
                <c:pt idx="10609">
                  <c:v>4.1115177781463549E-12</c:v>
                </c:pt>
                <c:pt idx="10610">
                  <c:v>4.1005763233157308E-12</c:v>
                </c:pt>
                <c:pt idx="10611">
                  <c:v>3.939806566976964E-12</c:v>
                </c:pt>
                <c:pt idx="10612">
                  <c:v>3.7252689022318445E-12</c:v>
                </c:pt>
                <c:pt idx="10613">
                  <c:v>4.1445436498698504E-12</c:v>
                </c:pt>
                <c:pt idx="10614">
                  <c:v>4.0679008060364096E-12</c:v>
                </c:pt>
                <c:pt idx="10615">
                  <c:v>4.0679008060364096E-12</c:v>
                </c:pt>
                <c:pt idx="10616">
                  <c:v>4.0787636115849164E-12</c:v>
                </c:pt>
                <c:pt idx="10617">
                  <c:v>3.971453164004456E-12</c:v>
                </c:pt>
                <c:pt idx="10618">
                  <c:v>4.0462703791808961E-12</c:v>
                </c:pt>
                <c:pt idx="10619">
                  <c:v>4.1778260574708706E-12</c:v>
                </c:pt>
                <c:pt idx="10620">
                  <c:v>4.0354941115391766E-12</c:v>
                </c:pt>
                <c:pt idx="10621">
                  <c:v>4.1778260574708706E-12</c:v>
                </c:pt>
                <c:pt idx="10622">
                  <c:v>4.0247465438936059E-12</c:v>
                </c:pt>
                <c:pt idx="10623">
                  <c:v>3.971453164004456E-12</c:v>
                </c:pt>
                <c:pt idx="10624">
                  <c:v>4.0679008060364096E-12</c:v>
                </c:pt>
                <c:pt idx="10625">
                  <c:v>4.1224970572052179E-12</c:v>
                </c:pt>
                <c:pt idx="10626">
                  <c:v>3.9503273133462715E-12</c:v>
                </c:pt>
                <c:pt idx="10627">
                  <c:v>3.9188572612206846E-12</c:v>
                </c:pt>
                <c:pt idx="10628">
                  <c:v>3.8772841251943662E-12</c:v>
                </c:pt>
                <c:pt idx="10629">
                  <c:v>4.1115177781463549E-12</c:v>
                </c:pt>
                <c:pt idx="10630">
                  <c:v>3.971453164004456E-12</c:v>
                </c:pt>
                <c:pt idx="10631">
                  <c:v>3.9608761540146979E-12</c:v>
                </c:pt>
                <c:pt idx="10632">
                  <c:v>3.971453164004456E-12</c:v>
                </c:pt>
                <c:pt idx="10633">
                  <c:v>3.8463959673667009E-12</c:v>
                </c:pt>
                <c:pt idx="10634">
                  <c:v>3.8259353491941571E-12</c:v>
                </c:pt>
                <c:pt idx="10635">
                  <c:v>4.014036002217543E-12</c:v>
                </c:pt>
                <c:pt idx="10636">
                  <c:v>4.0787636115849164E-12</c:v>
                </c:pt>
                <c:pt idx="10637">
                  <c:v>3.939806566976964E-12</c:v>
                </c:pt>
                <c:pt idx="10638">
                  <c:v>3.8361520171320276E-12</c:v>
                </c:pt>
                <c:pt idx="10639">
                  <c:v>3.9820500830664945E-12</c:v>
                </c:pt>
                <c:pt idx="10640">
                  <c:v>3.8669579117828578E-12</c:v>
                </c:pt>
                <c:pt idx="10641">
                  <c:v>3.8259353491941571E-12</c:v>
                </c:pt>
                <c:pt idx="10642">
                  <c:v>3.9293220651652257E-12</c:v>
                </c:pt>
                <c:pt idx="10643">
                  <c:v>3.8772841251943662E-12</c:v>
                </c:pt>
                <c:pt idx="10644">
                  <c:v>3.8669579117828578E-12</c:v>
                </c:pt>
                <c:pt idx="10645">
                  <c:v>4.0033455830834341E-12</c:v>
                </c:pt>
                <c:pt idx="10646">
                  <c:v>3.99268363530862E-12</c:v>
                </c:pt>
                <c:pt idx="10647">
                  <c:v>4.2678975985099067E-12</c:v>
                </c:pt>
                <c:pt idx="10648">
                  <c:v>3.8566591997563369E-12</c:v>
                </c:pt>
                <c:pt idx="10649">
                  <c:v>4.1005763233157308E-12</c:v>
                </c:pt>
                <c:pt idx="10650">
                  <c:v>3.7652199774957158E-12</c:v>
                </c:pt>
                <c:pt idx="10651">
                  <c:v>3.8669579117828578E-12</c:v>
                </c:pt>
                <c:pt idx="10652">
                  <c:v>3.8669579117828578E-12</c:v>
                </c:pt>
                <c:pt idx="10653">
                  <c:v>3.908420327763672E-12</c:v>
                </c:pt>
                <c:pt idx="10654">
                  <c:v>3.9188572612206846E-12</c:v>
                </c:pt>
                <c:pt idx="10655">
                  <c:v>3.971453164004456E-12</c:v>
                </c:pt>
                <c:pt idx="10656">
                  <c:v>4.014036002217543E-12</c:v>
                </c:pt>
                <c:pt idx="10657">
                  <c:v>3.8259353491941571E-12</c:v>
                </c:pt>
                <c:pt idx="10658">
                  <c:v>4.1115177781463549E-12</c:v>
                </c:pt>
                <c:pt idx="10659">
                  <c:v>3.8566591997563369E-12</c:v>
                </c:pt>
                <c:pt idx="10660">
                  <c:v>3.8259353491941571E-12</c:v>
                </c:pt>
                <c:pt idx="10661">
                  <c:v>3.7252689022318445E-12</c:v>
                </c:pt>
                <c:pt idx="10662">
                  <c:v>4.1115177781463549E-12</c:v>
                </c:pt>
                <c:pt idx="10663">
                  <c:v>3.99268363530862E-12</c:v>
                </c:pt>
                <c:pt idx="10664">
                  <c:v>4.0354941115391766E-12</c:v>
                </c:pt>
                <c:pt idx="10665">
                  <c:v>3.939806566976964E-12</c:v>
                </c:pt>
                <c:pt idx="10666">
                  <c:v>4.014036002217543E-12</c:v>
                </c:pt>
                <c:pt idx="10667">
                  <c:v>3.9293220651652257E-12</c:v>
                </c:pt>
                <c:pt idx="10668">
                  <c:v>3.9820500830664945E-12</c:v>
                </c:pt>
                <c:pt idx="10669">
                  <c:v>4.1778260574708706E-12</c:v>
                </c:pt>
                <c:pt idx="10670">
                  <c:v>3.971453164004456E-12</c:v>
                </c:pt>
                <c:pt idx="10671">
                  <c:v>4.0896554248575605E-12</c:v>
                </c:pt>
                <c:pt idx="10672">
                  <c:v>3.99268363530862E-12</c:v>
                </c:pt>
                <c:pt idx="10673">
                  <c:v>3.971453164004456E-12</c:v>
                </c:pt>
                <c:pt idx="10674">
                  <c:v>3.8980111905678418E-12</c:v>
                </c:pt>
                <c:pt idx="10675">
                  <c:v>3.908420327763672E-12</c:v>
                </c:pt>
                <c:pt idx="10676">
                  <c:v>3.7352167533792489E-12</c:v>
                </c:pt>
                <c:pt idx="10677">
                  <c:v>4.0787636115849164E-12</c:v>
                </c:pt>
                <c:pt idx="10678">
                  <c:v>3.9188572612206846E-12</c:v>
                </c:pt>
                <c:pt idx="10679">
                  <c:v>3.8980111905678418E-12</c:v>
                </c:pt>
                <c:pt idx="10680">
                  <c:v>3.908420327763672E-12</c:v>
                </c:pt>
                <c:pt idx="10681">
                  <c:v>3.8157458908932603E-12</c:v>
                </c:pt>
                <c:pt idx="10682">
                  <c:v>3.9820500830664945E-12</c:v>
                </c:pt>
                <c:pt idx="10683">
                  <c:v>3.939806566976964E-12</c:v>
                </c:pt>
                <c:pt idx="10684">
                  <c:v>3.8361520171320276E-12</c:v>
                </c:pt>
                <c:pt idx="10685">
                  <c:v>4.0570754234584052E-12</c:v>
                </c:pt>
                <c:pt idx="10686">
                  <c:v>3.8669579117828578E-12</c:v>
                </c:pt>
                <c:pt idx="10687">
                  <c:v>3.99268363530862E-12</c:v>
                </c:pt>
                <c:pt idx="10688">
                  <c:v>3.7652199774957158E-12</c:v>
                </c:pt>
                <c:pt idx="10689">
                  <c:v>4.0033455830834341E-12</c:v>
                </c:pt>
                <c:pt idx="10690">
                  <c:v>3.9293220651652257E-12</c:v>
                </c:pt>
                <c:pt idx="10691">
                  <c:v>3.8361520171320276E-12</c:v>
                </c:pt>
                <c:pt idx="10692">
                  <c:v>4.0462703791808961E-12</c:v>
                </c:pt>
                <c:pt idx="10693">
                  <c:v>3.9608761540146979E-12</c:v>
                </c:pt>
                <c:pt idx="10694">
                  <c:v>3.9293220651652257E-12</c:v>
                </c:pt>
                <c:pt idx="10695">
                  <c:v>3.7652199774957158E-12</c:v>
                </c:pt>
                <c:pt idx="10696">
                  <c:v>3.7352167533792489E-12</c:v>
                </c:pt>
                <c:pt idx="10697">
                  <c:v>3.8876379134297657E-12</c:v>
                </c:pt>
                <c:pt idx="10698">
                  <c:v>4.0570754234584052E-12</c:v>
                </c:pt>
                <c:pt idx="10699">
                  <c:v>4.0247465438936059E-12</c:v>
                </c:pt>
                <c:pt idx="10700">
                  <c:v>4.1445436498698504E-12</c:v>
                </c:pt>
                <c:pt idx="10701">
                  <c:v>4.1115177781463549E-12</c:v>
                </c:pt>
                <c:pt idx="10702">
                  <c:v>3.99268363530862E-12</c:v>
                </c:pt>
                <c:pt idx="10703">
                  <c:v>4.0570754234584052E-12</c:v>
                </c:pt>
                <c:pt idx="10704">
                  <c:v>3.908420327763672E-12</c:v>
                </c:pt>
                <c:pt idx="10705">
                  <c:v>3.9188572612206846E-12</c:v>
                </c:pt>
                <c:pt idx="10706">
                  <c:v>3.99268363530862E-12</c:v>
                </c:pt>
                <c:pt idx="10707">
                  <c:v>4.0570754234584052E-12</c:v>
                </c:pt>
                <c:pt idx="10708">
                  <c:v>4.0033455830834341E-12</c:v>
                </c:pt>
                <c:pt idx="10709">
                  <c:v>4.0570754234584052E-12</c:v>
                </c:pt>
                <c:pt idx="10710">
                  <c:v>3.8361520171320276E-12</c:v>
                </c:pt>
                <c:pt idx="10711">
                  <c:v>3.9503273133462715E-12</c:v>
                </c:pt>
                <c:pt idx="10712">
                  <c:v>3.8669579117828578E-12</c:v>
                </c:pt>
                <c:pt idx="10713">
                  <c:v>3.8980111905678418E-12</c:v>
                </c:pt>
                <c:pt idx="10714">
                  <c:v>3.99268363530862E-12</c:v>
                </c:pt>
                <c:pt idx="10715">
                  <c:v>3.7451911689828132E-12</c:v>
                </c:pt>
                <c:pt idx="10716">
                  <c:v>4.0247465438936059E-12</c:v>
                </c:pt>
                <c:pt idx="10717">
                  <c:v>3.8157458908932603E-12</c:v>
                </c:pt>
                <c:pt idx="10718">
                  <c:v>3.9188572612206846E-12</c:v>
                </c:pt>
                <c:pt idx="10719">
                  <c:v>3.9293220651652257E-12</c:v>
                </c:pt>
                <c:pt idx="10720">
                  <c:v>3.7451911689828132E-12</c:v>
                </c:pt>
                <c:pt idx="10721">
                  <c:v>3.8361520171320276E-12</c:v>
                </c:pt>
                <c:pt idx="10722">
                  <c:v>3.8361520171320276E-12</c:v>
                </c:pt>
                <c:pt idx="10723">
                  <c:v>3.7451911689828132E-12</c:v>
                </c:pt>
                <c:pt idx="10724">
                  <c:v>3.8566591997563369E-12</c:v>
                </c:pt>
                <c:pt idx="10725">
                  <c:v>3.939806566976964E-12</c:v>
                </c:pt>
                <c:pt idx="10726">
                  <c:v>3.8772841251943662E-12</c:v>
                </c:pt>
                <c:pt idx="10727">
                  <c:v>3.8669579117828578E-12</c:v>
                </c:pt>
                <c:pt idx="10728">
                  <c:v>3.7853479738197307E-12</c:v>
                </c:pt>
                <c:pt idx="10729">
                  <c:v>3.8361520171320276E-12</c:v>
                </c:pt>
                <c:pt idx="10730">
                  <c:v>3.8772841251943662E-12</c:v>
                </c:pt>
                <c:pt idx="10731">
                  <c:v>3.9188572612206846E-12</c:v>
                </c:pt>
                <c:pt idx="10732">
                  <c:v>3.8055915358440735E-12</c:v>
                </c:pt>
                <c:pt idx="10733">
                  <c:v>3.8361520171320276E-12</c:v>
                </c:pt>
                <c:pt idx="10734">
                  <c:v>3.8157458908932603E-12</c:v>
                </c:pt>
                <c:pt idx="10735">
                  <c:v>3.7752666102280123E-12</c:v>
                </c:pt>
                <c:pt idx="10736">
                  <c:v>3.7954562583954106E-12</c:v>
                </c:pt>
                <c:pt idx="10737">
                  <c:v>3.7153553219860432E-12</c:v>
                </c:pt>
                <c:pt idx="10738">
                  <c:v>3.908420327763672E-12</c:v>
                </c:pt>
                <c:pt idx="10739">
                  <c:v>3.8772841251943662E-12</c:v>
                </c:pt>
                <c:pt idx="10740">
                  <c:v>3.971453164004456E-12</c:v>
                </c:pt>
                <c:pt idx="10741">
                  <c:v>3.908420327763672E-12</c:v>
                </c:pt>
                <c:pt idx="10742">
                  <c:v>3.9503273133462715E-12</c:v>
                </c:pt>
                <c:pt idx="10743">
                  <c:v>4.0462703791808961E-12</c:v>
                </c:pt>
                <c:pt idx="10744">
                  <c:v>3.8669579117828578E-12</c:v>
                </c:pt>
                <c:pt idx="10745">
                  <c:v>3.7451911689828132E-12</c:v>
                </c:pt>
                <c:pt idx="10746">
                  <c:v>3.8463959673667009E-12</c:v>
                </c:pt>
                <c:pt idx="10747">
                  <c:v>3.8157458908932603E-12</c:v>
                </c:pt>
                <c:pt idx="10748">
                  <c:v>3.9188572612206846E-12</c:v>
                </c:pt>
                <c:pt idx="10749">
                  <c:v>3.7853479738197307E-12</c:v>
                </c:pt>
                <c:pt idx="10750">
                  <c:v>3.8566591997563369E-12</c:v>
                </c:pt>
                <c:pt idx="10751">
                  <c:v>3.8566591997563369E-12</c:v>
                </c:pt>
                <c:pt idx="10752">
                  <c:v>3.8980111905678418E-12</c:v>
                </c:pt>
                <c:pt idx="10753">
                  <c:v>3.908420327763672E-12</c:v>
                </c:pt>
                <c:pt idx="10754">
                  <c:v>3.971453164004456E-12</c:v>
                </c:pt>
                <c:pt idx="10755">
                  <c:v>3.7551922199795068E-12</c:v>
                </c:pt>
                <c:pt idx="10756">
                  <c:v>4.0787636115849164E-12</c:v>
                </c:pt>
                <c:pt idx="10757">
                  <c:v>3.7954562583954106E-12</c:v>
                </c:pt>
                <c:pt idx="10758">
                  <c:v>3.99268363530862E-12</c:v>
                </c:pt>
                <c:pt idx="10759">
                  <c:v>3.99268363530862E-12</c:v>
                </c:pt>
                <c:pt idx="10760">
                  <c:v>3.8361520171320276E-12</c:v>
                </c:pt>
                <c:pt idx="10761">
                  <c:v>3.9503273133462715E-12</c:v>
                </c:pt>
                <c:pt idx="10762">
                  <c:v>3.7451911689828132E-12</c:v>
                </c:pt>
                <c:pt idx="10763">
                  <c:v>3.8772841251943662E-12</c:v>
                </c:pt>
                <c:pt idx="10764">
                  <c:v>3.7652199774957158E-12</c:v>
                </c:pt>
                <c:pt idx="10765">
                  <c:v>3.8566591997563369E-12</c:v>
                </c:pt>
                <c:pt idx="10766">
                  <c:v>3.8259353491941571E-12</c:v>
                </c:pt>
                <c:pt idx="10767">
                  <c:v>3.7054603669825891E-12</c:v>
                </c:pt>
                <c:pt idx="10768">
                  <c:v>3.908420327763672E-12</c:v>
                </c:pt>
                <c:pt idx="10769">
                  <c:v>3.5983623972571396E-12</c:v>
                </c:pt>
                <c:pt idx="10770">
                  <c:v>3.7153553219860432E-12</c:v>
                </c:pt>
                <c:pt idx="10771">
                  <c:v>3.8669579117828578E-12</c:v>
                </c:pt>
                <c:pt idx="10772">
                  <c:v>3.7352167533792489E-12</c:v>
                </c:pt>
                <c:pt idx="10773">
                  <c:v>3.617598411497309E-12</c:v>
                </c:pt>
                <c:pt idx="10774">
                  <c:v>3.7153553219860432E-12</c:v>
                </c:pt>
                <c:pt idx="10775">
                  <c:v>3.939806566976964E-12</c:v>
                </c:pt>
                <c:pt idx="10776">
                  <c:v>3.8566591997563369E-12</c:v>
                </c:pt>
                <c:pt idx="10777">
                  <c:v>3.6563871373150846E-12</c:v>
                </c:pt>
                <c:pt idx="10778">
                  <c:v>3.8876379134297657E-12</c:v>
                </c:pt>
                <c:pt idx="10779">
                  <c:v>3.7352167533792489E-12</c:v>
                </c:pt>
                <c:pt idx="10780">
                  <c:v>3.7352167533792489E-12</c:v>
                </c:pt>
                <c:pt idx="10781">
                  <c:v>3.5887790247607665E-12</c:v>
                </c:pt>
                <c:pt idx="10782">
                  <c:v>3.8259353491941571E-12</c:v>
                </c:pt>
                <c:pt idx="10783">
                  <c:v>3.6955917648111122E-12</c:v>
                </c:pt>
                <c:pt idx="10784">
                  <c:v>3.7954562583954106E-12</c:v>
                </c:pt>
                <c:pt idx="10785">
                  <c:v>3.7752666102280123E-12</c:v>
                </c:pt>
                <c:pt idx="10786">
                  <c:v>3.908420327763672E-12</c:v>
                </c:pt>
                <c:pt idx="10787">
                  <c:v>3.8361520171320276E-12</c:v>
                </c:pt>
                <c:pt idx="10788">
                  <c:v>3.8669579117828578E-12</c:v>
                </c:pt>
                <c:pt idx="10789">
                  <c:v>3.9820500830664945E-12</c:v>
                </c:pt>
                <c:pt idx="10790">
                  <c:v>3.8566591997563369E-12</c:v>
                </c:pt>
                <c:pt idx="10791">
                  <c:v>3.7451911689828132E-12</c:v>
                </c:pt>
                <c:pt idx="10792">
                  <c:v>3.6857494452871758E-12</c:v>
                </c:pt>
                <c:pt idx="10793">
                  <c:v>3.8463959673667009E-12</c:v>
                </c:pt>
                <c:pt idx="10794">
                  <c:v>3.8361520171320276E-12</c:v>
                </c:pt>
                <c:pt idx="10795">
                  <c:v>3.8361520171320276E-12</c:v>
                </c:pt>
                <c:pt idx="10796">
                  <c:v>3.8980111905678418E-12</c:v>
                </c:pt>
                <c:pt idx="10797">
                  <c:v>3.8259353491941571E-12</c:v>
                </c:pt>
                <c:pt idx="10798">
                  <c:v>3.7352167533792489E-12</c:v>
                </c:pt>
                <c:pt idx="10799">
                  <c:v>3.6955917648111122E-12</c:v>
                </c:pt>
                <c:pt idx="10800">
                  <c:v>3.7252689022318445E-12</c:v>
                </c:pt>
                <c:pt idx="10801">
                  <c:v>3.908420327763672E-12</c:v>
                </c:pt>
                <c:pt idx="10802">
                  <c:v>3.908420327763672E-12</c:v>
                </c:pt>
                <c:pt idx="10803">
                  <c:v>3.7853479738197307E-12</c:v>
                </c:pt>
                <c:pt idx="10804">
                  <c:v>3.9293220651652257E-12</c:v>
                </c:pt>
                <c:pt idx="10805">
                  <c:v>3.5507075185486905E-12</c:v>
                </c:pt>
                <c:pt idx="10806">
                  <c:v>3.8772841251943662E-12</c:v>
                </c:pt>
                <c:pt idx="10807">
                  <c:v>3.8980111905678418E-12</c:v>
                </c:pt>
                <c:pt idx="10808">
                  <c:v>3.67594103310252E-12</c:v>
                </c:pt>
                <c:pt idx="10809">
                  <c:v>3.7853479738197307E-12</c:v>
                </c:pt>
                <c:pt idx="10810">
                  <c:v>3.7252689022318445E-12</c:v>
                </c:pt>
                <c:pt idx="10811">
                  <c:v>3.8361520171320276E-12</c:v>
                </c:pt>
                <c:pt idx="10812">
                  <c:v>3.8259353491941571E-12</c:v>
                </c:pt>
                <c:pt idx="10813">
                  <c:v>3.6661510485746174E-12</c:v>
                </c:pt>
                <c:pt idx="10814">
                  <c:v>3.8772841251943662E-12</c:v>
                </c:pt>
                <c:pt idx="10815">
                  <c:v>3.5601892259876726E-12</c:v>
                </c:pt>
                <c:pt idx="10816">
                  <c:v>3.6563871373150846E-12</c:v>
                </c:pt>
                <c:pt idx="10817">
                  <c:v>3.7853479738197307E-12</c:v>
                </c:pt>
                <c:pt idx="10818">
                  <c:v>3.8259353491941571E-12</c:v>
                </c:pt>
                <c:pt idx="10819">
                  <c:v>3.7054603669825891E-12</c:v>
                </c:pt>
                <c:pt idx="10820">
                  <c:v>3.7153553219860432E-12</c:v>
                </c:pt>
                <c:pt idx="10821">
                  <c:v>4.0570754234584052E-12</c:v>
                </c:pt>
                <c:pt idx="10822">
                  <c:v>3.7652199774957158E-12</c:v>
                </c:pt>
                <c:pt idx="10823">
                  <c:v>3.7853479738197307E-12</c:v>
                </c:pt>
                <c:pt idx="10824">
                  <c:v>3.7752666102280123E-12</c:v>
                </c:pt>
                <c:pt idx="10825">
                  <c:v>3.8463959673667009E-12</c:v>
                </c:pt>
                <c:pt idx="10826">
                  <c:v>3.8980111905678418E-12</c:v>
                </c:pt>
                <c:pt idx="10827">
                  <c:v>3.6563871373150846E-12</c:v>
                </c:pt>
                <c:pt idx="10828">
                  <c:v>3.8566591997563369E-12</c:v>
                </c:pt>
                <c:pt idx="10829">
                  <c:v>3.7252689022318445E-12</c:v>
                </c:pt>
                <c:pt idx="10830">
                  <c:v>3.8772841251943662E-12</c:v>
                </c:pt>
                <c:pt idx="10831">
                  <c:v>3.7451911689828132E-12</c:v>
                </c:pt>
                <c:pt idx="10832">
                  <c:v>3.8669579117828578E-12</c:v>
                </c:pt>
                <c:pt idx="10833">
                  <c:v>3.7451911689828132E-12</c:v>
                </c:pt>
                <c:pt idx="10834">
                  <c:v>3.5887790247607665E-12</c:v>
                </c:pt>
                <c:pt idx="10835">
                  <c:v>3.7954562583954106E-12</c:v>
                </c:pt>
                <c:pt idx="10836">
                  <c:v>3.8259353491941571E-12</c:v>
                </c:pt>
                <c:pt idx="10837">
                  <c:v>3.7352167533792489E-12</c:v>
                </c:pt>
                <c:pt idx="10838">
                  <c:v>3.7352167533792489E-12</c:v>
                </c:pt>
                <c:pt idx="10839">
                  <c:v>3.8566591997563369E-12</c:v>
                </c:pt>
                <c:pt idx="10840">
                  <c:v>3.67594103310252E-12</c:v>
                </c:pt>
                <c:pt idx="10841">
                  <c:v>3.6661510485746174E-12</c:v>
                </c:pt>
                <c:pt idx="10842">
                  <c:v>3.67594103310252E-12</c:v>
                </c:pt>
                <c:pt idx="10843">
                  <c:v>3.7054603669825891E-12</c:v>
                </c:pt>
                <c:pt idx="10844">
                  <c:v>3.6661510485746174E-12</c:v>
                </c:pt>
                <c:pt idx="10845">
                  <c:v>4.0354941115391766E-12</c:v>
                </c:pt>
                <c:pt idx="10846">
                  <c:v>3.8980111905678418E-12</c:v>
                </c:pt>
                <c:pt idx="10847">
                  <c:v>3.6661510485746174E-12</c:v>
                </c:pt>
                <c:pt idx="10848">
                  <c:v>3.6661510485746174E-12</c:v>
                </c:pt>
                <c:pt idx="10849">
                  <c:v>3.7352167533792489E-12</c:v>
                </c:pt>
                <c:pt idx="10850">
                  <c:v>3.5696887808144226E-12</c:v>
                </c:pt>
                <c:pt idx="10851">
                  <c:v>3.8055915358440735E-12</c:v>
                </c:pt>
                <c:pt idx="10852">
                  <c:v>3.7954562583954106E-12</c:v>
                </c:pt>
                <c:pt idx="10853">
                  <c:v>3.6369448700867968E-12</c:v>
                </c:pt>
                <c:pt idx="10854">
                  <c:v>3.6563871373150846E-12</c:v>
                </c:pt>
                <c:pt idx="10855">
                  <c:v>3.7451911689828132E-12</c:v>
                </c:pt>
                <c:pt idx="10856">
                  <c:v>3.8055915358440735E-12</c:v>
                </c:pt>
                <c:pt idx="10857">
                  <c:v>3.8463959673667009E-12</c:v>
                </c:pt>
                <c:pt idx="10858">
                  <c:v>3.7954562583954106E-12</c:v>
                </c:pt>
                <c:pt idx="10859">
                  <c:v>3.7451911689828132E-12</c:v>
                </c:pt>
                <c:pt idx="10860">
                  <c:v>3.7054603669825891E-12</c:v>
                </c:pt>
                <c:pt idx="10861">
                  <c:v>3.7153553219860432E-12</c:v>
                </c:pt>
                <c:pt idx="10862">
                  <c:v>3.8361520171320276E-12</c:v>
                </c:pt>
                <c:pt idx="10863">
                  <c:v>3.8361520171320276E-12</c:v>
                </c:pt>
                <c:pt idx="10864">
                  <c:v>3.7652199774957158E-12</c:v>
                </c:pt>
                <c:pt idx="10865">
                  <c:v>3.5601892259876726E-12</c:v>
                </c:pt>
                <c:pt idx="10866">
                  <c:v>3.6857494452871758E-12</c:v>
                </c:pt>
                <c:pt idx="10867">
                  <c:v>3.7752666102280123E-12</c:v>
                </c:pt>
                <c:pt idx="10868">
                  <c:v>3.7054603669825891E-12</c:v>
                </c:pt>
                <c:pt idx="10869">
                  <c:v>3.8157458908932603E-12</c:v>
                </c:pt>
                <c:pt idx="10870">
                  <c:v>3.8157458908932603E-12</c:v>
                </c:pt>
                <c:pt idx="10871">
                  <c:v>3.67594103310252E-12</c:v>
                </c:pt>
                <c:pt idx="10872">
                  <c:v>3.7352167533792489E-12</c:v>
                </c:pt>
                <c:pt idx="10873">
                  <c:v>3.67594103310252E-12</c:v>
                </c:pt>
                <c:pt idx="10874">
                  <c:v>3.7752666102280123E-12</c:v>
                </c:pt>
                <c:pt idx="10875">
                  <c:v>3.7252689022318445E-12</c:v>
                </c:pt>
                <c:pt idx="10876">
                  <c:v>3.7752666102280123E-12</c:v>
                </c:pt>
                <c:pt idx="10877">
                  <c:v>3.7451911689828132E-12</c:v>
                </c:pt>
                <c:pt idx="10878">
                  <c:v>3.8055915358440735E-12</c:v>
                </c:pt>
                <c:pt idx="10879">
                  <c:v>3.7252689022318445E-12</c:v>
                </c:pt>
                <c:pt idx="10880">
                  <c:v>3.5887790247607665E-12</c:v>
                </c:pt>
                <c:pt idx="10881">
                  <c:v>3.6857494452871758E-12</c:v>
                </c:pt>
                <c:pt idx="10882">
                  <c:v>3.6563871373150846E-12</c:v>
                </c:pt>
                <c:pt idx="10883">
                  <c:v>3.6272587424568028E-12</c:v>
                </c:pt>
                <c:pt idx="10884">
                  <c:v>3.4757718644959263E-12</c:v>
                </c:pt>
                <c:pt idx="10885">
                  <c:v>3.8157458908932603E-12</c:v>
                </c:pt>
                <c:pt idx="10886">
                  <c:v>3.7252689022318445E-12</c:v>
                </c:pt>
                <c:pt idx="10887">
                  <c:v>3.908420327763672E-12</c:v>
                </c:pt>
                <c:pt idx="10888">
                  <c:v>3.8157458908932603E-12</c:v>
                </c:pt>
                <c:pt idx="10889">
                  <c:v>3.7551922199795068E-12</c:v>
                </c:pt>
                <c:pt idx="10890">
                  <c:v>3.8980111905678418E-12</c:v>
                </c:pt>
                <c:pt idx="10891">
                  <c:v>3.8361520171320276E-12</c:v>
                </c:pt>
                <c:pt idx="10892">
                  <c:v>3.7752666102280123E-12</c:v>
                </c:pt>
                <c:pt idx="10893">
                  <c:v>3.7954562583954106E-12</c:v>
                </c:pt>
                <c:pt idx="10894">
                  <c:v>3.8361520171320276E-12</c:v>
                </c:pt>
                <c:pt idx="10895">
                  <c:v>3.6661510485746174E-12</c:v>
                </c:pt>
                <c:pt idx="10896">
                  <c:v>3.4850534659152566E-12</c:v>
                </c:pt>
                <c:pt idx="10897">
                  <c:v>3.6369448700867968E-12</c:v>
                </c:pt>
                <c:pt idx="10898">
                  <c:v>3.8463959673667009E-12</c:v>
                </c:pt>
                <c:pt idx="10899">
                  <c:v>3.7054603669825891E-12</c:v>
                </c:pt>
                <c:pt idx="10900">
                  <c:v>3.6272587424568028E-12</c:v>
                </c:pt>
                <c:pt idx="10901">
                  <c:v>3.7054603669825891E-12</c:v>
                </c:pt>
                <c:pt idx="10902">
                  <c:v>3.8055915358440735E-12</c:v>
                </c:pt>
                <c:pt idx="10903">
                  <c:v>3.6369448700867968E-12</c:v>
                </c:pt>
                <c:pt idx="10904">
                  <c:v>3.7451911689828132E-12</c:v>
                </c:pt>
                <c:pt idx="10905">
                  <c:v>3.7352167533792489E-12</c:v>
                </c:pt>
                <c:pt idx="10906">
                  <c:v>3.5983623972571396E-12</c:v>
                </c:pt>
                <c:pt idx="10907">
                  <c:v>3.7252689022318445E-12</c:v>
                </c:pt>
                <c:pt idx="10908">
                  <c:v>3.7153553219860432E-12</c:v>
                </c:pt>
                <c:pt idx="10909">
                  <c:v>3.7054603669825891E-12</c:v>
                </c:pt>
                <c:pt idx="10910">
                  <c:v>3.6857494452871758E-12</c:v>
                </c:pt>
                <c:pt idx="10911">
                  <c:v>3.7054603669825891E-12</c:v>
                </c:pt>
                <c:pt idx="10912">
                  <c:v>3.6857494452871758E-12</c:v>
                </c:pt>
                <c:pt idx="10913">
                  <c:v>3.7451911689828132E-12</c:v>
                </c:pt>
                <c:pt idx="10914">
                  <c:v>3.6466492298840415E-12</c:v>
                </c:pt>
                <c:pt idx="10915">
                  <c:v>3.7054603669825891E-12</c:v>
                </c:pt>
                <c:pt idx="10916">
                  <c:v>3.8669579117828578E-12</c:v>
                </c:pt>
                <c:pt idx="10917">
                  <c:v>3.7551922199795068E-12</c:v>
                </c:pt>
                <c:pt idx="10918">
                  <c:v>3.6955917648111122E-12</c:v>
                </c:pt>
                <c:pt idx="10919">
                  <c:v>3.8157458908932603E-12</c:v>
                </c:pt>
                <c:pt idx="10920">
                  <c:v>3.6563871373150846E-12</c:v>
                </c:pt>
                <c:pt idx="10921">
                  <c:v>3.6563871373150846E-12</c:v>
                </c:pt>
                <c:pt idx="10922">
                  <c:v>3.6955917648111122E-12</c:v>
                </c:pt>
                <c:pt idx="10923">
                  <c:v>3.5983623972571396E-12</c:v>
                </c:pt>
                <c:pt idx="10924">
                  <c:v>3.8157458908932603E-12</c:v>
                </c:pt>
                <c:pt idx="10925">
                  <c:v>3.7352167533792489E-12</c:v>
                </c:pt>
                <c:pt idx="10926">
                  <c:v>3.7054603669825891E-12</c:v>
                </c:pt>
                <c:pt idx="10927">
                  <c:v>3.7954562583954106E-12</c:v>
                </c:pt>
                <c:pt idx="10928">
                  <c:v>3.7153553219860432E-12</c:v>
                </c:pt>
                <c:pt idx="10929">
                  <c:v>3.7652199774957158E-12</c:v>
                </c:pt>
                <c:pt idx="10930">
                  <c:v>3.6857494452871758E-12</c:v>
                </c:pt>
                <c:pt idx="10931">
                  <c:v>3.7652199774957158E-12</c:v>
                </c:pt>
                <c:pt idx="10932">
                  <c:v>3.6661510485746174E-12</c:v>
                </c:pt>
                <c:pt idx="10933">
                  <c:v>3.7551922199795068E-12</c:v>
                </c:pt>
                <c:pt idx="10934">
                  <c:v>3.67594103310252E-12</c:v>
                </c:pt>
                <c:pt idx="10935">
                  <c:v>3.8055915358440735E-12</c:v>
                </c:pt>
                <c:pt idx="10936">
                  <c:v>3.8463959673667009E-12</c:v>
                </c:pt>
                <c:pt idx="10937">
                  <c:v>3.6661510485746174E-12</c:v>
                </c:pt>
                <c:pt idx="10938">
                  <c:v>3.7752666102280123E-12</c:v>
                </c:pt>
                <c:pt idx="10939">
                  <c:v>3.6661510485746174E-12</c:v>
                </c:pt>
                <c:pt idx="10940">
                  <c:v>3.8361520171320276E-12</c:v>
                </c:pt>
                <c:pt idx="10941">
                  <c:v>3.8463959673667009E-12</c:v>
                </c:pt>
                <c:pt idx="10942">
                  <c:v>3.617598411497309E-12</c:v>
                </c:pt>
                <c:pt idx="10943">
                  <c:v>3.617598411497309E-12</c:v>
                </c:pt>
                <c:pt idx="10944">
                  <c:v>3.7551922199795068E-12</c:v>
                </c:pt>
                <c:pt idx="10945">
                  <c:v>3.67594103310252E-12</c:v>
                </c:pt>
                <c:pt idx="10946">
                  <c:v>3.7954562583954106E-12</c:v>
                </c:pt>
                <c:pt idx="10947">
                  <c:v>3.617598411497309E-12</c:v>
                </c:pt>
                <c:pt idx="10948">
                  <c:v>3.67594103310252E-12</c:v>
                </c:pt>
                <c:pt idx="10949">
                  <c:v>3.7352167533792489E-12</c:v>
                </c:pt>
                <c:pt idx="10950">
                  <c:v>3.5983623972571396E-12</c:v>
                </c:pt>
                <c:pt idx="10951">
                  <c:v>3.617598411497309E-12</c:v>
                </c:pt>
                <c:pt idx="10952">
                  <c:v>3.7652199774957158E-12</c:v>
                </c:pt>
                <c:pt idx="10953">
                  <c:v>3.7153553219860432E-12</c:v>
                </c:pt>
                <c:pt idx="10954">
                  <c:v>3.7451911689828132E-12</c:v>
                </c:pt>
                <c:pt idx="10955">
                  <c:v>3.8157458908932603E-12</c:v>
                </c:pt>
                <c:pt idx="10956">
                  <c:v>3.7551922199795068E-12</c:v>
                </c:pt>
                <c:pt idx="10957">
                  <c:v>3.7551922199795068E-12</c:v>
                </c:pt>
                <c:pt idx="10958">
                  <c:v>3.7451911689828132E-12</c:v>
                </c:pt>
                <c:pt idx="10959">
                  <c:v>3.6857494452871758E-12</c:v>
                </c:pt>
                <c:pt idx="10960">
                  <c:v>3.7954562583954106E-12</c:v>
                </c:pt>
                <c:pt idx="10961">
                  <c:v>3.8055915358440735E-12</c:v>
                </c:pt>
                <c:pt idx="10962">
                  <c:v>3.6955917648111122E-12</c:v>
                </c:pt>
                <c:pt idx="10963">
                  <c:v>3.7252689022318445E-12</c:v>
                </c:pt>
                <c:pt idx="10964">
                  <c:v>3.7252689022318445E-12</c:v>
                </c:pt>
                <c:pt idx="10965">
                  <c:v>3.6955917648111122E-12</c:v>
                </c:pt>
                <c:pt idx="10966">
                  <c:v>3.7954562583954106E-12</c:v>
                </c:pt>
                <c:pt idx="10967">
                  <c:v>3.6955917648111122E-12</c:v>
                </c:pt>
                <c:pt idx="10968">
                  <c:v>3.8566591997563369E-12</c:v>
                </c:pt>
                <c:pt idx="10969">
                  <c:v>3.7352167533792489E-12</c:v>
                </c:pt>
                <c:pt idx="10970">
                  <c:v>3.7153553219860432E-12</c:v>
                </c:pt>
                <c:pt idx="10971">
                  <c:v>3.8566591997563369E-12</c:v>
                </c:pt>
                <c:pt idx="10972">
                  <c:v>3.6369448700867968E-12</c:v>
                </c:pt>
                <c:pt idx="10973">
                  <c:v>3.8566591997563369E-12</c:v>
                </c:pt>
                <c:pt idx="10974">
                  <c:v>3.67594103310252E-12</c:v>
                </c:pt>
                <c:pt idx="10975">
                  <c:v>3.8566591997563369E-12</c:v>
                </c:pt>
                <c:pt idx="10976">
                  <c:v>3.6857494452871758E-12</c:v>
                </c:pt>
                <c:pt idx="10977">
                  <c:v>3.7451911689828132E-12</c:v>
                </c:pt>
                <c:pt idx="10978">
                  <c:v>3.8361520171320276E-12</c:v>
                </c:pt>
                <c:pt idx="10979">
                  <c:v>3.8669579117828578E-12</c:v>
                </c:pt>
                <c:pt idx="10980">
                  <c:v>3.7551922199795068E-12</c:v>
                </c:pt>
                <c:pt idx="10981">
                  <c:v>3.8157458908932603E-12</c:v>
                </c:pt>
                <c:pt idx="10982">
                  <c:v>3.8980111905678418E-12</c:v>
                </c:pt>
                <c:pt idx="10983">
                  <c:v>3.8157458908932603E-12</c:v>
                </c:pt>
                <c:pt idx="10984">
                  <c:v>3.6661510485746174E-12</c:v>
                </c:pt>
                <c:pt idx="10985">
                  <c:v>3.6955917648111122E-12</c:v>
                </c:pt>
                <c:pt idx="10986">
                  <c:v>3.8157458908932603E-12</c:v>
                </c:pt>
                <c:pt idx="10987">
                  <c:v>3.7451911689828132E-12</c:v>
                </c:pt>
                <c:pt idx="10988">
                  <c:v>3.8157458908932603E-12</c:v>
                </c:pt>
                <c:pt idx="10989">
                  <c:v>3.7054603669825891E-12</c:v>
                </c:pt>
                <c:pt idx="10990">
                  <c:v>3.67594103310252E-12</c:v>
                </c:pt>
                <c:pt idx="10991">
                  <c:v>3.7451911689828132E-12</c:v>
                </c:pt>
                <c:pt idx="10992">
                  <c:v>3.7954562583954106E-12</c:v>
                </c:pt>
                <c:pt idx="10993">
                  <c:v>3.6955917648111122E-12</c:v>
                </c:pt>
                <c:pt idx="10994">
                  <c:v>3.7153553219860432E-12</c:v>
                </c:pt>
                <c:pt idx="10995">
                  <c:v>3.6661510485746174E-12</c:v>
                </c:pt>
                <c:pt idx="10996">
                  <c:v>3.7054603669825891E-12</c:v>
                </c:pt>
                <c:pt idx="10997">
                  <c:v>3.7451911689828132E-12</c:v>
                </c:pt>
                <c:pt idx="10998">
                  <c:v>3.5983623972571396E-12</c:v>
                </c:pt>
                <c:pt idx="10999">
                  <c:v>3.8566591997563369E-12</c:v>
                </c:pt>
                <c:pt idx="11000">
                  <c:v>3.67594103310252E-12</c:v>
                </c:pt>
                <c:pt idx="11001">
                  <c:v>3.7054603669825891E-12</c:v>
                </c:pt>
                <c:pt idx="11002">
                  <c:v>3.7551922199795068E-12</c:v>
                </c:pt>
                <c:pt idx="11003">
                  <c:v>3.7551922199795068E-12</c:v>
                </c:pt>
                <c:pt idx="11004">
                  <c:v>3.67594103310252E-12</c:v>
                </c:pt>
                <c:pt idx="11005">
                  <c:v>3.6272587424568028E-12</c:v>
                </c:pt>
                <c:pt idx="11006">
                  <c:v>3.8157458908932603E-12</c:v>
                </c:pt>
                <c:pt idx="11007">
                  <c:v>3.908420327763672E-12</c:v>
                </c:pt>
                <c:pt idx="11008">
                  <c:v>3.6369448700867968E-12</c:v>
                </c:pt>
                <c:pt idx="11009">
                  <c:v>3.7153553219860432E-12</c:v>
                </c:pt>
                <c:pt idx="11010">
                  <c:v>3.908420327763672E-12</c:v>
                </c:pt>
                <c:pt idx="11011">
                  <c:v>3.7551922199795068E-12</c:v>
                </c:pt>
                <c:pt idx="11012">
                  <c:v>3.8361520171320276E-12</c:v>
                </c:pt>
                <c:pt idx="11013">
                  <c:v>3.7153553219860432E-12</c:v>
                </c:pt>
                <c:pt idx="11014">
                  <c:v>3.6369448700867968E-12</c:v>
                </c:pt>
                <c:pt idx="11015">
                  <c:v>3.6369448700867968E-12</c:v>
                </c:pt>
                <c:pt idx="11016">
                  <c:v>3.7352167533792489E-12</c:v>
                </c:pt>
                <c:pt idx="11017">
                  <c:v>3.7054603669825891E-12</c:v>
                </c:pt>
                <c:pt idx="11018">
                  <c:v>3.6955917648111122E-12</c:v>
                </c:pt>
                <c:pt idx="11019">
                  <c:v>3.7352167533792489E-12</c:v>
                </c:pt>
                <c:pt idx="11020">
                  <c:v>3.617598411497309E-12</c:v>
                </c:pt>
                <c:pt idx="11021">
                  <c:v>3.8566591997563369E-12</c:v>
                </c:pt>
                <c:pt idx="11022">
                  <c:v>3.7451911689828132E-12</c:v>
                </c:pt>
                <c:pt idx="11023">
                  <c:v>3.908420327763672E-12</c:v>
                </c:pt>
                <c:pt idx="11024">
                  <c:v>3.7252689022318445E-12</c:v>
                </c:pt>
                <c:pt idx="11025">
                  <c:v>3.8157458908932603E-12</c:v>
                </c:pt>
                <c:pt idx="11026">
                  <c:v>3.6369448700867968E-12</c:v>
                </c:pt>
                <c:pt idx="11027">
                  <c:v>3.7451911689828132E-12</c:v>
                </c:pt>
                <c:pt idx="11028">
                  <c:v>3.8157458908932603E-12</c:v>
                </c:pt>
                <c:pt idx="11029">
                  <c:v>3.8361520171320276E-12</c:v>
                </c:pt>
                <c:pt idx="11030">
                  <c:v>3.7954562583954106E-12</c:v>
                </c:pt>
                <c:pt idx="11031">
                  <c:v>3.8361520171320276E-12</c:v>
                </c:pt>
                <c:pt idx="11032">
                  <c:v>3.8463959673667009E-12</c:v>
                </c:pt>
                <c:pt idx="11033">
                  <c:v>3.7054603669825891E-12</c:v>
                </c:pt>
                <c:pt idx="11034">
                  <c:v>3.8361520171320276E-12</c:v>
                </c:pt>
                <c:pt idx="11035">
                  <c:v>3.67594103310252E-12</c:v>
                </c:pt>
                <c:pt idx="11036">
                  <c:v>3.8361520171320276E-12</c:v>
                </c:pt>
                <c:pt idx="11037">
                  <c:v>3.8669579117828578E-12</c:v>
                </c:pt>
                <c:pt idx="11038">
                  <c:v>3.7551922199795068E-12</c:v>
                </c:pt>
                <c:pt idx="11039">
                  <c:v>3.7153553219860432E-12</c:v>
                </c:pt>
                <c:pt idx="11040">
                  <c:v>3.8259353491941571E-12</c:v>
                </c:pt>
                <c:pt idx="11041">
                  <c:v>3.7853479738197307E-12</c:v>
                </c:pt>
                <c:pt idx="11042">
                  <c:v>3.7652199774957158E-12</c:v>
                </c:pt>
                <c:pt idx="11043">
                  <c:v>3.8259353491941571E-12</c:v>
                </c:pt>
                <c:pt idx="11044">
                  <c:v>3.67594103310252E-12</c:v>
                </c:pt>
                <c:pt idx="11045">
                  <c:v>3.6955917648111122E-12</c:v>
                </c:pt>
                <c:pt idx="11046">
                  <c:v>3.7551922199795068E-12</c:v>
                </c:pt>
                <c:pt idx="11047">
                  <c:v>3.7352167533792489E-12</c:v>
                </c:pt>
                <c:pt idx="11048">
                  <c:v>3.8157458908932603E-12</c:v>
                </c:pt>
                <c:pt idx="11049">
                  <c:v>3.6369448700867968E-12</c:v>
                </c:pt>
                <c:pt idx="11050">
                  <c:v>3.6661510485746174E-12</c:v>
                </c:pt>
                <c:pt idx="11051">
                  <c:v>3.7551922199795068E-12</c:v>
                </c:pt>
                <c:pt idx="11052">
                  <c:v>3.6466492298840415E-12</c:v>
                </c:pt>
                <c:pt idx="11053">
                  <c:v>3.8157458908932603E-12</c:v>
                </c:pt>
                <c:pt idx="11054">
                  <c:v>3.7752666102280123E-12</c:v>
                </c:pt>
                <c:pt idx="11055">
                  <c:v>3.6466492298840415E-12</c:v>
                </c:pt>
                <c:pt idx="11056">
                  <c:v>3.7954562583954106E-12</c:v>
                </c:pt>
                <c:pt idx="11057">
                  <c:v>3.7853479738197307E-12</c:v>
                </c:pt>
                <c:pt idx="11058">
                  <c:v>3.7954562583954106E-12</c:v>
                </c:pt>
                <c:pt idx="11059">
                  <c:v>3.7853479738197307E-12</c:v>
                </c:pt>
                <c:pt idx="11060">
                  <c:v>3.6563871373150846E-12</c:v>
                </c:pt>
                <c:pt idx="11061">
                  <c:v>3.7252689022318445E-12</c:v>
                </c:pt>
                <c:pt idx="11062">
                  <c:v>3.7652199774957158E-12</c:v>
                </c:pt>
                <c:pt idx="11063">
                  <c:v>3.7153553219860432E-12</c:v>
                </c:pt>
                <c:pt idx="11064">
                  <c:v>3.6563871373150846E-12</c:v>
                </c:pt>
                <c:pt idx="11065">
                  <c:v>3.5696887808144226E-12</c:v>
                </c:pt>
                <c:pt idx="11066">
                  <c:v>3.7352167533792489E-12</c:v>
                </c:pt>
                <c:pt idx="11067">
                  <c:v>3.7954562583954106E-12</c:v>
                </c:pt>
                <c:pt idx="11068">
                  <c:v>3.7252689022318445E-12</c:v>
                </c:pt>
                <c:pt idx="11069">
                  <c:v>3.6857494452871758E-12</c:v>
                </c:pt>
                <c:pt idx="11070">
                  <c:v>3.7451911689828132E-12</c:v>
                </c:pt>
                <c:pt idx="11071">
                  <c:v>3.8259353491941571E-12</c:v>
                </c:pt>
                <c:pt idx="11072">
                  <c:v>3.7451911689828132E-12</c:v>
                </c:pt>
                <c:pt idx="11073">
                  <c:v>3.8259353491941571E-12</c:v>
                </c:pt>
                <c:pt idx="11074">
                  <c:v>3.8157458908932603E-12</c:v>
                </c:pt>
                <c:pt idx="11075">
                  <c:v>3.7954562583954106E-12</c:v>
                </c:pt>
                <c:pt idx="11076">
                  <c:v>3.7752666102280123E-12</c:v>
                </c:pt>
                <c:pt idx="11077">
                  <c:v>3.7954562583954106E-12</c:v>
                </c:pt>
                <c:pt idx="11078">
                  <c:v>3.7752666102280123E-12</c:v>
                </c:pt>
                <c:pt idx="11079">
                  <c:v>3.8361520171320276E-12</c:v>
                </c:pt>
                <c:pt idx="11080">
                  <c:v>3.7853479738197307E-12</c:v>
                </c:pt>
                <c:pt idx="11081">
                  <c:v>3.8157458908932603E-12</c:v>
                </c:pt>
                <c:pt idx="11082">
                  <c:v>3.6955917648111122E-12</c:v>
                </c:pt>
                <c:pt idx="11083">
                  <c:v>3.6857494452871758E-12</c:v>
                </c:pt>
                <c:pt idx="11084">
                  <c:v>3.7352167533792489E-12</c:v>
                </c:pt>
                <c:pt idx="11085">
                  <c:v>3.7252689022318445E-12</c:v>
                </c:pt>
                <c:pt idx="11086">
                  <c:v>3.6955917648111122E-12</c:v>
                </c:pt>
                <c:pt idx="11087">
                  <c:v>3.7954562583954106E-12</c:v>
                </c:pt>
                <c:pt idx="11088">
                  <c:v>3.7352167533792489E-12</c:v>
                </c:pt>
                <c:pt idx="11089">
                  <c:v>3.9293220651652257E-12</c:v>
                </c:pt>
                <c:pt idx="11090">
                  <c:v>3.7652199774957158E-12</c:v>
                </c:pt>
                <c:pt idx="11091">
                  <c:v>3.7451911689828132E-12</c:v>
                </c:pt>
                <c:pt idx="11092">
                  <c:v>3.7954562583954106E-12</c:v>
                </c:pt>
                <c:pt idx="11093">
                  <c:v>3.7352167533792489E-12</c:v>
                </c:pt>
                <c:pt idx="11094">
                  <c:v>3.8259353491941571E-12</c:v>
                </c:pt>
                <c:pt idx="11095">
                  <c:v>3.7752666102280123E-12</c:v>
                </c:pt>
                <c:pt idx="11096">
                  <c:v>3.7252689022318445E-12</c:v>
                </c:pt>
                <c:pt idx="11097">
                  <c:v>3.7252689022318445E-12</c:v>
                </c:pt>
                <c:pt idx="11098">
                  <c:v>3.8980111905678418E-12</c:v>
                </c:pt>
                <c:pt idx="11099">
                  <c:v>3.8157458908932603E-12</c:v>
                </c:pt>
                <c:pt idx="11100">
                  <c:v>3.8259353491941571E-12</c:v>
                </c:pt>
                <c:pt idx="11101">
                  <c:v>3.6466492298840415E-12</c:v>
                </c:pt>
                <c:pt idx="11102">
                  <c:v>3.8463959673667009E-12</c:v>
                </c:pt>
                <c:pt idx="11103">
                  <c:v>3.8876379134297657E-12</c:v>
                </c:pt>
                <c:pt idx="11104">
                  <c:v>3.7451911689828132E-12</c:v>
                </c:pt>
                <c:pt idx="11105">
                  <c:v>3.7252689022318445E-12</c:v>
                </c:pt>
                <c:pt idx="11106">
                  <c:v>3.939806566976964E-12</c:v>
                </c:pt>
                <c:pt idx="11107">
                  <c:v>3.8157458908932603E-12</c:v>
                </c:pt>
                <c:pt idx="11108">
                  <c:v>3.7153553219860432E-12</c:v>
                </c:pt>
                <c:pt idx="11109">
                  <c:v>3.6857494452871758E-12</c:v>
                </c:pt>
                <c:pt idx="11110">
                  <c:v>3.939806566976964E-12</c:v>
                </c:pt>
                <c:pt idx="11111">
                  <c:v>3.8772841251943662E-12</c:v>
                </c:pt>
                <c:pt idx="11112">
                  <c:v>3.7954562583954106E-12</c:v>
                </c:pt>
                <c:pt idx="11113">
                  <c:v>3.8055915358440735E-12</c:v>
                </c:pt>
                <c:pt idx="11114">
                  <c:v>3.7451911689828132E-12</c:v>
                </c:pt>
                <c:pt idx="11115">
                  <c:v>3.7153553219860432E-12</c:v>
                </c:pt>
                <c:pt idx="11116">
                  <c:v>3.8361520171320276E-12</c:v>
                </c:pt>
                <c:pt idx="11117">
                  <c:v>3.7551922199795068E-12</c:v>
                </c:pt>
                <c:pt idx="11118">
                  <c:v>3.7054603669825891E-12</c:v>
                </c:pt>
                <c:pt idx="11119">
                  <c:v>3.7652199774957158E-12</c:v>
                </c:pt>
                <c:pt idx="11120">
                  <c:v>3.8566591997563369E-12</c:v>
                </c:pt>
                <c:pt idx="11121">
                  <c:v>3.6369448700867968E-12</c:v>
                </c:pt>
                <c:pt idx="11122">
                  <c:v>3.8566591997563369E-12</c:v>
                </c:pt>
                <c:pt idx="11123">
                  <c:v>3.7652199774957158E-12</c:v>
                </c:pt>
                <c:pt idx="11124">
                  <c:v>3.8566591997563369E-12</c:v>
                </c:pt>
                <c:pt idx="11125">
                  <c:v>3.6563871373150846E-12</c:v>
                </c:pt>
                <c:pt idx="11126">
                  <c:v>3.8157458908932603E-12</c:v>
                </c:pt>
                <c:pt idx="11127">
                  <c:v>3.8772841251943662E-12</c:v>
                </c:pt>
                <c:pt idx="11128">
                  <c:v>3.7451911689828132E-12</c:v>
                </c:pt>
                <c:pt idx="11129">
                  <c:v>3.8259353491941571E-12</c:v>
                </c:pt>
                <c:pt idx="11130">
                  <c:v>3.9188572612206846E-12</c:v>
                </c:pt>
                <c:pt idx="11131">
                  <c:v>3.7054603669825891E-12</c:v>
                </c:pt>
                <c:pt idx="11132">
                  <c:v>3.7252689022318445E-12</c:v>
                </c:pt>
                <c:pt idx="11133">
                  <c:v>3.7054603669825891E-12</c:v>
                </c:pt>
                <c:pt idx="11134">
                  <c:v>3.7451911689828132E-12</c:v>
                </c:pt>
                <c:pt idx="11135">
                  <c:v>3.8463959673667009E-12</c:v>
                </c:pt>
                <c:pt idx="11136">
                  <c:v>3.6563871373150846E-12</c:v>
                </c:pt>
                <c:pt idx="11137">
                  <c:v>3.8772841251943662E-12</c:v>
                </c:pt>
                <c:pt idx="11138">
                  <c:v>3.8055915358440735E-12</c:v>
                </c:pt>
                <c:pt idx="11139">
                  <c:v>3.7451911689828132E-12</c:v>
                </c:pt>
                <c:pt idx="11140">
                  <c:v>3.8463959673667009E-12</c:v>
                </c:pt>
                <c:pt idx="11141">
                  <c:v>3.7451911689828132E-12</c:v>
                </c:pt>
                <c:pt idx="11142">
                  <c:v>3.6955917648111122E-12</c:v>
                </c:pt>
                <c:pt idx="11143">
                  <c:v>3.8055915358440735E-12</c:v>
                </c:pt>
                <c:pt idx="11144">
                  <c:v>3.8463959673667009E-12</c:v>
                </c:pt>
                <c:pt idx="11145">
                  <c:v>3.8157458908932603E-12</c:v>
                </c:pt>
                <c:pt idx="11146">
                  <c:v>3.7652199774957158E-12</c:v>
                </c:pt>
                <c:pt idx="11147">
                  <c:v>3.8566591997563369E-12</c:v>
                </c:pt>
                <c:pt idx="11148">
                  <c:v>3.6857494452871758E-12</c:v>
                </c:pt>
                <c:pt idx="11149">
                  <c:v>3.7954562583954106E-12</c:v>
                </c:pt>
                <c:pt idx="11150">
                  <c:v>3.8157458908932603E-12</c:v>
                </c:pt>
                <c:pt idx="11151">
                  <c:v>3.7352167533792489E-12</c:v>
                </c:pt>
                <c:pt idx="11152">
                  <c:v>3.7652199774957158E-12</c:v>
                </c:pt>
                <c:pt idx="11153">
                  <c:v>3.8259353491941571E-12</c:v>
                </c:pt>
                <c:pt idx="11154">
                  <c:v>3.7153553219860432E-12</c:v>
                </c:pt>
                <c:pt idx="11155">
                  <c:v>3.6955917648111122E-12</c:v>
                </c:pt>
                <c:pt idx="11156">
                  <c:v>3.7853479738197307E-12</c:v>
                </c:pt>
                <c:pt idx="11157">
                  <c:v>3.67594103310252E-12</c:v>
                </c:pt>
                <c:pt idx="11158">
                  <c:v>3.67594103310252E-12</c:v>
                </c:pt>
                <c:pt idx="11159">
                  <c:v>3.7252689022318445E-12</c:v>
                </c:pt>
                <c:pt idx="11160">
                  <c:v>3.7954562583954106E-12</c:v>
                </c:pt>
                <c:pt idx="11161">
                  <c:v>3.8669579117828578E-12</c:v>
                </c:pt>
                <c:pt idx="11162">
                  <c:v>3.7551922199795068E-12</c:v>
                </c:pt>
                <c:pt idx="11163">
                  <c:v>3.7153553219860432E-12</c:v>
                </c:pt>
                <c:pt idx="11164">
                  <c:v>3.7752666102280123E-12</c:v>
                </c:pt>
                <c:pt idx="11165">
                  <c:v>3.7752666102280123E-12</c:v>
                </c:pt>
                <c:pt idx="11166">
                  <c:v>3.8361520171320276E-12</c:v>
                </c:pt>
                <c:pt idx="11167">
                  <c:v>3.7752666102280123E-12</c:v>
                </c:pt>
                <c:pt idx="11168">
                  <c:v>3.7252689022318445E-12</c:v>
                </c:pt>
                <c:pt idx="11169">
                  <c:v>3.67594103310252E-12</c:v>
                </c:pt>
                <c:pt idx="11170">
                  <c:v>3.7752666102280123E-12</c:v>
                </c:pt>
                <c:pt idx="11171">
                  <c:v>3.6369448700867968E-12</c:v>
                </c:pt>
                <c:pt idx="11172">
                  <c:v>3.8463959673667009E-12</c:v>
                </c:pt>
                <c:pt idx="11173">
                  <c:v>3.7352167533792489E-12</c:v>
                </c:pt>
                <c:pt idx="11174">
                  <c:v>3.908420327763672E-12</c:v>
                </c:pt>
                <c:pt idx="11175">
                  <c:v>3.7652199774957158E-12</c:v>
                </c:pt>
                <c:pt idx="11176">
                  <c:v>3.8566591997563369E-12</c:v>
                </c:pt>
                <c:pt idx="11177">
                  <c:v>3.7752666102280123E-12</c:v>
                </c:pt>
                <c:pt idx="11178">
                  <c:v>3.67594103310252E-12</c:v>
                </c:pt>
                <c:pt idx="11179">
                  <c:v>3.7551922199795068E-12</c:v>
                </c:pt>
                <c:pt idx="11180">
                  <c:v>3.7252689022318445E-12</c:v>
                </c:pt>
                <c:pt idx="11181">
                  <c:v>3.6369448700867968E-12</c:v>
                </c:pt>
                <c:pt idx="11182">
                  <c:v>3.9608761540146979E-12</c:v>
                </c:pt>
                <c:pt idx="11183">
                  <c:v>3.8669579117828578E-12</c:v>
                </c:pt>
                <c:pt idx="11184">
                  <c:v>3.7352167533792489E-12</c:v>
                </c:pt>
                <c:pt idx="11185">
                  <c:v>3.8772841251943662E-12</c:v>
                </c:pt>
                <c:pt idx="11186">
                  <c:v>3.7352167533792489E-12</c:v>
                </c:pt>
                <c:pt idx="11187">
                  <c:v>3.8361520171320276E-12</c:v>
                </c:pt>
                <c:pt idx="11188">
                  <c:v>3.908420327763672E-12</c:v>
                </c:pt>
                <c:pt idx="11189">
                  <c:v>4.0033455830834341E-12</c:v>
                </c:pt>
                <c:pt idx="11190">
                  <c:v>3.7752666102280123E-12</c:v>
                </c:pt>
                <c:pt idx="11191">
                  <c:v>3.8980111905678418E-12</c:v>
                </c:pt>
                <c:pt idx="11192">
                  <c:v>3.9188572612206846E-12</c:v>
                </c:pt>
                <c:pt idx="11193">
                  <c:v>3.9188572612206846E-12</c:v>
                </c:pt>
                <c:pt idx="11194">
                  <c:v>3.8157458908932603E-12</c:v>
                </c:pt>
                <c:pt idx="11195">
                  <c:v>3.8669579117828578E-12</c:v>
                </c:pt>
                <c:pt idx="11196">
                  <c:v>3.8669579117828578E-12</c:v>
                </c:pt>
                <c:pt idx="11197">
                  <c:v>3.9503273133462715E-12</c:v>
                </c:pt>
                <c:pt idx="11198">
                  <c:v>3.9188572612206846E-12</c:v>
                </c:pt>
                <c:pt idx="11199">
                  <c:v>3.8055915358440735E-12</c:v>
                </c:pt>
                <c:pt idx="11200">
                  <c:v>3.939806566976964E-12</c:v>
                </c:pt>
                <c:pt idx="11201">
                  <c:v>3.908420327763672E-12</c:v>
                </c:pt>
                <c:pt idx="11202">
                  <c:v>3.7752666102280123E-12</c:v>
                </c:pt>
                <c:pt idx="11203">
                  <c:v>3.9188572612206846E-12</c:v>
                </c:pt>
                <c:pt idx="11204">
                  <c:v>3.7551922199795068E-12</c:v>
                </c:pt>
                <c:pt idx="11205">
                  <c:v>3.7153553219860432E-12</c:v>
                </c:pt>
                <c:pt idx="11206">
                  <c:v>3.7352167533792489E-12</c:v>
                </c:pt>
                <c:pt idx="11207">
                  <c:v>3.7752666102280123E-12</c:v>
                </c:pt>
                <c:pt idx="11208">
                  <c:v>3.9293220651652257E-12</c:v>
                </c:pt>
                <c:pt idx="11209">
                  <c:v>3.8980111905678418E-12</c:v>
                </c:pt>
                <c:pt idx="11210">
                  <c:v>3.99268363530862E-12</c:v>
                </c:pt>
                <c:pt idx="11211">
                  <c:v>3.8772841251943662E-12</c:v>
                </c:pt>
                <c:pt idx="11212">
                  <c:v>4.0354941115391766E-12</c:v>
                </c:pt>
                <c:pt idx="11213">
                  <c:v>3.99268363530862E-12</c:v>
                </c:pt>
                <c:pt idx="11214">
                  <c:v>3.8980111905678418E-12</c:v>
                </c:pt>
                <c:pt idx="11215">
                  <c:v>3.971453164004456E-12</c:v>
                </c:pt>
                <c:pt idx="11216">
                  <c:v>3.9820500830664945E-12</c:v>
                </c:pt>
                <c:pt idx="11217">
                  <c:v>4.0247465438936059E-12</c:v>
                </c:pt>
                <c:pt idx="11218">
                  <c:v>3.9503273133462715E-12</c:v>
                </c:pt>
                <c:pt idx="11219">
                  <c:v>3.8157458908932603E-12</c:v>
                </c:pt>
                <c:pt idx="11220">
                  <c:v>4.0247465438936059E-12</c:v>
                </c:pt>
                <c:pt idx="11221">
                  <c:v>3.9503273133462715E-12</c:v>
                </c:pt>
                <c:pt idx="11222">
                  <c:v>4.0462703791808961E-12</c:v>
                </c:pt>
                <c:pt idx="11223">
                  <c:v>4.0354941115391766E-12</c:v>
                </c:pt>
                <c:pt idx="11224">
                  <c:v>3.8772841251943662E-12</c:v>
                </c:pt>
                <c:pt idx="11225">
                  <c:v>4.0354941115391766E-12</c:v>
                </c:pt>
                <c:pt idx="11226">
                  <c:v>3.8157458908932603E-12</c:v>
                </c:pt>
                <c:pt idx="11227">
                  <c:v>3.8157458908932603E-12</c:v>
                </c:pt>
                <c:pt idx="11228">
                  <c:v>3.9188572612206846E-12</c:v>
                </c:pt>
                <c:pt idx="11229">
                  <c:v>3.8669579117828578E-12</c:v>
                </c:pt>
                <c:pt idx="11230">
                  <c:v>3.8566591997563369E-12</c:v>
                </c:pt>
                <c:pt idx="11231">
                  <c:v>3.8259353491941571E-12</c:v>
                </c:pt>
                <c:pt idx="11232">
                  <c:v>3.7853479738197307E-12</c:v>
                </c:pt>
                <c:pt idx="11233">
                  <c:v>3.939806566976964E-12</c:v>
                </c:pt>
                <c:pt idx="11234">
                  <c:v>3.8876379134297657E-12</c:v>
                </c:pt>
                <c:pt idx="11235">
                  <c:v>4.014036002217543E-12</c:v>
                </c:pt>
                <c:pt idx="11236">
                  <c:v>3.8669579117828578E-12</c:v>
                </c:pt>
                <c:pt idx="11237">
                  <c:v>3.8055915358440735E-12</c:v>
                </c:pt>
                <c:pt idx="11238">
                  <c:v>3.7153553219860432E-12</c:v>
                </c:pt>
                <c:pt idx="11239">
                  <c:v>3.8566591997563369E-12</c:v>
                </c:pt>
                <c:pt idx="11240">
                  <c:v>4.014036002217543E-12</c:v>
                </c:pt>
                <c:pt idx="11241">
                  <c:v>3.9293220651652257E-12</c:v>
                </c:pt>
                <c:pt idx="11242">
                  <c:v>3.7551922199795068E-12</c:v>
                </c:pt>
                <c:pt idx="11243">
                  <c:v>3.8157458908932603E-12</c:v>
                </c:pt>
                <c:pt idx="11244">
                  <c:v>3.9293220651652257E-12</c:v>
                </c:pt>
                <c:pt idx="11245">
                  <c:v>4.0033455830834341E-12</c:v>
                </c:pt>
                <c:pt idx="11246">
                  <c:v>3.9503273133462715E-12</c:v>
                </c:pt>
                <c:pt idx="11247">
                  <c:v>3.8566591997563369E-12</c:v>
                </c:pt>
                <c:pt idx="11248">
                  <c:v>3.8055915358440735E-12</c:v>
                </c:pt>
                <c:pt idx="11249">
                  <c:v>3.8980111905678418E-12</c:v>
                </c:pt>
                <c:pt idx="11250">
                  <c:v>3.7954562583954106E-12</c:v>
                </c:pt>
                <c:pt idx="11251">
                  <c:v>3.9608761540146979E-12</c:v>
                </c:pt>
                <c:pt idx="11252">
                  <c:v>3.7551922199795068E-12</c:v>
                </c:pt>
                <c:pt idx="11253">
                  <c:v>3.8566591997563369E-12</c:v>
                </c:pt>
                <c:pt idx="11254">
                  <c:v>4.0354941115391766E-12</c:v>
                </c:pt>
                <c:pt idx="11255">
                  <c:v>3.9608761540146979E-12</c:v>
                </c:pt>
                <c:pt idx="11256">
                  <c:v>3.8772841251943662E-12</c:v>
                </c:pt>
                <c:pt idx="11257">
                  <c:v>3.8361520171320276E-12</c:v>
                </c:pt>
                <c:pt idx="11258">
                  <c:v>3.8157458908932603E-12</c:v>
                </c:pt>
                <c:pt idx="11259">
                  <c:v>3.7451911689828132E-12</c:v>
                </c:pt>
                <c:pt idx="11260">
                  <c:v>3.7752666102280123E-12</c:v>
                </c:pt>
                <c:pt idx="11261">
                  <c:v>3.8876379134297657E-12</c:v>
                </c:pt>
                <c:pt idx="11262">
                  <c:v>3.8566591997563369E-12</c:v>
                </c:pt>
                <c:pt idx="11263">
                  <c:v>3.8772841251943662E-12</c:v>
                </c:pt>
                <c:pt idx="11264">
                  <c:v>3.99268363530862E-12</c:v>
                </c:pt>
                <c:pt idx="11265">
                  <c:v>3.7451911689828132E-12</c:v>
                </c:pt>
                <c:pt idx="11266">
                  <c:v>3.8463959673667009E-12</c:v>
                </c:pt>
                <c:pt idx="11267">
                  <c:v>3.99268363530862E-12</c:v>
                </c:pt>
                <c:pt idx="11268">
                  <c:v>4.0033455830834341E-12</c:v>
                </c:pt>
                <c:pt idx="11269">
                  <c:v>3.99268363530862E-12</c:v>
                </c:pt>
                <c:pt idx="11270">
                  <c:v>3.8669579117828578E-12</c:v>
                </c:pt>
                <c:pt idx="11271">
                  <c:v>3.939806566976964E-12</c:v>
                </c:pt>
                <c:pt idx="11272">
                  <c:v>3.8772841251943662E-12</c:v>
                </c:pt>
                <c:pt idx="11273">
                  <c:v>3.8669579117828578E-12</c:v>
                </c:pt>
                <c:pt idx="11274">
                  <c:v>3.908420327763672E-12</c:v>
                </c:pt>
                <c:pt idx="11275">
                  <c:v>3.9608761540146979E-12</c:v>
                </c:pt>
                <c:pt idx="11276">
                  <c:v>3.8361520171320276E-12</c:v>
                </c:pt>
                <c:pt idx="11277">
                  <c:v>4.0679008060364096E-12</c:v>
                </c:pt>
                <c:pt idx="11278">
                  <c:v>3.9293220651652257E-12</c:v>
                </c:pt>
                <c:pt idx="11279">
                  <c:v>4.1224970572052179E-12</c:v>
                </c:pt>
                <c:pt idx="11280">
                  <c:v>3.9293220651652257E-12</c:v>
                </c:pt>
                <c:pt idx="11281">
                  <c:v>3.8772841251943662E-12</c:v>
                </c:pt>
                <c:pt idx="11282">
                  <c:v>3.7652199774957158E-12</c:v>
                </c:pt>
                <c:pt idx="11283">
                  <c:v>4.0354941115391766E-12</c:v>
                </c:pt>
                <c:pt idx="11284">
                  <c:v>3.8669579117828578E-12</c:v>
                </c:pt>
                <c:pt idx="11285">
                  <c:v>3.9188572612206846E-12</c:v>
                </c:pt>
                <c:pt idx="11286">
                  <c:v>3.9503273133462715E-12</c:v>
                </c:pt>
                <c:pt idx="11287">
                  <c:v>3.8259353491941571E-12</c:v>
                </c:pt>
                <c:pt idx="11288">
                  <c:v>3.8361520171320276E-12</c:v>
                </c:pt>
                <c:pt idx="11289">
                  <c:v>3.8772841251943662E-12</c:v>
                </c:pt>
                <c:pt idx="11290">
                  <c:v>4.0787636115849164E-12</c:v>
                </c:pt>
                <c:pt idx="11291">
                  <c:v>3.8980111905678418E-12</c:v>
                </c:pt>
                <c:pt idx="11292">
                  <c:v>3.8980111905678418E-12</c:v>
                </c:pt>
                <c:pt idx="11293">
                  <c:v>3.971453164004456E-12</c:v>
                </c:pt>
                <c:pt idx="11294">
                  <c:v>3.7451911689828132E-12</c:v>
                </c:pt>
                <c:pt idx="11295">
                  <c:v>4.0462703791808961E-12</c:v>
                </c:pt>
                <c:pt idx="11296">
                  <c:v>3.7551922199795068E-12</c:v>
                </c:pt>
                <c:pt idx="11297">
                  <c:v>3.8669579117828578E-12</c:v>
                </c:pt>
                <c:pt idx="11298">
                  <c:v>3.99268363530862E-12</c:v>
                </c:pt>
                <c:pt idx="11299">
                  <c:v>3.8876379134297657E-12</c:v>
                </c:pt>
                <c:pt idx="11300">
                  <c:v>3.7551922199795068E-12</c:v>
                </c:pt>
                <c:pt idx="11301">
                  <c:v>3.7853479738197307E-12</c:v>
                </c:pt>
                <c:pt idx="11302">
                  <c:v>3.7954562583954106E-12</c:v>
                </c:pt>
                <c:pt idx="11303">
                  <c:v>4.0679008060364096E-12</c:v>
                </c:pt>
                <c:pt idx="11304">
                  <c:v>4.0679008060364096E-12</c:v>
                </c:pt>
                <c:pt idx="11305">
                  <c:v>4.0033455830834341E-12</c:v>
                </c:pt>
                <c:pt idx="11306">
                  <c:v>3.6563871373150846E-12</c:v>
                </c:pt>
                <c:pt idx="11307">
                  <c:v>3.971453164004456E-12</c:v>
                </c:pt>
                <c:pt idx="11308">
                  <c:v>4.0247465438936059E-12</c:v>
                </c:pt>
                <c:pt idx="11309">
                  <c:v>3.971453164004456E-12</c:v>
                </c:pt>
                <c:pt idx="11310">
                  <c:v>3.8463959673667009E-12</c:v>
                </c:pt>
                <c:pt idx="11311">
                  <c:v>4.1666994229316919E-12</c:v>
                </c:pt>
                <c:pt idx="11312">
                  <c:v>4.0354941115391766E-12</c:v>
                </c:pt>
                <c:pt idx="11313">
                  <c:v>3.8772841251943662E-12</c:v>
                </c:pt>
                <c:pt idx="11314">
                  <c:v>3.8772841251943662E-12</c:v>
                </c:pt>
                <c:pt idx="11315">
                  <c:v>3.7252689022318445E-12</c:v>
                </c:pt>
                <c:pt idx="11316">
                  <c:v>3.9503273133462715E-12</c:v>
                </c:pt>
                <c:pt idx="11317">
                  <c:v>3.8566591997563369E-12</c:v>
                </c:pt>
                <c:pt idx="11318">
                  <c:v>3.8980111905678418E-12</c:v>
                </c:pt>
                <c:pt idx="11319">
                  <c:v>3.8566591997563369E-12</c:v>
                </c:pt>
                <c:pt idx="11320">
                  <c:v>3.9608761540146979E-12</c:v>
                </c:pt>
                <c:pt idx="11321">
                  <c:v>3.9503273133462715E-12</c:v>
                </c:pt>
                <c:pt idx="11322">
                  <c:v>4.1005763233157308E-12</c:v>
                </c:pt>
                <c:pt idx="11323">
                  <c:v>4.0033455830834341E-12</c:v>
                </c:pt>
                <c:pt idx="11324">
                  <c:v>3.9503273133462715E-12</c:v>
                </c:pt>
                <c:pt idx="11325">
                  <c:v>4.2001685426284445E-12</c:v>
                </c:pt>
                <c:pt idx="11326">
                  <c:v>3.9608761540146979E-12</c:v>
                </c:pt>
                <c:pt idx="11327">
                  <c:v>3.939806566976964E-12</c:v>
                </c:pt>
                <c:pt idx="11328">
                  <c:v>3.7451911689828132E-12</c:v>
                </c:pt>
                <c:pt idx="11329">
                  <c:v>3.8157458908932603E-12</c:v>
                </c:pt>
                <c:pt idx="11330">
                  <c:v>3.7954562583954106E-12</c:v>
                </c:pt>
                <c:pt idx="11331">
                  <c:v>3.939806566976964E-12</c:v>
                </c:pt>
                <c:pt idx="11332">
                  <c:v>3.7352167533792489E-12</c:v>
                </c:pt>
                <c:pt idx="11333">
                  <c:v>3.8772841251943662E-12</c:v>
                </c:pt>
                <c:pt idx="11334">
                  <c:v>3.9188572612206846E-12</c:v>
                </c:pt>
                <c:pt idx="11335">
                  <c:v>3.939806566976964E-12</c:v>
                </c:pt>
                <c:pt idx="11336">
                  <c:v>3.99268363530862E-12</c:v>
                </c:pt>
                <c:pt idx="11337">
                  <c:v>4.0033455830834341E-12</c:v>
                </c:pt>
                <c:pt idx="11338">
                  <c:v>3.7252689022318445E-12</c:v>
                </c:pt>
                <c:pt idx="11339">
                  <c:v>3.8361520171320276E-12</c:v>
                </c:pt>
                <c:pt idx="11340">
                  <c:v>3.8463959673667009E-12</c:v>
                </c:pt>
                <c:pt idx="11341">
                  <c:v>3.7352167533792489E-12</c:v>
                </c:pt>
                <c:pt idx="11342">
                  <c:v>3.8980111905678418E-12</c:v>
                </c:pt>
                <c:pt idx="11343">
                  <c:v>3.8772841251943662E-12</c:v>
                </c:pt>
                <c:pt idx="11344">
                  <c:v>3.8772841251943662E-12</c:v>
                </c:pt>
                <c:pt idx="11345">
                  <c:v>3.7451911689828132E-12</c:v>
                </c:pt>
                <c:pt idx="11346">
                  <c:v>3.8980111905678418E-12</c:v>
                </c:pt>
                <c:pt idx="11347">
                  <c:v>3.99268363530862E-12</c:v>
                </c:pt>
                <c:pt idx="11348">
                  <c:v>3.8669579117828578E-12</c:v>
                </c:pt>
                <c:pt idx="11349">
                  <c:v>3.9188572612206846E-12</c:v>
                </c:pt>
                <c:pt idx="11350">
                  <c:v>3.9608761540146979E-12</c:v>
                </c:pt>
                <c:pt idx="11351">
                  <c:v>3.8055915358440735E-12</c:v>
                </c:pt>
                <c:pt idx="11352">
                  <c:v>4.1335056550157289E-12</c:v>
                </c:pt>
                <c:pt idx="11353">
                  <c:v>4.014036002217543E-12</c:v>
                </c:pt>
                <c:pt idx="11354">
                  <c:v>3.9503273133462715E-12</c:v>
                </c:pt>
                <c:pt idx="11355">
                  <c:v>3.8566591997563369E-12</c:v>
                </c:pt>
                <c:pt idx="11356">
                  <c:v>3.908420327763672E-12</c:v>
                </c:pt>
                <c:pt idx="11357">
                  <c:v>3.971453164004456E-12</c:v>
                </c:pt>
                <c:pt idx="11358">
                  <c:v>3.7652199774957158E-12</c:v>
                </c:pt>
                <c:pt idx="11359">
                  <c:v>3.7352167533792489E-12</c:v>
                </c:pt>
                <c:pt idx="11360">
                  <c:v>3.9503273133462715E-12</c:v>
                </c:pt>
                <c:pt idx="11361">
                  <c:v>3.7954562583954106E-12</c:v>
                </c:pt>
                <c:pt idx="11362">
                  <c:v>3.9293220651652257E-12</c:v>
                </c:pt>
                <c:pt idx="11363">
                  <c:v>3.6369448700867968E-12</c:v>
                </c:pt>
                <c:pt idx="11364">
                  <c:v>3.8361520171320276E-12</c:v>
                </c:pt>
                <c:pt idx="11365">
                  <c:v>3.9608761540146979E-12</c:v>
                </c:pt>
                <c:pt idx="11366">
                  <c:v>4.0033455830834341E-12</c:v>
                </c:pt>
                <c:pt idx="11367">
                  <c:v>3.939806566976964E-12</c:v>
                </c:pt>
                <c:pt idx="11368">
                  <c:v>3.8669579117828578E-12</c:v>
                </c:pt>
                <c:pt idx="11369">
                  <c:v>3.8876379134297657E-12</c:v>
                </c:pt>
                <c:pt idx="11370">
                  <c:v>3.9820500830664945E-12</c:v>
                </c:pt>
                <c:pt idx="11371">
                  <c:v>4.1115177781463549E-12</c:v>
                </c:pt>
                <c:pt idx="11372">
                  <c:v>3.9608761540146979E-12</c:v>
                </c:pt>
                <c:pt idx="11373">
                  <c:v>3.971453164004456E-12</c:v>
                </c:pt>
                <c:pt idx="11374">
                  <c:v>3.8980111905678418E-12</c:v>
                </c:pt>
                <c:pt idx="11375">
                  <c:v>3.7954562583954106E-12</c:v>
                </c:pt>
                <c:pt idx="11376">
                  <c:v>4.0247465438936059E-12</c:v>
                </c:pt>
                <c:pt idx="11377">
                  <c:v>3.8361520171320276E-12</c:v>
                </c:pt>
                <c:pt idx="11378">
                  <c:v>3.9608761540146979E-12</c:v>
                </c:pt>
                <c:pt idx="11379">
                  <c:v>4.1005763233157308E-12</c:v>
                </c:pt>
                <c:pt idx="11380">
                  <c:v>3.9188572612206846E-12</c:v>
                </c:pt>
                <c:pt idx="11381">
                  <c:v>3.8980111905678418E-12</c:v>
                </c:pt>
                <c:pt idx="11382">
                  <c:v>4.0462703791808961E-12</c:v>
                </c:pt>
                <c:pt idx="11383">
                  <c:v>4.0033455830834341E-12</c:v>
                </c:pt>
                <c:pt idx="11384">
                  <c:v>3.8980111905678418E-12</c:v>
                </c:pt>
                <c:pt idx="11385">
                  <c:v>3.9293220651652257E-12</c:v>
                </c:pt>
                <c:pt idx="11386">
                  <c:v>3.8259353491941571E-12</c:v>
                </c:pt>
                <c:pt idx="11387">
                  <c:v>3.8876379134297657E-12</c:v>
                </c:pt>
                <c:pt idx="11388">
                  <c:v>3.8463959673667009E-12</c:v>
                </c:pt>
                <c:pt idx="11389">
                  <c:v>3.8566591997563369E-12</c:v>
                </c:pt>
                <c:pt idx="11390">
                  <c:v>3.8259353491941571E-12</c:v>
                </c:pt>
                <c:pt idx="11391">
                  <c:v>3.7652199774957158E-12</c:v>
                </c:pt>
                <c:pt idx="11392">
                  <c:v>3.8055915358440735E-12</c:v>
                </c:pt>
                <c:pt idx="11393">
                  <c:v>3.7954562583954106E-12</c:v>
                </c:pt>
                <c:pt idx="11394">
                  <c:v>4.0679008060364096E-12</c:v>
                </c:pt>
                <c:pt idx="11395">
                  <c:v>4.1889824042555473E-12</c:v>
                </c:pt>
                <c:pt idx="11396">
                  <c:v>4.0354941115391766E-12</c:v>
                </c:pt>
                <c:pt idx="11397">
                  <c:v>3.8980111905678418E-12</c:v>
                </c:pt>
                <c:pt idx="11398">
                  <c:v>3.8361520171320276E-12</c:v>
                </c:pt>
                <c:pt idx="11399">
                  <c:v>3.939806566976964E-12</c:v>
                </c:pt>
                <c:pt idx="11400">
                  <c:v>3.908420327763672E-12</c:v>
                </c:pt>
                <c:pt idx="11401">
                  <c:v>3.8876379134297657E-12</c:v>
                </c:pt>
                <c:pt idx="11402">
                  <c:v>3.939806566976964E-12</c:v>
                </c:pt>
                <c:pt idx="11403">
                  <c:v>3.7853479738197307E-12</c:v>
                </c:pt>
                <c:pt idx="11404">
                  <c:v>3.7853479738197307E-12</c:v>
                </c:pt>
                <c:pt idx="11405">
                  <c:v>3.8669579117828578E-12</c:v>
                </c:pt>
                <c:pt idx="11406">
                  <c:v>3.7652199774957158E-12</c:v>
                </c:pt>
                <c:pt idx="11407">
                  <c:v>3.9820500830664945E-12</c:v>
                </c:pt>
                <c:pt idx="11408">
                  <c:v>4.0033455830834341E-12</c:v>
                </c:pt>
                <c:pt idx="11409">
                  <c:v>4.014036002217543E-12</c:v>
                </c:pt>
                <c:pt idx="11410">
                  <c:v>3.99268363530862E-12</c:v>
                </c:pt>
                <c:pt idx="11411">
                  <c:v>3.8566591997563369E-12</c:v>
                </c:pt>
                <c:pt idx="11412">
                  <c:v>3.9188572612206846E-12</c:v>
                </c:pt>
                <c:pt idx="11413">
                  <c:v>3.99268363530862E-12</c:v>
                </c:pt>
                <c:pt idx="11414">
                  <c:v>3.9820500830664945E-12</c:v>
                </c:pt>
                <c:pt idx="11415">
                  <c:v>3.7352167533792489E-12</c:v>
                </c:pt>
                <c:pt idx="11416">
                  <c:v>3.971453164004456E-12</c:v>
                </c:pt>
                <c:pt idx="11417">
                  <c:v>3.7652199774957158E-12</c:v>
                </c:pt>
                <c:pt idx="11418">
                  <c:v>3.7652199774957158E-12</c:v>
                </c:pt>
                <c:pt idx="11419">
                  <c:v>3.7551922199795068E-12</c:v>
                </c:pt>
                <c:pt idx="11420">
                  <c:v>3.7252689022318445E-12</c:v>
                </c:pt>
                <c:pt idx="11421">
                  <c:v>3.7853479738197307E-12</c:v>
                </c:pt>
                <c:pt idx="11422">
                  <c:v>3.617598411497309E-12</c:v>
                </c:pt>
                <c:pt idx="11423">
                  <c:v>3.939806566976964E-12</c:v>
                </c:pt>
                <c:pt idx="11424">
                  <c:v>3.8980111905678418E-12</c:v>
                </c:pt>
                <c:pt idx="11425">
                  <c:v>4.0033455830834341E-12</c:v>
                </c:pt>
                <c:pt idx="11426">
                  <c:v>3.8259353491941571E-12</c:v>
                </c:pt>
                <c:pt idx="11427">
                  <c:v>3.99268363530862E-12</c:v>
                </c:pt>
                <c:pt idx="11428">
                  <c:v>3.7252689022318445E-12</c:v>
                </c:pt>
                <c:pt idx="11429">
                  <c:v>3.939806566976964E-12</c:v>
                </c:pt>
                <c:pt idx="11430">
                  <c:v>3.7153553219860432E-12</c:v>
                </c:pt>
                <c:pt idx="11431">
                  <c:v>3.8259353491941571E-12</c:v>
                </c:pt>
                <c:pt idx="11432">
                  <c:v>3.9188572612206846E-12</c:v>
                </c:pt>
                <c:pt idx="11433">
                  <c:v>3.9293220651652257E-12</c:v>
                </c:pt>
                <c:pt idx="11434">
                  <c:v>3.908420327763672E-12</c:v>
                </c:pt>
                <c:pt idx="11435">
                  <c:v>3.7054603669825891E-12</c:v>
                </c:pt>
                <c:pt idx="11436">
                  <c:v>3.7652199774957158E-12</c:v>
                </c:pt>
                <c:pt idx="11437">
                  <c:v>3.7752666102280123E-12</c:v>
                </c:pt>
                <c:pt idx="11438">
                  <c:v>3.8157458908932603E-12</c:v>
                </c:pt>
                <c:pt idx="11439">
                  <c:v>3.8772841251943662E-12</c:v>
                </c:pt>
                <c:pt idx="11440">
                  <c:v>3.8980111905678418E-12</c:v>
                </c:pt>
                <c:pt idx="11441">
                  <c:v>3.908420327763672E-12</c:v>
                </c:pt>
                <c:pt idx="11442">
                  <c:v>3.9188572612206846E-12</c:v>
                </c:pt>
                <c:pt idx="11443">
                  <c:v>3.8259353491941571E-12</c:v>
                </c:pt>
                <c:pt idx="11444">
                  <c:v>3.939806566976964E-12</c:v>
                </c:pt>
                <c:pt idx="11445">
                  <c:v>3.908420327763672E-12</c:v>
                </c:pt>
                <c:pt idx="11446">
                  <c:v>3.7551922199795068E-12</c:v>
                </c:pt>
                <c:pt idx="11447">
                  <c:v>3.9608761540146979E-12</c:v>
                </c:pt>
                <c:pt idx="11448">
                  <c:v>3.7954562583954106E-12</c:v>
                </c:pt>
                <c:pt idx="11449">
                  <c:v>3.8463959673667009E-12</c:v>
                </c:pt>
                <c:pt idx="11450">
                  <c:v>3.7853479738197307E-12</c:v>
                </c:pt>
                <c:pt idx="11451">
                  <c:v>3.7752666102280123E-12</c:v>
                </c:pt>
                <c:pt idx="11452">
                  <c:v>3.8157458908932603E-12</c:v>
                </c:pt>
                <c:pt idx="11453">
                  <c:v>3.7551922199795068E-12</c:v>
                </c:pt>
                <c:pt idx="11454">
                  <c:v>3.7352167533792489E-12</c:v>
                </c:pt>
                <c:pt idx="11455">
                  <c:v>3.9503273133462715E-12</c:v>
                </c:pt>
                <c:pt idx="11456">
                  <c:v>3.7252689022318445E-12</c:v>
                </c:pt>
                <c:pt idx="11457">
                  <c:v>3.9293220651652257E-12</c:v>
                </c:pt>
                <c:pt idx="11458">
                  <c:v>3.99268363530862E-12</c:v>
                </c:pt>
                <c:pt idx="11459">
                  <c:v>3.8055915358440735E-12</c:v>
                </c:pt>
                <c:pt idx="11460">
                  <c:v>3.7853479738197307E-12</c:v>
                </c:pt>
                <c:pt idx="11461">
                  <c:v>3.9820500830664945E-12</c:v>
                </c:pt>
                <c:pt idx="11462">
                  <c:v>3.8876379134297657E-12</c:v>
                </c:pt>
                <c:pt idx="11463">
                  <c:v>3.8669579117828578E-12</c:v>
                </c:pt>
                <c:pt idx="11464">
                  <c:v>3.7853479738197307E-12</c:v>
                </c:pt>
                <c:pt idx="11465">
                  <c:v>3.8055915358440735E-12</c:v>
                </c:pt>
                <c:pt idx="11466">
                  <c:v>3.8259353491941571E-12</c:v>
                </c:pt>
                <c:pt idx="11467">
                  <c:v>3.8566591997563369E-12</c:v>
                </c:pt>
                <c:pt idx="11468">
                  <c:v>3.7752666102280123E-12</c:v>
                </c:pt>
                <c:pt idx="11469">
                  <c:v>3.7752666102280123E-12</c:v>
                </c:pt>
                <c:pt idx="11470">
                  <c:v>3.8157458908932603E-12</c:v>
                </c:pt>
                <c:pt idx="11471">
                  <c:v>3.8772841251943662E-12</c:v>
                </c:pt>
                <c:pt idx="11472">
                  <c:v>3.9188572612206846E-12</c:v>
                </c:pt>
                <c:pt idx="11473">
                  <c:v>3.6369448700867968E-12</c:v>
                </c:pt>
                <c:pt idx="11474">
                  <c:v>3.8055915358440735E-12</c:v>
                </c:pt>
                <c:pt idx="11475">
                  <c:v>3.7853479738197307E-12</c:v>
                </c:pt>
                <c:pt idx="11476">
                  <c:v>3.7954562583954106E-12</c:v>
                </c:pt>
                <c:pt idx="11477">
                  <c:v>3.8259353491941571E-12</c:v>
                </c:pt>
                <c:pt idx="11478">
                  <c:v>3.5887790247607665E-12</c:v>
                </c:pt>
                <c:pt idx="11479">
                  <c:v>3.6563871373150846E-12</c:v>
                </c:pt>
                <c:pt idx="11480">
                  <c:v>3.8876379134297657E-12</c:v>
                </c:pt>
                <c:pt idx="11481">
                  <c:v>3.8876379134297657E-12</c:v>
                </c:pt>
                <c:pt idx="11482">
                  <c:v>3.939806566976964E-12</c:v>
                </c:pt>
                <c:pt idx="11483">
                  <c:v>3.7752666102280123E-12</c:v>
                </c:pt>
                <c:pt idx="11484">
                  <c:v>3.7153553219860432E-12</c:v>
                </c:pt>
                <c:pt idx="11485">
                  <c:v>3.939806566976964E-12</c:v>
                </c:pt>
                <c:pt idx="11486">
                  <c:v>3.5412510633562259E-12</c:v>
                </c:pt>
                <c:pt idx="11487">
                  <c:v>3.8055915358440735E-12</c:v>
                </c:pt>
                <c:pt idx="11488">
                  <c:v>3.7853479738197307E-12</c:v>
                </c:pt>
                <c:pt idx="11489">
                  <c:v>3.8772841251943662E-12</c:v>
                </c:pt>
                <c:pt idx="11490">
                  <c:v>3.9820500830664945E-12</c:v>
                </c:pt>
                <c:pt idx="11491">
                  <c:v>3.8463959673667009E-12</c:v>
                </c:pt>
                <c:pt idx="11492">
                  <c:v>3.6661510485746174E-12</c:v>
                </c:pt>
                <c:pt idx="11493">
                  <c:v>3.8772841251943662E-12</c:v>
                </c:pt>
                <c:pt idx="11494">
                  <c:v>3.7551922199795068E-12</c:v>
                </c:pt>
                <c:pt idx="11495">
                  <c:v>4.0462703791808961E-12</c:v>
                </c:pt>
                <c:pt idx="11496">
                  <c:v>3.6661510485746174E-12</c:v>
                </c:pt>
                <c:pt idx="11497">
                  <c:v>3.8157458908932603E-12</c:v>
                </c:pt>
                <c:pt idx="11498">
                  <c:v>3.8157458908932603E-12</c:v>
                </c:pt>
                <c:pt idx="11499">
                  <c:v>3.617598411497309E-12</c:v>
                </c:pt>
                <c:pt idx="11500">
                  <c:v>3.8772841251943662E-12</c:v>
                </c:pt>
                <c:pt idx="11501">
                  <c:v>3.5887790247607665E-12</c:v>
                </c:pt>
                <c:pt idx="11502">
                  <c:v>3.6661510485746174E-12</c:v>
                </c:pt>
                <c:pt idx="11503">
                  <c:v>3.9293220651652257E-12</c:v>
                </c:pt>
                <c:pt idx="11504">
                  <c:v>3.6369448700867968E-12</c:v>
                </c:pt>
                <c:pt idx="11505">
                  <c:v>3.6272587424568028E-12</c:v>
                </c:pt>
                <c:pt idx="11506">
                  <c:v>3.8980111905678418E-12</c:v>
                </c:pt>
                <c:pt idx="11507">
                  <c:v>3.6563871373150846E-12</c:v>
                </c:pt>
                <c:pt idx="11508">
                  <c:v>3.7054603669825891E-12</c:v>
                </c:pt>
                <c:pt idx="11509">
                  <c:v>3.8772841251943662E-12</c:v>
                </c:pt>
                <c:pt idx="11510">
                  <c:v>3.6955917648111122E-12</c:v>
                </c:pt>
                <c:pt idx="11511">
                  <c:v>3.8566591997563369E-12</c:v>
                </c:pt>
                <c:pt idx="11512">
                  <c:v>3.7954562583954106E-12</c:v>
                </c:pt>
                <c:pt idx="11513">
                  <c:v>3.6563871373150846E-12</c:v>
                </c:pt>
                <c:pt idx="11514">
                  <c:v>3.7054603669825891E-12</c:v>
                </c:pt>
                <c:pt idx="11515">
                  <c:v>3.7153553219860432E-12</c:v>
                </c:pt>
                <c:pt idx="11516">
                  <c:v>3.6563871373150846E-12</c:v>
                </c:pt>
                <c:pt idx="11517">
                  <c:v>3.908420327763672E-12</c:v>
                </c:pt>
                <c:pt idx="11518">
                  <c:v>3.7853479738197307E-12</c:v>
                </c:pt>
                <c:pt idx="11519">
                  <c:v>3.6857494452871758E-12</c:v>
                </c:pt>
                <c:pt idx="11520">
                  <c:v>3.6563871373150846E-12</c:v>
                </c:pt>
                <c:pt idx="11521">
                  <c:v>3.6661510485746174E-12</c:v>
                </c:pt>
                <c:pt idx="11522">
                  <c:v>3.6272587424568028E-12</c:v>
                </c:pt>
                <c:pt idx="11523">
                  <c:v>3.939806566976964E-12</c:v>
                </c:pt>
                <c:pt idx="11524">
                  <c:v>3.7853479738197307E-12</c:v>
                </c:pt>
                <c:pt idx="11525">
                  <c:v>3.7752666102280123E-12</c:v>
                </c:pt>
                <c:pt idx="11526">
                  <c:v>3.7054603669825891E-12</c:v>
                </c:pt>
                <c:pt idx="11527">
                  <c:v>3.7752666102280123E-12</c:v>
                </c:pt>
                <c:pt idx="11528">
                  <c:v>3.8157458908932603E-12</c:v>
                </c:pt>
                <c:pt idx="11529">
                  <c:v>3.7252689022318445E-12</c:v>
                </c:pt>
                <c:pt idx="11530">
                  <c:v>3.617598411497309E-12</c:v>
                </c:pt>
                <c:pt idx="11531">
                  <c:v>3.7853479738197307E-12</c:v>
                </c:pt>
                <c:pt idx="11532">
                  <c:v>3.6563871373150846E-12</c:v>
                </c:pt>
                <c:pt idx="11533">
                  <c:v>3.7752666102280123E-12</c:v>
                </c:pt>
                <c:pt idx="11534">
                  <c:v>3.7352167533792489E-12</c:v>
                </c:pt>
                <c:pt idx="11535">
                  <c:v>3.7451911689828132E-12</c:v>
                </c:pt>
                <c:pt idx="11536">
                  <c:v>3.8259353491941571E-12</c:v>
                </c:pt>
                <c:pt idx="11537">
                  <c:v>3.5983623972571396E-12</c:v>
                </c:pt>
                <c:pt idx="11538">
                  <c:v>3.6369448700867968E-12</c:v>
                </c:pt>
                <c:pt idx="11539">
                  <c:v>3.8055915358440735E-12</c:v>
                </c:pt>
                <c:pt idx="11540">
                  <c:v>3.8055915358440735E-12</c:v>
                </c:pt>
                <c:pt idx="11541">
                  <c:v>3.5696887808144226E-12</c:v>
                </c:pt>
                <c:pt idx="11542">
                  <c:v>3.7451911689828132E-12</c:v>
                </c:pt>
                <c:pt idx="11543">
                  <c:v>3.7252689022318445E-12</c:v>
                </c:pt>
                <c:pt idx="11544">
                  <c:v>3.7853479738197307E-12</c:v>
                </c:pt>
                <c:pt idx="11545">
                  <c:v>3.9293220651652257E-12</c:v>
                </c:pt>
                <c:pt idx="11546">
                  <c:v>3.7153553219860432E-12</c:v>
                </c:pt>
                <c:pt idx="11547">
                  <c:v>3.908420327763672E-12</c:v>
                </c:pt>
                <c:pt idx="11548">
                  <c:v>3.7652199774957158E-12</c:v>
                </c:pt>
                <c:pt idx="11549">
                  <c:v>3.8259353491941571E-12</c:v>
                </c:pt>
                <c:pt idx="11550">
                  <c:v>3.7352167533792489E-12</c:v>
                </c:pt>
                <c:pt idx="11551">
                  <c:v>3.6466492298840415E-12</c:v>
                </c:pt>
                <c:pt idx="11552">
                  <c:v>3.7752666102280123E-12</c:v>
                </c:pt>
                <c:pt idx="11553">
                  <c:v>3.7551922199795068E-12</c:v>
                </c:pt>
                <c:pt idx="11554">
                  <c:v>3.67594103310252E-12</c:v>
                </c:pt>
                <c:pt idx="11555">
                  <c:v>3.5887790247607665E-12</c:v>
                </c:pt>
                <c:pt idx="11556">
                  <c:v>3.7652199774957158E-12</c:v>
                </c:pt>
                <c:pt idx="11557">
                  <c:v>3.7551922199795068E-12</c:v>
                </c:pt>
                <c:pt idx="11558">
                  <c:v>3.617598411497309E-12</c:v>
                </c:pt>
                <c:pt idx="11559">
                  <c:v>3.8361520171320276E-12</c:v>
                </c:pt>
                <c:pt idx="11560">
                  <c:v>3.6955917648111122E-12</c:v>
                </c:pt>
                <c:pt idx="11561">
                  <c:v>3.5792211752713246E-12</c:v>
                </c:pt>
                <c:pt idx="11562">
                  <c:v>3.7252689022318445E-12</c:v>
                </c:pt>
                <c:pt idx="11563">
                  <c:v>3.8157458908932603E-12</c:v>
                </c:pt>
                <c:pt idx="11564">
                  <c:v>3.5412510633562259E-12</c:v>
                </c:pt>
                <c:pt idx="11565">
                  <c:v>3.6079638085050986E-12</c:v>
                </c:pt>
                <c:pt idx="11566">
                  <c:v>3.7054603669825891E-12</c:v>
                </c:pt>
                <c:pt idx="11567">
                  <c:v>3.7352167533792489E-12</c:v>
                </c:pt>
                <c:pt idx="11568">
                  <c:v>3.5983623972571396E-12</c:v>
                </c:pt>
                <c:pt idx="11569">
                  <c:v>3.7352167533792489E-12</c:v>
                </c:pt>
                <c:pt idx="11570">
                  <c:v>3.6272587424568028E-12</c:v>
                </c:pt>
                <c:pt idx="11571">
                  <c:v>3.6857494452871758E-12</c:v>
                </c:pt>
                <c:pt idx="11572">
                  <c:v>3.7451911689828132E-12</c:v>
                </c:pt>
                <c:pt idx="11573">
                  <c:v>3.617598411497309E-12</c:v>
                </c:pt>
                <c:pt idx="11574">
                  <c:v>3.6661510485746174E-12</c:v>
                </c:pt>
                <c:pt idx="11575">
                  <c:v>3.7252689022318445E-12</c:v>
                </c:pt>
                <c:pt idx="11576">
                  <c:v>3.617598411497309E-12</c:v>
                </c:pt>
                <c:pt idx="11577">
                  <c:v>3.7551922199795068E-12</c:v>
                </c:pt>
                <c:pt idx="11578">
                  <c:v>3.7451911689828132E-12</c:v>
                </c:pt>
                <c:pt idx="11579">
                  <c:v>3.7451911689828132E-12</c:v>
                </c:pt>
                <c:pt idx="11580">
                  <c:v>3.9188572612206846E-12</c:v>
                </c:pt>
                <c:pt idx="11581">
                  <c:v>3.7252689022318445E-12</c:v>
                </c:pt>
                <c:pt idx="11582">
                  <c:v>3.7954562583954106E-12</c:v>
                </c:pt>
                <c:pt idx="11583">
                  <c:v>3.7252689022318445E-12</c:v>
                </c:pt>
                <c:pt idx="11584">
                  <c:v>3.7551922199795068E-12</c:v>
                </c:pt>
                <c:pt idx="11585">
                  <c:v>3.67594103310252E-12</c:v>
                </c:pt>
                <c:pt idx="11586">
                  <c:v>3.8055915358440735E-12</c:v>
                </c:pt>
                <c:pt idx="11587">
                  <c:v>3.7054603669825891E-12</c:v>
                </c:pt>
                <c:pt idx="11588">
                  <c:v>3.6661510485746174E-12</c:v>
                </c:pt>
                <c:pt idx="11589">
                  <c:v>3.6563871373150846E-12</c:v>
                </c:pt>
                <c:pt idx="11590">
                  <c:v>3.6563871373150846E-12</c:v>
                </c:pt>
                <c:pt idx="11591">
                  <c:v>3.7853479738197307E-12</c:v>
                </c:pt>
                <c:pt idx="11592">
                  <c:v>3.7352167533792489E-12</c:v>
                </c:pt>
                <c:pt idx="11593">
                  <c:v>3.6563871373150846E-12</c:v>
                </c:pt>
                <c:pt idx="11594">
                  <c:v>3.8055915358440735E-12</c:v>
                </c:pt>
                <c:pt idx="11595">
                  <c:v>3.8566591997563369E-12</c:v>
                </c:pt>
                <c:pt idx="11596">
                  <c:v>3.6857494452871758E-12</c:v>
                </c:pt>
                <c:pt idx="11597">
                  <c:v>3.8055915358440735E-12</c:v>
                </c:pt>
                <c:pt idx="11598">
                  <c:v>3.7551922199795068E-12</c:v>
                </c:pt>
                <c:pt idx="11599">
                  <c:v>3.7153553219860432E-12</c:v>
                </c:pt>
                <c:pt idx="11600">
                  <c:v>3.7451911689828132E-12</c:v>
                </c:pt>
                <c:pt idx="11601">
                  <c:v>3.7551922199795068E-12</c:v>
                </c:pt>
                <c:pt idx="11602">
                  <c:v>3.6272587424568028E-12</c:v>
                </c:pt>
                <c:pt idx="11603">
                  <c:v>3.7054603669825891E-12</c:v>
                </c:pt>
                <c:pt idx="11604">
                  <c:v>3.8980111905678418E-12</c:v>
                </c:pt>
                <c:pt idx="11605">
                  <c:v>3.67594103310252E-12</c:v>
                </c:pt>
                <c:pt idx="11606">
                  <c:v>3.6369448700867968E-12</c:v>
                </c:pt>
                <c:pt idx="11607">
                  <c:v>3.7153553219860432E-12</c:v>
                </c:pt>
                <c:pt idx="11608">
                  <c:v>3.6272587424568028E-12</c:v>
                </c:pt>
                <c:pt idx="11609">
                  <c:v>3.6272587424568028E-12</c:v>
                </c:pt>
                <c:pt idx="11610">
                  <c:v>3.7652199774957158E-12</c:v>
                </c:pt>
                <c:pt idx="11611">
                  <c:v>3.7853479738197307E-12</c:v>
                </c:pt>
                <c:pt idx="11612">
                  <c:v>3.7451911689828132E-12</c:v>
                </c:pt>
                <c:pt idx="11613">
                  <c:v>3.7551922199795068E-12</c:v>
                </c:pt>
                <c:pt idx="11614">
                  <c:v>3.7551922199795068E-12</c:v>
                </c:pt>
                <c:pt idx="11615">
                  <c:v>3.7252689022318445E-12</c:v>
                </c:pt>
                <c:pt idx="11616">
                  <c:v>3.67594103310252E-12</c:v>
                </c:pt>
                <c:pt idx="11617">
                  <c:v>3.7153553219860432E-12</c:v>
                </c:pt>
                <c:pt idx="11618">
                  <c:v>3.8055915358440735E-12</c:v>
                </c:pt>
                <c:pt idx="11619">
                  <c:v>3.6661510485746174E-12</c:v>
                </c:pt>
                <c:pt idx="11620">
                  <c:v>3.8566591997563369E-12</c:v>
                </c:pt>
                <c:pt idx="11621">
                  <c:v>3.7752666102280123E-12</c:v>
                </c:pt>
                <c:pt idx="11622">
                  <c:v>3.7853479738197307E-12</c:v>
                </c:pt>
                <c:pt idx="11623">
                  <c:v>3.8259353491941571E-12</c:v>
                </c:pt>
                <c:pt idx="11624">
                  <c:v>3.7652199774957158E-12</c:v>
                </c:pt>
                <c:pt idx="11625">
                  <c:v>3.8157458908932603E-12</c:v>
                </c:pt>
                <c:pt idx="11626">
                  <c:v>3.7853479738197307E-12</c:v>
                </c:pt>
                <c:pt idx="11627">
                  <c:v>3.8361520171320276E-12</c:v>
                </c:pt>
                <c:pt idx="11628">
                  <c:v>3.7853479738197307E-12</c:v>
                </c:pt>
                <c:pt idx="11629">
                  <c:v>3.6272587424568028E-12</c:v>
                </c:pt>
                <c:pt idx="11630">
                  <c:v>3.7752666102280123E-12</c:v>
                </c:pt>
                <c:pt idx="11631">
                  <c:v>3.6955917648111122E-12</c:v>
                </c:pt>
                <c:pt idx="11632">
                  <c:v>3.7652199774957158E-12</c:v>
                </c:pt>
                <c:pt idx="11633">
                  <c:v>3.7853479738197307E-12</c:v>
                </c:pt>
                <c:pt idx="11634">
                  <c:v>3.7054603669825891E-12</c:v>
                </c:pt>
                <c:pt idx="11635">
                  <c:v>3.7352167533792489E-12</c:v>
                </c:pt>
                <c:pt idx="11636">
                  <c:v>3.8463959673667009E-12</c:v>
                </c:pt>
                <c:pt idx="11637">
                  <c:v>3.7853479738197307E-12</c:v>
                </c:pt>
                <c:pt idx="11638">
                  <c:v>3.7652199774957158E-12</c:v>
                </c:pt>
                <c:pt idx="11639">
                  <c:v>3.7752666102280123E-12</c:v>
                </c:pt>
                <c:pt idx="11640">
                  <c:v>3.7551922199795068E-12</c:v>
                </c:pt>
                <c:pt idx="11641">
                  <c:v>3.67594103310252E-12</c:v>
                </c:pt>
                <c:pt idx="11642">
                  <c:v>3.67594103310252E-12</c:v>
                </c:pt>
                <c:pt idx="11643">
                  <c:v>3.7954562583954106E-12</c:v>
                </c:pt>
                <c:pt idx="11644">
                  <c:v>3.8361520171320276E-12</c:v>
                </c:pt>
                <c:pt idx="11645">
                  <c:v>3.8361520171320276E-12</c:v>
                </c:pt>
                <c:pt idx="11646">
                  <c:v>3.8361520171320276E-12</c:v>
                </c:pt>
                <c:pt idx="11647">
                  <c:v>3.8463959673667009E-12</c:v>
                </c:pt>
                <c:pt idx="11648">
                  <c:v>3.6955917648111122E-12</c:v>
                </c:pt>
                <c:pt idx="11649">
                  <c:v>3.8772841251943662E-12</c:v>
                </c:pt>
                <c:pt idx="11650">
                  <c:v>3.8157458908932603E-12</c:v>
                </c:pt>
                <c:pt idx="11651">
                  <c:v>3.8055915358440735E-12</c:v>
                </c:pt>
                <c:pt idx="11652">
                  <c:v>3.7752666102280123E-12</c:v>
                </c:pt>
                <c:pt idx="11653">
                  <c:v>3.6857494452871758E-12</c:v>
                </c:pt>
                <c:pt idx="11654">
                  <c:v>3.8566591997563369E-12</c:v>
                </c:pt>
                <c:pt idx="11655">
                  <c:v>3.7054603669825891E-12</c:v>
                </c:pt>
                <c:pt idx="11656">
                  <c:v>3.7451911689828132E-12</c:v>
                </c:pt>
                <c:pt idx="11657">
                  <c:v>3.617598411497309E-12</c:v>
                </c:pt>
                <c:pt idx="11658">
                  <c:v>3.8157458908932603E-12</c:v>
                </c:pt>
                <c:pt idx="11659">
                  <c:v>3.7153553219860432E-12</c:v>
                </c:pt>
                <c:pt idx="11660">
                  <c:v>3.7652199774957158E-12</c:v>
                </c:pt>
                <c:pt idx="11661">
                  <c:v>3.9820500830664945E-12</c:v>
                </c:pt>
                <c:pt idx="11662">
                  <c:v>3.908420327763672E-12</c:v>
                </c:pt>
                <c:pt idx="11663">
                  <c:v>3.8980111905678418E-12</c:v>
                </c:pt>
                <c:pt idx="11664">
                  <c:v>3.9293220651652257E-12</c:v>
                </c:pt>
                <c:pt idx="11665">
                  <c:v>3.908420327763672E-12</c:v>
                </c:pt>
                <c:pt idx="11666">
                  <c:v>3.908420327763672E-12</c:v>
                </c:pt>
                <c:pt idx="11667">
                  <c:v>3.9188572612206846E-12</c:v>
                </c:pt>
                <c:pt idx="11668">
                  <c:v>3.9188572612206846E-12</c:v>
                </c:pt>
                <c:pt idx="11669">
                  <c:v>3.9188572612206846E-12</c:v>
                </c:pt>
                <c:pt idx="11670">
                  <c:v>3.8772841251943662E-12</c:v>
                </c:pt>
                <c:pt idx="11671">
                  <c:v>3.67594103310252E-12</c:v>
                </c:pt>
                <c:pt idx="11672">
                  <c:v>3.8055915358440735E-12</c:v>
                </c:pt>
                <c:pt idx="11673">
                  <c:v>3.8157458908932603E-12</c:v>
                </c:pt>
                <c:pt idx="11674">
                  <c:v>3.8566591997563369E-12</c:v>
                </c:pt>
                <c:pt idx="11675">
                  <c:v>3.939806566976964E-12</c:v>
                </c:pt>
                <c:pt idx="11676">
                  <c:v>3.8980111905678418E-12</c:v>
                </c:pt>
                <c:pt idx="11677">
                  <c:v>3.7551922199795068E-12</c:v>
                </c:pt>
                <c:pt idx="11678">
                  <c:v>3.7551922199795068E-12</c:v>
                </c:pt>
                <c:pt idx="11679">
                  <c:v>3.7551922199795068E-12</c:v>
                </c:pt>
                <c:pt idx="11680">
                  <c:v>3.908420327763672E-12</c:v>
                </c:pt>
                <c:pt idx="11681">
                  <c:v>3.7752666102280123E-12</c:v>
                </c:pt>
                <c:pt idx="11682">
                  <c:v>3.7954562583954106E-12</c:v>
                </c:pt>
                <c:pt idx="11683">
                  <c:v>3.8669579117828578E-12</c:v>
                </c:pt>
                <c:pt idx="11684">
                  <c:v>3.8361520171320276E-12</c:v>
                </c:pt>
                <c:pt idx="11685">
                  <c:v>3.8259353491941571E-12</c:v>
                </c:pt>
                <c:pt idx="11686">
                  <c:v>3.7752666102280123E-12</c:v>
                </c:pt>
                <c:pt idx="11687">
                  <c:v>3.8259353491941571E-12</c:v>
                </c:pt>
                <c:pt idx="11688">
                  <c:v>3.7252689022318445E-12</c:v>
                </c:pt>
                <c:pt idx="11689">
                  <c:v>3.7954562583954106E-12</c:v>
                </c:pt>
                <c:pt idx="11690">
                  <c:v>3.7054603669825891E-12</c:v>
                </c:pt>
                <c:pt idx="11691">
                  <c:v>3.8157458908932603E-12</c:v>
                </c:pt>
                <c:pt idx="11692">
                  <c:v>3.8259353491941571E-12</c:v>
                </c:pt>
                <c:pt idx="11693">
                  <c:v>3.8463959673667009E-12</c:v>
                </c:pt>
                <c:pt idx="11694">
                  <c:v>3.7451911689828132E-12</c:v>
                </c:pt>
                <c:pt idx="11695">
                  <c:v>4.0033455830834341E-12</c:v>
                </c:pt>
                <c:pt idx="11696">
                  <c:v>3.7054603669825891E-12</c:v>
                </c:pt>
                <c:pt idx="11697">
                  <c:v>3.6272587424568028E-12</c:v>
                </c:pt>
                <c:pt idx="11698">
                  <c:v>3.7451911689828132E-12</c:v>
                </c:pt>
                <c:pt idx="11699">
                  <c:v>3.7054603669825891E-12</c:v>
                </c:pt>
                <c:pt idx="11700">
                  <c:v>3.7551922199795068E-12</c:v>
                </c:pt>
                <c:pt idx="11701">
                  <c:v>3.7652199774957158E-12</c:v>
                </c:pt>
                <c:pt idx="11702">
                  <c:v>3.6272587424568028E-12</c:v>
                </c:pt>
                <c:pt idx="11703">
                  <c:v>3.7752666102280123E-12</c:v>
                </c:pt>
                <c:pt idx="11704">
                  <c:v>3.8259353491941571E-12</c:v>
                </c:pt>
                <c:pt idx="11705">
                  <c:v>3.8980111905678418E-12</c:v>
                </c:pt>
                <c:pt idx="11706">
                  <c:v>3.7652199774957158E-12</c:v>
                </c:pt>
                <c:pt idx="11707">
                  <c:v>3.8361520171320276E-12</c:v>
                </c:pt>
                <c:pt idx="11708">
                  <c:v>3.6563871373150846E-12</c:v>
                </c:pt>
                <c:pt idx="11709">
                  <c:v>3.7252689022318445E-12</c:v>
                </c:pt>
                <c:pt idx="11710">
                  <c:v>3.8157458908932603E-12</c:v>
                </c:pt>
                <c:pt idx="11711">
                  <c:v>3.8157458908932603E-12</c:v>
                </c:pt>
                <c:pt idx="11712">
                  <c:v>3.8055915358440735E-12</c:v>
                </c:pt>
                <c:pt idx="11713">
                  <c:v>3.6955917648111122E-12</c:v>
                </c:pt>
                <c:pt idx="11714">
                  <c:v>3.8157458908932603E-12</c:v>
                </c:pt>
                <c:pt idx="11715">
                  <c:v>3.8157458908932603E-12</c:v>
                </c:pt>
                <c:pt idx="11716">
                  <c:v>3.8259353491941571E-12</c:v>
                </c:pt>
                <c:pt idx="11717">
                  <c:v>3.8980111905678418E-12</c:v>
                </c:pt>
                <c:pt idx="11718">
                  <c:v>3.8361520171320276E-12</c:v>
                </c:pt>
                <c:pt idx="11719">
                  <c:v>3.6369448700867968E-12</c:v>
                </c:pt>
                <c:pt idx="11720">
                  <c:v>3.9188572612206846E-12</c:v>
                </c:pt>
                <c:pt idx="11721">
                  <c:v>3.7752666102280123E-12</c:v>
                </c:pt>
                <c:pt idx="11722">
                  <c:v>3.8361520171320276E-12</c:v>
                </c:pt>
                <c:pt idx="11723">
                  <c:v>3.8980111905678418E-12</c:v>
                </c:pt>
                <c:pt idx="11724">
                  <c:v>3.7752666102280123E-12</c:v>
                </c:pt>
                <c:pt idx="11725">
                  <c:v>3.9293220651652257E-12</c:v>
                </c:pt>
                <c:pt idx="11726">
                  <c:v>3.908420327763672E-12</c:v>
                </c:pt>
                <c:pt idx="11727">
                  <c:v>3.971453164004456E-12</c:v>
                </c:pt>
                <c:pt idx="11728">
                  <c:v>3.908420327763672E-12</c:v>
                </c:pt>
                <c:pt idx="11729">
                  <c:v>3.8463959673667009E-12</c:v>
                </c:pt>
                <c:pt idx="11730">
                  <c:v>3.8980111905678418E-12</c:v>
                </c:pt>
                <c:pt idx="11731">
                  <c:v>3.7954562583954106E-12</c:v>
                </c:pt>
                <c:pt idx="11732">
                  <c:v>3.8259353491941571E-12</c:v>
                </c:pt>
                <c:pt idx="11733">
                  <c:v>3.8772841251943662E-12</c:v>
                </c:pt>
                <c:pt idx="11734">
                  <c:v>3.8157458908932603E-12</c:v>
                </c:pt>
                <c:pt idx="11735">
                  <c:v>3.939806566976964E-12</c:v>
                </c:pt>
                <c:pt idx="11736">
                  <c:v>3.8980111905678418E-12</c:v>
                </c:pt>
                <c:pt idx="11737">
                  <c:v>3.7954562583954106E-12</c:v>
                </c:pt>
                <c:pt idx="11738">
                  <c:v>3.8669579117828578E-12</c:v>
                </c:pt>
                <c:pt idx="11739">
                  <c:v>3.971453164004456E-12</c:v>
                </c:pt>
                <c:pt idx="11740">
                  <c:v>3.8980111905678418E-12</c:v>
                </c:pt>
                <c:pt idx="11741">
                  <c:v>3.99268363530862E-12</c:v>
                </c:pt>
                <c:pt idx="11742">
                  <c:v>3.939806566976964E-12</c:v>
                </c:pt>
                <c:pt idx="11743">
                  <c:v>3.971453164004456E-12</c:v>
                </c:pt>
                <c:pt idx="11744">
                  <c:v>3.8669579117828578E-12</c:v>
                </c:pt>
                <c:pt idx="11745">
                  <c:v>3.939806566976964E-12</c:v>
                </c:pt>
                <c:pt idx="11746">
                  <c:v>3.7752666102280123E-12</c:v>
                </c:pt>
                <c:pt idx="11747">
                  <c:v>3.8669579117828578E-12</c:v>
                </c:pt>
                <c:pt idx="11748">
                  <c:v>3.7954562583954106E-12</c:v>
                </c:pt>
                <c:pt idx="11749">
                  <c:v>3.8259353491941571E-12</c:v>
                </c:pt>
                <c:pt idx="11750">
                  <c:v>3.8259353491941571E-12</c:v>
                </c:pt>
                <c:pt idx="11751">
                  <c:v>3.7252689022318445E-12</c:v>
                </c:pt>
                <c:pt idx="11752">
                  <c:v>3.8361520171320276E-12</c:v>
                </c:pt>
                <c:pt idx="11753">
                  <c:v>3.7153553219860432E-12</c:v>
                </c:pt>
                <c:pt idx="11754">
                  <c:v>3.8361520171320276E-12</c:v>
                </c:pt>
                <c:pt idx="11755">
                  <c:v>3.939806566976964E-12</c:v>
                </c:pt>
                <c:pt idx="11756">
                  <c:v>3.8566591997563369E-12</c:v>
                </c:pt>
                <c:pt idx="11757">
                  <c:v>3.9820500830664945E-12</c:v>
                </c:pt>
                <c:pt idx="11758">
                  <c:v>3.7853479738197307E-12</c:v>
                </c:pt>
                <c:pt idx="11759">
                  <c:v>3.8259353491941571E-12</c:v>
                </c:pt>
                <c:pt idx="11760">
                  <c:v>3.7954562583954106E-12</c:v>
                </c:pt>
                <c:pt idx="11761">
                  <c:v>3.9608761540146979E-12</c:v>
                </c:pt>
                <c:pt idx="11762">
                  <c:v>3.8361520171320276E-12</c:v>
                </c:pt>
                <c:pt idx="11763">
                  <c:v>3.8772841251943662E-12</c:v>
                </c:pt>
                <c:pt idx="11764">
                  <c:v>3.8361520171320276E-12</c:v>
                </c:pt>
                <c:pt idx="11765">
                  <c:v>3.6661510485746174E-12</c:v>
                </c:pt>
                <c:pt idx="11766">
                  <c:v>3.8157458908932603E-12</c:v>
                </c:pt>
                <c:pt idx="11767">
                  <c:v>3.8361520171320276E-12</c:v>
                </c:pt>
                <c:pt idx="11768">
                  <c:v>3.8669579117828578E-12</c:v>
                </c:pt>
                <c:pt idx="11769">
                  <c:v>3.7352167533792489E-12</c:v>
                </c:pt>
                <c:pt idx="11770">
                  <c:v>3.7551922199795068E-12</c:v>
                </c:pt>
                <c:pt idx="11771">
                  <c:v>3.7752666102280123E-12</c:v>
                </c:pt>
                <c:pt idx="11772">
                  <c:v>3.7954562583954106E-12</c:v>
                </c:pt>
                <c:pt idx="11773">
                  <c:v>3.971453164004456E-12</c:v>
                </c:pt>
                <c:pt idx="11774">
                  <c:v>3.8055915358440735E-12</c:v>
                </c:pt>
                <c:pt idx="11775">
                  <c:v>3.8055915358440735E-12</c:v>
                </c:pt>
                <c:pt idx="11776">
                  <c:v>3.7652199774957158E-12</c:v>
                </c:pt>
                <c:pt idx="11777">
                  <c:v>3.8157458908932603E-12</c:v>
                </c:pt>
                <c:pt idx="11778">
                  <c:v>3.7652199774957158E-12</c:v>
                </c:pt>
                <c:pt idx="11779">
                  <c:v>3.8055915358440735E-12</c:v>
                </c:pt>
                <c:pt idx="11780">
                  <c:v>3.8669579117828578E-12</c:v>
                </c:pt>
                <c:pt idx="11781">
                  <c:v>3.7451911689828132E-12</c:v>
                </c:pt>
                <c:pt idx="11782">
                  <c:v>3.7551922199795068E-12</c:v>
                </c:pt>
                <c:pt idx="11783">
                  <c:v>3.7954562583954106E-12</c:v>
                </c:pt>
                <c:pt idx="11784">
                  <c:v>3.8361520171320276E-12</c:v>
                </c:pt>
                <c:pt idx="11785">
                  <c:v>3.8669579117828578E-12</c:v>
                </c:pt>
                <c:pt idx="11786">
                  <c:v>3.8157458908932603E-12</c:v>
                </c:pt>
                <c:pt idx="11787">
                  <c:v>3.8361520171320276E-12</c:v>
                </c:pt>
                <c:pt idx="11788">
                  <c:v>3.7954562583954106E-12</c:v>
                </c:pt>
                <c:pt idx="11789">
                  <c:v>3.8772841251943662E-12</c:v>
                </c:pt>
                <c:pt idx="11790">
                  <c:v>3.908420327763672E-12</c:v>
                </c:pt>
                <c:pt idx="11791">
                  <c:v>3.8259353491941571E-12</c:v>
                </c:pt>
                <c:pt idx="11792">
                  <c:v>3.7551922199795068E-12</c:v>
                </c:pt>
                <c:pt idx="11793">
                  <c:v>3.8566591997563369E-12</c:v>
                </c:pt>
                <c:pt idx="11794">
                  <c:v>3.9188572612206846E-12</c:v>
                </c:pt>
                <c:pt idx="11795">
                  <c:v>3.8361520171320276E-12</c:v>
                </c:pt>
                <c:pt idx="11796">
                  <c:v>3.9188572612206846E-12</c:v>
                </c:pt>
                <c:pt idx="11797">
                  <c:v>3.8772841251943662E-12</c:v>
                </c:pt>
                <c:pt idx="11798">
                  <c:v>3.939806566976964E-12</c:v>
                </c:pt>
                <c:pt idx="11799">
                  <c:v>3.908420327763672E-12</c:v>
                </c:pt>
                <c:pt idx="11800">
                  <c:v>4.0354941115391766E-12</c:v>
                </c:pt>
                <c:pt idx="11801">
                  <c:v>3.8259353491941571E-12</c:v>
                </c:pt>
                <c:pt idx="11802">
                  <c:v>3.8463959673667009E-12</c:v>
                </c:pt>
                <c:pt idx="11803">
                  <c:v>3.908420327763672E-12</c:v>
                </c:pt>
                <c:pt idx="11804">
                  <c:v>3.9608761540146979E-12</c:v>
                </c:pt>
                <c:pt idx="11805">
                  <c:v>3.971453164004456E-12</c:v>
                </c:pt>
                <c:pt idx="11806">
                  <c:v>3.99268363530862E-12</c:v>
                </c:pt>
                <c:pt idx="11807">
                  <c:v>3.8259353491941571E-12</c:v>
                </c:pt>
                <c:pt idx="11808">
                  <c:v>3.8669579117828578E-12</c:v>
                </c:pt>
                <c:pt idx="11809">
                  <c:v>4.0247465438936059E-12</c:v>
                </c:pt>
                <c:pt idx="11810">
                  <c:v>3.8772841251943662E-12</c:v>
                </c:pt>
                <c:pt idx="11811">
                  <c:v>3.939806566976964E-12</c:v>
                </c:pt>
                <c:pt idx="11812">
                  <c:v>3.8772841251943662E-12</c:v>
                </c:pt>
                <c:pt idx="11813">
                  <c:v>3.939806566976964E-12</c:v>
                </c:pt>
                <c:pt idx="11814">
                  <c:v>3.8361520171320276E-12</c:v>
                </c:pt>
                <c:pt idx="11815">
                  <c:v>3.8772841251943662E-12</c:v>
                </c:pt>
                <c:pt idx="11816">
                  <c:v>3.908420327763672E-12</c:v>
                </c:pt>
                <c:pt idx="11817">
                  <c:v>3.7752666102280123E-12</c:v>
                </c:pt>
                <c:pt idx="11818">
                  <c:v>3.8157458908932603E-12</c:v>
                </c:pt>
                <c:pt idx="11819">
                  <c:v>3.8980111905678418E-12</c:v>
                </c:pt>
                <c:pt idx="11820">
                  <c:v>3.9188572612206846E-12</c:v>
                </c:pt>
                <c:pt idx="11821">
                  <c:v>4.0033455830834341E-12</c:v>
                </c:pt>
                <c:pt idx="11822">
                  <c:v>3.8566591997563369E-12</c:v>
                </c:pt>
                <c:pt idx="11823">
                  <c:v>3.8259353491941571E-12</c:v>
                </c:pt>
                <c:pt idx="11824">
                  <c:v>3.9188572612206846E-12</c:v>
                </c:pt>
                <c:pt idx="11825">
                  <c:v>3.8876379134297657E-12</c:v>
                </c:pt>
                <c:pt idx="11826">
                  <c:v>3.939806566976964E-12</c:v>
                </c:pt>
                <c:pt idx="11827">
                  <c:v>3.8772841251943662E-12</c:v>
                </c:pt>
                <c:pt idx="11828">
                  <c:v>3.8772841251943662E-12</c:v>
                </c:pt>
                <c:pt idx="11829">
                  <c:v>3.99268363530862E-12</c:v>
                </c:pt>
                <c:pt idx="11830">
                  <c:v>3.939806566976964E-12</c:v>
                </c:pt>
                <c:pt idx="11831">
                  <c:v>3.8772841251943662E-12</c:v>
                </c:pt>
                <c:pt idx="11832">
                  <c:v>3.9608761540146979E-12</c:v>
                </c:pt>
                <c:pt idx="11833">
                  <c:v>4.0247465438936059E-12</c:v>
                </c:pt>
                <c:pt idx="11834">
                  <c:v>3.9188572612206846E-12</c:v>
                </c:pt>
                <c:pt idx="11835">
                  <c:v>3.8361520171320276E-12</c:v>
                </c:pt>
                <c:pt idx="11836">
                  <c:v>3.7551922199795068E-12</c:v>
                </c:pt>
                <c:pt idx="11837">
                  <c:v>3.8259353491941571E-12</c:v>
                </c:pt>
                <c:pt idx="11838">
                  <c:v>3.8157458908932603E-12</c:v>
                </c:pt>
                <c:pt idx="11839">
                  <c:v>3.8772841251943662E-12</c:v>
                </c:pt>
                <c:pt idx="11840">
                  <c:v>3.6955917648111122E-12</c:v>
                </c:pt>
                <c:pt idx="11841">
                  <c:v>3.939806566976964E-12</c:v>
                </c:pt>
                <c:pt idx="11842">
                  <c:v>3.7954562583954106E-12</c:v>
                </c:pt>
                <c:pt idx="11843">
                  <c:v>3.7752666102280123E-12</c:v>
                </c:pt>
                <c:pt idx="11844">
                  <c:v>3.7551922199795068E-12</c:v>
                </c:pt>
                <c:pt idx="11845">
                  <c:v>3.7252689022318445E-12</c:v>
                </c:pt>
                <c:pt idx="11846">
                  <c:v>3.9608761540146979E-12</c:v>
                </c:pt>
                <c:pt idx="11847">
                  <c:v>3.7252689022318445E-12</c:v>
                </c:pt>
                <c:pt idx="11848">
                  <c:v>3.8980111905678418E-12</c:v>
                </c:pt>
                <c:pt idx="11849">
                  <c:v>3.6955917648111122E-12</c:v>
                </c:pt>
                <c:pt idx="11850">
                  <c:v>3.7451911689828132E-12</c:v>
                </c:pt>
                <c:pt idx="11851">
                  <c:v>3.7153553219860432E-12</c:v>
                </c:pt>
                <c:pt idx="11852">
                  <c:v>3.8772841251943662E-12</c:v>
                </c:pt>
                <c:pt idx="11853">
                  <c:v>3.7451911689828132E-12</c:v>
                </c:pt>
                <c:pt idx="11854">
                  <c:v>3.8566591997563369E-12</c:v>
                </c:pt>
                <c:pt idx="11855">
                  <c:v>3.8772841251943662E-12</c:v>
                </c:pt>
                <c:pt idx="11856">
                  <c:v>3.7551922199795068E-12</c:v>
                </c:pt>
                <c:pt idx="11857">
                  <c:v>3.8980111905678418E-12</c:v>
                </c:pt>
                <c:pt idx="11858">
                  <c:v>3.7752666102280123E-12</c:v>
                </c:pt>
                <c:pt idx="11859">
                  <c:v>3.7954562583954106E-12</c:v>
                </c:pt>
                <c:pt idx="11860">
                  <c:v>3.9293220651652257E-12</c:v>
                </c:pt>
                <c:pt idx="11861">
                  <c:v>3.7853479738197307E-12</c:v>
                </c:pt>
                <c:pt idx="11862">
                  <c:v>3.939806566976964E-12</c:v>
                </c:pt>
                <c:pt idx="11863">
                  <c:v>3.8259353491941571E-12</c:v>
                </c:pt>
                <c:pt idx="11864">
                  <c:v>3.8772841251943662E-12</c:v>
                </c:pt>
                <c:pt idx="11865">
                  <c:v>3.8259353491941571E-12</c:v>
                </c:pt>
                <c:pt idx="11866">
                  <c:v>4.014036002217543E-12</c:v>
                </c:pt>
                <c:pt idx="11867">
                  <c:v>4.0033455830834341E-12</c:v>
                </c:pt>
                <c:pt idx="11868">
                  <c:v>3.971453164004456E-12</c:v>
                </c:pt>
                <c:pt idx="11869">
                  <c:v>3.8876379134297657E-12</c:v>
                </c:pt>
                <c:pt idx="11870">
                  <c:v>3.8980111905678418E-12</c:v>
                </c:pt>
                <c:pt idx="11871">
                  <c:v>3.9503273133462715E-12</c:v>
                </c:pt>
                <c:pt idx="11872">
                  <c:v>3.99268363530862E-12</c:v>
                </c:pt>
                <c:pt idx="11873">
                  <c:v>3.9820500830664945E-12</c:v>
                </c:pt>
                <c:pt idx="11874">
                  <c:v>4.0354941115391766E-12</c:v>
                </c:pt>
                <c:pt idx="11875">
                  <c:v>3.8980111905678418E-12</c:v>
                </c:pt>
                <c:pt idx="11876">
                  <c:v>3.8980111905678418E-12</c:v>
                </c:pt>
                <c:pt idx="11877">
                  <c:v>3.8980111905678418E-12</c:v>
                </c:pt>
                <c:pt idx="11878">
                  <c:v>3.7551922199795068E-12</c:v>
                </c:pt>
                <c:pt idx="11879">
                  <c:v>3.7853479738197307E-12</c:v>
                </c:pt>
                <c:pt idx="11880">
                  <c:v>3.8157458908932603E-12</c:v>
                </c:pt>
                <c:pt idx="11881">
                  <c:v>3.908420327763672E-12</c:v>
                </c:pt>
                <c:pt idx="11882">
                  <c:v>3.8980111905678418E-12</c:v>
                </c:pt>
                <c:pt idx="11883">
                  <c:v>3.8566591997563369E-12</c:v>
                </c:pt>
                <c:pt idx="11884">
                  <c:v>4.0033455830834341E-12</c:v>
                </c:pt>
                <c:pt idx="11885">
                  <c:v>3.9608761540146979E-12</c:v>
                </c:pt>
                <c:pt idx="11886">
                  <c:v>3.8361520171320276E-12</c:v>
                </c:pt>
                <c:pt idx="11887">
                  <c:v>3.9188572612206846E-12</c:v>
                </c:pt>
                <c:pt idx="11888">
                  <c:v>3.9188572612206846E-12</c:v>
                </c:pt>
                <c:pt idx="11889">
                  <c:v>3.7551922199795068E-12</c:v>
                </c:pt>
                <c:pt idx="11890">
                  <c:v>3.9293220651652257E-12</c:v>
                </c:pt>
                <c:pt idx="11891">
                  <c:v>3.939806566976964E-12</c:v>
                </c:pt>
                <c:pt idx="11892">
                  <c:v>3.8669579117828578E-12</c:v>
                </c:pt>
                <c:pt idx="11893">
                  <c:v>3.9188572612206846E-12</c:v>
                </c:pt>
                <c:pt idx="11894">
                  <c:v>3.9188572612206846E-12</c:v>
                </c:pt>
                <c:pt idx="11895">
                  <c:v>3.8980111905678418E-12</c:v>
                </c:pt>
                <c:pt idx="11896">
                  <c:v>3.7853479738197307E-12</c:v>
                </c:pt>
                <c:pt idx="11897">
                  <c:v>3.8157458908932603E-12</c:v>
                </c:pt>
                <c:pt idx="11898">
                  <c:v>3.67594103310252E-12</c:v>
                </c:pt>
                <c:pt idx="11899">
                  <c:v>3.8259353491941571E-12</c:v>
                </c:pt>
                <c:pt idx="11900">
                  <c:v>3.8361520171320276E-12</c:v>
                </c:pt>
                <c:pt idx="11901">
                  <c:v>3.908420327763672E-12</c:v>
                </c:pt>
                <c:pt idx="11902">
                  <c:v>3.7853479738197307E-12</c:v>
                </c:pt>
                <c:pt idx="11903">
                  <c:v>3.8463959673667009E-12</c:v>
                </c:pt>
                <c:pt idx="11904">
                  <c:v>3.8055915358440735E-12</c:v>
                </c:pt>
                <c:pt idx="11905">
                  <c:v>3.8259353491941571E-12</c:v>
                </c:pt>
                <c:pt idx="11906">
                  <c:v>3.9188572612206846E-12</c:v>
                </c:pt>
                <c:pt idx="11907">
                  <c:v>3.8876379134297657E-12</c:v>
                </c:pt>
                <c:pt idx="11908">
                  <c:v>3.8566591997563369E-12</c:v>
                </c:pt>
                <c:pt idx="11909">
                  <c:v>3.7853479738197307E-12</c:v>
                </c:pt>
                <c:pt idx="11910">
                  <c:v>3.8876379134297657E-12</c:v>
                </c:pt>
                <c:pt idx="11911">
                  <c:v>3.9293220651652257E-12</c:v>
                </c:pt>
                <c:pt idx="11912">
                  <c:v>3.8566591997563369E-12</c:v>
                </c:pt>
                <c:pt idx="11913">
                  <c:v>3.9608761540146979E-12</c:v>
                </c:pt>
                <c:pt idx="11914">
                  <c:v>3.8157458908932603E-12</c:v>
                </c:pt>
                <c:pt idx="11915">
                  <c:v>3.6857494452871758E-12</c:v>
                </c:pt>
                <c:pt idx="11916">
                  <c:v>3.6955917648111122E-12</c:v>
                </c:pt>
                <c:pt idx="11917">
                  <c:v>3.7954562583954106E-12</c:v>
                </c:pt>
                <c:pt idx="11918">
                  <c:v>3.7551922199795068E-12</c:v>
                </c:pt>
                <c:pt idx="11919">
                  <c:v>3.7954562583954106E-12</c:v>
                </c:pt>
                <c:pt idx="11920">
                  <c:v>3.8361520171320276E-12</c:v>
                </c:pt>
                <c:pt idx="11921">
                  <c:v>3.8566591997563369E-12</c:v>
                </c:pt>
                <c:pt idx="11922">
                  <c:v>3.8157458908932603E-12</c:v>
                </c:pt>
                <c:pt idx="11923">
                  <c:v>3.8361520171320276E-12</c:v>
                </c:pt>
                <c:pt idx="11924">
                  <c:v>3.908420327763672E-12</c:v>
                </c:pt>
                <c:pt idx="11925">
                  <c:v>3.8361520171320276E-12</c:v>
                </c:pt>
                <c:pt idx="11926">
                  <c:v>3.8772841251943662E-12</c:v>
                </c:pt>
                <c:pt idx="11927">
                  <c:v>3.908420327763672E-12</c:v>
                </c:pt>
                <c:pt idx="11928">
                  <c:v>3.9820500830664945E-12</c:v>
                </c:pt>
                <c:pt idx="11929">
                  <c:v>4.0462703791808961E-12</c:v>
                </c:pt>
                <c:pt idx="11930">
                  <c:v>3.939806566976964E-12</c:v>
                </c:pt>
                <c:pt idx="11931">
                  <c:v>4.0247465438936059E-12</c:v>
                </c:pt>
                <c:pt idx="11932">
                  <c:v>3.8566591997563369E-12</c:v>
                </c:pt>
                <c:pt idx="11933">
                  <c:v>3.939806566976964E-12</c:v>
                </c:pt>
                <c:pt idx="11934">
                  <c:v>3.7752666102280123E-12</c:v>
                </c:pt>
                <c:pt idx="11935">
                  <c:v>3.8980111905678418E-12</c:v>
                </c:pt>
                <c:pt idx="11936">
                  <c:v>3.8980111905678418E-12</c:v>
                </c:pt>
                <c:pt idx="11937">
                  <c:v>3.8876379134297657E-12</c:v>
                </c:pt>
                <c:pt idx="11938">
                  <c:v>3.908420327763672E-12</c:v>
                </c:pt>
                <c:pt idx="11939">
                  <c:v>3.8980111905678418E-12</c:v>
                </c:pt>
                <c:pt idx="11940">
                  <c:v>3.8259353491941571E-12</c:v>
                </c:pt>
                <c:pt idx="11941">
                  <c:v>3.9188572612206846E-12</c:v>
                </c:pt>
                <c:pt idx="11942">
                  <c:v>3.8772841251943662E-12</c:v>
                </c:pt>
                <c:pt idx="11943">
                  <c:v>3.939806566976964E-12</c:v>
                </c:pt>
                <c:pt idx="11944">
                  <c:v>3.8980111905678418E-12</c:v>
                </c:pt>
                <c:pt idx="11945">
                  <c:v>4.0033455830834341E-12</c:v>
                </c:pt>
                <c:pt idx="11946">
                  <c:v>3.9188572612206846E-12</c:v>
                </c:pt>
                <c:pt idx="11947">
                  <c:v>3.8876379134297657E-12</c:v>
                </c:pt>
                <c:pt idx="11948">
                  <c:v>3.8566591997563369E-12</c:v>
                </c:pt>
                <c:pt idx="11949">
                  <c:v>3.8566591997563369E-12</c:v>
                </c:pt>
                <c:pt idx="11950">
                  <c:v>3.9188572612206846E-12</c:v>
                </c:pt>
                <c:pt idx="11951">
                  <c:v>3.971453164004456E-12</c:v>
                </c:pt>
                <c:pt idx="11952">
                  <c:v>3.9820500830664945E-12</c:v>
                </c:pt>
                <c:pt idx="11953">
                  <c:v>3.8566591997563369E-12</c:v>
                </c:pt>
                <c:pt idx="11954">
                  <c:v>3.8463959673667009E-12</c:v>
                </c:pt>
                <c:pt idx="11955">
                  <c:v>3.939806566976964E-12</c:v>
                </c:pt>
                <c:pt idx="11956">
                  <c:v>3.8669579117828578E-12</c:v>
                </c:pt>
                <c:pt idx="11957">
                  <c:v>3.9503273133462715E-12</c:v>
                </c:pt>
                <c:pt idx="11958">
                  <c:v>3.8980111905678418E-12</c:v>
                </c:pt>
                <c:pt idx="11959">
                  <c:v>4.0247465438936059E-12</c:v>
                </c:pt>
                <c:pt idx="11960">
                  <c:v>3.9293220651652257E-12</c:v>
                </c:pt>
                <c:pt idx="11961">
                  <c:v>4.0247465438936059E-12</c:v>
                </c:pt>
                <c:pt idx="11962">
                  <c:v>3.8055915358440735E-12</c:v>
                </c:pt>
                <c:pt idx="11963">
                  <c:v>3.9503273133462715E-12</c:v>
                </c:pt>
                <c:pt idx="11964">
                  <c:v>3.9608761540146979E-12</c:v>
                </c:pt>
                <c:pt idx="11965">
                  <c:v>3.617598411497309E-12</c:v>
                </c:pt>
                <c:pt idx="11966">
                  <c:v>4.0247465438936059E-12</c:v>
                </c:pt>
                <c:pt idx="11967">
                  <c:v>3.939806566976964E-12</c:v>
                </c:pt>
                <c:pt idx="11968">
                  <c:v>3.8361520171320276E-12</c:v>
                </c:pt>
                <c:pt idx="11969">
                  <c:v>3.8566591997563369E-12</c:v>
                </c:pt>
                <c:pt idx="11970">
                  <c:v>3.9503273133462715E-12</c:v>
                </c:pt>
                <c:pt idx="11971">
                  <c:v>3.8055915358440735E-12</c:v>
                </c:pt>
                <c:pt idx="11972">
                  <c:v>3.8259353491941571E-12</c:v>
                </c:pt>
                <c:pt idx="11973">
                  <c:v>3.7853479738197307E-12</c:v>
                </c:pt>
                <c:pt idx="11974">
                  <c:v>3.8361520171320276E-12</c:v>
                </c:pt>
                <c:pt idx="11975">
                  <c:v>3.9608761540146979E-12</c:v>
                </c:pt>
                <c:pt idx="11976">
                  <c:v>4.0570754234584052E-12</c:v>
                </c:pt>
                <c:pt idx="11977">
                  <c:v>3.9503273133462715E-12</c:v>
                </c:pt>
                <c:pt idx="11978">
                  <c:v>3.8566591997563369E-12</c:v>
                </c:pt>
                <c:pt idx="11979">
                  <c:v>4.0033455830834341E-12</c:v>
                </c:pt>
                <c:pt idx="11980">
                  <c:v>3.908420327763672E-12</c:v>
                </c:pt>
                <c:pt idx="11981">
                  <c:v>3.8980111905678418E-12</c:v>
                </c:pt>
                <c:pt idx="11982">
                  <c:v>4.0247465438936059E-12</c:v>
                </c:pt>
                <c:pt idx="11983">
                  <c:v>3.9293220651652257E-12</c:v>
                </c:pt>
                <c:pt idx="11984">
                  <c:v>4.0247465438936059E-12</c:v>
                </c:pt>
                <c:pt idx="11985">
                  <c:v>4.014036002217543E-12</c:v>
                </c:pt>
                <c:pt idx="11986">
                  <c:v>3.8361520171320276E-12</c:v>
                </c:pt>
                <c:pt idx="11987">
                  <c:v>3.9503273133462715E-12</c:v>
                </c:pt>
                <c:pt idx="11988">
                  <c:v>3.7551922199795068E-12</c:v>
                </c:pt>
                <c:pt idx="11989">
                  <c:v>3.939806566976964E-12</c:v>
                </c:pt>
                <c:pt idx="11990">
                  <c:v>3.5983623972571396E-12</c:v>
                </c:pt>
                <c:pt idx="11991">
                  <c:v>3.9503273133462715E-12</c:v>
                </c:pt>
                <c:pt idx="11992">
                  <c:v>3.9820500830664945E-12</c:v>
                </c:pt>
                <c:pt idx="11993">
                  <c:v>3.939806566976964E-12</c:v>
                </c:pt>
                <c:pt idx="11994">
                  <c:v>3.908420327763672E-12</c:v>
                </c:pt>
                <c:pt idx="11995">
                  <c:v>3.8055915358440735E-12</c:v>
                </c:pt>
                <c:pt idx="11996">
                  <c:v>3.8980111905678418E-12</c:v>
                </c:pt>
                <c:pt idx="11997">
                  <c:v>3.7451911689828132E-12</c:v>
                </c:pt>
                <c:pt idx="11998">
                  <c:v>3.8876379134297657E-12</c:v>
                </c:pt>
                <c:pt idx="11999">
                  <c:v>3.8772841251943662E-12</c:v>
                </c:pt>
                <c:pt idx="12000">
                  <c:v>3.9188572612206846E-12</c:v>
                </c:pt>
                <c:pt idx="12001">
                  <c:v>3.99268363530862E-12</c:v>
                </c:pt>
                <c:pt idx="12002">
                  <c:v>3.8772841251943662E-12</c:v>
                </c:pt>
                <c:pt idx="12003">
                  <c:v>3.9188572612206846E-12</c:v>
                </c:pt>
                <c:pt idx="12004">
                  <c:v>3.8876379134297657E-12</c:v>
                </c:pt>
                <c:pt idx="12005">
                  <c:v>3.9820500830664945E-12</c:v>
                </c:pt>
                <c:pt idx="12006">
                  <c:v>3.8566591997563369E-12</c:v>
                </c:pt>
                <c:pt idx="12007">
                  <c:v>3.8055915358440735E-12</c:v>
                </c:pt>
                <c:pt idx="12008">
                  <c:v>3.8361520171320276E-12</c:v>
                </c:pt>
                <c:pt idx="12009">
                  <c:v>3.7551922199795068E-12</c:v>
                </c:pt>
                <c:pt idx="12010">
                  <c:v>4.014036002217543E-12</c:v>
                </c:pt>
                <c:pt idx="12011">
                  <c:v>3.7853479738197307E-12</c:v>
                </c:pt>
                <c:pt idx="12012">
                  <c:v>3.6955917648111122E-12</c:v>
                </c:pt>
                <c:pt idx="12013">
                  <c:v>3.9820500830664945E-12</c:v>
                </c:pt>
                <c:pt idx="12014">
                  <c:v>3.908420327763672E-12</c:v>
                </c:pt>
                <c:pt idx="12015">
                  <c:v>3.8259353491941571E-12</c:v>
                </c:pt>
                <c:pt idx="12016">
                  <c:v>3.8772841251943662E-12</c:v>
                </c:pt>
                <c:pt idx="12017">
                  <c:v>3.8361520171320276E-12</c:v>
                </c:pt>
                <c:pt idx="12018">
                  <c:v>3.8463959673667009E-12</c:v>
                </c:pt>
                <c:pt idx="12019">
                  <c:v>3.8876379134297657E-12</c:v>
                </c:pt>
                <c:pt idx="12020">
                  <c:v>3.8566591997563369E-12</c:v>
                </c:pt>
                <c:pt idx="12021">
                  <c:v>3.8055915358440735E-12</c:v>
                </c:pt>
                <c:pt idx="12022">
                  <c:v>3.8157458908932603E-12</c:v>
                </c:pt>
                <c:pt idx="12023">
                  <c:v>3.7352167533792489E-12</c:v>
                </c:pt>
                <c:pt idx="12024">
                  <c:v>3.8157458908932603E-12</c:v>
                </c:pt>
                <c:pt idx="12025">
                  <c:v>3.8157458908932603E-12</c:v>
                </c:pt>
                <c:pt idx="12026">
                  <c:v>3.7153553219860432E-12</c:v>
                </c:pt>
                <c:pt idx="12027">
                  <c:v>3.5983623972571396E-12</c:v>
                </c:pt>
                <c:pt idx="12028">
                  <c:v>3.7652199774957158E-12</c:v>
                </c:pt>
                <c:pt idx="12029">
                  <c:v>3.9608761540146979E-12</c:v>
                </c:pt>
                <c:pt idx="12030">
                  <c:v>3.9608761540146979E-12</c:v>
                </c:pt>
                <c:pt idx="12031">
                  <c:v>3.7652199774957158E-12</c:v>
                </c:pt>
                <c:pt idx="12032">
                  <c:v>3.8259353491941571E-12</c:v>
                </c:pt>
                <c:pt idx="12033">
                  <c:v>3.8463959673667009E-12</c:v>
                </c:pt>
                <c:pt idx="12034">
                  <c:v>3.6661510485746174E-12</c:v>
                </c:pt>
                <c:pt idx="12035">
                  <c:v>3.9188572612206846E-12</c:v>
                </c:pt>
                <c:pt idx="12036">
                  <c:v>3.939806566976964E-12</c:v>
                </c:pt>
                <c:pt idx="12037">
                  <c:v>3.7451911689828132E-12</c:v>
                </c:pt>
                <c:pt idx="12038">
                  <c:v>3.7954562583954106E-12</c:v>
                </c:pt>
                <c:pt idx="12039">
                  <c:v>3.908420327763672E-12</c:v>
                </c:pt>
                <c:pt idx="12040">
                  <c:v>3.8055915358440735E-12</c:v>
                </c:pt>
                <c:pt idx="12041">
                  <c:v>3.8876379134297657E-12</c:v>
                </c:pt>
                <c:pt idx="12042">
                  <c:v>3.8157458908932603E-12</c:v>
                </c:pt>
                <c:pt idx="12043">
                  <c:v>3.7752666102280123E-12</c:v>
                </c:pt>
                <c:pt idx="12044">
                  <c:v>3.7954562583954106E-12</c:v>
                </c:pt>
                <c:pt idx="12045">
                  <c:v>3.7551922199795068E-12</c:v>
                </c:pt>
                <c:pt idx="12046">
                  <c:v>3.7054603669825891E-12</c:v>
                </c:pt>
                <c:pt idx="12047">
                  <c:v>3.6563871373150846E-12</c:v>
                </c:pt>
                <c:pt idx="12048">
                  <c:v>4.0247465438936059E-12</c:v>
                </c:pt>
                <c:pt idx="12049">
                  <c:v>3.6955917648111122E-12</c:v>
                </c:pt>
                <c:pt idx="12050">
                  <c:v>3.6661510485746174E-12</c:v>
                </c:pt>
                <c:pt idx="12051">
                  <c:v>3.939806566976964E-12</c:v>
                </c:pt>
                <c:pt idx="12052">
                  <c:v>3.8876379134297657E-12</c:v>
                </c:pt>
                <c:pt idx="12053">
                  <c:v>3.99268363530862E-12</c:v>
                </c:pt>
                <c:pt idx="12054">
                  <c:v>4.0247465438936059E-12</c:v>
                </c:pt>
                <c:pt idx="12055">
                  <c:v>3.939806566976964E-12</c:v>
                </c:pt>
                <c:pt idx="12056">
                  <c:v>3.8876379134297657E-12</c:v>
                </c:pt>
                <c:pt idx="12057">
                  <c:v>3.8980111905678418E-12</c:v>
                </c:pt>
                <c:pt idx="12058">
                  <c:v>3.9188572612206846E-12</c:v>
                </c:pt>
                <c:pt idx="12059">
                  <c:v>3.99268363530862E-12</c:v>
                </c:pt>
                <c:pt idx="12060">
                  <c:v>3.8980111905678418E-12</c:v>
                </c:pt>
                <c:pt idx="12061">
                  <c:v>3.9608761540146979E-12</c:v>
                </c:pt>
                <c:pt idx="12062">
                  <c:v>3.9503273133462715E-12</c:v>
                </c:pt>
                <c:pt idx="12063">
                  <c:v>3.9608761540146979E-12</c:v>
                </c:pt>
                <c:pt idx="12064">
                  <c:v>3.7551922199795068E-12</c:v>
                </c:pt>
                <c:pt idx="12065">
                  <c:v>3.8157458908932603E-12</c:v>
                </c:pt>
                <c:pt idx="12066">
                  <c:v>3.9188572612206846E-12</c:v>
                </c:pt>
                <c:pt idx="12067">
                  <c:v>3.9608761540146979E-12</c:v>
                </c:pt>
                <c:pt idx="12068">
                  <c:v>3.8566591997563369E-12</c:v>
                </c:pt>
                <c:pt idx="12069">
                  <c:v>3.8980111905678418E-12</c:v>
                </c:pt>
                <c:pt idx="12070">
                  <c:v>3.8772841251943662E-12</c:v>
                </c:pt>
                <c:pt idx="12071">
                  <c:v>3.908420327763672E-12</c:v>
                </c:pt>
                <c:pt idx="12072">
                  <c:v>3.9608761540146979E-12</c:v>
                </c:pt>
                <c:pt idx="12073">
                  <c:v>3.8566591997563369E-12</c:v>
                </c:pt>
                <c:pt idx="12074">
                  <c:v>3.8772841251943662E-12</c:v>
                </c:pt>
                <c:pt idx="12075">
                  <c:v>3.908420327763672E-12</c:v>
                </c:pt>
                <c:pt idx="12076">
                  <c:v>3.8157458908932603E-12</c:v>
                </c:pt>
                <c:pt idx="12077">
                  <c:v>3.7752666102280123E-12</c:v>
                </c:pt>
                <c:pt idx="12078">
                  <c:v>3.6466492298840415E-12</c:v>
                </c:pt>
                <c:pt idx="12079">
                  <c:v>3.7352167533792489E-12</c:v>
                </c:pt>
                <c:pt idx="12080">
                  <c:v>3.7551922199795068E-12</c:v>
                </c:pt>
                <c:pt idx="12081">
                  <c:v>3.8157458908932603E-12</c:v>
                </c:pt>
                <c:pt idx="12082">
                  <c:v>3.8980111905678418E-12</c:v>
                </c:pt>
                <c:pt idx="12083">
                  <c:v>3.8055915358440735E-12</c:v>
                </c:pt>
                <c:pt idx="12084">
                  <c:v>3.8157458908932603E-12</c:v>
                </c:pt>
                <c:pt idx="12085">
                  <c:v>3.8980111905678418E-12</c:v>
                </c:pt>
                <c:pt idx="12086">
                  <c:v>4.1115177781463549E-12</c:v>
                </c:pt>
                <c:pt idx="12087">
                  <c:v>3.908420327763672E-12</c:v>
                </c:pt>
                <c:pt idx="12088">
                  <c:v>4.014036002217543E-12</c:v>
                </c:pt>
                <c:pt idx="12089">
                  <c:v>3.8772841251943662E-12</c:v>
                </c:pt>
                <c:pt idx="12090">
                  <c:v>4.0247465438936059E-12</c:v>
                </c:pt>
                <c:pt idx="12091">
                  <c:v>3.5130398933154308E-12</c:v>
                </c:pt>
                <c:pt idx="12092">
                  <c:v>3.9820500830664945E-12</c:v>
                </c:pt>
                <c:pt idx="12093">
                  <c:v>3.939806566976964E-12</c:v>
                </c:pt>
                <c:pt idx="12094">
                  <c:v>3.8463959673667009E-12</c:v>
                </c:pt>
                <c:pt idx="12095">
                  <c:v>3.8980111905678418E-12</c:v>
                </c:pt>
                <c:pt idx="12096">
                  <c:v>3.908420327763672E-12</c:v>
                </c:pt>
                <c:pt idx="12097">
                  <c:v>3.8157458908932603E-12</c:v>
                </c:pt>
                <c:pt idx="12098">
                  <c:v>3.8772841251943662E-12</c:v>
                </c:pt>
                <c:pt idx="12099">
                  <c:v>3.99268363530862E-12</c:v>
                </c:pt>
                <c:pt idx="12100">
                  <c:v>4.0462703791808961E-12</c:v>
                </c:pt>
                <c:pt idx="12101">
                  <c:v>3.8463959673667009E-12</c:v>
                </c:pt>
                <c:pt idx="12102">
                  <c:v>3.9293220651652257E-12</c:v>
                </c:pt>
                <c:pt idx="12103">
                  <c:v>3.7153553219860432E-12</c:v>
                </c:pt>
                <c:pt idx="12104">
                  <c:v>3.9820500830664945E-12</c:v>
                </c:pt>
                <c:pt idx="12105">
                  <c:v>3.8772841251943662E-12</c:v>
                </c:pt>
                <c:pt idx="12106">
                  <c:v>3.7652199774957158E-12</c:v>
                </c:pt>
                <c:pt idx="12107">
                  <c:v>4.0679008060364096E-12</c:v>
                </c:pt>
                <c:pt idx="12108">
                  <c:v>3.7853479738197307E-12</c:v>
                </c:pt>
                <c:pt idx="12109">
                  <c:v>3.7853479738197307E-12</c:v>
                </c:pt>
                <c:pt idx="12110">
                  <c:v>4.0570754234584052E-12</c:v>
                </c:pt>
                <c:pt idx="12111">
                  <c:v>3.8980111905678418E-12</c:v>
                </c:pt>
                <c:pt idx="12112">
                  <c:v>3.9188572612206846E-12</c:v>
                </c:pt>
                <c:pt idx="12113">
                  <c:v>4.0787636115849164E-12</c:v>
                </c:pt>
                <c:pt idx="12114">
                  <c:v>3.8772841251943662E-12</c:v>
                </c:pt>
                <c:pt idx="12115">
                  <c:v>3.971453164004456E-12</c:v>
                </c:pt>
                <c:pt idx="12116">
                  <c:v>3.8259353491941571E-12</c:v>
                </c:pt>
                <c:pt idx="12117">
                  <c:v>3.8361520171320276E-12</c:v>
                </c:pt>
                <c:pt idx="12118">
                  <c:v>4.0354941115391766E-12</c:v>
                </c:pt>
                <c:pt idx="12119">
                  <c:v>3.8669579117828578E-12</c:v>
                </c:pt>
                <c:pt idx="12120">
                  <c:v>3.8055915358440735E-12</c:v>
                </c:pt>
                <c:pt idx="12121">
                  <c:v>3.8361520171320276E-12</c:v>
                </c:pt>
                <c:pt idx="12122">
                  <c:v>1.3938667662306091E-4</c:v>
                </c:pt>
                <c:pt idx="12123">
                  <c:v>1.3975889080339773E-4</c:v>
                </c:pt>
                <c:pt idx="12124">
                  <c:v>1.3938667662306091E-4</c:v>
                </c:pt>
                <c:pt idx="12125">
                  <c:v>1.4125741791429599E-4</c:v>
                </c:pt>
                <c:pt idx="12126">
                  <c:v>1.3864550975172188E-4</c:v>
                </c:pt>
                <c:pt idx="12127">
                  <c:v>1.4277201257902964E-4</c:v>
                </c:pt>
                <c:pt idx="12128">
                  <c:v>1.4163462766847871E-4</c:v>
                </c:pt>
                <c:pt idx="12129">
                  <c:v>1.3790799524192269E-4</c:v>
                </c:pt>
                <c:pt idx="12130">
                  <c:v>1.4315326686333203E-4</c:v>
                </c:pt>
                <c:pt idx="12131">
                  <c:v>1.3975889080339773E-4</c:v>
                </c:pt>
                <c:pt idx="12132">
                  <c:v>1.3975889080339773E-4</c:v>
                </c:pt>
                <c:pt idx="12133">
                  <c:v>1.4050600955267464E-4</c:v>
                </c:pt>
                <c:pt idx="12134">
                  <c:v>1.4163462766847871E-4</c:v>
                </c:pt>
                <c:pt idx="12135">
                  <c:v>1.3938667662306091E-4</c:v>
                </c:pt>
                <c:pt idx="12136">
                  <c:v>1.3975889080339773E-4</c:v>
                </c:pt>
                <c:pt idx="12137">
                  <c:v>1.408812127675377E-4</c:v>
                </c:pt>
                <c:pt idx="12138">
                  <c:v>1.4050600955267464E-4</c:v>
                </c:pt>
                <c:pt idx="12139">
                  <c:v>1.4391853116300522E-4</c:v>
                </c:pt>
                <c:pt idx="12140">
                  <c:v>1.4201284471276315E-4</c:v>
                </c:pt>
                <c:pt idx="12141">
                  <c:v>1.3901545374564092E-4</c:v>
                </c:pt>
                <c:pt idx="12142">
                  <c:v>1.3864550975172188E-4</c:v>
                </c:pt>
                <c:pt idx="12143">
                  <c:v>1.4125741791429599E-4</c:v>
                </c:pt>
                <c:pt idx="12144">
                  <c:v>1.3938667662306091E-4</c:v>
                </c:pt>
                <c:pt idx="12145">
                  <c:v>1.4050600955267464E-4</c:v>
                </c:pt>
                <c:pt idx="12146">
                  <c:v>1.3827626079394254E-4</c:v>
                </c:pt>
                <c:pt idx="12147">
                  <c:v>1.4013209893379833E-4</c:v>
                </c:pt>
                <c:pt idx="12148">
                  <c:v>1.4013209893379833E-4</c:v>
                </c:pt>
                <c:pt idx="12149">
                  <c:v>1.368093592417776E-4</c:v>
                </c:pt>
                <c:pt idx="12150">
                  <c:v>1.4013209893379833E-4</c:v>
                </c:pt>
                <c:pt idx="12151">
                  <c:v>1.4239177367378651E-4</c:v>
                </c:pt>
                <c:pt idx="12152">
                  <c:v>1.3975889080339773E-4</c:v>
                </c:pt>
                <c:pt idx="12153">
                  <c:v>1.408812127675377E-4</c:v>
                </c:pt>
                <c:pt idx="12154">
                  <c:v>1.4013209893379833E-4</c:v>
                </c:pt>
                <c:pt idx="12155">
                  <c:v>1.3938667662306091E-4</c:v>
                </c:pt>
                <c:pt idx="12156">
                  <c:v>1.36445000429112E-4</c:v>
                </c:pt>
                <c:pt idx="12157">
                  <c:v>1.4013209893379833E-4</c:v>
                </c:pt>
                <c:pt idx="12158">
                  <c:v>1.4201284471276315E-4</c:v>
                </c:pt>
                <c:pt idx="12159">
                  <c:v>1.3901545374564092E-4</c:v>
                </c:pt>
                <c:pt idx="12160">
                  <c:v>1.3938667662306091E-4</c:v>
                </c:pt>
                <c:pt idx="12161">
                  <c:v>1.4125741791429599E-4</c:v>
                </c:pt>
                <c:pt idx="12162">
                  <c:v>1.4163462766847871E-4</c:v>
                </c:pt>
                <c:pt idx="12163">
                  <c:v>1.3827626079394254E-4</c:v>
                </c:pt>
                <c:pt idx="12164">
                  <c:v>1.3901545374564092E-4</c:v>
                </c:pt>
                <c:pt idx="12165">
                  <c:v>1.3864550975172188E-4</c:v>
                </c:pt>
                <c:pt idx="12166">
                  <c:v>1.3827626079394254E-4</c:v>
                </c:pt>
                <c:pt idx="12167">
                  <c:v>1.4315326686333203E-4</c:v>
                </c:pt>
                <c:pt idx="12168">
                  <c:v>1.4201284471276315E-4</c:v>
                </c:pt>
                <c:pt idx="12169">
                  <c:v>1.4201284471276315E-4</c:v>
                </c:pt>
                <c:pt idx="12170">
                  <c:v>1.3827626079394254E-4</c:v>
                </c:pt>
                <c:pt idx="12171">
                  <c:v>1.4125741791429599E-4</c:v>
                </c:pt>
                <c:pt idx="12172">
                  <c:v>1.3827626079394254E-4</c:v>
                </c:pt>
                <c:pt idx="12173">
                  <c:v>1.4163462766847871E-4</c:v>
                </c:pt>
                <c:pt idx="12174">
                  <c:v>1.3827626079394254E-4</c:v>
                </c:pt>
                <c:pt idx="12175">
                  <c:v>1.4125741791429599E-4</c:v>
                </c:pt>
                <c:pt idx="12176">
                  <c:v>1.3901545374564092E-4</c:v>
                </c:pt>
                <c:pt idx="12177">
                  <c:v>1.3938667662306091E-4</c:v>
                </c:pt>
                <c:pt idx="12178">
                  <c:v>1.4125741791429599E-4</c:v>
                </c:pt>
                <c:pt idx="12179">
                  <c:v>1.3901545374564092E-4</c:v>
                </c:pt>
                <c:pt idx="12180">
                  <c:v>1.4050600955267464E-4</c:v>
                </c:pt>
                <c:pt idx="12181">
                  <c:v>1.4277201257902964E-4</c:v>
                </c:pt>
                <c:pt idx="12182">
                  <c:v>1.4163462766847871E-4</c:v>
                </c:pt>
                <c:pt idx="12183">
                  <c:v>1.4013209893379833E-4</c:v>
                </c:pt>
                <c:pt idx="12184">
                  <c:v>1.4013209893379833E-4</c:v>
                </c:pt>
                <c:pt idx="12185">
                  <c:v>1.4277201257902964E-4</c:v>
                </c:pt>
                <c:pt idx="12186">
                  <c:v>1.4050600955267464E-4</c:v>
                </c:pt>
                <c:pt idx="12187">
                  <c:v>1.3790799524192269E-4</c:v>
                </c:pt>
                <c:pt idx="12188">
                  <c:v>1.3901545374564092E-4</c:v>
                </c:pt>
                <c:pt idx="12189">
                  <c:v>1.4315326686333203E-4</c:v>
                </c:pt>
                <c:pt idx="12190">
                  <c:v>1.3975889080339773E-4</c:v>
                </c:pt>
                <c:pt idx="12191">
                  <c:v>1.408812127675377E-4</c:v>
                </c:pt>
                <c:pt idx="12192">
                  <c:v>1.4239177367378651E-4</c:v>
                </c:pt>
                <c:pt idx="12193">
                  <c:v>1.3864550975172188E-4</c:v>
                </c:pt>
                <c:pt idx="12194">
                  <c:v>1.3975889080339773E-4</c:v>
                </c:pt>
                <c:pt idx="12195">
                  <c:v>1.408812127675377E-4</c:v>
                </c:pt>
                <c:pt idx="12196">
                  <c:v>1.4050600955267464E-4</c:v>
                </c:pt>
                <c:pt idx="12197">
                  <c:v>1.3790799524192269E-4</c:v>
                </c:pt>
                <c:pt idx="12198">
                  <c:v>1.3975889080339773E-4</c:v>
                </c:pt>
                <c:pt idx="12199">
                  <c:v>1.3827626079394254E-4</c:v>
                </c:pt>
                <c:pt idx="12200">
                  <c:v>1.3975889080339773E-4</c:v>
                </c:pt>
                <c:pt idx="12201">
                  <c:v>1.4163462766847871E-4</c:v>
                </c:pt>
                <c:pt idx="12202">
                  <c:v>1.4050600955267464E-4</c:v>
                </c:pt>
                <c:pt idx="12203">
                  <c:v>1.3975889080339773E-4</c:v>
                </c:pt>
                <c:pt idx="12204">
                  <c:v>1.4163462766847871E-4</c:v>
                </c:pt>
                <c:pt idx="12205">
                  <c:v>1.4050600955267464E-4</c:v>
                </c:pt>
                <c:pt idx="12206">
                  <c:v>1.408812127675377E-4</c:v>
                </c:pt>
                <c:pt idx="12207">
                  <c:v>1.4050600955267464E-4</c:v>
                </c:pt>
                <c:pt idx="12208">
                  <c:v>1.408812127675377E-4</c:v>
                </c:pt>
                <c:pt idx="12209">
                  <c:v>1.3717469102775758E-4</c:v>
                </c:pt>
                <c:pt idx="12210">
                  <c:v>1.3938667662306091E-4</c:v>
                </c:pt>
                <c:pt idx="12211">
                  <c:v>1.4050600955267464E-4</c:v>
                </c:pt>
                <c:pt idx="12212">
                  <c:v>1.3901545374564092E-4</c:v>
                </c:pt>
                <c:pt idx="12213">
                  <c:v>1.4013209893379833E-4</c:v>
                </c:pt>
                <c:pt idx="12214">
                  <c:v>1.4013209893379833E-4</c:v>
                </c:pt>
                <c:pt idx="12215">
                  <c:v>1.3975889080339773E-4</c:v>
                </c:pt>
                <c:pt idx="12216">
                  <c:v>1.4050600955267464E-4</c:v>
                </c:pt>
                <c:pt idx="12217">
                  <c:v>1.3975889080339773E-4</c:v>
                </c:pt>
                <c:pt idx="12218">
                  <c:v>1.3975889080339773E-4</c:v>
                </c:pt>
                <c:pt idx="12219">
                  <c:v>1.408812127675377E-4</c:v>
                </c:pt>
                <c:pt idx="12220">
                  <c:v>1.3901545374564092E-4</c:v>
                </c:pt>
                <c:pt idx="12221">
                  <c:v>1.4277201257902964E-4</c:v>
                </c:pt>
                <c:pt idx="12222">
                  <c:v>1.4013209893379833E-4</c:v>
                </c:pt>
                <c:pt idx="12223">
                  <c:v>1.4163462766847871E-4</c:v>
                </c:pt>
                <c:pt idx="12224">
                  <c:v>1.4277201257902964E-4</c:v>
                </c:pt>
                <c:pt idx="12225">
                  <c:v>1.3717469102775758E-4</c:v>
                </c:pt>
                <c:pt idx="12226">
                  <c:v>1.3938667662306091E-4</c:v>
                </c:pt>
                <c:pt idx="12227">
                  <c:v>1.4239177367378651E-4</c:v>
                </c:pt>
                <c:pt idx="12228">
                  <c:v>1.368093592417776E-4</c:v>
                </c:pt>
                <c:pt idx="12229">
                  <c:v>1.4125741791429599E-4</c:v>
                </c:pt>
                <c:pt idx="12230">
                  <c:v>1.3901545374564092E-4</c:v>
                </c:pt>
                <c:pt idx="12231">
                  <c:v>1.3975889080339773E-4</c:v>
                </c:pt>
                <c:pt idx="12232">
                  <c:v>1.3827626079394254E-4</c:v>
                </c:pt>
                <c:pt idx="12233">
                  <c:v>1.4163462766847871E-4</c:v>
                </c:pt>
                <c:pt idx="12234">
                  <c:v>1.408812127675377E-4</c:v>
                </c:pt>
                <c:pt idx="12235">
                  <c:v>1.4125741791429599E-4</c:v>
                </c:pt>
                <c:pt idx="12236">
                  <c:v>1.4277201257902964E-4</c:v>
                </c:pt>
                <c:pt idx="12237">
                  <c:v>1.4013209893379833E-4</c:v>
                </c:pt>
                <c:pt idx="12238">
                  <c:v>1.36445000429112E-4</c:v>
                </c:pt>
                <c:pt idx="12239">
                  <c:v>1.4050600955267464E-4</c:v>
                </c:pt>
                <c:pt idx="12240">
                  <c:v>1.4050600955267464E-4</c:v>
                </c:pt>
                <c:pt idx="12241">
                  <c:v>1.4163462766847871E-4</c:v>
                </c:pt>
                <c:pt idx="12242">
                  <c:v>1.3901545374564092E-4</c:v>
                </c:pt>
                <c:pt idx="12243">
                  <c:v>1.3901545374564092E-4</c:v>
                </c:pt>
                <c:pt idx="12244">
                  <c:v>1.4013209893379833E-4</c:v>
                </c:pt>
                <c:pt idx="12245">
                  <c:v>1.4239177367378651E-4</c:v>
                </c:pt>
                <c:pt idx="12246">
                  <c:v>1.408812127675377E-4</c:v>
                </c:pt>
                <c:pt idx="12247">
                  <c:v>1.3975889080339773E-4</c:v>
                </c:pt>
                <c:pt idx="12248">
                  <c:v>1.3938667662306091E-4</c:v>
                </c:pt>
                <c:pt idx="12249">
                  <c:v>1.4125741791429599E-4</c:v>
                </c:pt>
                <c:pt idx="12250">
                  <c:v>1.408812127675377E-4</c:v>
                </c:pt>
                <c:pt idx="12251">
                  <c:v>1.4277201257902964E-4</c:v>
                </c:pt>
                <c:pt idx="12252">
                  <c:v>1.4315326686333203E-4</c:v>
                </c:pt>
                <c:pt idx="12253">
                  <c:v>1.4050600955267464E-4</c:v>
                </c:pt>
                <c:pt idx="12254">
                  <c:v>1.4315326686333203E-4</c:v>
                </c:pt>
                <c:pt idx="12255">
                  <c:v>1.4315326686333203E-4</c:v>
                </c:pt>
                <c:pt idx="12256">
                  <c:v>1.4201284471276315E-4</c:v>
                </c:pt>
                <c:pt idx="12257">
                  <c:v>1.4013209893379833E-4</c:v>
                </c:pt>
                <c:pt idx="12258">
                  <c:v>1.4125741791429599E-4</c:v>
                </c:pt>
                <c:pt idx="12259">
                  <c:v>1.4013209893379833E-4</c:v>
                </c:pt>
                <c:pt idx="12260">
                  <c:v>1.4013209893379833E-4</c:v>
                </c:pt>
                <c:pt idx="12261">
                  <c:v>1.3938667662306091E-4</c:v>
                </c:pt>
                <c:pt idx="12262">
                  <c:v>1.4050600955267464E-4</c:v>
                </c:pt>
                <c:pt idx="12263">
                  <c:v>1.3901545374564092E-4</c:v>
                </c:pt>
                <c:pt idx="12264">
                  <c:v>1.3717469102775758E-4</c:v>
                </c:pt>
                <c:pt idx="12265">
                  <c:v>1.4277201257902964E-4</c:v>
                </c:pt>
                <c:pt idx="12266">
                  <c:v>1.4050600955267464E-4</c:v>
                </c:pt>
                <c:pt idx="12267">
                  <c:v>1.3975889080339773E-4</c:v>
                </c:pt>
                <c:pt idx="12268">
                  <c:v>1.3864550975172188E-4</c:v>
                </c:pt>
                <c:pt idx="12269">
                  <c:v>1.3864550975172188E-4</c:v>
                </c:pt>
                <c:pt idx="12270">
                  <c:v>1.4277201257902964E-4</c:v>
                </c:pt>
                <c:pt idx="12271">
                  <c:v>1.408812127675377E-4</c:v>
                </c:pt>
                <c:pt idx="12272">
                  <c:v>1.4013209893379833E-4</c:v>
                </c:pt>
                <c:pt idx="12273">
                  <c:v>1.3790799524192269E-4</c:v>
                </c:pt>
                <c:pt idx="12274">
                  <c:v>1.408812127675377E-4</c:v>
                </c:pt>
                <c:pt idx="12275">
                  <c:v>1.4013209893379833E-4</c:v>
                </c:pt>
                <c:pt idx="12276">
                  <c:v>1.3790799524192269E-4</c:v>
                </c:pt>
                <c:pt idx="12277">
                  <c:v>1.4201284471276315E-4</c:v>
                </c:pt>
                <c:pt idx="12278">
                  <c:v>1.4239177367378651E-4</c:v>
                </c:pt>
                <c:pt idx="12279">
                  <c:v>1.4125741791429599E-4</c:v>
                </c:pt>
                <c:pt idx="12280">
                  <c:v>1.4013209893379833E-4</c:v>
                </c:pt>
                <c:pt idx="12281">
                  <c:v>1.4013209893379833E-4</c:v>
                </c:pt>
                <c:pt idx="12282">
                  <c:v>1.4163462766847871E-4</c:v>
                </c:pt>
                <c:pt idx="12283">
                  <c:v>1.4125741791429599E-4</c:v>
                </c:pt>
                <c:pt idx="12284">
                  <c:v>1.3975889080339773E-4</c:v>
                </c:pt>
                <c:pt idx="12285">
                  <c:v>1.3938667662306091E-4</c:v>
                </c:pt>
                <c:pt idx="12286">
                  <c:v>1.4050600955267464E-4</c:v>
                </c:pt>
                <c:pt idx="12287">
                  <c:v>1.3975889080339773E-4</c:v>
                </c:pt>
                <c:pt idx="12288">
                  <c:v>1.4277201257902964E-4</c:v>
                </c:pt>
                <c:pt idx="12289">
                  <c:v>1.4277201257902964E-4</c:v>
                </c:pt>
                <c:pt idx="12290">
                  <c:v>1.408812127675377E-4</c:v>
                </c:pt>
                <c:pt idx="12291">
                  <c:v>1.3975889080339773E-4</c:v>
                </c:pt>
                <c:pt idx="12292">
                  <c:v>1.4163462766847871E-4</c:v>
                </c:pt>
                <c:pt idx="12293">
                  <c:v>1.4050600955267464E-4</c:v>
                </c:pt>
                <c:pt idx="12294">
                  <c:v>1.4125741791429599E-4</c:v>
                </c:pt>
                <c:pt idx="12295">
                  <c:v>1.3901545374564092E-4</c:v>
                </c:pt>
                <c:pt idx="12296">
                  <c:v>1.4239177367378651E-4</c:v>
                </c:pt>
                <c:pt idx="12297">
                  <c:v>1.3901545374564092E-4</c:v>
                </c:pt>
                <c:pt idx="12298">
                  <c:v>1.3938667662306091E-4</c:v>
                </c:pt>
                <c:pt idx="12299">
                  <c:v>1.3901545374564092E-4</c:v>
                </c:pt>
                <c:pt idx="12300">
                  <c:v>1.3901545374564092E-4</c:v>
                </c:pt>
                <c:pt idx="12301">
                  <c:v>1.3975889080339773E-4</c:v>
                </c:pt>
                <c:pt idx="12302">
                  <c:v>1.4315326686333203E-4</c:v>
                </c:pt>
                <c:pt idx="12303">
                  <c:v>1.4013209893379833E-4</c:v>
                </c:pt>
                <c:pt idx="12304">
                  <c:v>1.4201284471276315E-4</c:v>
                </c:pt>
                <c:pt idx="12305">
                  <c:v>1.4277201257902964E-4</c:v>
                </c:pt>
                <c:pt idx="12306">
                  <c:v>1.408812127675377E-4</c:v>
                </c:pt>
                <c:pt idx="12307">
                  <c:v>1.4050600955267464E-4</c:v>
                </c:pt>
                <c:pt idx="12308">
                  <c:v>1.4239177367378651E-4</c:v>
                </c:pt>
                <c:pt idx="12309">
                  <c:v>1.408812127675377E-4</c:v>
                </c:pt>
                <c:pt idx="12310">
                  <c:v>1.408812127675377E-4</c:v>
                </c:pt>
                <c:pt idx="12311">
                  <c:v>1.4125741791429599E-4</c:v>
                </c:pt>
                <c:pt idx="12312">
                  <c:v>1.4050600955267464E-4</c:v>
                </c:pt>
                <c:pt idx="12313">
                  <c:v>1.3901545374564092E-4</c:v>
                </c:pt>
                <c:pt idx="12314">
                  <c:v>1.408812127675377E-4</c:v>
                </c:pt>
                <c:pt idx="12315">
                  <c:v>1.3901545374564092E-4</c:v>
                </c:pt>
                <c:pt idx="12316">
                  <c:v>1.4201284471276315E-4</c:v>
                </c:pt>
                <c:pt idx="12317">
                  <c:v>1.3864550975172188E-4</c:v>
                </c:pt>
                <c:pt idx="12318">
                  <c:v>1.408812127675377E-4</c:v>
                </c:pt>
                <c:pt idx="12319">
                  <c:v>1.4013209893379833E-4</c:v>
                </c:pt>
                <c:pt idx="12320">
                  <c:v>1.4163462766847871E-4</c:v>
                </c:pt>
                <c:pt idx="12321">
                  <c:v>1.4013209893379833E-4</c:v>
                </c:pt>
                <c:pt idx="12322">
                  <c:v>1.408812127675377E-4</c:v>
                </c:pt>
                <c:pt idx="12323">
                  <c:v>1.4013209893379833E-4</c:v>
                </c:pt>
                <c:pt idx="12324">
                  <c:v>1.3864550975172188E-4</c:v>
                </c:pt>
                <c:pt idx="12325">
                  <c:v>1.3975889080339773E-4</c:v>
                </c:pt>
                <c:pt idx="12326">
                  <c:v>1.3790799524192269E-4</c:v>
                </c:pt>
                <c:pt idx="12327">
                  <c:v>1.3864550975172188E-4</c:v>
                </c:pt>
                <c:pt idx="12328">
                  <c:v>1.3901545374564092E-4</c:v>
                </c:pt>
                <c:pt idx="12329">
                  <c:v>1.4277201257902964E-4</c:v>
                </c:pt>
                <c:pt idx="12330">
                  <c:v>1.3901545374564092E-4</c:v>
                </c:pt>
                <c:pt idx="12331">
                  <c:v>1.4013209893379833E-4</c:v>
                </c:pt>
                <c:pt idx="12332">
                  <c:v>1.3901545374564092E-4</c:v>
                </c:pt>
                <c:pt idx="12333">
                  <c:v>1.4013209893379833E-4</c:v>
                </c:pt>
                <c:pt idx="12334">
                  <c:v>1.3901545374564092E-4</c:v>
                </c:pt>
                <c:pt idx="12335">
                  <c:v>1.4201284471276315E-4</c:v>
                </c:pt>
                <c:pt idx="12336">
                  <c:v>1.408812127675377E-4</c:v>
                </c:pt>
                <c:pt idx="12337">
                  <c:v>1.3938667662306091E-4</c:v>
                </c:pt>
                <c:pt idx="12338">
                  <c:v>1.4050600955267464E-4</c:v>
                </c:pt>
                <c:pt idx="12339">
                  <c:v>1.3901545374564092E-4</c:v>
                </c:pt>
                <c:pt idx="12340">
                  <c:v>1.4013209893379833E-4</c:v>
                </c:pt>
                <c:pt idx="12341">
                  <c:v>1.4013209893379833E-4</c:v>
                </c:pt>
                <c:pt idx="12342">
                  <c:v>1.3975889080339773E-4</c:v>
                </c:pt>
                <c:pt idx="12343">
                  <c:v>1.4013209893379833E-4</c:v>
                </c:pt>
                <c:pt idx="12344">
                  <c:v>1.4125741791429599E-4</c:v>
                </c:pt>
                <c:pt idx="12345">
                  <c:v>1.3938667662306091E-4</c:v>
                </c:pt>
                <c:pt idx="12346">
                  <c:v>1.3901545374564092E-4</c:v>
                </c:pt>
                <c:pt idx="12347">
                  <c:v>1.4239177367378651E-4</c:v>
                </c:pt>
                <c:pt idx="12348">
                  <c:v>1.4013209893379833E-4</c:v>
                </c:pt>
                <c:pt idx="12349">
                  <c:v>1.368093592417776E-4</c:v>
                </c:pt>
                <c:pt idx="12350">
                  <c:v>1.4201284471276315E-4</c:v>
                </c:pt>
                <c:pt idx="12351">
                  <c:v>1.4013209893379833E-4</c:v>
                </c:pt>
                <c:pt idx="12352">
                  <c:v>1.3938667662306091E-4</c:v>
                </c:pt>
                <c:pt idx="12353">
                  <c:v>1.3827626079394254E-4</c:v>
                </c:pt>
                <c:pt idx="12354">
                  <c:v>1.4239177367378651E-4</c:v>
                </c:pt>
                <c:pt idx="12355">
                  <c:v>1.3864550975172188E-4</c:v>
                </c:pt>
                <c:pt idx="12356">
                  <c:v>1.3864550975172188E-4</c:v>
                </c:pt>
                <c:pt idx="12357">
                  <c:v>1.3975889080339773E-4</c:v>
                </c:pt>
                <c:pt idx="12358">
                  <c:v>1.4013209893379833E-4</c:v>
                </c:pt>
                <c:pt idx="12359">
                  <c:v>1.3827626079394254E-4</c:v>
                </c:pt>
                <c:pt idx="12360">
                  <c:v>1.3975889080339773E-4</c:v>
                </c:pt>
                <c:pt idx="12361">
                  <c:v>1.4125741791429599E-4</c:v>
                </c:pt>
                <c:pt idx="12362">
                  <c:v>1.3827626079394254E-4</c:v>
                </c:pt>
                <c:pt idx="12363">
                  <c:v>1.4050600955267464E-4</c:v>
                </c:pt>
                <c:pt idx="12364">
                  <c:v>1.4201284471276315E-4</c:v>
                </c:pt>
                <c:pt idx="12365">
                  <c:v>1.3864550975172188E-4</c:v>
                </c:pt>
                <c:pt idx="12366">
                  <c:v>1.4125741791429599E-4</c:v>
                </c:pt>
                <c:pt idx="12367">
                  <c:v>1.3975889080339773E-4</c:v>
                </c:pt>
                <c:pt idx="12368">
                  <c:v>1.4239177367378651E-4</c:v>
                </c:pt>
                <c:pt idx="12369">
                  <c:v>1.4125741791429599E-4</c:v>
                </c:pt>
                <c:pt idx="12370">
                  <c:v>1.4125741791429599E-4</c:v>
                </c:pt>
                <c:pt idx="12371">
                  <c:v>1.3975889080339773E-4</c:v>
                </c:pt>
                <c:pt idx="12372">
                  <c:v>1.4201284471276315E-4</c:v>
                </c:pt>
                <c:pt idx="12373">
                  <c:v>1.3864550975172188E-4</c:v>
                </c:pt>
                <c:pt idx="12374">
                  <c:v>1.4050600955267464E-4</c:v>
                </c:pt>
                <c:pt idx="12375">
                  <c:v>1.3938667662306091E-4</c:v>
                </c:pt>
                <c:pt idx="12376">
                  <c:v>1.4050600955267464E-4</c:v>
                </c:pt>
                <c:pt idx="12377">
                  <c:v>1.3975889080339773E-4</c:v>
                </c:pt>
                <c:pt idx="12378">
                  <c:v>1.3827626079394254E-4</c:v>
                </c:pt>
                <c:pt idx="12379">
                  <c:v>1.4013209893379833E-4</c:v>
                </c:pt>
                <c:pt idx="12380">
                  <c:v>1.4201284471276315E-4</c:v>
                </c:pt>
                <c:pt idx="12381">
                  <c:v>1.3901545374564092E-4</c:v>
                </c:pt>
                <c:pt idx="12382">
                  <c:v>1.4125741791429599E-4</c:v>
                </c:pt>
                <c:pt idx="12383">
                  <c:v>1.3827626079394254E-4</c:v>
                </c:pt>
                <c:pt idx="12384">
                  <c:v>1.3901545374564092E-4</c:v>
                </c:pt>
                <c:pt idx="12385">
                  <c:v>1.4163462766847871E-4</c:v>
                </c:pt>
                <c:pt idx="12386">
                  <c:v>1.3975889080339773E-4</c:v>
                </c:pt>
                <c:pt idx="12387">
                  <c:v>1.3827626079394254E-4</c:v>
                </c:pt>
                <c:pt idx="12388">
                  <c:v>1.4201284471276315E-4</c:v>
                </c:pt>
                <c:pt idx="12389">
                  <c:v>1.368093592417776E-4</c:v>
                </c:pt>
                <c:pt idx="12390">
                  <c:v>1.4201284471276315E-4</c:v>
                </c:pt>
                <c:pt idx="12391">
                  <c:v>1.3790799524192269E-4</c:v>
                </c:pt>
                <c:pt idx="12392">
                  <c:v>1.3864550975172188E-4</c:v>
                </c:pt>
                <c:pt idx="12393">
                  <c:v>1.4050600955267464E-4</c:v>
                </c:pt>
                <c:pt idx="12394">
                  <c:v>1.4201284471276315E-4</c:v>
                </c:pt>
                <c:pt idx="12395">
                  <c:v>1.4163462766847871E-4</c:v>
                </c:pt>
                <c:pt idx="12396">
                  <c:v>1.3864550975172188E-4</c:v>
                </c:pt>
                <c:pt idx="12397">
                  <c:v>1.4315326686333203E-4</c:v>
                </c:pt>
                <c:pt idx="12398">
                  <c:v>1.3975889080339773E-4</c:v>
                </c:pt>
                <c:pt idx="12399">
                  <c:v>1.4125741791429599E-4</c:v>
                </c:pt>
                <c:pt idx="12400">
                  <c:v>1.3827626079394254E-4</c:v>
                </c:pt>
                <c:pt idx="12401">
                  <c:v>1.4163462766847871E-4</c:v>
                </c:pt>
                <c:pt idx="12402">
                  <c:v>1.4201284471276315E-4</c:v>
                </c:pt>
                <c:pt idx="12403">
                  <c:v>1.4163462766847871E-4</c:v>
                </c:pt>
                <c:pt idx="12404">
                  <c:v>1.4201284471276315E-4</c:v>
                </c:pt>
                <c:pt idx="12405">
                  <c:v>1.4125741791429599E-4</c:v>
                </c:pt>
                <c:pt idx="12406">
                  <c:v>1.408812127675377E-4</c:v>
                </c:pt>
                <c:pt idx="12407">
                  <c:v>1.4050600955267464E-4</c:v>
                </c:pt>
                <c:pt idx="12408">
                  <c:v>1.4013209893379833E-4</c:v>
                </c:pt>
                <c:pt idx="12409">
                  <c:v>1.4163462766847871E-4</c:v>
                </c:pt>
                <c:pt idx="12410">
                  <c:v>1.3938667662306091E-4</c:v>
                </c:pt>
                <c:pt idx="12411">
                  <c:v>1.4201284471276315E-4</c:v>
                </c:pt>
                <c:pt idx="12412">
                  <c:v>1.3975889080339773E-4</c:v>
                </c:pt>
                <c:pt idx="12413">
                  <c:v>1.4201284471276315E-4</c:v>
                </c:pt>
                <c:pt idx="12414">
                  <c:v>1.4163462766847871E-4</c:v>
                </c:pt>
                <c:pt idx="12415">
                  <c:v>1.4163462766847871E-4</c:v>
                </c:pt>
                <c:pt idx="12416">
                  <c:v>1.3901545374564092E-4</c:v>
                </c:pt>
                <c:pt idx="12417">
                  <c:v>1.3827626079394254E-4</c:v>
                </c:pt>
                <c:pt idx="12418">
                  <c:v>1.3827626079394254E-4</c:v>
                </c:pt>
                <c:pt idx="12419">
                  <c:v>1.408812127675377E-4</c:v>
                </c:pt>
                <c:pt idx="12420">
                  <c:v>1.4201284471276315E-4</c:v>
                </c:pt>
                <c:pt idx="12421">
                  <c:v>1.4050600955267464E-4</c:v>
                </c:pt>
                <c:pt idx="12422">
                  <c:v>1.3975889080339773E-4</c:v>
                </c:pt>
                <c:pt idx="12423">
                  <c:v>1.4125741791429599E-4</c:v>
                </c:pt>
                <c:pt idx="12424">
                  <c:v>1.4013209893379833E-4</c:v>
                </c:pt>
                <c:pt idx="12425">
                  <c:v>1.4201284471276315E-4</c:v>
                </c:pt>
                <c:pt idx="12426">
                  <c:v>1.4239177367378651E-4</c:v>
                </c:pt>
                <c:pt idx="12427">
                  <c:v>1.3938667662306091E-4</c:v>
                </c:pt>
                <c:pt idx="12428">
                  <c:v>1.3864550975172188E-4</c:v>
                </c:pt>
                <c:pt idx="12429">
                  <c:v>1.3827626079394254E-4</c:v>
                </c:pt>
                <c:pt idx="12430">
                  <c:v>1.4201284471276315E-4</c:v>
                </c:pt>
                <c:pt idx="12431">
                  <c:v>1.4277201257902964E-4</c:v>
                </c:pt>
                <c:pt idx="12432">
                  <c:v>1.4013209893379833E-4</c:v>
                </c:pt>
                <c:pt idx="12433">
                  <c:v>1.3975889080339773E-4</c:v>
                </c:pt>
                <c:pt idx="12434">
                  <c:v>1.3975889080339773E-4</c:v>
                </c:pt>
                <c:pt idx="12435">
                  <c:v>1.4050600955267464E-4</c:v>
                </c:pt>
                <c:pt idx="12436">
                  <c:v>1.408812127675377E-4</c:v>
                </c:pt>
                <c:pt idx="12437">
                  <c:v>1.4013209893379833E-4</c:v>
                </c:pt>
                <c:pt idx="12438">
                  <c:v>1.408812127675377E-4</c:v>
                </c:pt>
                <c:pt idx="12439">
                  <c:v>1.408812127675377E-4</c:v>
                </c:pt>
                <c:pt idx="12440">
                  <c:v>1.3901545374564092E-4</c:v>
                </c:pt>
                <c:pt idx="12441">
                  <c:v>1.4125741791429599E-4</c:v>
                </c:pt>
                <c:pt idx="12442">
                  <c:v>1.408812127675377E-4</c:v>
                </c:pt>
                <c:pt idx="12443">
                  <c:v>1.4125741791429599E-4</c:v>
                </c:pt>
                <c:pt idx="12444">
                  <c:v>1.4125741791429599E-4</c:v>
                </c:pt>
                <c:pt idx="12445">
                  <c:v>1.4013209893379833E-4</c:v>
                </c:pt>
                <c:pt idx="12446">
                  <c:v>1.3975889080339773E-4</c:v>
                </c:pt>
                <c:pt idx="12447">
                  <c:v>1.4013209893379833E-4</c:v>
                </c:pt>
                <c:pt idx="12448">
                  <c:v>1.4125741791429599E-4</c:v>
                </c:pt>
                <c:pt idx="12449">
                  <c:v>1.3975889080339773E-4</c:v>
                </c:pt>
                <c:pt idx="12450">
                  <c:v>1.3901545374564092E-4</c:v>
                </c:pt>
                <c:pt idx="12451">
                  <c:v>1.4201284471276315E-4</c:v>
                </c:pt>
                <c:pt idx="12452">
                  <c:v>1.3975889080339773E-4</c:v>
                </c:pt>
                <c:pt idx="12453">
                  <c:v>1.3790799524192269E-4</c:v>
                </c:pt>
                <c:pt idx="12454">
                  <c:v>1.4201284471276315E-4</c:v>
                </c:pt>
                <c:pt idx="12455">
                  <c:v>1.3827626079394254E-4</c:v>
                </c:pt>
                <c:pt idx="12456">
                  <c:v>1.3790799524192269E-4</c:v>
                </c:pt>
                <c:pt idx="12457">
                  <c:v>1.4201284471276315E-4</c:v>
                </c:pt>
                <c:pt idx="12458">
                  <c:v>1.4013209893379833E-4</c:v>
                </c:pt>
                <c:pt idx="12459">
                  <c:v>1.4050600955267464E-4</c:v>
                </c:pt>
                <c:pt idx="12460">
                  <c:v>1.3864550975172188E-4</c:v>
                </c:pt>
                <c:pt idx="12461">
                  <c:v>1.3864550975172188E-4</c:v>
                </c:pt>
                <c:pt idx="12462">
                  <c:v>1.4125741791429599E-4</c:v>
                </c:pt>
                <c:pt idx="12463">
                  <c:v>1.4125741791429599E-4</c:v>
                </c:pt>
                <c:pt idx="12464">
                  <c:v>1.3864550975172188E-4</c:v>
                </c:pt>
                <c:pt idx="12465">
                  <c:v>1.3901545374564092E-4</c:v>
                </c:pt>
                <c:pt idx="12466">
                  <c:v>1.4239177367378651E-4</c:v>
                </c:pt>
                <c:pt idx="12467">
                  <c:v>1.3864550975172188E-4</c:v>
                </c:pt>
                <c:pt idx="12468">
                  <c:v>1.4125741791429599E-4</c:v>
                </c:pt>
                <c:pt idx="12469">
                  <c:v>1.4125741791429599E-4</c:v>
                </c:pt>
                <c:pt idx="12470">
                  <c:v>1.3901545374564092E-4</c:v>
                </c:pt>
                <c:pt idx="12471">
                  <c:v>1.4163462766847871E-4</c:v>
                </c:pt>
                <c:pt idx="12472">
                  <c:v>1.408812127675377E-4</c:v>
                </c:pt>
                <c:pt idx="12473">
                  <c:v>1.3901545374564092E-4</c:v>
                </c:pt>
                <c:pt idx="12474">
                  <c:v>1.4125741791429599E-4</c:v>
                </c:pt>
                <c:pt idx="12475">
                  <c:v>1.4125741791429599E-4</c:v>
                </c:pt>
                <c:pt idx="12476">
                  <c:v>1.3938667662306091E-4</c:v>
                </c:pt>
                <c:pt idx="12477">
                  <c:v>1.3790799524192269E-4</c:v>
                </c:pt>
                <c:pt idx="12478">
                  <c:v>1.4277201257902964E-4</c:v>
                </c:pt>
                <c:pt idx="12479">
                  <c:v>1.4125741791429599E-4</c:v>
                </c:pt>
                <c:pt idx="12480">
                  <c:v>1.4013209893379833E-4</c:v>
                </c:pt>
                <c:pt idx="12481">
                  <c:v>1.3901545374564092E-4</c:v>
                </c:pt>
                <c:pt idx="12482">
                  <c:v>1.4050600955267464E-4</c:v>
                </c:pt>
                <c:pt idx="12483">
                  <c:v>1.4050600955267464E-4</c:v>
                </c:pt>
                <c:pt idx="12484">
                  <c:v>1.3938667662306091E-4</c:v>
                </c:pt>
                <c:pt idx="12485">
                  <c:v>1.3975889080339773E-4</c:v>
                </c:pt>
                <c:pt idx="12486">
                  <c:v>1.3975889080339773E-4</c:v>
                </c:pt>
                <c:pt idx="12487">
                  <c:v>1.4201284471276315E-4</c:v>
                </c:pt>
                <c:pt idx="12488">
                  <c:v>1.3864550975172188E-4</c:v>
                </c:pt>
                <c:pt idx="12489">
                  <c:v>1.3864550975172188E-4</c:v>
                </c:pt>
                <c:pt idx="12490">
                  <c:v>1.3938667662306091E-4</c:v>
                </c:pt>
                <c:pt idx="12491">
                  <c:v>1.3827626079394254E-4</c:v>
                </c:pt>
                <c:pt idx="12492">
                  <c:v>1.3938667662306091E-4</c:v>
                </c:pt>
                <c:pt idx="12493">
                  <c:v>1.3901545374564092E-4</c:v>
                </c:pt>
                <c:pt idx="12494">
                  <c:v>1.4163462766847871E-4</c:v>
                </c:pt>
                <c:pt idx="12495">
                  <c:v>1.4239177367378651E-4</c:v>
                </c:pt>
                <c:pt idx="12496">
                  <c:v>1.4163462766847871E-4</c:v>
                </c:pt>
                <c:pt idx="12497">
                  <c:v>1.408812127675377E-4</c:v>
                </c:pt>
                <c:pt idx="12498">
                  <c:v>1.3938667662306091E-4</c:v>
                </c:pt>
                <c:pt idx="12499">
                  <c:v>1.4050600955267464E-4</c:v>
                </c:pt>
                <c:pt idx="12500">
                  <c:v>1.3864550975172188E-4</c:v>
                </c:pt>
                <c:pt idx="12501">
                  <c:v>1.4013209893379833E-4</c:v>
                </c:pt>
                <c:pt idx="12502">
                  <c:v>1.3938667662306091E-4</c:v>
                </c:pt>
                <c:pt idx="12503">
                  <c:v>1.3864550975172188E-4</c:v>
                </c:pt>
                <c:pt idx="12504">
                  <c:v>1.4277201257902964E-4</c:v>
                </c:pt>
                <c:pt idx="12505">
                  <c:v>1.4013209893379833E-4</c:v>
                </c:pt>
                <c:pt idx="12506">
                  <c:v>1.4050600955267464E-4</c:v>
                </c:pt>
                <c:pt idx="12507">
                  <c:v>1.4163462766847871E-4</c:v>
                </c:pt>
                <c:pt idx="12508">
                  <c:v>1.3975889080339773E-4</c:v>
                </c:pt>
                <c:pt idx="12509">
                  <c:v>1.408812127675377E-4</c:v>
                </c:pt>
                <c:pt idx="12510">
                  <c:v>1.4201284471276315E-4</c:v>
                </c:pt>
                <c:pt idx="12511">
                  <c:v>1.3790799524192269E-4</c:v>
                </c:pt>
                <c:pt idx="12512">
                  <c:v>1.3901545374564092E-4</c:v>
                </c:pt>
                <c:pt idx="12513">
                  <c:v>1.4163462766847871E-4</c:v>
                </c:pt>
                <c:pt idx="12514">
                  <c:v>1.3827626079394254E-4</c:v>
                </c:pt>
                <c:pt idx="12515">
                  <c:v>1.4163462766847871E-4</c:v>
                </c:pt>
                <c:pt idx="12516">
                  <c:v>1.3864550975172188E-4</c:v>
                </c:pt>
                <c:pt idx="12517">
                  <c:v>1.4239177367378651E-4</c:v>
                </c:pt>
                <c:pt idx="12518">
                  <c:v>1.4013209893379833E-4</c:v>
                </c:pt>
                <c:pt idx="12519">
                  <c:v>1.3901545374564092E-4</c:v>
                </c:pt>
                <c:pt idx="12520">
                  <c:v>1.4163462766847871E-4</c:v>
                </c:pt>
                <c:pt idx="12521">
                  <c:v>1.3901545374564092E-4</c:v>
                </c:pt>
                <c:pt idx="12522">
                  <c:v>1.4125741791429599E-4</c:v>
                </c:pt>
                <c:pt idx="12523">
                  <c:v>1.4315326686333203E-4</c:v>
                </c:pt>
                <c:pt idx="12524">
                  <c:v>1.3975889080339773E-4</c:v>
                </c:pt>
                <c:pt idx="12525">
                  <c:v>1.4013209893379833E-4</c:v>
                </c:pt>
                <c:pt idx="12526">
                  <c:v>1.3827626079394254E-4</c:v>
                </c:pt>
                <c:pt idx="12527">
                  <c:v>1.408812127675377E-4</c:v>
                </c:pt>
                <c:pt idx="12528">
                  <c:v>1.3901545374564092E-4</c:v>
                </c:pt>
                <c:pt idx="12529">
                  <c:v>1.3975889080339773E-4</c:v>
                </c:pt>
                <c:pt idx="12530">
                  <c:v>1.4125741791429599E-4</c:v>
                </c:pt>
                <c:pt idx="12531">
                  <c:v>1.4163462766847871E-4</c:v>
                </c:pt>
                <c:pt idx="12532">
                  <c:v>1.3901545374564092E-4</c:v>
                </c:pt>
                <c:pt idx="12533">
                  <c:v>1.408812127675377E-4</c:v>
                </c:pt>
                <c:pt idx="12534">
                  <c:v>1.4201284471276315E-4</c:v>
                </c:pt>
                <c:pt idx="12535">
                  <c:v>1.4013209893379833E-4</c:v>
                </c:pt>
                <c:pt idx="12536">
                  <c:v>1.3938667662306091E-4</c:v>
                </c:pt>
                <c:pt idx="12537">
                  <c:v>1.4050600955267464E-4</c:v>
                </c:pt>
                <c:pt idx="12538">
                  <c:v>1.3864550975172188E-4</c:v>
                </c:pt>
                <c:pt idx="12539">
                  <c:v>1.3827626079394254E-4</c:v>
                </c:pt>
                <c:pt idx="12540">
                  <c:v>1.3975889080339773E-4</c:v>
                </c:pt>
                <c:pt idx="12541">
                  <c:v>1.4163462766847871E-4</c:v>
                </c:pt>
                <c:pt idx="12542">
                  <c:v>1.3754071047659727E-4</c:v>
                </c:pt>
                <c:pt idx="12543">
                  <c:v>1.3901545374564092E-4</c:v>
                </c:pt>
                <c:pt idx="12544">
                  <c:v>1.3901545374564092E-4</c:v>
                </c:pt>
                <c:pt idx="12545">
                  <c:v>1.4239177367378651E-4</c:v>
                </c:pt>
                <c:pt idx="12546">
                  <c:v>1.4050600955267464E-4</c:v>
                </c:pt>
                <c:pt idx="12547">
                  <c:v>1.3790799524192269E-4</c:v>
                </c:pt>
                <c:pt idx="12548">
                  <c:v>1.3975889080339773E-4</c:v>
                </c:pt>
                <c:pt idx="12549">
                  <c:v>1.3864550975172188E-4</c:v>
                </c:pt>
                <c:pt idx="12550">
                  <c:v>1.3975889080339773E-4</c:v>
                </c:pt>
                <c:pt idx="12551">
                  <c:v>1.3975889080339773E-4</c:v>
                </c:pt>
                <c:pt idx="12552">
                  <c:v>1.4201284471276315E-4</c:v>
                </c:pt>
                <c:pt idx="12553">
                  <c:v>1.4013209893379833E-4</c:v>
                </c:pt>
                <c:pt idx="12554">
                  <c:v>1.408812127675377E-4</c:v>
                </c:pt>
                <c:pt idx="12555">
                  <c:v>1.408812127675377E-4</c:v>
                </c:pt>
                <c:pt idx="12556">
                  <c:v>1.3975889080339773E-4</c:v>
                </c:pt>
                <c:pt idx="12557">
                  <c:v>1.4050600955267464E-4</c:v>
                </c:pt>
                <c:pt idx="12558">
                  <c:v>1.4201284471276315E-4</c:v>
                </c:pt>
                <c:pt idx="12559">
                  <c:v>1.3754071047659727E-4</c:v>
                </c:pt>
                <c:pt idx="12560">
                  <c:v>1.4277201257902964E-4</c:v>
                </c:pt>
                <c:pt idx="12561">
                  <c:v>1.3864550975172188E-4</c:v>
                </c:pt>
                <c:pt idx="12562">
                  <c:v>1.4013209893379833E-4</c:v>
                </c:pt>
                <c:pt idx="12563">
                  <c:v>1.4163462766847871E-4</c:v>
                </c:pt>
                <c:pt idx="12564">
                  <c:v>1.408812127675377E-4</c:v>
                </c:pt>
                <c:pt idx="12565">
                  <c:v>1.4125741791429599E-4</c:v>
                </c:pt>
                <c:pt idx="12566">
                  <c:v>1.3901545374564092E-4</c:v>
                </c:pt>
                <c:pt idx="12567">
                  <c:v>1.4050600955267464E-4</c:v>
                </c:pt>
                <c:pt idx="12568">
                  <c:v>1.4013209893379833E-4</c:v>
                </c:pt>
                <c:pt idx="12569">
                  <c:v>1.3827626079394254E-4</c:v>
                </c:pt>
                <c:pt idx="12570">
                  <c:v>1.3901545374564092E-4</c:v>
                </c:pt>
                <c:pt idx="12571">
                  <c:v>1.3975889080339773E-4</c:v>
                </c:pt>
                <c:pt idx="12572">
                  <c:v>1.36445000429112E-4</c:v>
                </c:pt>
                <c:pt idx="12573">
                  <c:v>1.3754071047659727E-4</c:v>
                </c:pt>
                <c:pt idx="12574">
                  <c:v>1.3790799524192269E-4</c:v>
                </c:pt>
                <c:pt idx="12575">
                  <c:v>1.408812127675377E-4</c:v>
                </c:pt>
                <c:pt idx="12576">
                  <c:v>1.4125741791429599E-4</c:v>
                </c:pt>
                <c:pt idx="12577">
                  <c:v>1.3827626079394254E-4</c:v>
                </c:pt>
                <c:pt idx="12578">
                  <c:v>1.4125741791429599E-4</c:v>
                </c:pt>
                <c:pt idx="12579">
                  <c:v>1.4050600955267464E-4</c:v>
                </c:pt>
                <c:pt idx="12580">
                  <c:v>1.3790799524192269E-4</c:v>
                </c:pt>
                <c:pt idx="12581">
                  <c:v>1.3975889080339773E-4</c:v>
                </c:pt>
                <c:pt idx="12582">
                  <c:v>1.4163462766847871E-4</c:v>
                </c:pt>
                <c:pt idx="12583">
                  <c:v>1.4201284471276315E-4</c:v>
                </c:pt>
                <c:pt idx="12584">
                  <c:v>1.4050600955267464E-4</c:v>
                </c:pt>
                <c:pt idx="12585">
                  <c:v>1.4163462766847871E-4</c:v>
                </c:pt>
                <c:pt idx="12586">
                  <c:v>1.4239177367378651E-4</c:v>
                </c:pt>
                <c:pt idx="12587">
                  <c:v>1.3938667662306091E-4</c:v>
                </c:pt>
                <c:pt idx="12588">
                  <c:v>1.408812127675377E-4</c:v>
                </c:pt>
                <c:pt idx="12589">
                  <c:v>1.4125741791429599E-4</c:v>
                </c:pt>
                <c:pt idx="12590">
                  <c:v>1.3864550975172188E-4</c:v>
                </c:pt>
                <c:pt idx="12591">
                  <c:v>1.3864550975172188E-4</c:v>
                </c:pt>
                <c:pt idx="12592">
                  <c:v>1.4163462766847871E-4</c:v>
                </c:pt>
                <c:pt idx="12593">
                  <c:v>1.4125741791429599E-4</c:v>
                </c:pt>
                <c:pt idx="12594">
                  <c:v>1.4013209893379833E-4</c:v>
                </c:pt>
                <c:pt idx="12595">
                  <c:v>1.3827626079394254E-4</c:v>
                </c:pt>
                <c:pt idx="12596">
                  <c:v>1.3901545374564092E-4</c:v>
                </c:pt>
                <c:pt idx="12597">
                  <c:v>1.3901545374564092E-4</c:v>
                </c:pt>
                <c:pt idx="12598">
                  <c:v>1.3975889080339773E-4</c:v>
                </c:pt>
                <c:pt idx="12599">
                  <c:v>1.408812127675377E-4</c:v>
                </c:pt>
                <c:pt idx="12600">
                  <c:v>1.3901545374564092E-4</c:v>
                </c:pt>
                <c:pt idx="12601">
                  <c:v>1.4239177367378651E-4</c:v>
                </c:pt>
                <c:pt idx="12602">
                  <c:v>1.3827626079394254E-4</c:v>
                </c:pt>
                <c:pt idx="12603">
                  <c:v>1.4013209893379833E-4</c:v>
                </c:pt>
                <c:pt idx="12604">
                  <c:v>1.368093592417776E-4</c:v>
                </c:pt>
                <c:pt idx="12605">
                  <c:v>1.4163462766847871E-4</c:v>
                </c:pt>
                <c:pt idx="12606">
                  <c:v>1.4353553923813028E-4</c:v>
                </c:pt>
                <c:pt idx="12607">
                  <c:v>1.4201284471276315E-4</c:v>
                </c:pt>
                <c:pt idx="12608">
                  <c:v>1.3938667662306091E-4</c:v>
                </c:pt>
                <c:pt idx="12609">
                  <c:v>1.4125741791429599E-4</c:v>
                </c:pt>
                <c:pt idx="12610">
                  <c:v>1.4201284471276315E-4</c:v>
                </c:pt>
                <c:pt idx="12611">
                  <c:v>1.4013209893379833E-4</c:v>
                </c:pt>
                <c:pt idx="12612">
                  <c:v>1.4013209893379833E-4</c:v>
                </c:pt>
                <c:pt idx="12613">
                  <c:v>1.3975889080339773E-4</c:v>
                </c:pt>
                <c:pt idx="12614">
                  <c:v>1.3975889080339773E-4</c:v>
                </c:pt>
                <c:pt idx="12615">
                  <c:v>1.408812127675377E-4</c:v>
                </c:pt>
                <c:pt idx="12616">
                  <c:v>1.4201284471276315E-4</c:v>
                </c:pt>
                <c:pt idx="12617">
                  <c:v>1.4163462766847871E-4</c:v>
                </c:pt>
                <c:pt idx="12618">
                  <c:v>1.3790799524192269E-4</c:v>
                </c:pt>
                <c:pt idx="12619">
                  <c:v>1.3938667662306091E-4</c:v>
                </c:pt>
                <c:pt idx="12620">
                  <c:v>1.3901545374564092E-4</c:v>
                </c:pt>
                <c:pt idx="12621">
                  <c:v>1.3754071047659727E-4</c:v>
                </c:pt>
                <c:pt idx="12622">
                  <c:v>1.3790799524192269E-4</c:v>
                </c:pt>
                <c:pt idx="12623">
                  <c:v>1.4125741791429599E-4</c:v>
                </c:pt>
                <c:pt idx="12624">
                  <c:v>1.4163462766847871E-4</c:v>
                </c:pt>
                <c:pt idx="12625">
                  <c:v>1.3975889080339773E-4</c:v>
                </c:pt>
                <c:pt idx="12626">
                  <c:v>1.4201284471276315E-4</c:v>
                </c:pt>
                <c:pt idx="12627">
                  <c:v>1.4013209893379833E-4</c:v>
                </c:pt>
                <c:pt idx="12628">
                  <c:v>1.4277201257902964E-4</c:v>
                </c:pt>
                <c:pt idx="12629">
                  <c:v>1.3901545374564092E-4</c:v>
                </c:pt>
                <c:pt idx="12630">
                  <c:v>1.4239177367378651E-4</c:v>
                </c:pt>
                <c:pt idx="12631">
                  <c:v>1.4201284471276315E-4</c:v>
                </c:pt>
                <c:pt idx="12632">
                  <c:v>1.3901545374564092E-4</c:v>
                </c:pt>
                <c:pt idx="12633">
                  <c:v>1.3938667662306091E-4</c:v>
                </c:pt>
                <c:pt idx="12634">
                  <c:v>1.3938667662306091E-4</c:v>
                </c:pt>
                <c:pt idx="12635">
                  <c:v>1.4201284471276315E-4</c:v>
                </c:pt>
                <c:pt idx="12636">
                  <c:v>1.4163462766847871E-4</c:v>
                </c:pt>
                <c:pt idx="12637">
                  <c:v>1.3938667662306091E-4</c:v>
                </c:pt>
                <c:pt idx="12638">
                  <c:v>1.3938667662306091E-4</c:v>
                </c:pt>
                <c:pt idx="12639">
                  <c:v>1.4050600955267464E-4</c:v>
                </c:pt>
                <c:pt idx="12640">
                  <c:v>1.3901545374564092E-4</c:v>
                </c:pt>
                <c:pt idx="12641">
                  <c:v>1.408812127675377E-4</c:v>
                </c:pt>
                <c:pt idx="12642">
                  <c:v>1.4050600955267464E-4</c:v>
                </c:pt>
                <c:pt idx="12643">
                  <c:v>1.4201284471276315E-4</c:v>
                </c:pt>
                <c:pt idx="12644">
                  <c:v>1.408812127675377E-4</c:v>
                </c:pt>
                <c:pt idx="12645">
                  <c:v>1.4201284471276315E-4</c:v>
                </c:pt>
                <c:pt idx="12646">
                  <c:v>1.3975889080339773E-4</c:v>
                </c:pt>
                <c:pt idx="12647">
                  <c:v>1.408812127675377E-4</c:v>
                </c:pt>
                <c:pt idx="12648">
                  <c:v>1.4050600955267464E-4</c:v>
                </c:pt>
                <c:pt idx="12649">
                  <c:v>1.3901545374564092E-4</c:v>
                </c:pt>
                <c:pt idx="12650">
                  <c:v>1.4201284471276315E-4</c:v>
                </c:pt>
                <c:pt idx="12651">
                  <c:v>1.3975889080339773E-4</c:v>
                </c:pt>
                <c:pt idx="12652">
                  <c:v>1.4353553923813028E-4</c:v>
                </c:pt>
                <c:pt idx="12653">
                  <c:v>1.4239177367378651E-4</c:v>
                </c:pt>
                <c:pt idx="12654">
                  <c:v>1.3938667662306091E-4</c:v>
                </c:pt>
                <c:pt idx="12655">
                  <c:v>1.4050600955267464E-4</c:v>
                </c:pt>
                <c:pt idx="12656">
                  <c:v>1.3975889080339773E-4</c:v>
                </c:pt>
                <c:pt idx="12657">
                  <c:v>1.408812127675377E-4</c:v>
                </c:pt>
                <c:pt idx="12658">
                  <c:v>1.408812127675377E-4</c:v>
                </c:pt>
                <c:pt idx="12659">
                  <c:v>1.3827626079394254E-4</c:v>
                </c:pt>
                <c:pt idx="12660">
                  <c:v>1.3901545374564092E-4</c:v>
                </c:pt>
                <c:pt idx="12661">
                  <c:v>1.3975889080339773E-4</c:v>
                </c:pt>
                <c:pt idx="12662">
                  <c:v>1.3901545374564092E-4</c:v>
                </c:pt>
                <c:pt idx="12663">
                  <c:v>1.4013209893379833E-4</c:v>
                </c:pt>
                <c:pt idx="12664">
                  <c:v>1.4201284471276315E-4</c:v>
                </c:pt>
                <c:pt idx="12665">
                  <c:v>1.3938667662306091E-4</c:v>
                </c:pt>
                <c:pt idx="12666">
                  <c:v>1.3864550975172188E-4</c:v>
                </c:pt>
                <c:pt idx="12667">
                  <c:v>1.4201284471276315E-4</c:v>
                </c:pt>
                <c:pt idx="12668">
                  <c:v>1.4050600955267464E-4</c:v>
                </c:pt>
                <c:pt idx="12669">
                  <c:v>1.3827626079394254E-4</c:v>
                </c:pt>
                <c:pt idx="12670">
                  <c:v>1.3901545374564092E-4</c:v>
                </c:pt>
                <c:pt idx="12671">
                  <c:v>1.3864550975172188E-4</c:v>
                </c:pt>
                <c:pt idx="12672">
                  <c:v>1.3901545374564092E-4</c:v>
                </c:pt>
                <c:pt idx="12673">
                  <c:v>1.4163462766847871E-4</c:v>
                </c:pt>
                <c:pt idx="12674">
                  <c:v>1.3827626079394254E-4</c:v>
                </c:pt>
                <c:pt idx="12675">
                  <c:v>1.4163462766847871E-4</c:v>
                </c:pt>
                <c:pt idx="12676">
                  <c:v>1.3864550975172188E-4</c:v>
                </c:pt>
                <c:pt idx="12677">
                  <c:v>1.4163462766847871E-4</c:v>
                </c:pt>
                <c:pt idx="12678">
                  <c:v>1.4013209893379833E-4</c:v>
                </c:pt>
                <c:pt idx="12679">
                  <c:v>1.4013209893379833E-4</c:v>
                </c:pt>
                <c:pt idx="12680">
                  <c:v>1.3827626079394254E-4</c:v>
                </c:pt>
                <c:pt idx="12681">
                  <c:v>1.4050600955267464E-4</c:v>
                </c:pt>
                <c:pt idx="12682">
                  <c:v>7.8384365141304674E-12</c:v>
                </c:pt>
                <c:pt idx="12683">
                  <c:v>4.4539082194194952E-12</c:v>
                </c:pt>
                <c:pt idx="12684">
                  <c:v>3.908420327763672E-12</c:v>
                </c:pt>
                <c:pt idx="12685">
                  <c:v>3.6563871373150846E-12</c:v>
                </c:pt>
                <c:pt idx="12686">
                  <c:v>3.4388991929778689E-12</c:v>
                </c:pt>
                <c:pt idx="12687">
                  <c:v>3.5887790247607665E-12</c:v>
                </c:pt>
                <c:pt idx="12688">
                  <c:v>3.5792211752713246E-12</c:v>
                </c:pt>
                <c:pt idx="12689">
                  <c:v>3.67594103310252E-12</c:v>
                </c:pt>
                <c:pt idx="12690">
                  <c:v>3.5412510633562259E-12</c:v>
                </c:pt>
                <c:pt idx="12691">
                  <c:v>3.6563871373150846E-12</c:v>
                </c:pt>
                <c:pt idx="12692">
                  <c:v>3.5887790247607665E-12</c:v>
                </c:pt>
                <c:pt idx="12693">
                  <c:v>3.5792211752713246E-12</c:v>
                </c:pt>
                <c:pt idx="12694">
                  <c:v>3.7153553219860432E-12</c:v>
                </c:pt>
                <c:pt idx="12695">
                  <c:v>3.6272587424568028E-12</c:v>
                </c:pt>
                <c:pt idx="12696">
                  <c:v>3.7752666102280123E-12</c:v>
                </c:pt>
                <c:pt idx="12697">
                  <c:v>3.4850534659152566E-12</c:v>
                </c:pt>
                <c:pt idx="12698">
                  <c:v>3.5887790247607665E-12</c:v>
                </c:pt>
                <c:pt idx="12699">
                  <c:v>3.7652199774957158E-12</c:v>
                </c:pt>
                <c:pt idx="12700">
                  <c:v>3.7054603669825891E-12</c:v>
                </c:pt>
                <c:pt idx="12701">
                  <c:v>3.5412510633562259E-12</c:v>
                </c:pt>
                <c:pt idx="12702">
                  <c:v>3.5887790247607665E-12</c:v>
                </c:pt>
                <c:pt idx="12703">
                  <c:v>3.6079638085050986E-12</c:v>
                </c:pt>
                <c:pt idx="12704">
                  <c:v>3.6369448700867968E-12</c:v>
                </c:pt>
                <c:pt idx="12705">
                  <c:v>3.7652199774957158E-12</c:v>
                </c:pt>
                <c:pt idx="12706">
                  <c:v>3.6955917648111122E-12</c:v>
                </c:pt>
                <c:pt idx="12707">
                  <c:v>3.7652199774957158E-12</c:v>
                </c:pt>
                <c:pt idx="12708">
                  <c:v>3.5696887808144226E-12</c:v>
                </c:pt>
                <c:pt idx="12709">
                  <c:v>3.67594103310252E-12</c:v>
                </c:pt>
                <c:pt idx="12710">
                  <c:v>3.7551922199795068E-12</c:v>
                </c:pt>
                <c:pt idx="12711">
                  <c:v>3.7153553219860432E-12</c:v>
                </c:pt>
                <c:pt idx="12712">
                  <c:v>3.7551922199795068E-12</c:v>
                </c:pt>
                <c:pt idx="12713">
                  <c:v>3.5696887808144226E-12</c:v>
                </c:pt>
                <c:pt idx="12714">
                  <c:v>3.9293220651652257E-12</c:v>
                </c:pt>
                <c:pt idx="12715">
                  <c:v>3.7652199774957158E-12</c:v>
                </c:pt>
                <c:pt idx="12716">
                  <c:v>3.8980111905678418E-12</c:v>
                </c:pt>
                <c:pt idx="12717">
                  <c:v>3.7451911689828132E-12</c:v>
                </c:pt>
                <c:pt idx="12718">
                  <c:v>3.7451911689828132E-12</c:v>
                </c:pt>
                <c:pt idx="12719">
                  <c:v>3.7853479738197307E-12</c:v>
                </c:pt>
                <c:pt idx="12720">
                  <c:v>3.7954562583954106E-12</c:v>
                </c:pt>
                <c:pt idx="12721">
                  <c:v>3.939806566976964E-12</c:v>
                </c:pt>
                <c:pt idx="12722">
                  <c:v>3.7853479738197307E-12</c:v>
                </c:pt>
                <c:pt idx="12723">
                  <c:v>3.7954562583954106E-12</c:v>
                </c:pt>
                <c:pt idx="12724">
                  <c:v>3.939806566976964E-12</c:v>
                </c:pt>
                <c:pt idx="12725">
                  <c:v>3.8157458908932603E-12</c:v>
                </c:pt>
                <c:pt idx="12726">
                  <c:v>3.8566591997563369E-12</c:v>
                </c:pt>
                <c:pt idx="12727">
                  <c:v>3.8669579117828578E-12</c:v>
                </c:pt>
                <c:pt idx="12728">
                  <c:v>3.8361520171320276E-12</c:v>
                </c:pt>
                <c:pt idx="12729">
                  <c:v>3.8463959673667009E-12</c:v>
                </c:pt>
                <c:pt idx="12730">
                  <c:v>3.7551922199795068E-12</c:v>
                </c:pt>
                <c:pt idx="12731">
                  <c:v>3.8669579117828578E-12</c:v>
                </c:pt>
                <c:pt idx="12732">
                  <c:v>3.8361520171320276E-12</c:v>
                </c:pt>
                <c:pt idx="12733">
                  <c:v>3.8157458908932603E-12</c:v>
                </c:pt>
                <c:pt idx="12734">
                  <c:v>3.908420327763672E-12</c:v>
                </c:pt>
                <c:pt idx="12735">
                  <c:v>3.8055915358440735E-12</c:v>
                </c:pt>
                <c:pt idx="12736">
                  <c:v>3.939806566976964E-12</c:v>
                </c:pt>
                <c:pt idx="12737">
                  <c:v>3.7752666102280123E-12</c:v>
                </c:pt>
                <c:pt idx="12738">
                  <c:v>3.8055915358440735E-12</c:v>
                </c:pt>
                <c:pt idx="12739">
                  <c:v>3.939806566976964E-12</c:v>
                </c:pt>
                <c:pt idx="12740">
                  <c:v>3.8980111905678418E-12</c:v>
                </c:pt>
                <c:pt idx="12741">
                  <c:v>3.8259353491941571E-12</c:v>
                </c:pt>
                <c:pt idx="12742">
                  <c:v>3.8361520171320276E-12</c:v>
                </c:pt>
                <c:pt idx="12743">
                  <c:v>4.0033455830834341E-12</c:v>
                </c:pt>
                <c:pt idx="12744">
                  <c:v>3.9188572612206846E-12</c:v>
                </c:pt>
                <c:pt idx="12745">
                  <c:v>3.8876379134297657E-12</c:v>
                </c:pt>
                <c:pt idx="12746">
                  <c:v>3.939806566976964E-12</c:v>
                </c:pt>
                <c:pt idx="12747">
                  <c:v>3.908420327763672E-12</c:v>
                </c:pt>
                <c:pt idx="12748">
                  <c:v>3.939806566976964E-12</c:v>
                </c:pt>
                <c:pt idx="12749">
                  <c:v>3.8980111905678418E-12</c:v>
                </c:pt>
                <c:pt idx="12750">
                  <c:v>3.9503273133462715E-12</c:v>
                </c:pt>
                <c:pt idx="12751">
                  <c:v>4.0354941115391766E-12</c:v>
                </c:pt>
                <c:pt idx="12752">
                  <c:v>3.9820500830664945E-12</c:v>
                </c:pt>
                <c:pt idx="12753">
                  <c:v>3.9608761540146979E-12</c:v>
                </c:pt>
                <c:pt idx="12754">
                  <c:v>3.9188572612206846E-12</c:v>
                </c:pt>
                <c:pt idx="12755">
                  <c:v>3.9293220651652257E-12</c:v>
                </c:pt>
                <c:pt idx="12756">
                  <c:v>3.939806566976964E-12</c:v>
                </c:pt>
                <c:pt idx="12757">
                  <c:v>4.0462703791808961E-12</c:v>
                </c:pt>
                <c:pt idx="12758">
                  <c:v>3.99268363530862E-12</c:v>
                </c:pt>
                <c:pt idx="12759">
                  <c:v>3.971453164004456E-12</c:v>
                </c:pt>
                <c:pt idx="12760">
                  <c:v>3.9820500830664945E-12</c:v>
                </c:pt>
                <c:pt idx="12761">
                  <c:v>3.8361520171320276E-12</c:v>
                </c:pt>
                <c:pt idx="12762">
                  <c:v>4.0679008060364096E-12</c:v>
                </c:pt>
                <c:pt idx="12763">
                  <c:v>3.9820500830664945E-12</c:v>
                </c:pt>
                <c:pt idx="12764">
                  <c:v>4.0033455830834341E-12</c:v>
                </c:pt>
                <c:pt idx="12765">
                  <c:v>3.939806566976964E-12</c:v>
                </c:pt>
                <c:pt idx="12766">
                  <c:v>3.8876379134297657E-12</c:v>
                </c:pt>
                <c:pt idx="12767">
                  <c:v>3.971453164004456E-12</c:v>
                </c:pt>
                <c:pt idx="12768">
                  <c:v>3.8980111905678418E-12</c:v>
                </c:pt>
                <c:pt idx="12769">
                  <c:v>3.9293220651652257E-12</c:v>
                </c:pt>
                <c:pt idx="12770">
                  <c:v>3.9293220651652257E-12</c:v>
                </c:pt>
                <c:pt idx="12771">
                  <c:v>3.99268363530862E-12</c:v>
                </c:pt>
                <c:pt idx="12772">
                  <c:v>3.939806566976964E-12</c:v>
                </c:pt>
                <c:pt idx="12773">
                  <c:v>4.0033455830834341E-12</c:v>
                </c:pt>
                <c:pt idx="12774">
                  <c:v>3.9608761540146979E-12</c:v>
                </c:pt>
                <c:pt idx="12775">
                  <c:v>4.0033455830834341E-12</c:v>
                </c:pt>
                <c:pt idx="12776">
                  <c:v>3.8772841251943662E-12</c:v>
                </c:pt>
                <c:pt idx="12777">
                  <c:v>3.8980111905678418E-12</c:v>
                </c:pt>
                <c:pt idx="12778">
                  <c:v>4.0033455830834341E-12</c:v>
                </c:pt>
                <c:pt idx="12779">
                  <c:v>3.8566591997563369E-12</c:v>
                </c:pt>
                <c:pt idx="12780">
                  <c:v>3.8876379134297657E-12</c:v>
                </c:pt>
                <c:pt idx="12781">
                  <c:v>3.8876379134297657E-12</c:v>
                </c:pt>
                <c:pt idx="12782">
                  <c:v>3.8980111905678418E-12</c:v>
                </c:pt>
                <c:pt idx="12783">
                  <c:v>3.8566591997563369E-12</c:v>
                </c:pt>
                <c:pt idx="12784">
                  <c:v>3.8876379134297657E-12</c:v>
                </c:pt>
                <c:pt idx="12785">
                  <c:v>3.8566591997563369E-12</c:v>
                </c:pt>
                <c:pt idx="12786">
                  <c:v>3.8669579117828578E-12</c:v>
                </c:pt>
                <c:pt idx="12787">
                  <c:v>3.8157458908932603E-12</c:v>
                </c:pt>
                <c:pt idx="12788">
                  <c:v>4.014036002217543E-12</c:v>
                </c:pt>
                <c:pt idx="12789">
                  <c:v>4.0354941115391766E-12</c:v>
                </c:pt>
                <c:pt idx="12790">
                  <c:v>4.0354941115391766E-12</c:v>
                </c:pt>
                <c:pt idx="12791">
                  <c:v>3.9608761540146979E-12</c:v>
                </c:pt>
                <c:pt idx="12792">
                  <c:v>4.0247465438936059E-12</c:v>
                </c:pt>
                <c:pt idx="12793">
                  <c:v>3.8669579117828578E-12</c:v>
                </c:pt>
                <c:pt idx="12794">
                  <c:v>3.8055915358440735E-12</c:v>
                </c:pt>
                <c:pt idx="12795">
                  <c:v>3.9820500830664945E-12</c:v>
                </c:pt>
                <c:pt idx="12796">
                  <c:v>3.8772841251943662E-12</c:v>
                </c:pt>
                <c:pt idx="12797">
                  <c:v>3.99268363530862E-12</c:v>
                </c:pt>
                <c:pt idx="12798">
                  <c:v>3.7752666102280123E-12</c:v>
                </c:pt>
                <c:pt idx="12799">
                  <c:v>4.0679008060364096E-12</c:v>
                </c:pt>
                <c:pt idx="12800">
                  <c:v>3.7954562583954106E-12</c:v>
                </c:pt>
                <c:pt idx="12801">
                  <c:v>3.939806566976964E-12</c:v>
                </c:pt>
                <c:pt idx="12802">
                  <c:v>3.99268363530862E-12</c:v>
                </c:pt>
                <c:pt idx="12803">
                  <c:v>3.8157458908932603E-12</c:v>
                </c:pt>
                <c:pt idx="12804">
                  <c:v>3.8566591997563369E-12</c:v>
                </c:pt>
                <c:pt idx="12805">
                  <c:v>3.99268363530862E-12</c:v>
                </c:pt>
                <c:pt idx="12806">
                  <c:v>3.8669579117828578E-12</c:v>
                </c:pt>
                <c:pt idx="12807">
                  <c:v>4.0247465438936059E-12</c:v>
                </c:pt>
                <c:pt idx="12808">
                  <c:v>3.8876379134297657E-12</c:v>
                </c:pt>
                <c:pt idx="12809">
                  <c:v>3.9188572612206846E-12</c:v>
                </c:pt>
                <c:pt idx="12810">
                  <c:v>3.8980111905678418E-12</c:v>
                </c:pt>
                <c:pt idx="12811">
                  <c:v>3.9188572612206846E-12</c:v>
                </c:pt>
                <c:pt idx="12812">
                  <c:v>3.8259353491941571E-12</c:v>
                </c:pt>
                <c:pt idx="12813">
                  <c:v>3.8772841251943662E-12</c:v>
                </c:pt>
                <c:pt idx="12814">
                  <c:v>4.0033455830834341E-12</c:v>
                </c:pt>
                <c:pt idx="12815">
                  <c:v>3.7954562583954106E-12</c:v>
                </c:pt>
                <c:pt idx="12816">
                  <c:v>4.014036002217543E-12</c:v>
                </c:pt>
                <c:pt idx="12817">
                  <c:v>3.8772841251943662E-12</c:v>
                </c:pt>
                <c:pt idx="12818">
                  <c:v>4.0033455830834341E-12</c:v>
                </c:pt>
                <c:pt idx="12819">
                  <c:v>3.8669579117828578E-12</c:v>
                </c:pt>
                <c:pt idx="12820">
                  <c:v>3.8566591997563369E-12</c:v>
                </c:pt>
                <c:pt idx="12821">
                  <c:v>3.9188572612206846E-12</c:v>
                </c:pt>
                <c:pt idx="12822">
                  <c:v>3.939806566976964E-12</c:v>
                </c:pt>
                <c:pt idx="12823">
                  <c:v>4.0354941115391766E-12</c:v>
                </c:pt>
                <c:pt idx="12824">
                  <c:v>4.1445436498698504E-12</c:v>
                </c:pt>
                <c:pt idx="12825">
                  <c:v>3.8669579117828578E-12</c:v>
                </c:pt>
                <c:pt idx="12826">
                  <c:v>4.0570754234584052E-12</c:v>
                </c:pt>
                <c:pt idx="12827">
                  <c:v>3.971453164004456E-12</c:v>
                </c:pt>
                <c:pt idx="12828">
                  <c:v>3.99268363530862E-12</c:v>
                </c:pt>
                <c:pt idx="12829">
                  <c:v>3.9293220651652257E-12</c:v>
                </c:pt>
                <c:pt idx="12830">
                  <c:v>4.1005763233157308E-12</c:v>
                </c:pt>
                <c:pt idx="12831">
                  <c:v>3.7954562583954106E-12</c:v>
                </c:pt>
                <c:pt idx="12832">
                  <c:v>4.1005763233157308E-12</c:v>
                </c:pt>
                <c:pt idx="12833">
                  <c:v>4.1115177781463549E-12</c:v>
                </c:pt>
                <c:pt idx="12834">
                  <c:v>3.9820500830664945E-12</c:v>
                </c:pt>
                <c:pt idx="12835">
                  <c:v>3.8259353491941571E-12</c:v>
                </c:pt>
                <c:pt idx="12836">
                  <c:v>4.1889824042555473E-12</c:v>
                </c:pt>
                <c:pt idx="12837">
                  <c:v>4.0570754234584052E-12</c:v>
                </c:pt>
                <c:pt idx="12838">
                  <c:v>3.99268363530862E-12</c:v>
                </c:pt>
                <c:pt idx="12839">
                  <c:v>4.014036002217543E-12</c:v>
                </c:pt>
                <c:pt idx="12840">
                  <c:v>3.971453164004456E-12</c:v>
                </c:pt>
                <c:pt idx="12841">
                  <c:v>4.0033455830834341E-12</c:v>
                </c:pt>
                <c:pt idx="12842">
                  <c:v>4.1556111202685977E-12</c:v>
                </c:pt>
                <c:pt idx="12843">
                  <c:v>3.971453164004456E-12</c:v>
                </c:pt>
                <c:pt idx="12844">
                  <c:v>3.9608761540146979E-12</c:v>
                </c:pt>
                <c:pt idx="12845">
                  <c:v>3.8157458908932603E-12</c:v>
                </c:pt>
                <c:pt idx="12846">
                  <c:v>3.9503273133462715E-12</c:v>
                </c:pt>
                <c:pt idx="12847">
                  <c:v>3.9820500830664945E-12</c:v>
                </c:pt>
                <c:pt idx="12848">
                  <c:v>4.0033455830834341E-12</c:v>
                </c:pt>
                <c:pt idx="12849">
                  <c:v>3.99268363530862E-12</c:v>
                </c:pt>
                <c:pt idx="12850">
                  <c:v>3.99268363530862E-12</c:v>
                </c:pt>
                <c:pt idx="12851">
                  <c:v>3.9503273133462715E-12</c:v>
                </c:pt>
                <c:pt idx="12852">
                  <c:v>3.99268363530862E-12</c:v>
                </c:pt>
                <c:pt idx="12853">
                  <c:v>3.8566591997563369E-12</c:v>
                </c:pt>
                <c:pt idx="12854">
                  <c:v>3.8463959673667009E-12</c:v>
                </c:pt>
                <c:pt idx="12855">
                  <c:v>3.8669579117828578E-12</c:v>
                </c:pt>
                <c:pt idx="12856">
                  <c:v>4.0247465438936059E-12</c:v>
                </c:pt>
                <c:pt idx="12857">
                  <c:v>3.9608761540146979E-12</c:v>
                </c:pt>
                <c:pt idx="12858">
                  <c:v>3.9188572612206846E-12</c:v>
                </c:pt>
                <c:pt idx="12859">
                  <c:v>4.014036002217543E-12</c:v>
                </c:pt>
                <c:pt idx="12860">
                  <c:v>3.9188572612206846E-12</c:v>
                </c:pt>
                <c:pt idx="12861">
                  <c:v>3.939806566976964E-12</c:v>
                </c:pt>
                <c:pt idx="12862">
                  <c:v>3.7853479738197307E-12</c:v>
                </c:pt>
                <c:pt idx="12863">
                  <c:v>4.0787636115849164E-12</c:v>
                </c:pt>
                <c:pt idx="12864">
                  <c:v>4.014036002217543E-12</c:v>
                </c:pt>
                <c:pt idx="12865">
                  <c:v>4.0570754234584052E-12</c:v>
                </c:pt>
                <c:pt idx="12866">
                  <c:v>3.9820500830664945E-12</c:v>
                </c:pt>
                <c:pt idx="12867">
                  <c:v>3.99268363530862E-12</c:v>
                </c:pt>
                <c:pt idx="12868">
                  <c:v>3.971453164004456E-12</c:v>
                </c:pt>
                <c:pt idx="12869">
                  <c:v>4.0896554248575605E-12</c:v>
                </c:pt>
                <c:pt idx="12870">
                  <c:v>3.9503273133462715E-12</c:v>
                </c:pt>
                <c:pt idx="12871">
                  <c:v>4.0462703791808961E-12</c:v>
                </c:pt>
                <c:pt idx="12872">
                  <c:v>4.1224970572052179E-12</c:v>
                </c:pt>
                <c:pt idx="12873">
                  <c:v>4.0896554248575605E-12</c:v>
                </c:pt>
                <c:pt idx="12874">
                  <c:v>4.1889824042555473E-12</c:v>
                </c:pt>
                <c:pt idx="12875">
                  <c:v>4.0247465438936059E-12</c:v>
                </c:pt>
                <c:pt idx="12876">
                  <c:v>3.9503273133462715E-12</c:v>
                </c:pt>
                <c:pt idx="12877">
                  <c:v>3.9293220651652257E-12</c:v>
                </c:pt>
                <c:pt idx="12878">
                  <c:v>3.9293220651652257E-12</c:v>
                </c:pt>
                <c:pt idx="12879">
                  <c:v>4.014036002217543E-12</c:v>
                </c:pt>
                <c:pt idx="12880">
                  <c:v>3.9820500830664945E-12</c:v>
                </c:pt>
                <c:pt idx="12881">
                  <c:v>3.99268363530862E-12</c:v>
                </c:pt>
                <c:pt idx="12882">
                  <c:v>3.99268363530862E-12</c:v>
                </c:pt>
                <c:pt idx="12883">
                  <c:v>3.939806566976964E-12</c:v>
                </c:pt>
                <c:pt idx="12884">
                  <c:v>4.0247465438936059E-12</c:v>
                </c:pt>
                <c:pt idx="12885">
                  <c:v>3.8876379134297657E-12</c:v>
                </c:pt>
                <c:pt idx="12886">
                  <c:v>4.0462703791808961E-12</c:v>
                </c:pt>
                <c:pt idx="12887">
                  <c:v>3.8157458908932603E-12</c:v>
                </c:pt>
                <c:pt idx="12888">
                  <c:v>3.939806566976964E-12</c:v>
                </c:pt>
                <c:pt idx="12889">
                  <c:v>3.8669579117828578E-12</c:v>
                </c:pt>
                <c:pt idx="12890">
                  <c:v>4.0247465438936059E-12</c:v>
                </c:pt>
                <c:pt idx="12891">
                  <c:v>4.014036002217543E-12</c:v>
                </c:pt>
                <c:pt idx="12892">
                  <c:v>4.014036002217543E-12</c:v>
                </c:pt>
                <c:pt idx="12893">
                  <c:v>4.1224970572052179E-12</c:v>
                </c:pt>
                <c:pt idx="12894">
                  <c:v>3.8669579117828578E-12</c:v>
                </c:pt>
                <c:pt idx="12895">
                  <c:v>4.0247465438936059E-12</c:v>
                </c:pt>
                <c:pt idx="12896">
                  <c:v>4.0033455830834341E-12</c:v>
                </c:pt>
                <c:pt idx="12897">
                  <c:v>3.9503273133462715E-12</c:v>
                </c:pt>
                <c:pt idx="12898">
                  <c:v>3.99268363530862E-12</c:v>
                </c:pt>
                <c:pt idx="12899">
                  <c:v>3.9293220651652257E-12</c:v>
                </c:pt>
                <c:pt idx="12900">
                  <c:v>3.99268363530862E-12</c:v>
                </c:pt>
                <c:pt idx="12901">
                  <c:v>4.0570754234584052E-12</c:v>
                </c:pt>
                <c:pt idx="12902">
                  <c:v>4.0679008060364096E-12</c:v>
                </c:pt>
                <c:pt idx="12903">
                  <c:v>3.99268363530862E-12</c:v>
                </c:pt>
                <c:pt idx="12904">
                  <c:v>4.1115177781463549E-12</c:v>
                </c:pt>
                <c:pt idx="12905">
                  <c:v>4.0033455830834341E-12</c:v>
                </c:pt>
                <c:pt idx="12906">
                  <c:v>4.1778260574708706E-12</c:v>
                </c:pt>
                <c:pt idx="12907">
                  <c:v>3.9503273133462715E-12</c:v>
                </c:pt>
                <c:pt idx="12908">
                  <c:v>3.939806566976964E-12</c:v>
                </c:pt>
                <c:pt idx="12909">
                  <c:v>4.0354941115391766E-12</c:v>
                </c:pt>
                <c:pt idx="12910">
                  <c:v>3.8772841251943662E-12</c:v>
                </c:pt>
                <c:pt idx="12911">
                  <c:v>3.908420327763672E-12</c:v>
                </c:pt>
                <c:pt idx="12912">
                  <c:v>3.9188572612206846E-12</c:v>
                </c:pt>
                <c:pt idx="12913">
                  <c:v>3.8157458908932603E-12</c:v>
                </c:pt>
                <c:pt idx="12914">
                  <c:v>3.8361520171320276E-12</c:v>
                </c:pt>
                <c:pt idx="12915">
                  <c:v>3.8980111905678418E-12</c:v>
                </c:pt>
                <c:pt idx="12916">
                  <c:v>3.908420327763672E-12</c:v>
                </c:pt>
                <c:pt idx="12917">
                  <c:v>3.9188572612206846E-12</c:v>
                </c:pt>
                <c:pt idx="12918">
                  <c:v>3.939806566976964E-12</c:v>
                </c:pt>
                <c:pt idx="12919">
                  <c:v>3.908420327763672E-12</c:v>
                </c:pt>
                <c:pt idx="12920">
                  <c:v>4.1224970572052179E-12</c:v>
                </c:pt>
                <c:pt idx="12921">
                  <c:v>3.8980111905678418E-12</c:v>
                </c:pt>
                <c:pt idx="12922">
                  <c:v>3.8772841251943662E-12</c:v>
                </c:pt>
                <c:pt idx="12923">
                  <c:v>3.7451911689828132E-12</c:v>
                </c:pt>
                <c:pt idx="12924">
                  <c:v>3.8463959673667009E-12</c:v>
                </c:pt>
                <c:pt idx="12925">
                  <c:v>3.99268363530862E-12</c:v>
                </c:pt>
                <c:pt idx="12926">
                  <c:v>3.908420327763672E-12</c:v>
                </c:pt>
                <c:pt idx="12927">
                  <c:v>3.8669579117828578E-12</c:v>
                </c:pt>
                <c:pt idx="12928">
                  <c:v>3.939806566976964E-12</c:v>
                </c:pt>
                <c:pt idx="12929">
                  <c:v>4.0033455830834341E-12</c:v>
                </c:pt>
                <c:pt idx="12930">
                  <c:v>3.8566591997563369E-12</c:v>
                </c:pt>
                <c:pt idx="12931">
                  <c:v>3.8157458908932603E-12</c:v>
                </c:pt>
                <c:pt idx="12932">
                  <c:v>3.8980111905678418E-12</c:v>
                </c:pt>
                <c:pt idx="12933">
                  <c:v>3.7451911689828132E-12</c:v>
                </c:pt>
                <c:pt idx="12934">
                  <c:v>3.7853479738197307E-12</c:v>
                </c:pt>
                <c:pt idx="12935">
                  <c:v>3.939806566976964E-12</c:v>
                </c:pt>
                <c:pt idx="12936">
                  <c:v>3.8463959673667009E-12</c:v>
                </c:pt>
                <c:pt idx="12937">
                  <c:v>3.9608761540146979E-12</c:v>
                </c:pt>
                <c:pt idx="12938">
                  <c:v>3.7652199774957158E-12</c:v>
                </c:pt>
                <c:pt idx="12939">
                  <c:v>3.8876379134297657E-12</c:v>
                </c:pt>
                <c:pt idx="12940">
                  <c:v>3.9503273133462715E-12</c:v>
                </c:pt>
                <c:pt idx="12941">
                  <c:v>3.8772841251943662E-12</c:v>
                </c:pt>
                <c:pt idx="12942">
                  <c:v>3.6661510485746174E-12</c:v>
                </c:pt>
                <c:pt idx="12943">
                  <c:v>4.0033455830834341E-12</c:v>
                </c:pt>
                <c:pt idx="12944">
                  <c:v>3.908420327763672E-12</c:v>
                </c:pt>
                <c:pt idx="12945">
                  <c:v>3.8259353491941571E-12</c:v>
                </c:pt>
                <c:pt idx="12946">
                  <c:v>3.9820500830664945E-12</c:v>
                </c:pt>
                <c:pt idx="12947">
                  <c:v>3.939806566976964E-12</c:v>
                </c:pt>
                <c:pt idx="12948">
                  <c:v>4.0462703791808961E-12</c:v>
                </c:pt>
                <c:pt idx="12949">
                  <c:v>3.8566591997563369E-12</c:v>
                </c:pt>
                <c:pt idx="12950">
                  <c:v>4.0247465438936059E-12</c:v>
                </c:pt>
                <c:pt idx="12951">
                  <c:v>3.8876379134297657E-12</c:v>
                </c:pt>
                <c:pt idx="12952">
                  <c:v>4.0033455830834341E-12</c:v>
                </c:pt>
                <c:pt idx="12953">
                  <c:v>3.8157458908932603E-12</c:v>
                </c:pt>
                <c:pt idx="12954">
                  <c:v>3.7752666102280123E-12</c:v>
                </c:pt>
                <c:pt idx="12955">
                  <c:v>3.8772841251943662E-12</c:v>
                </c:pt>
                <c:pt idx="12956">
                  <c:v>3.9503273133462715E-12</c:v>
                </c:pt>
                <c:pt idx="12957">
                  <c:v>3.908420327763672E-12</c:v>
                </c:pt>
                <c:pt idx="12958">
                  <c:v>3.8259353491941571E-12</c:v>
                </c:pt>
                <c:pt idx="12959">
                  <c:v>3.8259353491941571E-12</c:v>
                </c:pt>
                <c:pt idx="12960">
                  <c:v>3.8876379134297657E-12</c:v>
                </c:pt>
                <c:pt idx="12961">
                  <c:v>4.0033455830834341E-12</c:v>
                </c:pt>
                <c:pt idx="12962">
                  <c:v>3.9503273133462715E-12</c:v>
                </c:pt>
                <c:pt idx="12963">
                  <c:v>4.0033455830834341E-12</c:v>
                </c:pt>
                <c:pt idx="12964">
                  <c:v>3.8361520171320276E-12</c:v>
                </c:pt>
                <c:pt idx="12965">
                  <c:v>3.8772841251943662E-12</c:v>
                </c:pt>
                <c:pt idx="12966">
                  <c:v>3.99268363530862E-12</c:v>
                </c:pt>
                <c:pt idx="12967">
                  <c:v>4.1115177781463549E-12</c:v>
                </c:pt>
                <c:pt idx="12968">
                  <c:v>3.9820500830664945E-12</c:v>
                </c:pt>
                <c:pt idx="12969">
                  <c:v>3.9503273133462715E-12</c:v>
                </c:pt>
                <c:pt idx="12970">
                  <c:v>3.971453164004456E-12</c:v>
                </c:pt>
                <c:pt idx="12971">
                  <c:v>3.8980111905678418E-12</c:v>
                </c:pt>
                <c:pt idx="12972">
                  <c:v>3.9293220651652257E-12</c:v>
                </c:pt>
                <c:pt idx="12973">
                  <c:v>3.9820500830664945E-12</c:v>
                </c:pt>
                <c:pt idx="12974">
                  <c:v>3.8566591997563369E-12</c:v>
                </c:pt>
                <c:pt idx="12975">
                  <c:v>3.8772841251943662E-12</c:v>
                </c:pt>
                <c:pt idx="12976">
                  <c:v>4.0896554248575605E-12</c:v>
                </c:pt>
                <c:pt idx="12977">
                  <c:v>4.0247465438936059E-12</c:v>
                </c:pt>
                <c:pt idx="12978">
                  <c:v>3.9503273133462715E-12</c:v>
                </c:pt>
                <c:pt idx="12979">
                  <c:v>3.9293220651652257E-12</c:v>
                </c:pt>
                <c:pt idx="12980">
                  <c:v>3.8772841251943662E-12</c:v>
                </c:pt>
                <c:pt idx="12981">
                  <c:v>3.7853479738197307E-12</c:v>
                </c:pt>
                <c:pt idx="12982">
                  <c:v>3.8980111905678418E-12</c:v>
                </c:pt>
                <c:pt idx="12983">
                  <c:v>3.939806566976964E-12</c:v>
                </c:pt>
                <c:pt idx="12984">
                  <c:v>3.8157458908932603E-12</c:v>
                </c:pt>
                <c:pt idx="12985">
                  <c:v>3.7853479738197307E-12</c:v>
                </c:pt>
                <c:pt idx="12986">
                  <c:v>3.908420327763672E-12</c:v>
                </c:pt>
                <c:pt idx="12987">
                  <c:v>3.8669579117828578E-12</c:v>
                </c:pt>
                <c:pt idx="12988">
                  <c:v>3.7853479738197307E-12</c:v>
                </c:pt>
                <c:pt idx="12989">
                  <c:v>3.7652199774957158E-12</c:v>
                </c:pt>
                <c:pt idx="12990">
                  <c:v>3.8669579117828578E-12</c:v>
                </c:pt>
                <c:pt idx="12991">
                  <c:v>3.8157458908932603E-12</c:v>
                </c:pt>
                <c:pt idx="12992">
                  <c:v>3.7551922199795068E-12</c:v>
                </c:pt>
                <c:pt idx="12993">
                  <c:v>3.8876379134297657E-12</c:v>
                </c:pt>
                <c:pt idx="12994">
                  <c:v>3.8980111905678418E-12</c:v>
                </c:pt>
                <c:pt idx="12995">
                  <c:v>3.99268363530862E-12</c:v>
                </c:pt>
                <c:pt idx="12996">
                  <c:v>3.8055915358440735E-12</c:v>
                </c:pt>
                <c:pt idx="12997">
                  <c:v>3.8259353491941571E-12</c:v>
                </c:pt>
                <c:pt idx="12998">
                  <c:v>3.8669579117828578E-12</c:v>
                </c:pt>
                <c:pt idx="12999">
                  <c:v>3.8566591997563369E-12</c:v>
                </c:pt>
                <c:pt idx="13000">
                  <c:v>3.8876379134297657E-12</c:v>
                </c:pt>
                <c:pt idx="13001">
                  <c:v>3.6079638085050986E-12</c:v>
                </c:pt>
                <c:pt idx="13002">
                  <c:v>3.8361520171320276E-12</c:v>
                </c:pt>
                <c:pt idx="13003">
                  <c:v>3.8157458908932603E-12</c:v>
                </c:pt>
                <c:pt idx="13004">
                  <c:v>3.8566591997563369E-12</c:v>
                </c:pt>
                <c:pt idx="13005">
                  <c:v>3.8361520171320276E-12</c:v>
                </c:pt>
                <c:pt idx="13006">
                  <c:v>3.7853479738197307E-12</c:v>
                </c:pt>
                <c:pt idx="13007">
                  <c:v>3.6661510485746174E-12</c:v>
                </c:pt>
                <c:pt idx="13008">
                  <c:v>3.8157458908932603E-12</c:v>
                </c:pt>
                <c:pt idx="13009">
                  <c:v>3.7853479738197307E-12</c:v>
                </c:pt>
                <c:pt idx="13010">
                  <c:v>3.9188572612206846E-12</c:v>
                </c:pt>
                <c:pt idx="13011">
                  <c:v>3.7551922199795068E-12</c:v>
                </c:pt>
                <c:pt idx="13012">
                  <c:v>3.8055915358440735E-12</c:v>
                </c:pt>
                <c:pt idx="13013">
                  <c:v>3.7551922199795068E-12</c:v>
                </c:pt>
                <c:pt idx="13014">
                  <c:v>3.8157458908932603E-12</c:v>
                </c:pt>
                <c:pt idx="13015">
                  <c:v>3.7752666102280123E-12</c:v>
                </c:pt>
                <c:pt idx="13016">
                  <c:v>3.7954562583954106E-12</c:v>
                </c:pt>
                <c:pt idx="13017">
                  <c:v>3.8980111905678418E-12</c:v>
                </c:pt>
                <c:pt idx="13018">
                  <c:v>3.8876379134297657E-12</c:v>
                </c:pt>
                <c:pt idx="13019">
                  <c:v>3.8463959673667009E-12</c:v>
                </c:pt>
                <c:pt idx="13020">
                  <c:v>3.7853479738197307E-12</c:v>
                </c:pt>
                <c:pt idx="13021">
                  <c:v>4.0033455830834341E-12</c:v>
                </c:pt>
                <c:pt idx="13022">
                  <c:v>3.8980111905678418E-12</c:v>
                </c:pt>
                <c:pt idx="13023">
                  <c:v>3.908420327763672E-12</c:v>
                </c:pt>
                <c:pt idx="13024">
                  <c:v>3.7054603669825891E-12</c:v>
                </c:pt>
                <c:pt idx="13025">
                  <c:v>3.7954562583954106E-12</c:v>
                </c:pt>
                <c:pt idx="13026">
                  <c:v>3.9293220651652257E-12</c:v>
                </c:pt>
                <c:pt idx="13027">
                  <c:v>3.8669579117828578E-12</c:v>
                </c:pt>
                <c:pt idx="13028">
                  <c:v>2.2584588007414834E-4</c:v>
                </c:pt>
                <c:pt idx="13029">
                  <c:v>2.2584588007414834E-4</c:v>
                </c:pt>
                <c:pt idx="13030">
                  <c:v>2.2584588007414834E-4</c:v>
                </c:pt>
                <c:pt idx="13031">
                  <c:v>2.2584588007414834E-4</c:v>
                </c:pt>
                <c:pt idx="13032">
                  <c:v>2.2584588007414834E-4</c:v>
                </c:pt>
                <c:pt idx="13033">
                  <c:v>2.2584588007414834E-4</c:v>
                </c:pt>
                <c:pt idx="13034">
                  <c:v>2.2584588007414834E-4</c:v>
                </c:pt>
                <c:pt idx="13035">
                  <c:v>2.2584588007414834E-4</c:v>
                </c:pt>
                <c:pt idx="13036">
                  <c:v>2.2584588007414834E-4</c:v>
                </c:pt>
                <c:pt idx="13037">
                  <c:v>2.2584588007414834E-4</c:v>
                </c:pt>
                <c:pt idx="13038">
                  <c:v>2.2584588007414834E-4</c:v>
                </c:pt>
                <c:pt idx="13039">
                  <c:v>2.2584588007414834E-4</c:v>
                </c:pt>
                <c:pt idx="13040">
                  <c:v>2.2584588007414834E-4</c:v>
                </c:pt>
                <c:pt idx="13041">
                  <c:v>2.2584588007414834E-4</c:v>
                </c:pt>
                <c:pt idx="13042">
                  <c:v>2.2584588007414834E-4</c:v>
                </c:pt>
                <c:pt idx="13043">
                  <c:v>2.2584588007414834E-4</c:v>
                </c:pt>
                <c:pt idx="13044">
                  <c:v>2.2584588007414834E-4</c:v>
                </c:pt>
                <c:pt idx="13045">
                  <c:v>2.2584588007414834E-4</c:v>
                </c:pt>
                <c:pt idx="13046">
                  <c:v>2.2584588007414834E-4</c:v>
                </c:pt>
                <c:pt idx="13047">
                  <c:v>2.2584588007414834E-4</c:v>
                </c:pt>
                <c:pt idx="13048">
                  <c:v>2.2584588007414834E-4</c:v>
                </c:pt>
                <c:pt idx="13049">
                  <c:v>2.2584588007414834E-4</c:v>
                </c:pt>
                <c:pt idx="13050">
                  <c:v>2.2584588007414834E-4</c:v>
                </c:pt>
                <c:pt idx="13051">
                  <c:v>2.2584588007414834E-4</c:v>
                </c:pt>
                <c:pt idx="13052">
                  <c:v>2.2584588007414834E-4</c:v>
                </c:pt>
                <c:pt idx="13053">
                  <c:v>2.2584588007414834E-4</c:v>
                </c:pt>
                <c:pt idx="13054">
                  <c:v>2.2584588007414834E-4</c:v>
                </c:pt>
                <c:pt idx="13055">
                  <c:v>2.2584588007414834E-4</c:v>
                </c:pt>
                <c:pt idx="13056">
                  <c:v>2.2584588007414834E-4</c:v>
                </c:pt>
                <c:pt idx="13057">
                  <c:v>2.2584588007414834E-4</c:v>
                </c:pt>
                <c:pt idx="13058">
                  <c:v>2.2584588007414834E-4</c:v>
                </c:pt>
                <c:pt idx="13059">
                  <c:v>2.2584588007414834E-4</c:v>
                </c:pt>
                <c:pt idx="13060">
                  <c:v>2.2584588007414834E-4</c:v>
                </c:pt>
                <c:pt idx="13061">
                  <c:v>2.2584588007414834E-4</c:v>
                </c:pt>
                <c:pt idx="13062">
                  <c:v>2.2584588007414834E-4</c:v>
                </c:pt>
                <c:pt idx="13063">
                  <c:v>2.2584588007414834E-4</c:v>
                </c:pt>
                <c:pt idx="13064">
                  <c:v>2.2584588007414834E-4</c:v>
                </c:pt>
                <c:pt idx="13065">
                  <c:v>2.2584588007414834E-4</c:v>
                </c:pt>
                <c:pt idx="13066">
                  <c:v>2.2584588007414834E-4</c:v>
                </c:pt>
                <c:pt idx="13067">
                  <c:v>2.2584588007414834E-4</c:v>
                </c:pt>
                <c:pt idx="13068">
                  <c:v>2.2584588007414834E-4</c:v>
                </c:pt>
                <c:pt idx="13069">
                  <c:v>2.2584588007414834E-4</c:v>
                </c:pt>
                <c:pt idx="13070">
                  <c:v>2.2584588007414834E-4</c:v>
                </c:pt>
                <c:pt idx="13071">
                  <c:v>2.2584588007414834E-4</c:v>
                </c:pt>
                <c:pt idx="13072">
                  <c:v>2.2584588007414834E-4</c:v>
                </c:pt>
                <c:pt idx="13073">
                  <c:v>2.2584588007414834E-4</c:v>
                </c:pt>
                <c:pt idx="13074">
                  <c:v>2.2584588007414834E-4</c:v>
                </c:pt>
                <c:pt idx="13075">
                  <c:v>2.2584588007414834E-4</c:v>
                </c:pt>
                <c:pt idx="13076">
                  <c:v>2.2584588007414834E-4</c:v>
                </c:pt>
                <c:pt idx="13077">
                  <c:v>2.2584588007414834E-4</c:v>
                </c:pt>
                <c:pt idx="13078">
                  <c:v>2.2584588007414834E-4</c:v>
                </c:pt>
                <c:pt idx="13079">
                  <c:v>2.2584588007414834E-4</c:v>
                </c:pt>
                <c:pt idx="13080">
                  <c:v>2.2584588007414834E-4</c:v>
                </c:pt>
                <c:pt idx="13081">
                  <c:v>2.2584588007414834E-4</c:v>
                </c:pt>
                <c:pt idx="13082">
                  <c:v>2.2584588007414834E-4</c:v>
                </c:pt>
                <c:pt idx="13083">
                  <c:v>2.2584588007414834E-4</c:v>
                </c:pt>
                <c:pt idx="13084">
                  <c:v>2.2584588007414834E-4</c:v>
                </c:pt>
                <c:pt idx="13085">
                  <c:v>2.2584588007414834E-4</c:v>
                </c:pt>
                <c:pt idx="13086">
                  <c:v>2.2584588007414834E-4</c:v>
                </c:pt>
                <c:pt idx="13087">
                  <c:v>2.2584588007414834E-4</c:v>
                </c:pt>
                <c:pt idx="13088">
                  <c:v>2.2584588007414834E-4</c:v>
                </c:pt>
                <c:pt idx="13089">
                  <c:v>2.2584588007414834E-4</c:v>
                </c:pt>
                <c:pt idx="13090">
                  <c:v>2.2584588007414834E-4</c:v>
                </c:pt>
                <c:pt idx="13091">
                  <c:v>2.2584588007414834E-4</c:v>
                </c:pt>
                <c:pt idx="13092">
                  <c:v>2.2584588007414834E-4</c:v>
                </c:pt>
                <c:pt idx="13093">
                  <c:v>2.2584588007414834E-4</c:v>
                </c:pt>
                <c:pt idx="13094">
                  <c:v>2.2584588007414834E-4</c:v>
                </c:pt>
                <c:pt idx="13095">
                  <c:v>2.2584588007414834E-4</c:v>
                </c:pt>
                <c:pt idx="13096">
                  <c:v>2.2584588007414834E-4</c:v>
                </c:pt>
                <c:pt idx="13097">
                  <c:v>2.2584588007414834E-4</c:v>
                </c:pt>
                <c:pt idx="13098">
                  <c:v>2.2584588007414834E-4</c:v>
                </c:pt>
                <c:pt idx="13099">
                  <c:v>2.2584588007414834E-4</c:v>
                </c:pt>
                <c:pt idx="13100">
                  <c:v>2.2584588007414834E-4</c:v>
                </c:pt>
                <c:pt idx="13101">
                  <c:v>2.2584588007414834E-4</c:v>
                </c:pt>
                <c:pt idx="13102">
                  <c:v>2.2584588007414834E-4</c:v>
                </c:pt>
                <c:pt idx="13103">
                  <c:v>2.2584588007414834E-4</c:v>
                </c:pt>
                <c:pt idx="13104">
                  <c:v>2.2584588007414834E-4</c:v>
                </c:pt>
                <c:pt idx="13105">
                  <c:v>2.2584588007414834E-4</c:v>
                </c:pt>
                <c:pt idx="13106">
                  <c:v>2.2584588007414834E-4</c:v>
                </c:pt>
                <c:pt idx="13107">
                  <c:v>2.2584588007414834E-4</c:v>
                </c:pt>
                <c:pt idx="13108">
                  <c:v>2.2584588007414834E-4</c:v>
                </c:pt>
                <c:pt idx="13109">
                  <c:v>2.2584588007414834E-4</c:v>
                </c:pt>
                <c:pt idx="13110">
                  <c:v>2.2584588007414834E-4</c:v>
                </c:pt>
                <c:pt idx="13111">
                  <c:v>2.2584588007414834E-4</c:v>
                </c:pt>
                <c:pt idx="13112">
                  <c:v>2.2584588007414834E-4</c:v>
                </c:pt>
                <c:pt idx="13113">
                  <c:v>2.2584588007414834E-4</c:v>
                </c:pt>
                <c:pt idx="13114">
                  <c:v>2.2584588007414834E-4</c:v>
                </c:pt>
                <c:pt idx="13115">
                  <c:v>2.2584588007414834E-4</c:v>
                </c:pt>
                <c:pt idx="13116">
                  <c:v>2.2584588007414834E-4</c:v>
                </c:pt>
                <c:pt idx="13117">
                  <c:v>2.2584588007414834E-4</c:v>
                </c:pt>
                <c:pt idx="13118">
                  <c:v>2.2584588007414834E-4</c:v>
                </c:pt>
                <c:pt idx="13119">
                  <c:v>2.2584588007414834E-4</c:v>
                </c:pt>
                <c:pt idx="13120">
                  <c:v>2.2584588007414834E-4</c:v>
                </c:pt>
                <c:pt idx="13121">
                  <c:v>2.2584588007414834E-4</c:v>
                </c:pt>
                <c:pt idx="13122">
                  <c:v>2.2584588007414834E-4</c:v>
                </c:pt>
                <c:pt idx="13123">
                  <c:v>2.2584588007414834E-4</c:v>
                </c:pt>
                <c:pt idx="13124">
                  <c:v>2.2584588007414834E-4</c:v>
                </c:pt>
                <c:pt idx="13125">
                  <c:v>2.2584588007414834E-4</c:v>
                </c:pt>
                <c:pt idx="13126">
                  <c:v>2.2584588007414834E-4</c:v>
                </c:pt>
                <c:pt idx="13127">
                  <c:v>2.2584588007414834E-4</c:v>
                </c:pt>
                <c:pt idx="13128">
                  <c:v>2.2584588007414834E-4</c:v>
                </c:pt>
                <c:pt idx="13129">
                  <c:v>2.2584588007414834E-4</c:v>
                </c:pt>
                <c:pt idx="13130">
                  <c:v>2.2584588007414834E-4</c:v>
                </c:pt>
                <c:pt idx="13131">
                  <c:v>2.2584588007414834E-4</c:v>
                </c:pt>
                <c:pt idx="13132">
                  <c:v>2.2584588007414834E-4</c:v>
                </c:pt>
                <c:pt idx="13133">
                  <c:v>2.2584588007414834E-4</c:v>
                </c:pt>
                <c:pt idx="13134">
                  <c:v>2.2584588007414834E-4</c:v>
                </c:pt>
                <c:pt idx="13135">
                  <c:v>2.2584588007414834E-4</c:v>
                </c:pt>
                <c:pt idx="13136">
                  <c:v>2.2584588007414834E-4</c:v>
                </c:pt>
                <c:pt idx="13137">
                  <c:v>2.2584588007414834E-4</c:v>
                </c:pt>
                <c:pt idx="13138">
                  <c:v>2.2584588007414834E-4</c:v>
                </c:pt>
                <c:pt idx="13139">
                  <c:v>2.2584588007414834E-4</c:v>
                </c:pt>
                <c:pt idx="13140">
                  <c:v>2.2584588007414834E-4</c:v>
                </c:pt>
                <c:pt idx="13141">
                  <c:v>2.2584588007414834E-4</c:v>
                </c:pt>
                <c:pt idx="13142">
                  <c:v>2.2584588007414834E-4</c:v>
                </c:pt>
                <c:pt idx="13143">
                  <c:v>2.2584588007414834E-4</c:v>
                </c:pt>
                <c:pt idx="13144">
                  <c:v>2.2584588007414834E-4</c:v>
                </c:pt>
                <c:pt idx="13145">
                  <c:v>2.2584588007414834E-4</c:v>
                </c:pt>
                <c:pt idx="13146">
                  <c:v>2.2584588007414834E-4</c:v>
                </c:pt>
                <c:pt idx="13147">
                  <c:v>2.2584588007414834E-4</c:v>
                </c:pt>
                <c:pt idx="13148">
                  <c:v>2.2584588007414834E-4</c:v>
                </c:pt>
                <c:pt idx="13149">
                  <c:v>2.2584588007414834E-4</c:v>
                </c:pt>
                <c:pt idx="13150">
                  <c:v>2.2584588007414834E-4</c:v>
                </c:pt>
                <c:pt idx="13151">
                  <c:v>2.2584588007414834E-4</c:v>
                </c:pt>
                <c:pt idx="13152">
                  <c:v>2.2584588007414834E-4</c:v>
                </c:pt>
                <c:pt idx="13153">
                  <c:v>2.2584588007414834E-4</c:v>
                </c:pt>
                <c:pt idx="13154">
                  <c:v>2.2584588007414834E-4</c:v>
                </c:pt>
                <c:pt idx="13155">
                  <c:v>2.2584588007414834E-4</c:v>
                </c:pt>
                <c:pt idx="13156">
                  <c:v>2.2584588007414834E-4</c:v>
                </c:pt>
                <c:pt idx="13157">
                  <c:v>2.2584588007414834E-4</c:v>
                </c:pt>
                <c:pt idx="13158">
                  <c:v>2.2584588007414834E-4</c:v>
                </c:pt>
                <c:pt idx="13159">
                  <c:v>2.2584588007414834E-4</c:v>
                </c:pt>
                <c:pt idx="13160">
                  <c:v>2.2584588007414834E-4</c:v>
                </c:pt>
                <c:pt idx="13161">
                  <c:v>2.2584588007414834E-4</c:v>
                </c:pt>
                <c:pt idx="13162">
                  <c:v>2.2584588007414834E-4</c:v>
                </c:pt>
                <c:pt idx="13163">
                  <c:v>2.2584588007414834E-4</c:v>
                </c:pt>
                <c:pt idx="13164">
                  <c:v>2.2584588007414834E-4</c:v>
                </c:pt>
                <c:pt idx="13165">
                  <c:v>2.2584588007414834E-4</c:v>
                </c:pt>
                <c:pt idx="13166">
                  <c:v>2.2584588007414834E-4</c:v>
                </c:pt>
                <c:pt idx="13167">
                  <c:v>2.2584588007414834E-4</c:v>
                </c:pt>
                <c:pt idx="13168">
                  <c:v>2.2584588007414834E-4</c:v>
                </c:pt>
                <c:pt idx="13169">
                  <c:v>2.2584588007414834E-4</c:v>
                </c:pt>
                <c:pt idx="13170">
                  <c:v>2.2584588007414834E-4</c:v>
                </c:pt>
                <c:pt idx="13171">
                  <c:v>2.2584588007414834E-4</c:v>
                </c:pt>
                <c:pt idx="13172">
                  <c:v>2.2584588007414834E-4</c:v>
                </c:pt>
                <c:pt idx="13173">
                  <c:v>2.2584588007414834E-4</c:v>
                </c:pt>
                <c:pt idx="13174">
                  <c:v>2.2584588007414834E-4</c:v>
                </c:pt>
                <c:pt idx="13175">
                  <c:v>2.2584588007414834E-4</c:v>
                </c:pt>
                <c:pt idx="13176">
                  <c:v>2.2584588007414834E-4</c:v>
                </c:pt>
                <c:pt idx="13177">
                  <c:v>2.2584588007414834E-4</c:v>
                </c:pt>
                <c:pt idx="13178">
                  <c:v>2.2584588007414834E-4</c:v>
                </c:pt>
                <c:pt idx="13179">
                  <c:v>2.2584588007414834E-4</c:v>
                </c:pt>
                <c:pt idx="13180">
                  <c:v>2.2584588007414834E-4</c:v>
                </c:pt>
                <c:pt idx="13181">
                  <c:v>2.2584588007414834E-4</c:v>
                </c:pt>
                <c:pt idx="13182">
                  <c:v>2.2584588007414834E-4</c:v>
                </c:pt>
                <c:pt idx="13183">
                  <c:v>2.2584588007414834E-4</c:v>
                </c:pt>
                <c:pt idx="13184">
                  <c:v>2.2584588007414834E-4</c:v>
                </c:pt>
                <c:pt idx="13185">
                  <c:v>2.2584588007414834E-4</c:v>
                </c:pt>
                <c:pt idx="13186">
                  <c:v>2.2584588007414834E-4</c:v>
                </c:pt>
                <c:pt idx="13187">
                  <c:v>2.2584588007414834E-4</c:v>
                </c:pt>
                <c:pt idx="13188">
                  <c:v>2.2584588007414834E-4</c:v>
                </c:pt>
                <c:pt idx="13189">
                  <c:v>2.2584588007414834E-4</c:v>
                </c:pt>
                <c:pt idx="13190">
                  <c:v>2.2584588007414834E-4</c:v>
                </c:pt>
                <c:pt idx="13191">
                  <c:v>2.2584588007414834E-4</c:v>
                </c:pt>
                <c:pt idx="13192">
                  <c:v>2.2584588007414834E-4</c:v>
                </c:pt>
                <c:pt idx="13193">
                  <c:v>2.2584588007414834E-4</c:v>
                </c:pt>
                <c:pt idx="13194">
                  <c:v>2.2584588007414834E-4</c:v>
                </c:pt>
                <c:pt idx="13195">
                  <c:v>2.2584588007414834E-4</c:v>
                </c:pt>
                <c:pt idx="13196">
                  <c:v>2.2584588007414834E-4</c:v>
                </c:pt>
                <c:pt idx="13197">
                  <c:v>2.2584588007414834E-4</c:v>
                </c:pt>
                <c:pt idx="13198">
                  <c:v>2.2584588007414834E-4</c:v>
                </c:pt>
                <c:pt idx="13199">
                  <c:v>2.2584588007414834E-4</c:v>
                </c:pt>
                <c:pt idx="13200">
                  <c:v>2.2584588007414834E-4</c:v>
                </c:pt>
                <c:pt idx="13201">
                  <c:v>2.2584588007414834E-4</c:v>
                </c:pt>
                <c:pt idx="13202">
                  <c:v>2.2584588007414834E-4</c:v>
                </c:pt>
                <c:pt idx="13203">
                  <c:v>2.2584588007414834E-4</c:v>
                </c:pt>
                <c:pt idx="13204">
                  <c:v>2.2584588007414834E-4</c:v>
                </c:pt>
                <c:pt idx="13205">
                  <c:v>2.2584588007414834E-4</c:v>
                </c:pt>
                <c:pt idx="13206">
                  <c:v>2.2584588007414834E-4</c:v>
                </c:pt>
                <c:pt idx="13207">
                  <c:v>2.2584588007414834E-4</c:v>
                </c:pt>
                <c:pt idx="13208">
                  <c:v>2.2584588007414834E-4</c:v>
                </c:pt>
                <c:pt idx="13209">
                  <c:v>2.2584588007414834E-4</c:v>
                </c:pt>
                <c:pt idx="13210">
                  <c:v>2.2584588007414834E-4</c:v>
                </c:pt>
                <c:pt idx="13211">
                  <c:v>2.2584588007414834E-4</c:v>
                </c:pt>
                <c:pt idx="13212">
                  <c:v>2.2584588007414834E-4</c:v>
                </c:pt>
                <c:pt idx="13213">
                  <c:v>2.2584588007414834E-4</c:v>
                </c:pt>
                <c:pt idx="13214">
                  <c:v>2.2584588007414834E-4</c:v>
                </c:pt>
                <c:pt idx="13215">
                  <c:v>2.2584588007414834E-4</c:v>
                </c:pt>
                <c:pt idx="13216">
                  <c:v>2.2584588007414834E-4</c:v>
                </c:pt>
                <c:pt idx="13217">
                  <c:v>2.2584588007414834E-4</c:v>
                </c:pt>
                <c:pt idx="13218">
                  <c:v>2.2584588007414834E-4</c:v>
                </c:pt>
                <c:pt idx="13219">
                  <c:v>2.2584588007414834E-4</c:v>
                </c:pt>
                <c:pt idx="13220">
                  <c:v>2.2584588007414834E-4</c:v>
                </c:pt>
                <c:pt idx="13221">
                  <c:v>2.2584588007414834E-4</c:v>
                </c:pt>
                <c:pt idx="13222">
                  <c:v>2.2584588007414834E-4</c:v>
                </c:pt>
                <c:pt idx="13223">
                  <c:v>2.2584588007414834E-4</c:v>
                </c:pt>
                <c:pt idx="13224">
                  <c:v>2.2584588007414834E-4</c:v>
                </c:pt>
                <c:pt idx="13225">
                  <c:v>2.2584588007414834E-4</c:v>
                </c:pt>
                <c:pt idx="13226">
                  <c:v>2.2584588007414834E-4</c:v>
                </c:pt>
                <c:pt idx="13227">
                  <c:v>2.2584588007414834E-4</c:v>
                </c:pt>
                <c:pt idx="13228">
                  <c:v>2.2584588007414834E-4</c:v>
                </c:pt>
                <c:pt idx="13229">
                  <c:v>2.2584588007414834E-4</c:v>
                </c:pt>
                <c:pt idx="13230">
                  <c:v>2.2584588007414834E-4</c:v>
                </c:pt>
                <c:pt idx="13231">
                  <c:v>2.2584588007414834E-4</c:v>
                </c:pt>
                <c:pt idx="13232">
                  <c:v>2.2584588007414834E-4</c:v>
                </c:pt>
                <c:pt idx="13233">
                  <c:v>2.2584588007414834E-4</c:v>
                </c:pt>
                <c:pt idx="13234">
                  <c:v>2.2584588007414834E-4</c:v>
                </c:pt>
                <c:pt idx="13235">
                  <c:v>2.2584588007414834E-4</c:v>
                </c:pt>
                <c:pt idx="13236">
                  <c:v>2.2584588007414834E-4</c:v>
                </c:pt>
                <c:pt idx="13237">
                  <c:v>2.2584588007414834E-4</c:v>
                </c:pt>
                <c:pt idx="13238">
                  <c:v>2.2584588007414834E-4</c:v>
                </c:pt>
                <c:pt idx="13239">
                  <c:v>2.2584588007414834E-4</c:v>
                </c:pt>
                <c:pt idx="13240">
                  <c:v>2.2584588007414834E-4</c:v>
                </c:pt>
                <c:pt idx="13241">
                  <c:v>2.2584588007414834E-4</c:v>
                </c:pt>
                <c:pt idx="13242">
                  <c:v>2.2584588007414834E-4</c:v>
                </c:pt>
                <c:pt idx="13243">
                  <c:v>2.2584588007414834E-4</c:v>
                </c:pt>
                <c:pt idx="13244">
                  <c:v>2.2584588007414834E-4</c:v>
                </c:pt>
                <c:pt idx="13245">
                  <c:v>2.2584588007414834E-4</c:v>
                </c:pt>
                <c:pt idx="13246">
                  <c:v>2.2584588007414834E-4</c:v>
                </c:pt>
                <c:pt idx="13247">
                  <c:v>2.2584588007414834E-4</c:v>
                </c:pt>
                <c:pt idx="13248">
                  <c:v>2.2584588007414834E-4</c:v>
                </c:pt>
                <c:pt idx="13249">
                  <c:v>2.2584588007414834E-4</c:v>
                </c:pt>
                <c:pt idx="13250">
                  <c:v>2.2584588007414834E-4</c:v>
                </c:pt>
                <c:pt idx="13251">
                  <c:v>2.2584588007414834E-4</c:v>
                </c:pt>
                <c:pt idx="13252">
                  <c:v>2.2584588007414834E-4</c:v>
                </c:pt>
                <c:pt idx="13253">
                  <c:v>2.2584588007414834E-4</c:v>
                </c:pt>
                <c:pt idx="13254">
                  <c:v>2.2584588007414834E-4</c:v>
                </c:pt>
                <c:pt idx="13255">
                  <c:v>2.2584588007414834E-4</c:v>
                </c:pt>
                <c:pt idx="13256">
                  <c:v>2.2584588007414834E-4</c:v>
                </c:pt>
                <c:pt idx="13257">
                  <c:v>2.2584588007414834E-4</c:v>
                </c:pt>
                <c:pt idx="13258">
                  <c:v>2.2584588007414834E-4</c:v>
                </c:pt>
                <c:pt idx="13259">
                  <c:v>2.2584588007414834E-4</c:v>
                </c:pt>
                <c:pt idx="13260">
                  <c:v>2.2584588007414834E-4</c:v>
                </c:pt>
                <c:pt idx="13261">
                  <c:v>2.2584588007414834E-4</c:v>
                </c:pt>
                <c:pt idx="13262">
                  <c:v>2.2584588007414834E-4</c:v>
                </c:pt>
                <c:pt idx="13263">
                  <c:v>2.2584588007414834E-4</c:v>
                </c:pt>
                <c:pt idx="13264">
                  <c:v>2.2584588007414834E-4</c:v>
                </c:pt>
                <c:pt idx="13265">
                  <c:v>2.2584588007414834E-4</c:v>
                </c:pt>
                <c:pt idx="13266">
                  <c:v>2.2584588007414834E-4</c:v>
                </c:pt>
                <c:pt idx="13267">
                  <c:v>2.2584588007414834E-4</c:v>
                </c:pt>
                <c:pt idx="13268">
                  <c:v>2.2584588007414834E-4</c:v>
                </c:pt>
                <c:pt idx="13269">
                  <c:v>2.2584588007414834E-4</c:v>
                </c:pt>
                <c:pt idx="13270">
                  <c:v>2.2584588007414834E-4</c:v>
                </c:pt>
                <c:pt idx="13271">
                  <c:v>2.2584588007414834E-4</c:v>
                </c:pt>
                <c:pt idx="13272">
                  <c:v>2.2584588007414834E-4</c:v>
                </c:pt>
                <c:pt idx="13273">
                  <c:v>2.2584588007414834E-4</c:v>
                </c:pt>
                <c:pt idx="13274">
                  <c:v>2.2584588007414834E-4</c:v>
                </c:pt>
                <c:pt idx="13275">
                  <c:v>2.2584588007414834E-4</c:v>
                </c:pt>
                <c:pt idx="13276">
                  <c:v>2.2584588007414834E-4</c:v>
                </c:pt>
                <c:pt idx="13277">
                  <c:v>2.2584588007414834E-4</c:v>
                </c:pt>
                <c:pt idx="13278">
                  <c:v>2.2584588007414834E-4</c:v>
                </c:pt>
                <c:pt idx="13279">
                  <c:v>2.2584588007414834E-4</c:v>
                </c:pt>
                <c:pt idx="13280">
                  <c:v>2.2584588007414834E-4</c:v>
                </c:pt>
                <c:pt idx="13281">
                  <c:v>2.2584588007414834E-4</c:v>
                </c:pt>
                <c:pt idx="13282">
                  <c:v>2.2584588007414834E-4</c:v>
                </c:pt>
                <c:pt idx="13283">
                  <c:v>2.2584588007414834E-4</c:v>
                </c:pt>
                <c:pt idx="13284">
                  <c:v>2.2584588007414834E-4</c:v>
                </c:pt>
                <c:pt idx="13285">
                  <c:v>2.2584588007414834E-4</c:v>
                </c:pt>
                <c:pt idx="13286">
                  <c:v>2.2584588007414834E-4</c:v>
                </c:pt>
                <c:pt idx="13287">
                  <c:v>2.2584588007414834E-4</c:v>
                </c:pt>
                <c:pt idx="13288">
                  <c:v>2.2584588007414834E-4</c:v>
                </c:pt>
                <c:pt idx="13289">
                  <c:v>2.2584588007414834E-4</c:v>
                </c:pt>
                <c:pt idx="13290">
                  <c:v>2.2584588007414834E-4</c:v>
                </c:pt>
                <c:pt idx="13291">
                  <c:v>2.2584588007414834E-4</c:v>
                </c:pt>
                <c:pt idx="13292">
                  <c:v>2.2584588007414834E-4</c:v>
                </c:pt>
                <c:pt idx="13293">
                  <c:v>2.2584588007414834E-4</c:v>
                </c:pt>
                <c:pt idx="13294">
                  <c:v>2.2584588007414834E-4</c:v>
                </c:pt>
                <c:pt idx="13295">
                  <c:v>2.2584588007414834E-4</c:v>
                </c:pt>
                <c:pt idx="13296">
                  <c:v>2.2584588007414834E-4</c:v>
                </c:pt>
                <c:pt idx="13297">
                  <c:v>2.2584588007414834E-4</c:v>
                </c:pt>
                <c:pt idx="13298">
                  <c:v>2.2584588007414834E-4</c:v>
                </c:pt>
                <c:pt idx="13299">
                  <c:v>2.2584588007414834E-4</c:v>
                </c:pt>
                <c:pt idx="13300">
                  <c:v>2.2584588007414834E-4</c:v>
                </c:pt>
                <c:pt idx="13301">
                  <c:v>2.2584588007414834E-4</c:v>
                </c:pt>
                <c:pt idx="13302">
                  <c:v>2.2584588007414834E-4</c:v>
                </c:pt>
                <c:pt idx="13303">
                  <c:v>2.2584588007414834E-4</c:v>
                </c:pt>
                <c:pt idx="13304">
                  <c:v>2.2584588007414834E-4</c:v>
                </c:pt>
                <c:pt idx="13305">
                  <c:v>2.2584588007414834E-4</c:v>
                </c:pt>
                <c:pt idx="13306">
                  <c:v>2.2584588007414834E-4</c:v>
                </c:pt>
                <c:pt idx="13307">
                  <c:v>2.2584588007414834E-4</c:v>
                </c:pt>
                <c:pt idx="13308">
                  <c:v>2.2584588007414834E-4</c:v>
                </c:pt>
                <c:pt idx="13309">
                  <c:v>2.2584588007414834E-4</c:v>
                </c:pt>
                <c:pt idx="13310">
                  <c:v>2.2584588007414834E-4</c:v>
                </c:pt>
                <c:pt idx="13311">
                  <c:v>2.2584588007414834E-4</c:v>
                </c:pt>
                <c:pt idx="13312">
                  <c:v>2.2584588007414834E-4</c:v>
                </c:pt>
                <c:pt idx="13313">
                  <c:v>2.2584588007414834E-4</c:v>
                </c:pt>
                <c:pt idx="13314">
                  <c:v>2.2584588007414834E-4</c:v>
                </c:pt>
                <c:pt idx="13315">
                  <c:v>2.2584588007414834E-4</c:v>
                </c:pt>
                <c:pt idx="13316">
                  <c:v>2.2584588007414834E-4</c:v>
                </c:pt>
                <c:pt idx="13317">
                  <c:v>2.2584588007414834E-4</c:v>
                </c:pt>
                <c:pt idx="13318">
                  <c:v>2.2584588007414834E-4</c:v>
                </c:pt>
                <c:pt idx="13319">
                  <c:v>2.2584588007414834E-4</c:v>
                </c:pt>
                <c:pt idx="13320">
                  <c:v>2.2584588007414834E-4</c:v>
                </c:pt>
                <c:pt idx="13321">
                  <c:v>2.2584588007414834E-4</c:v>
                </c:pt>
                <c:pt idx="13322">
                  <c:v>2.2584588007414834E-4</c:v>
                </c:pt>
                <c:pt idx="13323">
                  <c:v>2.2584588007414834E-4</c:v>
                </c:pt>
                <c:pt idx="13324">
                  <c:v>2.2584588007414834E-4</c:v>
                </c:pt>
                <c:pt idx="13325">
                  <c:v>2.2584588007414834E-4</c:v>
                </c:pt>
                <c:pt idx="13326">
                  <c:v>2.2584588007414834E-4</c:v>
                </c:pt>
                <c:pt idx="13327">
                  <c:v>2.2584588007414834E-4</c:v>
                </c:pt>
                <c:pt idx="13328">
                  <c:v>2.2584588007414834E-4</c:v>
                </c:pt>
                <c:pt idx="13329">
                  <c:v>2.2584588007414834E-4</c:v>
                </c:pt>
                <c:pt idx="13330">
                  <c:v>2.2584588007414834E-4</c:v>
                </c:pt>
                <c:pt idx="13331">
                  <c:v>2.2584588007414834E-4</c:v>
                </c:pt>
                <c:pt idx="13332">
                  <c:v>2.2584588007414834E-4</c:v>
                </c:pt>
                <c:pt idx="13333">
                  <c:v>2.2584588007414834E-4</c:v>
                </c:pt>
                <c:pt idx="13334">
                  <c:v>2.2584588007414834E-4</c:v>
                </c:pt>
                <c:pt idx="13335">
                  <c:v>2.2584588007414834E-4</c:v>
                </c:pt>
                <c:pt idx="13336">
                  <c:v>2.2584588007414834E-4</c:v>
                </c:pt>
                <c:pt idx="13337">
                  <c:v>2.2584588007414834E-4</c:v>
                </c:pt>
                <c:pt idx="13338">
                  <c:v>2.2584588007414834E-4</c:v>
                </c:pt>
                <c:pt idx="13339">
                  <c:v>2.2584588007414834E-4</c:v>
                </c:pt>
                <c:pt idx="13340">
                  <c:v>2.2584588007414834E-4</c:v>
                </c:pt>
                <c:pt idx="13341">
                  <c:v>2.2584588007414834E-4</c:v>
                </c:pt>
                <c:pt idx="13342">
                  <c:v>2.2584588007414834E-4</c:v>
                </c:pt>
                <c:pt idx="13343">
                  <c:v>2.2584588007414834E-4</c:v>
                </c:pt>
                <c:pt idx="13344">
                  <c:v>2.2584588007414834E-4</c:v>
                </c:pt>
                <c:pt idx="13345">
                  <c:v>2.2584588007414834E-4</c:v>
                </c:pt>
                <c:pt idx="13346">
                  <c:v>2.2584588007414834E-4</c:v>
                </c:pt>
                <c:pt idx="13347">
                  <c:v>2.2584588007414834E-4</c:v>
                </c:pt>
                <c:pt idx="13348">
                  <c:v>2.2584588007414834E-4</c:v>
                </c:pt>
                <c:pt idx="13349">
                  <c:v>2.2584588007414834E-4</c:v>
                </c:pt>
                <c:pt idx="13350">
                  <c:v>2.2584588007414834E-4</c:v>
                </c:pt>
                <c:pt idx="13351">
                  <c:v>2.2584588007414834E-4</c:v>
                </c:pt>
                <c:pt idx="13352">
                  <c:v>2.2584588007414834E-4</c:v>
                </c:pt>
                <c:pt idx="13353">
                  <c:v>2.2584588007414834E-4</c:v>
                </c:pt>
                <c:pt idx="13354">
                  <c:v>2.2584588007414834E-4</c:v>
                </c:pt>
                <c:pt idx="13355">
                  <c:v>2.2584588007414834E-4</c:v>
                </c:pt>
                <c:pt idx="13356">
                  <c:v>2.2584588007414834E-4</c:v>
                </c:pt>
                <c:pt idx="13357">
                  <c:v>2.2584588007414834E-4</c:v>
                </c:pt>
                <c:pt idx="13358">
                  <c:v>2.2584588007414834E-4</c:v>
                </c:pt>
                <c:pt idx="13359">
                  <c:v>2.2584588007414834E-4</c:v>
                </c:pt>
                <c:pt idx="13360">
                  <c:v>2.2584588007414834E-4</c:v>
                </c:pt>
                <c:pt idx="13361">
                  <c:v>2.2584588007414834E-4</c:v>
                </c:pt>
                <c:pt idx="13362">
                  <c:v>2.2584588007414834E-4</c:v>
                </c:pt>
                <c:pt idx="13363">
                  <c:v>2.2584588007414834E-4</c:v>
                </c:pt>
                <c:pt idx="13364">
                  <c:v>2.2584588007414834E-4</c:v>
                </c:pt>
                <c:pt idx="13365">
                  <c:v>2.2584588007414834E-4</c:v>
                </c:pt>
                <c:pt idx="13366">
                  <c:v>2.2584588007414834E-4</c:v>
                </c:pt>
                <c:pt idx="13367">
                  <c:v>2.2584588007414834E-4</c:v>
                </c:pt>
                <c:pt idx="13368">
                  <c:v>2.2584588007414834E-4</c:v>
                </c:pt>
                <c:pt idx="13369">
                  <c:v>2.2584588007414834E-4</c:v>
                </c:pt>
                <c:pt idx="13370">
                  <c:v>2.2584588007414834E-4</c:v>
                </c:pt>
                <c:pt idx="13371">
                  <c:v>2.2584588007414834E-4</c:v>
                </c:pt>
                <c:pt idx="13372">
                  <c:v>2.2584588007414834E-4</c:v>
                </c:pt>
                <c:pt idx="13373">
                  <c:v>2.2584588007414834E-4</c:v>
                </c:pt>
                <c:pt idx="13374">
                  <c:v>2.2584588007414834E-4</c:v>
                </c:pt>
                <c:pt idx="13375">
                  <c:v>2.2584588007414834E-4</c:v>
                </c:pt>
                <c:pt idx="13376">
                  <c:v>2.2584588007414834E-4</c:v>
                </c:pt>
                <c:pt idx="13377">
                  <c:v>2.2584588007414834E-4</c:v>
                </c:pt>
                <c:pt idx="13378">
                  <c:v>2.2584588007414834E-4</c:v>
                </c:pt>
                <c:pt idx="13379">
                  <c:v>2.2584588007414834E-4</c:v>
                </c:pt>
                <c:pt idx="13380">
                  <c:v>2.2584588007414834E-4</c:v>
                </c:pt>
                <c:pt idx="13381">
                  <c:v>2.2584588007414834E-4</c:v>
                </c:pt>
                <c:pt idx="13382">
                  <c:v>2.2584588007414834E-4</c:v>
                </c:pt>
                <c:pt idx="13383">
                  <c:v>2.2584588007414834E-4</c:v>
                </c:pt>
                <c:pt idx="13384">
                  <c:v>2.2584588007414834E-4</c:v>
                </c:pt>
                <c:pt idx="13385">
                  <c:v>2.2584588007414834E-4</c:v>
                </c:pt>
                <c:pt idx="13386">
                  <c:v>2.2584588007414834E-4</c:v>
                </c:pt>
                <c:pt idx="13387">
                  <c:v>2.2584588007414834E-4</c:v>
                </c:pt>
                <c:pt idx="13388">
                  <c:v>2.2584588007414834E-4</c:v>
                </c:pt>
                <c:pt idx="13389">
                  <c:v>2.2584588007414834E-4</c:v>
                </c:pt>
                <c:pt idx="13390">
                  <c:v>2.2584588007414834E-4</c:v>
                </c:pt>
                <c:pt idx="13391">
                  <c:v>2.2584588007414834E-4</c:v>
                </c:pt>
                <c:pt idx="13392">
                  <c:v>2.2584588007414834E-4</c:v>
                </c:pt>
                <c:pt idx="13393">
                  <c:v>2.2584588007414834E-4</c:v>
                </c:pt>
                <c:pt idx="13394">
                  <c:v>2.2584588007414834E-4</c:v>
                </c:pt>
                <c:pt idx="13395">
                  <c:v>2.2584588007414834E-4</c:v>
                </c:pt>
                <c:pt idx="13396">
                  <c:v>2.2584588007414834E-4</c:v>
                </c:pt>
                <c:pt idx="13397">
                  <c:v>2.2584588007414834E-4</c:v>
                </c:pt>
                <c:pt idx="13398">
                  <c:v>2.2584588007414834E-4</c:v>
                </c:pt>
                <c:pt idx="13399">
                  <c:v>2.2584588007414834E-4</c:v>
                </c:pt>
                <c:pt idx="13400">
                  <c:v>2.2584588007414834E-4</c:v>
                </c:pt>
                <c:pt idx="13401">
                  <c:v>2.2584588007414834E-4</c:v>
                </c:pt>
                <c:pt idx="13402">
                  <c:v>2.2584588007414834E-4</c:v>
                </c:pt>
                <c:pt idx="13403">
                  <c:v>2.2584588007414834E-4</c:v>
                </c:pt>
                <c:pt idx="13404">
                  <c:v>2.2584588007414834E-4</c:v>
                </c:pt>
                <c:pt idx="13405">
                  <c:v>2.2584588007414834E-4</c:v>
                </c:pt>
                <c:pt idx="13406">
                  <c:v>2.2584588007414834E-4</c:v>
                </c:pt>
                <c:pt idx="13407">
                  <c:v>2.2584588007414834E-4</c:v>
                </c:pt>
                <c:pt idx="13408">
                  <c:v>2.2584588007414834E-4</c:v>
                </c:pt>
                <c:pt idx="13409">
                  <c:v>2.2584588007414834E-4</c:v>
                </c:pt>
                <c:pt idx="13410">
                  <c:v>2.2584588007414834E-4</c:v>
                </c:pt>
                <c:pt idx="13411">
                  <c:v>2.2584588007414834E-4</c:v>
                </c:pt>
                <c:pt idx="13412">
                  <c:v>2.2584588007414834E-4</c:v>
                </c:pt>
                <c:pt idx="13413">
                  <c:v>5.2967385460327027E-12</c:v>
                </c:pt>
                <c:pt idx="13414">
                  <c:v>3.7752666102280123E-12</c:v>
                </c:pt>
                <c:pt idx="13415">
                  <c:v>3.4297405123600092E-12</c:v>
                </c:pt>
                <c:pt idx="13416">
                  <c:v>3.3843187760050095E-12</c:v>
                </c:pt>
                <c:pt idx="13417">
                  <c:v>3.4024176846194972E-12</c:v>
                </c:pt>
                <c:pt idx="13418">
                  <c:v>3.2257338835129903E-12</c:v>
                </c:pt>
                <c:pt idx="13419">
                  <c:v>3.411496261989096E-12</c:v>
                </c:pt>
                <c:pt idx="13420">
                  <c:v>3.4297405123600092E-12</c:v>
                </c:pt>
                <c:pt idx="13421">
                  <c:v>3.494352538063431E-12</c:v>
                </c:pt>
                <c:pt idx="13422">
                  <c:v>3.494352538063431E-12</c:v>
                </c:pt>
                <c:pt idx="13423">
                  <c:v>3.5792211752713246E-12</c:v>
                </c:pt>
                <c:pt idx="13424">
                  <c:v>3.5696887808144226E-12</c:v>
                </c:pt>
                <c:pt idx="13425">
                  <c:v>3.5130398933154308E-12</c:v>
                </c:pt>
                <c:pt idx="13426">
                  <c:v>3.5036837567801216E-12</c:v>
                </c:pt>
                <c:pt idx="13427">
                  <c:v>3.5696887808144226E-12</c:v>
                </c:pt>
                <c:pt idx="13428">
                  <c:v>3.617598411497309E-12</c:v>
                </c:pt>
                <c:pt idx="13429">
                  <c:v>3.5983623972571396E-12</c:v>
                </c:pt>
                <c:pt idx="13430">
                  <c:v>3.7054603669825891E-12</c:v>
                </c:pt>
                <c:pt idx="13431">
                  <c:v>3.5792211752713246E-12</c:v>
                </c:pt>
                <c:pt idx="13432">
                  <c:v>3.5601892259876726E-12</c:v>
                </c:pt>
                <c:pt idx="13433">
                  <c:v>3.5130398933154308E-12</c:v>
                </c:pt>
                <c:pt idx="13434">
                  <c:v>3.5130398933154308E-12</c:v>
                </c:pt>
                <c:pt idx="13435">
                  <c:v>3.617598411497309E-12</c:v>
                </c:pt>
                <c:pt idx="13436">
                  <c:v>3.5224210142091906E-12</c:v>
                </c:pt>
                <c:pt idx="13437">
                  <c:v>3.67594103310252E-12</c:v>
                </c:pt>
                <c:pt idx="13438">
                  <c:v>3.5318197931569825E-12</c:v>
                </c:pt>
                <c:pt idx="13439">
                  <c:v>3.5887790247607665E-12</c:v>
                </c:pt>
                <c:pt idx="13440">
                  <c:v>3.5887790247607665E-12</c:v>
                </c:pt>
                <c:pt idx="13441">
                  <c:v>3.617598411497309E-12</c:v>
                </c:pt>
                <c:pt idx="13442">
                  <c:v>3.5601892259876726E-12</c:v>
                </c:pt>
                <c:pt idx="13443">
                  <c:v>3.6466492298840415E-12</c:v>
                </c:pt>
                <c:pt idx="13444">
                  <c:v>3.6857494452871758E-12</c:v>
                </c:pt>
                <c:pt idx="13445">
                  <c:v>3.6563871373150846E-12</c:v>
                </c:pt>
                <c:pt idx="13446">
                  <c:v>3.5983623972571396E-12</c:v>
                </c:pt>
                <c:pt idx="13447">
                  <c:v>3.6955917648111122E-12</c:v>
                </c:pt>
                <c:pt idx="13448">
                  <c:v>3.67594103310252E-12</c:v>
                </c:pt>
                <c:pt idx="13449">
                  <c:v>3.5887790247607665E-12</c:v>
                </c:pt>
                <c:pt idx="13450">
                  <c:v>3.5318197931569825E-12</c:v>
                </c:pt>
                <c:pt idx="13451">
                  <c:v>3.5887790247607665E-12</c:v>
                </c:pt>
                <c:pt idx="13452">
                  <c:v>3.7054603669825891E-12</c:v>
                </c:pt>
                <c:pt idx="13453">
                  <c:v>3.5983623972571396E-12</c:v>
                </c:pt>
                <c:pt idx="13454">
                  <c:v>3.7652199774957158E-12</c:v>
                </c:pt>
                <c:pt idx="13455">
                  <c:v>3.6079638085050986E-12</c:v>
                </c:pt>
                <c:pt idx="13456">
                  <c:v>3.5696887808144226E-12</c:v>
                </c:pt>
                <c:pt idx="13457">
                  <c:v>3.6955917648111122E-12</c:v>
                </c:pt>
                <c:pt idx="13458">
                  <c:v>3.7652199774957158E-12</c:v>
                </c:pt>
                <c:pt idx="13459">
                  <c:v>3.67594103310252E-12</c:v>
                </c:pt>
                <c:pt idx="13460">
                  <c:v>3.6369448700867968E-12</c:v>
                </c:pt>
                <c:pt idx="13461">
                  <c:v>3.67594103310252E-12</c:v>
                </c:pt>
                <c:pt idx="13462">
                  <c:v>3.7652199774957158E-12</c:v>
                </c:pt>
                <c:pt idx="13463">
                  <c:v>3.5887790247607665E-12</c:v>
                </c:pt>
                <c:pt idx="13464">
                  <c:v>3.67594103310252E-12</c:v>
                </c:pt>
                <c:pt idx="13465">
                  <c:v>3.67594103310252E-12</c:v>
                </c:pt>
                <c:pt idx="13466">
                  <c:v>3.6955917648111122E-12</c:v>
                </c:pt>
                <c:pt idx="13467">
                  <c:v>3.6955917648111122E-12</c:v>
                </c:pt>
                <c:pt idx="13468">
                  <c:v>3.8772841251943662E-12</c:v>
                </c:pt>
                <c:pt idx="13469">
                  <c:v>3.7054603669825891E-12</c:v>
                </c:pt>
                <c:pt idx="13470">
                  <c:v>3.6857494452871758E-12</c:v>
                </c:pt>
                <c:pt idx="13471">
                  <c:v>3.7853479738197307E-12</c:v>
                </c:pt>
                <c:pt idx="13472">
                  <c:v>3.8361520171320276E-12</c:v>
                </c:pt>
                <c:pt idx="13473">
                  <c:v>3.6955917648111122E-12</c:v>
                </c:pt>
                <c:pt idx="13474">
                  <c:v>3.6857494452871758E-12</c:v>
                </c:pt>
                <c:pt idx="13475">
                  <c:v>3.7652199774957158E-12</c:v>
                </c:pt>
                <c:pt idx="13476">
                  <c:v>3.8055915358440735E-12</c:v>
                </c:pt>
                <c:pt idx="13477">
                  <c:v>3.8772841251943662E-12</c:v>
                </c:pt>
                <c:pt idx="13478">
                  <c:v>3.6466492298840415E-12</c:v>
                </c:pt>
                <c:pt idx="13479">
                  <c:v>3.6955917648111122E-12</c:v>
                </c:pt>
                <c:pt idx="13480">
                  <c:v>3.7954562583954106E-12</c:v>
                </c:pt>
                <c:pt idx="13481">
                  <c:v>3.8876379134297657E-12</c:v>
                </c:pt>
                <c:pt idx="13482">
                  <c:v>3.7252689022318445E-12</c:v>
                </c:pt>
                <c:pt idx="13483">
                  <c:v>3.7054603669825891E-12</c:v>
                </c:pt>
                <c:pt idx="13484">
                  <c:v>3.6563871373150846E-12</c:v>
                </c:pt>
                <c:pt idx="13485">
                  <c:v>3.7252689022318445E-12</c:v>
                </c:pt>
                <c:pt idx="13486">
                  <c:v>3.8259353491941571E-12</c:v>
                </c:pt>
                <c:pt idx="13487">
                  <c:v>3.6955917648111122E-12</c:v>
                </c:pt>
                <c:pt idx="13488">
                  <c:v>3.7752666102280123E-12</c:v>
                </c:pt>
                <c:pt idx="13489">
                  <c:v>3.7352167533792489E-12</c:v>
                </c:pt>
                <c:pt idx="13490">
                  <c:v>3.7352167533792489E-12</c:v>
                </c:pt>
                <c:pt idx="13491">
                  <c:v>3.7652199774957158E-12</c:v>
                </c:pt>
                <c:pt idx="13492">
                  <c:v>3.8157458908932603E-12</c:v>
                </c:pt>
                <c:pt idx="13493">
                  <c:v>3.7451911689828132E-12</c:v>
                </c:pt>
                <c:pt idx="13494">
                  <c:v>3.7752666102280123E-12</c:v>
                </c:pt>
                <c:pt idx="13495">
                  <c:v>3.7652199774957158E-12</c:v>
                </c:pt>
                <c:pt idx="13496">
                  <c:v>3.7752666102280123E-12</c:v>
                </c:pt>
                <c:pt idx="13497">
                  <c:v>3.7954562583954106E-12</c:v>
                </c:pt>
                <c:pt idx="13498">
                  <c:v>3.8157458908932603E-12</c:v>
                </c:pt>
                <c:pt idx="13499">
                  <c:v>3.8259353491941571E-12</c:v>
                </c:pt>
                <c:pt idx="13500">
                  <c:v>3.8055915358440735E-12</c:v>
                </c:pt>
                <c:pt idx="13501">
                  <c:v>3.7551922199795068E-12</c:v>
                </c:pt>
                <c:pt idx="13502">
                  <c:v>3.8669579117828578E-12</c:v>
                </c:pt>
                <c:pt idx="13503">
                  <c:v>3.7853479738197307E-12</c:v>
                </c:pt>
                <c:pt idx="13504">
                  <c:v>3.7153553219860432E-12</c:v>
                </c:pt>
                <c:pt idx="13505">
                  <c:v>3.7451911689828132E-12</c:v>
                </c:pt>
                <c:pt idx="13506">
                  <c:v>3.7954562583954106E-12</c:v>
                </c:pt>
                <c:pt idx="13507">
                  <c:v>3.6857494452871758E-12</c:v>
                </c:pt>
                <c:pt idx="13508">
                  <c:v>3.617598411497309E-12</c:v>
                </c:pt>
                <c:pt idx="13509">
                  <c:v>3.6661510485746174E-12</c:v>
                </c:pt>
                <c:pt idx="13510">
                  <c:v>3.8669579117828578E-12</c:v>
                </c:pt>
                <c:pt idx="13511">
                  <c:v>3.7853479738197307E-12</c:v>
                </c:pt>
                <c:pt idx="13512">
                  <c:v>3.8463959673667009E-12</c:v>
                </c:pt>
                <c:pt idx="13513">
                  <c:v>3.8157458908932603E-12</c:v>
                </c:pt>
                <c:pt idx="13514">
                  <c:v>3.8157458908932603E-12</c:v>
                </c:pt>
                <c:pt idx="13515">
                  <c:v>3.7853479738197307E-12</c:v>
                </c:pt>
                <c:pt idx="13516">
                  <c:v>4.1445436498698504E-12</c:v>
                </c:pt>
                <c:pt idx="13517">
                  <c:v>4.1445436498698504E-12</c:v>
                </c:pt>
                <c:pt idx="13518">
                  <c:v>4.0033455830834341E-12</c:v>
                </c:pt>
                <c:pt idx="13519">
                  <c:v>3.7054603669825891E-12</c:v>
                </c:pt>
                <c:pt idx="13520">
                  <c:v>3.8566591997563369E-12</c:v>
                </c:pt>
                <c:pt idx="13521">
                  <c:v>3.939806566976964E-12</c:v>
                </c:pt>
                <c:pt idx="13522">
                  <c:v>3.8259353491941571E-12</c:v>
                </c:pt>
                <c:pt idx="13523">
                  <c:v>3.8876379134297657E-12</c:v>
                </c:pt>
                <c:pt idx="13524">
                  <c:v>3.7853479738197307E-12</c:v>
                </c:pt>
                <c:pt idx="13525">
                  <c:v>3.8876379134297657E-12</c:v>
                </c:pt>
                <c:pt idx="13526">
                  <c:v>3.8361520171320276E-12</c:v>
                </c:pt>
                <c:pt idx="13527">
                  <c:v>3.908420327763672E-12</c:v>
                </c:pt>
                <c:pt idx="13528">
                  <c:v>3.8361520171320276E-12</c:v>
                </c:pt>
                <c:pt idx="13529">
                  <c:v>3.9608761540146979E-12</c:v>
                </c:pt>
                <c:pt idx="13530">
                  <c:v>3.8980111905678418E-12</c:v>
                </c:pt>
                <c:pt idx="13531">
                  <c:v>3.8980111905678418E-12</c:v>
                </c:pt>
                <c:pt idx="13532">
                  <c:v>4.0033455830834341E-12</c:v>
                </c:pt>
                <c:pt idx="13533">
                  <c:v>3.9820500830664945E-12</c:v>
                </c:pt>
                <c:pt idx="13534">
                  <c:v>3.7752666102280123E-12</c:v>
                </c:pt>
                <c:pt idx="13535">
                  <c:v>4.0033455830834341E-12</c:v>
                </c:pt>
                <c:pt idx="13536">
                  <c:v>3.7652199774957158E-12</c:v>
                </c:pt>
                <c:pt idx="13537">
                  <c:v>3.8259353491941571E-12</c:v>
                </c:pt>
                <c:pt idx="13538">
                  <c:v>3.7752666102280123E-12</c:v>
                </c:pt>
                <c:pt idx="13539">
                  <c:v>3.8361520171320276E-12</c:v>
                </c:pt>
                <c:pt idx="13540">
                  <c:v>3.7551922199795068E-12</c:v>
                </c:pt>
                <c:pt idx="13541">
                  <c:v>3.9293220651652257E-12</c:v>
                </c:pt>
                <c:pt idx="13542">
                  <c:v>3.7153553219860432E-12</c:v>
                </c:pt>
                <c:pt idx="13543">
                  <c:v>3.8876379134297657E-12</c:v>
                </c:pt>
                <c:pt idx="13544">
                  <c:v>3.8055915358440735E-12</c:v>
                </c:pt>
                <c:pt idx="13545">
                  <c:v>4.0247465438936059E-12</c:v>
                </c:pt>
                <c:pt idx="13546">
                  <c:v>3.6563871373150846E-12</c:v>
                </c:pt>
                <c:pt idx="13547">
                  <c:v>4.1005763233157308E-12</c:v>
                </c:pt>
                <c:pt idx="13548">
                  <c:v>4.0896554248575605E-12</c:v>
                </c:pt>
                <c:pt idx="13549">
                  <c:v>3.8361520171320276E-12</c:v>
                </c:pt>
                <c:pt idx="13550">
                  <c:v>4.0679008060364096E-12</c:v>
                </c:pt>
                <c:pt idx="13551">
                  <c:v>3.8463959673667009E-12</c:v>
                </c:pt>
                <c:pt idx="13552">
                  <c:v>3.8876379134297657E-12</c:v>
                </c:pt>
                <c:pt idx="13553">
                  <c:v>3.8157458908932603E-12</c:v>
                </c:pt>
                <c:pt idx="13554">
                  <c:v>3.6369448700867968E-12</c:v>
                </c:pt>
                <c:pt idx="13555">
                  <c:v>3.8055915358440735E-12</c:v>
                </c:pt>
                <c:pt idx="13556">
                  <c:v>3.8463959673667009E-12</c:v>
                </c:pt>
                <c:pt idx="13557">
                  <c:v>3.8566591997563369E-12</c:v>
                </c:pt>
                <c:pt idx="13558">
                  <c:v>3.8772841251943662E-12</c:v>
                </c:pt>
                <c:pt idx="13559">
                  <c:v>3.8157458908932603E-12</c:v>
                </c:pt>
                <c:pt idx="13560">
                  <c:v>3.7853479738197307E-12</c:v>
                </c:pt>
                <c:pt idx="13561">
                  <c:v>3.8876379134297657E-12</c:v>
                </c:pt>
                <c:pt idx="13562">
                  <c:v>3.9188572612206846E-12</c:v>
                </c:pt>
                <c:pt idx="13563">
                  <c:v>3.9188572612206846E-12</c:v>
                </c:pt>
                <c:pt idx="13564">
                  <c:v>4.0033455830834341E-12</c:v>
                </c:pt>
                <c:pt idx="13565">
                  <c:v>4.014036002217543E-12</c:v>
                </c:pt>
                <c:pt idx="13566">
                  <c:v>4.0247465438936059E-12</c:v>
                </c:pt>
                <c:pt idx="13567">
                  <c:v>3.99268363530862E-12</c:v>
                </c:pt>
                <c:pt idx="13568">
                  <c:v>3.9293220651652257E-12</c:v>
                </c:pt>
                <c:pt idx="13569">
                  <c:v>3.7954562583954106E-12</c:v>
                </c:pt>
                <c:pt idx="13570">
                  <c:v>3.8055915358440735E-12</c:v>
                </c:pt>
                <c:pt idx="13571">
                  <c:v>3.8876379134297657E-12</c:v>
                </c:pt>
                <c:pt idx="13572">
                  <c:v>3.8669579117828578E-12</c:v>
                </c:pt>
                <c:pt idx="13573">
                  <c:v>3.8669579117828578E-12</c:v>
                </c:pt>
                <c:pt idx="13574">
                  <c:v>3.8876379134297657E-12</c:v>
                </c:pt>
                <c:pt idx="13575">
                  <c:v>3.7652199774957158E-12</c:v>
                </c:pt>
                <c:pt idx="13576">
                  <c:v>3.7451911689828132E-12</c:v>
                </c:pt>
                <c:pt idx="13577">
                  <c:v>3.8157458908932603E-12</c:v>
                </c:pt>
                <c:pt idx="13578">
                  <c:v>4.0354941115391766E-12</c:v>
                </c:pt>
                <c:pt idx="13579">
                  <c:v>3.7551922199795068E-12</c:v>
                </c:pt>
                <c:pt idx="13580">
                  <c:v>4.0033455830834341E-12</c:v>
                </c:pt>
                <c:pt idx="13581">
                  <c:v>3.939806566976964E-12</c:v>
                </c:pt>
                <c:pt idx="13582">
                  <c:v>3.8772841251943662E-12</c:v>
                </c:pt>
                <c:pt idx="13583">
                  <c:v>3.7853479738197307E-12</c:v>
                </c:pt>
                <c:pt idx="13584">
                  <c:v>3.8361520171320276E-12</c:v>
                </c:pt>
                <c:pt idx="13585">
                  <c:v>3.8980111905678418E-12</c:v>
                </c:pt>
                <c:pt idx="13586">
                  <c:v>3.8157458908932603E-12</c:v>
                </c:pt>
                <c:pt idx="13587">
                  <c:v>3.8463959673667009E-12</c:v>
                </c:pt>
                <c:pt idx="13588">
                  <c:v>3.8259353491941571E-12</c:v>
                </c:pt>
                <c:pt idx="13589">
                  <c:v>3.8566591997563369E-12</c:v>
                </c:pt>
                <c:pt idx="13590">
                  <c:v>3.7752666102280123E-12</c:v>
                </c:pt>
                <c:pt idx="13591">
                  <c:v>3.7451911689828132E-12</c:v>
                </c:pt>
                <c:pt idx="13592">
                  <c:v>3.8259353491941571E-12</c:v>
                </c:pt>
                <c:pt idx="13593">
                  <c:v>3.908420327763672E-12</c:v>
                </c:pt>
                <c:pt idx="13594">
                  <c:v>3.8669579117828578E-12</c:v>
                </c:pt>
                <c:pt idx="13595">
                  <c:v>3.7054603669825891E-12</c:v>
                </c:pt>
                <c:pt idx="13596">
                  <c:v>3.8772841251943662E-12</c:v>
                </c:pt>
                <c:pt idx="13597">
                  <c:v>3.971453164004456E-12</c:v>
                </c:pt>
                <c:pt idx="13598">
                  <c:v>3.7853479738197307E-12</c:v>
                </c:pt>
                <c:pt idx="13599">
                  <c:v>3.7451911689828132E-12</c:v>
                </c:pt>
                <c:pt idx="13600">
                  <c:v>3.6955917648111122E-12</c:v>
                </c:pt>
                <c:pt idx="13601">
                  <c:v>3.7853479738197307E-12</c:v>
                </c:pt>
                <c:pt idx="13602">
                  <c:v>3.7551922199795068E-12</c:v>
                </c:pt>
                <c:pt idx="13603">
                  <c:v>3.7652199774957158E-12</c:v>
                </c:pt>
                <c:pt idx="13604">
                  <c:v>3.8566591997563369E-12</c:v>
                </c:pt>
                <c:pt idx="13605">
                  <c:v>3.7451911689828132E-12</c:v>
                </c:pt>
                <c:pt idx="13606">
                  <c:v>3.5983623972571396E-12</c:v>
                </c:pt>
                <c:pt idx="13607">
                  <c:v>3.6369448700867968E-12</c:v>
                </c:pt>
                <c:pt idx="13608">
                  <c:v>3.7054603669825891E-12</c:v>
                </c:pt>
                <c:pt idx="13609">
                  <c:v>3.9503273133462715E-12</c:v>
                </c:pt>
                <c:pt idx="13610">
                  <c:v>3.9188572612206846E-12</c:v>
                </c:pt>
                <c:pt idx="13611">
                  <c:v>3.7954562583954106E-12</c:v>
                </c:pt>
                <c:pt idx="13612">
                  <c:v>3.8463959673667009E-12</c:v>
                </c:pt>
                <c:pt idx="13613">
                  <c:v>3.8361520171320276E-12</c:v>
                </c:pt>
                <c:pt idx="13614">
                  <c:v>3.6369448700867968E-12</c:v>
                </c:pt>
                <c:pt idx="13615">
                  <c:v>3.8361520171320276E-12</c:v>
                </c:pt>
                <c:pt idx="13616">
                  <c:v>3.8772841251943662E-12</c:v>
                </c:pt>
                <c:pt idx="13617">
                  <c:v>3.9608761540146979E-12</c:v>
                </c:pt>
                <c:pt idx="13618">
                  <c:v>3.9608761540146979E-12</c:v>
                </c:pt>
                <c:pt idx="13619">
                  <c:v>3.7652199774957158E-12</c:v>
                </c:pt>
                <c:pt idx="13620">
                  <c:v>3.6369448700867968E-12</c:v>
                </c:pt>
                <c:pt idx="13621">
                  <c:v>3.67594103310252E-12</c:v>
                </c:pt>
                <c:pt idx="13622">
                  <c:v>3.8463959673667009E-12</c:v>
                </c:pt>
                <c:pt idx="13623">
                  <c:v>3.6955917648111122E-12</c:v>
                </c:pt>
                <c:pt idx="13624">
                  <c:v>3.7252689022318445E-12</c:v>
                </c:pt>
                <c:pt idx="13625">
                  <c:v>3.5887790247607665E-12</c:v>
                </c:pt>
                <c:pt idx="13626">
                  <c:v>3.6272587424568028E-12</c:v>
                </c:pt>
                <c:pt idx="13627">
                  <c:v>3.67594103310252E-12</c:v>
                </c:pt>
                <c:pt idx="13628">
                  <c:v>3.67594103310252E-12</c:v>
                </c:pt>
                <c:pt idx="13629">
                  <c:v>3.8157458908932603E-12</c:v>
                </c:pt>
                <c:pt idx="13630">
                  <c:v>3.7054603669825891E-12</c:v>
                </c:pt>
                <c:pt idx="13631">
                  <c:v>3.8361520171320276E-12</c:v>
                </c:pt>
                <c:pt idx="13632">
                  <c:v>3.6857494452871758E-12</c:v>
                </c:pt>
                <c:pt idx="13633">
                  <c:v>3.7752666102280123E-12</c:v>
                </c:pt>
                <c:pt idx="13634">
                  <c:v>3.7752666102280123E-12</c:v>
                </c:pt>
                <c:pt idx="13635">
                  <c:v>3.8157458908932603E-12</c:v>
                </c:pt>
                <c:pt idx="13636">
                  <c:v>3.7153553219860432E-12</c:v>
                </c:pt>
                <c:pt idx="13637">
                  <c:v>3.6955917648111122E-12</c:v>
                </c:pt>
                <c:pt idx="13638">
                  <c:v>3.7752666102280123E-12</c:v>
                </c:pt>
                <c:pt idx="13639">
                  <c:v>3.7054603669825891E-12</c:v>
                </c:pt>
                <c:pt idx="13640">
                  <c:v>3.5696887808144226E-12</c:v>
                </c:pt>
                <c:pt idx="13641">
                  <c:v>3.7352167533792489E-12</c:v>
                </c:pt>
                <c:pt idx="13642">
                  <c:v>3.6563871373150846E-12</c:v>
                </c:pt>
                <c:pt idx="13643">
                  <c:v>3.7551922199795068E-12</c:v>
                </c:pt>
                <c:pt idx="13644">
                  <c:v>3.6272587424568028E-12</c:v>
                </c:pt>
                <c:pt idx="13645">
                  <c:v>3.7153553219860432E-12</c:v>
                </c:pt>
                <c:pt idx="13646">
                  <c:v>3.7752666102280123E-12</c:v>
                </c:pt>
                <c:pt idx="13647">
                  <c:v>3.908420327763672E-12</c:v>
                </c:pt>
                <c:pt idx="13648">
                  <c:v>3.8669579117828578E-12</c:v>
                </c:pt>
                <c:pt idx="13649">
                  <c:v>3.8157458908932603E-12</c:v>
                </c:pt>
                <c:pt idx="13650">
                  <c:v>3.8566591997563369E-12</c:v>
                </c:pt>
                <c:pt idx="13651">
                  <c:v>3.7652199774957158E-12</c:v>
                </c:pt>
                <c:pt idx="13652">
                  <c:v>3.617598411497309E-12</c:v>
                </c:pt>
                <c:pt idx="13653">
                  <c:v>3.7752666102280123E-12</c:v>
                </c:pt>
                <c:pt idx="13654">
                  <c:v>3.7153553219860432E-12</c:v>
                </c:pt>
                <c:pt idx="13655">
                  <c:v>3.7752666102280123E-12</c:v>
                </c:pt>
                <c:pt idx="13656">
                  <c:v>3.8669579117828578E-12</c:v>
                </c:pt>
                <c:pt idx="13657">
                  <c:v>3.7954562583954106E-12</c:v>
                </c:pt>
                <c:pt idx="13658">
                  <c:v>3.5318197931569825E-12</c:v>
                </c:pt>
                <c:pt idx="13659">
                  <c:v>3.6272587424568028E-12</c:v>
                </c:pt>
                <c:pt idx="13660">
                  <c:v>3.6955917648111122E-12</c:v>
                </c:pt>
                <c:pt idx="13661">
                  <c:v>3.6369448700867968E-12</c:v>
                </c:pt>
                <c:pt idx="13662">
                  <c:v>3.617598411497309E-12</c:v>
                </c:pt>
                <c:pt idx="13663">
                  <c:v>3.6466492298840415E-12</c:v>
                </c:pt>
                <c:pt idx="13664">
                  <c:v>3.6369448700867968E-12</c:v>
                </c:pt>
                <c:pt idx="13665">
                  <c:v>3.7451911689828132E-12</c:v>
                </c:pt>
                <c:pt idx="13666">
                  <c:v>3.7352167533792489E-12</c:v>
                </c:pt>
                <c:pt idx="13667">
                  <c:v>3.8055915358440735E-12</c:v>
                </c:pt>
                <c:pt idx="13668">
                  <c:v>3.7252689022318445E-12</c:v>
                </c:pt>
                <c:pt idx="13669">
                  <c:v>3.6661510485746174E-12</c:v>
                </c:pt>
                <c:pt idx="13670">
                  <c:v>3.7853479738197307E-12</c:v>
                </c:pt>
                <c:pt idx="13671">
                  <c:v>3.7352167533792489E-12</c:v>
                </c:pt>
                <c:pt idx="13672">
                  <c:v>3.7153553219860432E-12</c:v>
                </c:pt>
                <c:pt idx="13673">
                  <c:v>3.6955917648111122E-12</c:v>
                </c:pt>
                <c:pt idx="13674">
                  <c:v>3.7551922199795068E-12</c:v>
                </c:pt>
                <c:pt idx="13675">
                  <c:v>3.9503273133462715E-12</c:v>
                </c:pt>
                <c:pt idx="13676">
                  <c:v>3.7451911689828132E-12</c:v>
                </c:pt>
                <c:pt idx="13677">
                  <c:v>3.7054603669825891E-12</c:v>
                </c:pt>
                <c:pt idx="13678">
                  <c:v>3.6955917648111122E-12</c:v>
                </c:pt>
                <c:pt idx="13679">
                  <c:v>3.6369448700867968E-12</c:v>
                </c:pt>
                <c:pt idx="13680">
                  <c:v>3.8055915358440735E-12</c:v>
                </c:pt>
                <c:pt idx="13681">
                  <c:v>3.6955917648111122E-12</c:v>
                </c:pt>
                <c:pt idx="13682">
                  <c:v>3.7252689022318445E-12</c:v>
                </c:pt>
                <c:pt idx="13683">
                  <c:v>3.939806566976964E-12</c:v>
                </c:pt>
                <c:pt idx="13684">
                  <c:v>3.8463959673667009E-12</c:v>
                </c:pt>
                <c:pt idx="13685">
                  <c:v>3.5792211752713246E-12</c:v>
                </c:pt>
                <c:pt idx="13686">
                  <c:v>3.7252689022318445E-12</c:v>
                </c:pt>
                <c:pt idx="13687">
                  <c:v>3.7551922199795068E-12</c:v>
                </c:pt>
                <c:pt idx="13688">
                  <c:v>3.8361520171320276E-12</c:v>
                </c:pt>
                <c:pt idx="13689">
                  <c:v>3.8259353491941571E-12</c:v>
                </c:pt>
                <c:pt idx="13690">
                  <c:v>3.7652199774957158E-12</c:v>
                </c:pt>
                <c:pt idx="13691">
                  <c:v>3.8157458908932603E-12</c:v>
                </c:pt>
                <c:pt idx="13692">
                  <c:v>3.7954562583954106E-12</c:v>
                </c:pt>
                <c:pt idx="13693">
                  <c:v>3.7551922199795068E-12</c:v>
                </c:pt>
                <c:pt idx="13694">
                  <c:v>3.6955917648111122E-12</c:v>
                </c:pt>
                <c:pt idx="13695">
                  <c:v>3.6955917648111122E-12</c:v>
                </c:pt>
                <c:pt idx="13696">
                  <c:v>3.7652199774957158E-12</c:v>
                </c:pt>
                <c:pt idx="13697">
                  <c:v>3.7352167533792489E-12</c:v>
                </c:pt>
                <c:pt idx="13698">
                  <c:v>3.8157458908932603E-12</c:v>
                </c:pt>
                <c:pt idx="13699">
                  <c:v>3.8361520171320276E-12</c:v>
                </c:pt>
                <c:pt idx="13700">
                  <c:v>3.7153553219860432E-12</c:v>
                </c:pt>
                <c:pt idx="13701">
                  <c:v>3.7954562583954106E-12</c:v>
                </c:pt>
                <c:pt idx="13702">
                  <c:v>3.7054603669825891E-12</c:v>
                </c:pt>
                <c:pt idx="13703">
                  <c:v>3.7752666102280123E-12</c:v>
                </c:pt>
                <c:pt idx="13704">
                  <c:v>3.6661510485746174E-12</c:v>
                </c:pt>
                <c:pt idx="13705">
                  <c:v>3.7451911689828132E-12</c:v>
                </c:pt>
                <c:pt idx="13706">
                  <c:v>3.7752666102280123E-12</c:v>
                </c:pt>
                <c:pt idx="13707">
                  <c:v>3.8055915358440735E-12</c:v>
                </c:pt>
                <c:pt idx="13708">
                  <c:v>3.8259353491941571E-12</c:v>
                </c:pt>
                <c:pt idx="13709">
                  <c:v>3.6563871373150846E-12</c:v>
                </c:pt>
                <c:pt idx="13710">
                  <c:v>3.8669579117828578E-12</c:v>
                </c:pt>
                <c:pt idx="13711">
                  <c:v>3.7551922199795068E-12</c:v>
                </c:pt>
                <c:pt idx="13712">
                  <c:v>3.8157458908932603E-12</c:v>
                </c:pt>
                <c:pt idx="13713">
                  <c:v>3.8157458908932603E-12</c:v>
                </c:pt>
                <c:pt idx="13714">
                  <c:v>3.7352167533792489E-12</c:v>
                </c:pt>
                <c:pt idx="13715">
                  <c:v>3.8669579117828578E-12</c:v>
                </c:pt>
                <c:pt idx="13716">
                  <c:v>3.6466492298840415E-12</c:v>
                </c:pt>
                <c:pt idx="13717">
                  <c:v>3.7954562583954106E-12</c:v>
                </c:pt>
                <c:pt idx="13718">
                  <c:v>3.7451911689828132E-12</c:v>
                </c:pt>
                <c:pt idx="13719">
                  <c:v>3.617598411497309E-12</c:v>
                </c:pt>
                <c:pt idx="13720">
                  <c:v>3.9188572612206846E-12</c:v>
                </c:pt>
                <c:pt idx="13721">
                  <c:v>3.8772841251943662E-12</c:v>
                </c:pt>
                <c:pt idx="13722">
                  <c:v>3.7451911689828132E-12</c:v>
                </c:pt>
                <c:pt idx="13723">
                  <c:v>3.8566591997563369E-12</c:v>
                </c:pt>
                <c:pt idx="13724">
                  <c:v>3.6955917648111122E-12</c:v>
                </c:pt>
                <c:pt idx="13725">
                  <c:v>3.7451911689828132E-12</c:v>
                </c:pt>
                <c:pt idx="13726">
                  <c:v>3.8157458908932603E-12</c:v>
                </c:pt>
                <c:pt idx="13727">
                  <c:v>3.6563871373150846E-12</c:v>
                </c:pt>
                <c:pt idx="13728">
                  <c:v>3.9293220651652257E-12</c:v>
                </c:pt>
                <c:pt idx="13729">
                  <c:v>3.8157458908932603E-12</c:v>
                </c:pt>
                <c:pt idx="13730">
                  <c:v>3.8055915358440735E-12</c:v>
                </c:pt>
                <c:pt idx="13731">
                  <c:v>3.8361520171320276E-12</c:v>
                </c:pt>
                <c:pt idx="13732">
                  <c:v>3.7551922199795068E-12</c:v>
                </c:pt>
                <c:pt idx="13733">
                  <c:v>3.7551922199795068E-12</c:v>
                </c:pt>
                <c:pt idx="13734">
                  <c:v>3.8259353491941571E-12</c:v>
                </c:pt>
                <c:pt idx="13735">
                  <c:v>3.7652199774957158E-12</c:v>
                </c:pt>
                <c:pt idx="13736">
                  <c:v>3.7153553219860432E-12</c:v>
                </c:pt>
                <c:pt idx="13737">
                  <c:v>3.8463959673667009E-12</c:v>
                </c:pt>
                <c:pt idx="13738">
                  <c:v>3.7551922199795068E-12</c:v>
                </c:pt>
                <c:pt idx="13739">
                  <c:v>3.8157458908932603E-12</c:v>
                </c:pt>
                <c:pt idx="13740">
                  <c:v>3.67594103310252E-12</c:v>
                </c:pt>
                <c:pt idx="13741">
                  <c:v>3.5318197931569825E-12</c:v>
                </c:pt>
                <c:pt idx="13742">
                  <c:v>3.8980111905678418E-12</c:v>
                </c:pt>
                <c:pt idx="13743">
                  <c:v>3.8772841251943662E-12</c:v>
                </c:pt>
                <c:pt idx="13744">
                  <c:v>3.8055915358440735E-12</c:v>
                </c:pt>
                <c:pt idx="13745">
                  <c:v>3.8361520171320276E-12</c:v>
                </c:pt>
                <c:pt idx="13746">
                  <c:v>3.6857494452871758E-12</c:v>
                </c:pt>
                <c:pt idx="13747">
                  <c:v>3.6857494452871758E-12</c:v>
                </c:pt>
                <c:pt idx="13748">
                  <c:v>3.8669579117828578E-12</c:v>
                </c:pt>
                <c:pt idx="13749">
                  <c:v>3.7252689022318445E-12</c:v>
                </c:pt>
                <c:pt idx="13750">
                  <c:v>3.7752666102280123E-12</c:v>
                </c:pt>
                <c:pt idx="13751">
                  <c:v>3.8157458908932603E-12</c:v>
                </c:pt>
                <c:pt idx="13752">
                  <c:v>3.6563871373150846E-12</c:v>
                </c:pt>
                <c:pt idx="13753">
                  <c:v>3.8669579117828578E-12</c:v>
                </c:pt>
                <c:pt idx="13754">
                  <c:v>3.67594103310252E-12</c:v>
                </c:pt>
                <c:pt idx="13755">
                  <c:v>3.6857494452871758E-12</c:v>
                </c:pt>
                <c:pt idx="13756">
                  <c:v>3.8980111905678418E-12</c:v>
                </c:pt>
                <c:pt idx="13757">
                  <c:v>3.6955917648111122E-12</c:v>
                </c:pt>
                <c:pt idx="13758">
                  <c:v>3.8157458908932603E-12</c:v>
                </c:pt>
                <c:pt idx="13759">
                  <c:v>3.8055915358440735E-12</c:v>
                </c:pt>
                <c:pt idx="13760">
                  <c:v>3.7954562583954106E-12</c:v>
                </c:pt>
                <c:pt idx="13761">
                  <c:v>3.8157458908932603E-12</c:v>
                </c:pt>
                <c:pt idx="13762">
                  <c:v>3.7054603669825891E-12</c:v>
                </c:pt>
                <c:pt idx="13763">
                  <c:v>3.7853479738197307E-12</c:v>
                </c:pt>
                <c:pt idx="13764">
                  <c:v>3.8055915358440735E-12</c:v>
                </c:pt>
                <c:pt idx="13765">
                  <c:v>3.8876379134297657E-12</c:v>
                </c:pt>
                <c:pt idx="13766">
                  <c:v>3.7853479738197307E-12</c:v>
                </c:pt>
                <c:pt idx="13767">
                  <c:v>3.7954562583954106E-12</c:v>
                </c:pt>
                <c:pt idx="13768">
                  <c:v>3.8669579117828578E-12</c:v>
                </c:pt>
                <c:pt idx="13769">
                  <c:v>3.7451911689828132E-12</c:v>
                </c:pt>
                <c:pt idx="13770">
                  <c:v>3.7752666102280123E-12</c:v>
                </c:pt>
                <c:pt idx="13771">
                  <c:v>3.7451911689828132E-12</c:v>
                </c:pt>
                <c:pt idx="13772">
                  <c:v>3.8566591997563369E-12</c:v>
                </c:pt>
                <c:pt idx="13773">
                  <c:v>3.7752666102280123E-12</c:v>
                </c:pt>
                <c:pt idx="13774">
                  <c:v>3.6563871373150846E-12</c:v>
                </c:pt>
                <c:pt idx="13775">
                  <c:v>3.7451911689828132E-12</c:v>
                </c:pt>
                <c:pt idx="13776">
                  <c:v>3.8157458908932603E-12</c:v>
                </c:pt>
                <c:pt idx="13777">
                  <c:v>3.8157458908932603E-12</c:v>
                </c:pt>
                <c:pt idx="13778">
                  <c:v>3.7551922199795068E-12</c:v>
                </c:pt>
                <c:pt idx="13779">
                  <c:v>3.8463959673667009E-12</c:v>
                </c:pt>
                <c:pt idx="13780">
                  <c:v>3.7352167533792489E-12</c:v>
                </c:pt>
                <c:pt idx="13781">
                  <c:v>3.8361520171320276E-12</c:v>
                </c:pt>
                <c:pt idx="13782">
                  <c:v>3.7954562583954106E-12</c:v>
                </c:pt>
                <c:pt idx="13783">
                  <c:v>3.8566591997563369E-12</c:v>
                </c:pt>
                <c:pt idx="13784">
                  <c:v>3.7853479738197307E-12</c:v>
                </c:pt>
                <c:pt idx="13785">
                  <c:v>3.9188572612206846E-12</c:v>
                </c:pt>
                <c:pt idx="13786">
                  <c:v>3.7752666102280123E-12</c:v>
                </c:pt>
                <c:pt idx="13787">
                  <c:v>3.8463959673667009E-12</c:v>
                </c:pt>
                <c:pt idx="13788">
                  <c:v>3.8157458908932603E-12</c:v>
                </c:pt>
                <c:pt idx="13789">
                  <c:v>3.8463959673667009E-12</c:v>
                </c:pt>
                <c:pt idx="13790">
                  <c:v>3.908420327763672E-12</c:v>
                </c:pt>
                <c:pt idx="13791">
                  <c:v>3.8055915358440735E-12</c:v>
                </c:pt>
                <c:pt idx="13792">
                  <c:v>3.8157458908932603E-12</c:v>
                </c:pt>
                <c:pt idx="13793">
                  <c:v>3.8876379134297657E-12</c:v>
                </c:pt>
                <c:pt idx="13794">
                  <c:v>3.8772841251943662E-12</c:v>
                </c:pt>
                <c:pt idx="13795">
                  <c:v>3.7551922199795068E-12</c:v>
                </c:pt>
                <c:pt idx="13796">
                  <c:v>3.8055915358440735E-12</c:v>
                </c:pt>
                <c:pt idx="13797">
                  <c:v>3.7752666102280123E-12</c:v>
                </c:pt>
                <c:pt idx="13798">
                  <c:v>3.908420327763672E-12</c:v>
                </c:pt>
                <c:pt idx="13799">
                  <c:v>3.8669579117828578E-12</c:v>
                </c:pt>
                <c:pt idx="13800">
                  <c:v>3.8876379134297657E-12</c:v>
                </c:pt>
                <c:pt idx="13801">
                  <c:v>3.8157458908932603E-12</c:v>
                </c:pt>
                <c:pt idx="13802">
                  <c:v>3.7954562583954106E-12</c:v>
                </c:pt>
                <c:pt idx="13803">
                  <c:v>3.8157458908932603E-12</c:v>
                </c:pt>
                <c:pt idx="13804">
                  <c:v>3.99268363530862E-12</c:v>
                </c:pt>
                <c:pt idx="13805">
                  <c:v>3.971453164004456E-12</c:v>
                </c:pt>
                <c:pt idx="13806">
                  <c:v>3.7352167533792489E-12</c:v>
                </c:pt>
                <c:pt idx="13807">
                  <c:v>3.9188572612206846E-12</c:v>
                </c:pt>
                <c:pt idx="13808">
                  <c:v>3.8361520171320276E-12</c:v>
                </c:pt>
                <c:pt idx="13809">
                  <c:v>3.8566591997563369E-12</c:v>
                </c:pt>
                <c:pt idx="13810">
                  <c:v>3.6955917648111122E-12</c:v>
                </c:pt>
                <c:pt idx="13811">
                  <c:v>3.7954562583954106E-12</c:v>
                </c:pt>
                <c:pt idx="13812">
                  <c:v>3.8669579117828578E-12</c:v>
                </c:pt>
                <c:pt idx="13813">
                  <c:v>3.8157458908932603E-12</c:v>
                </c:pt>
                <c:pt idx="13814">
                  <c:v>3.7153553219860432E-12</c:v>
                </c:pt>
                <c:pt idx="13815">
                  <c:v>3.6272587424568028E-12</c:v>
                </c:pt>
                <c:pt idx="13816">
                  <c:v>3.8980111905678418E-12</c:v>
                </c:pt>
                <c:pt idx="13817">
                  <c:v>3.6857494452871758E-12</c:v>
                </c:pt>
                <c:pt idx="13818">
                  <c:v>3.7752666102280123E-12</c:v>
                </c:pt>
                <c:pt idx="13819">
                  <c:v>2.2584588007414834E-4</c:v>
                </c:pt>
                <c:pt idx="13820">
                  <c:v>2.2584588007414834E-4</c:v>
                </c:pt>
                <c:pt idx="13821">
                  <c:v>2.2584588007414834E-4</c:v>
                </c:pt>
                <c:pt idx="13822">
                  <c:v>2.2584588007414834E-4</c:v>
                </c:pt>
                <c:pt idx="13823">
                  <c:v>2.2584588007414834E-4</c:v>
                </c:pt>
                <c:pt idx="13824">
                  <c:v>2.2584588007414834E-4</c:v>
                </c:pt>
                <c:pt idx="13825">
                  <c:v>2.2584588007414834E-4</c:v>
                </c:pt>
                <c:pt idx="13826">
                  <c:v>2.2584588007414834E-4</c:v>
                </c:pt>
                <c:pt idx="13827">
                  <c:v>2.2584588007414834E-4</c:v>
                </c:pt>
                <c:pt idx="13828">
                  <c:v>2.2584588007414834E-4</c:v>
                </c:pt>
                <c:pt idx="13829">
                  <c:v>2.2584588007414834E-4</c:v>
                </c:pt>
                <c:pt idx="13830">
                  <c:v>2.2584588007414834E-4</c:v>
                </c:pt>
                <c:pt idx="13831">
                  <c:v>2.2584588007414834E-4</c:v>
                </c:pt>
                <c:pt idx="13832">
                  <c:v>2.2584588007414834E-4</c:v>
                </c:pt>
                <c:pt idx="13833">
                  <c:v>2.2584588007414834E-4</c:v>
                </c:pt>
                <c:pt idx="13834">
                  <c:v>2.2584588007414834E-4</c:v>
                </c:pt>
                <c:pt idx="13835">
                  <c:v>2.2584588007414834E-4</c:v>
                </c:pt>
                <c:pt idx="13836">
                  <c:v>2.2584588007414834E-4</c:v>
                </c:pt>
                <c:pt idx="13837">
                  <c:v>2.2584588007414834E-4</c:v>
                </c:pt>
                <c:pt idx="13838">
                  <c:v>2.2584588007414834E-4</c:v>
                </c:pt>
                <c:pt idx="13839">
                  <c:v>2.2584588007414834E-4</c:v>
                </c:pt>
                <c:pt idx="13840">
                  <c:v>2.2584588007414834E-4</c:v>
                </c:pt>
                <c:pt idx="13841">
                  <c:v>2.2584588007414834E-4</c:v>
                </c:pt>
                <c:pt idx="13842">
                  <c:v>2.2584588007414834E-4</c:v>
                </c:pt>
                <c:pt idx="13843">
                  <c:v>2.2584588007414834E-4</c:v>
                </c:pt>
                <c:pt idx="13844">
                  <c:v>2.2584588007414834E-4</c:v>
                </c:pt>
                <c:pt idx="13845">
                  <c:v>2.2584588007414834E-4</c:v>
                </c:pt>
                <c:pt idx="13846">
                  <c:v>2.2584588007414834E-4</c:v>
                </c:pt>
                <c:pt idx="13847">
                  <c:v>2.2584588007414834E-4</c:v>
                </c:pt>
                <c:pt idx="13848">
                  <c:v>2.2584588007414834E-4</c:v>
                </c:pt>
                <c:pt idx="13849">
                  <c:v>2.2584588007414834E-4</c:v>
                </c:pt>
                <c:pt idx="13850">
                  <c:v>2.2584588007414834E-4</c:v>
                </c:pt>
                <c:pt idx="13851">
                  <c:v>2.2584588007414834E-4</c:v>
                </c:pt>
                <c:pt idx="13852">
                  <c:v>2.2584588007414834E-4</c:v>
                </c:pt>
                <c:pt idx="13853">
                  <c:v>2.2584588007414834E-4</c:v>
                </c:pt>
                <c:pt idx="13854">
                  <c:v>2.2584588007414834E-4</c:v>
                </c:pt>
                <c:pt idx="13855">
                  <c:v>2.2584588007414834E-4</c:v>
                </c:pt>
                <c:pt idx="13856">
                  <c:v>2.2584588007414834E-4</c:v>
                </c:pt>
                <c:pt idx="13857">
                  <c:v>2.2584588007414834E-4</c:v>
                </c:pt>
                <c:pt idx="13858">
                  <c:v>2.2584588007414834E-4</c:v>
                </c:pt>
                <c:pt idx="13859">
                  <c:v>2.2584588007414834E-4</c:v>
                </c:pt>
                <c:pt idx="13860">
                  <c:v>2.2584588007414834E-4</c:v>
                </c:pt>
                <c:pt idx="13861">
                  <c:v>2.2584588007414834E-4</c:v>
                </c:pt>
                <c:pt idx="13862">
                  <c:v>2.2584588007414834E-4</c:v>
                </c:pt>
                <c:pt idx="13863">
                  <c:v>2.2584588007414834E-4</c:v>
                </c:pt>
                <c:pt idx="13864">
                  <c:v>2.2584588007414834E-4</c:v>
                </c:pt>
                <c:pt idx="13865">
                  <c:v>2.2584588007414834E-4</c:v>
                </c:pt>
                <c:pt idx="13866">
                  <c:v>2.2584588007414834E-4</c:v>
                </c:pt>
                <c:pt idx="13867">
                  <c:v>2.2584588007414834E-4</c:v>
                </c:pt>
                <c:pt idx="13868">
                  <c:v>2.2584588007414834E-4</c:v>
                </c:pt>
                <c:pt idx="13869">
                  <c:v>2.2584588007414834E-4</c:v>
                </c:pt>
                <c:pt idx="13870">
                  <c:v>2.2584588007414834E-4</c:v>
                </c:pt>
                <c:pt idx="13871">
                  <c:v>2.2584588007414834E-4</c:v>
                </c:pt>
                <c:pt idx="13872">
                  <c:v>2.2584588007414834E-4</c:v>
                </c:pt>
                <c:pt idx="13873">
                  <c:v>2.2584588007414834E-4</c:v>
                </c:pt>
                <c:pt idx="13874">
                  <c:v>2.2584588007414834E-4</c:v>
                </c:pt>
                <c:pt idx="13875">
                  <c:v>2.2584588007414834E-4</c:v>
                </c:pt>
                <c:pt idx="13876">
                  <c:v>2.2584588007414834E-4</c:v>
                </c:pt>
                <c:pt idx="13877">
                  <c:v>2.2584588007414834E-4</c:v>
                </c:pt>
                <c:pt idx="13878">
                  <c:v>2.2584588007414834E-4</c:v>
                </c:pt>
                <c:pt idx="13879">
                  <c:v>2.2584588007414834E-4</c:v>
                </c:pt>
                <c:pt idx="13880">
                  <c:v>2.2584588007414834E-4</c:v>
                </c:pt>
                <c:pt idx="13881">
                  <c:v>2.2584588007414834E-4</c:v>
                </c:pt>
                <c:pt idx="13882">
                  <c:v>2.2584588007414834E-4</c:v>
                </c:pt>
                <c:pt idx="13883">
                  <c:v>2.2584588007414834E-4</c:v>
                </c:pt>
                <c:pt idx="13884">
                  <c:v>2.2584588007414834E-4</c:v>
                </c:pt>
                <c:pt idx="13885">
                  <c:v>2.2584588007414834E-4</c:v>
                </c:pt>
                <c:pt idx="13886">
                  <c:v>2.2584588007414834E-4</c:v>
                </c:pt>
                <c:pt idx="13887">
                  <c:v>2.2584588007414834E-4</c:v>
                </c:pt>
                <c:pt idx="13888">
                  <c:v>2.2584588007414834E-4</c:v>
                </c:pt>
                <c:pt idx="13889">
                  <c:v>2.2584588007414834E-4</c:v>
                </c:pt>
                <c:pt idx="13890">
                  <c:v>2.2584588007414834E-4</c:v>
                </c:pt>
                <c:pt idx="13891">
                  <c:v>2.2584588007414834E-4</c:v>
                </c:pt>
                <c:pt idx="13892">
                  <c:v>2.2584588007414834E-4</c:v>
                </c:pt>
                <c:pt idx="13893">
                  <c:v>2.2584588007414834E-4</c:v>
                </c:pt>
                <c:pt idx="13894">
                  <c:v>2.2584588007414834E-4</c:v>
                </c:pt>
                <c:pt idx="13895">
                  <c:v>2.2584588007414834E-4</c:v>
                </c:pt>
                <c:pt idx="13896">
                  <c:v>2.2584588007414834E-4</c:v>
                </c:pt>
                <c:pt idx="13897">
                  <c:v>2.2584588007414834E-4</c:v>
                </c:pt>
                <c:pt idx="13898">
                  <c:v>2.2584588007414834E-4</c:v>
                </c:pt>
                <c:pt idx="13899">
                  <c:v>2.2584588007414834E-4</c:v>
                </c:pt>
                <c:pt idx="13900">
                  <c:v>2.2584588007414834E-4</c:v>
                </c:pt>
                <c:pt idx="13901">
                  <c:v>2.2584588007414834E-4</c:v>
                </c:pt>
                <c:pt idx="13902">
                  <c:v>2.2584588007414834E-4</c:v>
                </c:pt>
                <c:pt idx="13903">
                  <c:v>2.2584588007414834E-4</c:v>
                </c:pt>
                <c:pt idx="13904">
                  <c:v>2.2584588007414834E-4</c:v>
                </c:pt>
                <c:pt idx="13905">
                  <c:v>2.2584588007414834E-4</c:v>
                </c:pt>
                <c:pt idx="13906">
                  <c:v>2.2584588007414834E-4</c:v>
                </c:pt>
                <c:pt idx="13907">
                  <c:v>2.2584588007414834E-4</c:v>
                </c:pt>
                <c:pt idx="13908">
                  <c:v>2.2584588007414834E-4</c:v>
                </c:pt>
                <c:pt idx="13909">
                  <c:v>2.2584588007414834E-4</c:v>
                </c:pt>
                <c:pt idx="13910">
                  <c:v>2.2584588007414834E-4</c:v>
                </c:pt>
                <c:pt idx="13911">
                  <c:v>2.2584588007414834E-4</c:v>
                </c:pt>
                <c:pt idx="13912">
                  <c:v>2.2584588007414834E-4</c:v>
                </c:pt>
                <c:pt idx="13913">
                  <c:v>2.2584588007414834E-4</c:v>
                </c:pt>
                <c:pt idx="13914">
                  <c:v>2.2584588007414834E-4</c:v>
                </c:pt>
                <c:pt idx="13915">
                  <c:v>2.2584588007414834E-4</c:v>
                </c:pt>
                <c:pt idx="13916">
                  <c:v>2.2584588007414834E-4</c:v>
                </c:pt>
                <c:pt idx="13917">
                  <c:v>2.2584588007414834E-4</c:v>
                </c:pt>
                <c:pt idx="13918">
                  <c:v>2.2584588007414834E-4</c:v>
                </c:pt>
                <c:pt idx="13919">
                  <c:v>2.2584588007414834E-4</c:v>
                </c:pt>
                <c:pt idx="13920">
                  <c:v>2.2584588007414834E-4</c:v>
                </c:pt>
                <c:pt idx="13921">
                  <c:v>2.2584588007414834E-4</c:v>
                </c:pt>
                <c:pt idx="13922">
                  <c:v>2.2584588007414834E-4</c:v>
                </c:pt>
                <c:pt idx="13923">
                  <c:v>2.2584588007414834E-4</c:v>
                </c:pt>
                <c:pt idx="13924">
                  <c:v>2.2584588007414834E-4</c:v>
                </c:pt>
                <c:pt idx="13925">
                  <c:v>2.2584588007414834E-4</c:v>
                </c:pt>
                <c:pt idx="13926">
                  <c:v>2.2584588007414834E-4</c:v>
                </c:pt>
                <c:pt idx="13927">
                  <c:v>2.2584588007414834E-4</c:v>
                </c:pt>
                <c:pt idx="13928">
                  <c:v>2.2584588007414834E-4</c:v>
                </c:pt>
                <c:pt idx="13929">
                  <c:v>2.2584588007414834E-4</c:v>
                </c:pt>
                <c:pt idx="13930">
                  <c:v>2.2584588007414834E-4</c:v>
                </c:pt>
                <c:pt idx="13931">
                  <c:v>2.2584588007414834E-4</c:v>
                </c:pt>
                <c:pt idx="13932">
                  <c:v>2.2584588007414834E-4</c:v>
                </c:pt>
                <c:pt idx="13933">
                  <c:v>2.2584588007414834E-4</c:v>
                </c:pt>
                <c:pt idx="13934">
                  <c:v>2.2584588007414834E-4</c:v>
                </c:pt>
                <c:pt idx="13935">
                  <c:v>2.2584588007414834E-4</c:v>
                </c:pt>
                <c:pt idx="13936">
                  <c:v>2.2584588007414834E-4</c:v>
                </c:pt>
                <c:pt idx="13937">
                  <c:v>2.2584588007414834E-4</c:v>
                </c:pt>
                <c:pt idx="13938">
                  <c:v>2.2584588007414834E-4</c:v>
                </c:pt>
                <c:pt idx="13939">
                  <c:v>2.2584588007414834E-4</c:v>
                </c:pt>
                <c:pt idx="13940">
                  <c:v>2.2584588007414834E-4</c:v>
                </c:pt>
                <c:pt idx="13941">
                  <c:v>2.2584588007414834E-4</c:v>
                </c:pt>
                <c:pt idx="13942">
                  <c:v>2.2584588007414834E-4</c:v>
                </c:pt>
                <c:pt idx="13943">
                  <c:v>2.2584588007414834E-4</c:v>
                </c:pt>
                <c:pt idx="13944">
                  <c:v>2.2584588007414834E-4</c:v>
                </c:pt>
                <c:pt idx="13945">
                  <c:v>2.2584588007414834E-4</c:v>
                </c:pt>
                <c:pt idx="13946">
                  <c:v>2.2584588007414834E-4</c:v>
                </c:pt>
                <c:pt idx="13947">
                  <c:v>2.2584588007414834E-4</c:v>
                </c:pt>
                <c:pt idx="13948">
                  <c:v>2.2584588007414834E-4</c:v>
                </c:pt>
                <c:pt idx="13949">
                  <c:v>2.2584588007414834E-4</c:v>
                </c:pt>
                <c:pt idx="13950">
                  <c:v>2.2584588007414834E-4</c:v>
                </c:pt>
                <c:pt idx="13951">
                  <c:v>2.2584588007414834E-4</c:v>
                </c:pt>
                <c:pt idx="13952">
                  <c:v>2.2584588007414834E-4</c:v>
                </c:pt>
                <c:pt idx="13953">
                  <c:v>2.2584588007414834E-4</c:v>
                </c:pt>
                <c:pt idx="13954">
                  <c:v>2.2584588007414834E-4</c:v>
                </c:pt>
                <c:pt idx="13955">
                  <c:v>2.2584588007414834E-4</c:v>
                </c:pt>
                <c:pt idx="13956">
                  <c:v>2.2584588007414834E-4</c:v>
                </c:pt>
                <c:pt idx="13957">
                  <c:v>2.2584588007414834E-4</c:v>
                </c:pt>
                <c:pt idx="13958">
                  <c:v>2.2584588007414834E-4</c:v>
                </c:pt>
                <c:pt idx="13959">
                  <c:v>2.2584588007414834E-4</c:v>
                </c:pt>
                <c:pt idx="13960">
                  <c:v>2.2584588007414834E-4</c:v>
                </c:pt>
                <c:pt idx="13961">
                  <c:v>2.2584588007414834E-4</c:v>
                </c:pt>
                <c:pt idx="13962">
                  <c:v>2.2584588007414834E-4</c:v>
                </c:pt>
                <c:pt idx="13963">
                  <c:v>2.2584588007414834E-4</c:v>
                </c:pt>
                <c:pt idx="13964">
                  <c:v>2.2584588007414834E-4</c:v>
                </c:pt>
                <c:pt idx="13965">
                  <c:v>2.2584588007414834E-4</c:v>
                </c:pt>
                <c:pt idx="13966">
                  <c:v>2.2584588007414834E-4</c:v>
                </c:pt>
                <c:pt idx="13967">
                  <c:v>2.2584588007414834E-4</c:v>
                </c:pt>
                <c:pt idx="13968">
                  <c:v>2.2584588007414834E-4</c:v>
                </c:pt>
                <c:pt idx="13969">
                  <c:v>2.2584588007414834E-4</c:v>
                </c:pt>
                <c:pt idx="13970">
                  <c:v>2.2584588007414834E-4</c:v>
                </c:pt>
                <c:pt idx="13971">
                  <c:v>2.2584588007414834E-4</c:v>
                </c:pt>
                <c:pt idx="13972">
                  <c:v>2.2584588007414834E-4</c:v>
                </c:pt>
                <c:pt idx="13973">
                  <c:v>2.2584588007414834E-4</c:v>
                </c:pt>
                <c:pt idx="13974">
                  <c:v>2.2584588007414834E-4</c:v>
                </c:pt>
                <c:pt idx="13975">
                  <c:v>2.2584588007414834E-4</c:v>
                </c:pt>
                <c:pt idx="13976">
                  <c:v>2.2584588007414834E-4</c:v>
                </c:pt>
                <c:pt idx="13977">
                  <c:v>2.2584588007414834E-4</c:v>
                </c:pt>
                <c:pt idx="13978">
                  <c:v>2.2584588007414834E-4</c:v>
                </c:pt>
                <c:pt idx="13979">
                  <c:v>2.2584588007414834E-4</c:v>
                </c:pt>
                <c:pt idx="13980">
                  <c:v>2.2584588007414834E-4</c:v>
                </c:pt>
                <c:pt idx="13981">
                  <c:v>2.2584588007414834E-4</c:v>
                </c:pt>
                <c:pt idx="13982">
                  <c:v>2.2584588007414834E-4</c:v>
                </c:pt>
                <c:pt idx="13983">
                  <c:v>2.2584588007414834E-4</c:v>
                </c:pt>
                <c:pt idx="13984">
                  <c:v>2.2584588007414834E-4</c:v>
                </c:pt>
                <c:pt idx="13985">
                  <c:v>2.2584588007414834E-4</c:v>
                </c:pt>
                <c:pt idx="13986">
                  <c:v>2.2584588007414834E-4</c:v>
                </c:pt>
                <c:pt idx="13987">
                  <c:v>2.2584588007414834E-4</c:v>
                </c:pt>
                <c:pt idx="13988">
                  <c:v>2.2584588007414834E-4</c:v>
                </c:pt>
                <c:pt idx="13989">
                  <c:v>2.2584588007414834E-4</c:v>
                </c:pt>
                <c:pt idx="13990">
                  <c:v>2.2584588007414834E-4</c:v>
                </c:pt>
                <c:pt idx="13991">
                  <c:v>2.2584588007414834E-4</c:v>
                </c:pt>
                <c:pt idx="13992">
                  <c:v>2.2584588007414834E-4</c:v>
                </c:pt>
                <c:pt idx="13993">
                  <c:v>2.2584588007414834E-4</c:v>
                </c:pt>
                <c:pt idx="13994">
                  <c:v>2.2584588007414834E-4</c:v>
                </c:pt>
                <c:pt idx="13995">
                  <c:v>2.2584588007414834E-4</c:v>
                </c:pt>
                <c:pt idx="13996">
                  <c:v>2.2584588007414834E-4</c:v>
                </c:pt>
                <c:pt idx="13997">
                  <c:v>2.2584588007414834E-4</c:v>
                </c:pt>
                <c:pt idx="13998">
                  <c:v>2.2584588007414834E-4</c:v>
                </c:pt>
                <c:pt idx="13999">
                  <c:v>2.2584588007414834E-4</c:v>
                </c:pt>
                <c:pt idx="14000">
                  <c:v>2.2584588007414834E-4</c:v>
                </c:pt>
                <c:pt idx="14001">
                  <c:v>2.2584588007414834E-4</c:v>
                </c:pt>
                <c:pt idx="14002">
                  <c:v>2.2584588007414834E-4</c:v>
                </c:pt>
                <c:pt idx="14003">
                  <c:v>2.2584588007414834E-4</c:v>
                </c:pt>
                <c:pt idx="14004">
                  <c:v>2.2584588007414834E-4</c:v>
                </c:pt>
                <c:pt idx="14005">
                  <c:v>2.2584588007414834E-4</c:v>
                </c:pt>
                <c:pt idx="14006">
                  <c:v>2.2584588007414834E-4</c:v>
                </c:pt>
                <c:pt idx="14007">
                  <c:v>2.2584588007414834E-4</c:v>
                </c:pt>
                <c:pt idx="14008">
                  <c:v>2.2584588007414834E-4</c:v>
                </c:pt>
                <c:pt idx="14009">
                  <c:v>2.2584588007414834E-4</c:v>
                </c:pt>
                <c:pt idx="14010">
                  <c:v>2.2584588007414834E-4</c:v>
                </c:pt>
                <c:pt idx="14011">
                  <c:v>2.2584588007414834E-4</c:v>
                </c:pt>
                <c:pt idx="14012">
                  <c:v>2.2584588007414834E-4</c:v>
                </c:pt>
                <c:pt idx="14013">
                  <c:v>2.2584588007414834E-4</c:v>
                </c:pt>
                <c:pt idx="14014">
                  <c:v>2.2584588007414834E-4</c:v>
                </c:pt>
                <c:pt idx="14015">
                  <c:v>2.2584588007414834E-4</c:v>
                </c:pt>
                <c:pt idx="14016">
                  <c:v>2.2584588007414834E-4</c:v>
                </c:pt>
                <c:pt idx="14017">
                  <c:v>2.2584588007414834E-4</c:v>
                </c:pt>
                <c:pt idx="14018">
                  <c:v>2.2584588007414834E-4</c:v>
                </c:pt>
                <c:pt idx="14019">
                  <c:v>2.2584588007414834E-4</c:v>
                </c:pt>
                <c:pt idx="14020">
                  <c:v>2.2584588007414834E-4</c:v>
                </c:pt>
                <c:pt idx="14021">
                  <c:v>2.2584588007414834E-4</c:v>
                </c:pt>
                <c:pt idx="14022">
                  <c:v>2.2584588007414834E-4</c:v>
                </c:pt>
                <c:pt idx="14023">
                  <c:v>2.2584588007414834E-4</c:v>
                </c:pt>
                <c:pt idx="14024">
                  <c:v>2.2584588007414834E-4</c:v>
                </c:pt>
                <c:pt idx="14025">
                  <c:v>2.2584588007414834E-4</c:v>
                </c:pt>
                <c:pt idx="14026">
                  <c:v>2.2584588007414834E-4</c:v>
                </c:pt>
                <c:pt idx="14027">
                  <c:v>2.2584588007414834E-4</c:v>
                </c:pt>
                <c:pt idx="14028">
                  <c:v>2.2584588007414834E-4</c:v>
                </c:pt>
                <c:pt idx="14029">
                  <c:v>2.2584588007414834E-4</c:v>
                </c:pt>
                <c:pt idx="14030">
                  <c:v>2.2584588007414834E-4</c:v>
                </c:pt>
                <c:pt idx="14031">
                  <c:v>2.2584588007414834E-4</c:v>
                </c:pt>
                <c:pt idx="14032">
                  <c:v>2.2584588007414834E-4</c:v>
                </c:pt>
                <c:pt idx="14033">
                  <c:v>2.2584588007414834E-4</c:v>
                </c:pt>
                <c:pt idx="14034">
                  <c:v>2.2584588007414834E-4</c:v>
                </c:pt>
                <c:pt idx="14035">
                  <c:v>2.2584588007414834E-4</c:v>
                </c:pt>
                <c:pt idx="14036">
                  <c:v>2.2584588007414834E-4</c:v>
                </c:pt>
                <c:pt idx="14037">
                  <c:v>2.2584588007414834E-4</c:v>
                </c:pt>
                <c:pt idx="14038">
                  <c:v>2.2584588007414834E-4</c:v>
                </c:pt>
                <c:pt idx="14039">
                  <c:v>2.2584588007414834E-4</c:v>
                </c:pt>
                <c:pt idx="14040">
                  <c:v>2.2584588007414834E-4</c:v>
                </c:pt>
                <c:pt idx="14041">
                  <c:v>2.2584588007414834E-4</c:v>
                </c:pt>
                <c:pt idx="14042">
                  <c:v>2.2584588007414834E-4</c:v>
                </c:pt>
                <c:pt idx="14043">
                  <c:v>2.2584588007414834E-4</c:v>
                </c:pt>
                <c:pt idx="14044">
                  <c:v>2.2584588007414834E-4</c:v>
                </c:pt>
                <c:pt idx="14045">
                  <c:v>2.2584588007414834E-4</c:v>
                </c:pt>
                <c:pt idx="14046">
                  <c:v>2.2584588007414834E-4</c:v>
                </c:pt>
                <c:pt idx="14047">
                  <c:v>2.2584588007414834E-4</c:v>
                </c:pt>
                <c:pt idx="14048">
                  <c:v>2.2584588007414834E-4</c:v>
                </c:pt>
                <c:pt idx="14049">
                  <c:v>2.2584588007414834E-4</c:v>
                </c:pt>
                <c:pt idx="14050">
                  <c:v>2.2584588007414834E-4</c:v>
                </c:pt>
                <c:pt idx="14051">
                  <c:v>2.2584588007414834E-4</c:v>
                </c:pt>
                <c:pt idx="14052">
                  <c:v>2.2584588007414834E-4</c:v>
                </c:pt>
                <c:pt idx="14053">
                  <c:v>2.2584588007414834E-4</c:v>
                </c:pt>
                <c:pt idx="14054">
                  <c:v>2.2584588007414834E-4</c:v>
                </c:pt>
                <c:pt idx="14055">
                  <c:v>2.2584588007414834E-4</c:v>
                </c:pt>
                <c:pt idx="14056">
                  <c:v>2.2584588007414834E-4</c:v>
                </c:pt>
                <c:pt idx="14057">
                  <c:v>2.2584588007414834E-4</c:v>
                </c:pt>
                <c:pt idx="14058">
                  <c:v>2.2584588007414834E-4</c:v>
                </c:pt>
                <c:pt idx="14059">
                  <c:v>2.2584588007414834E-4</c:v>
                </c:pt>
                <c:pt idx="14060">
                  <c:v>2.2584588007414834E-4</c:v>
                </c:pt>
                <c:pt idx="14061">
                  <c:v>2.2584588007414834E-4</c:v>
                </c:pt>
                <c:pt idx="14062">
                  <c:v>2.2584588007414834E-4</c:v>
                </c:pt>
                <c:pt idx="14063">
                  <c:v>2.2584588007414834E-4</c:v>
                </c:pt>
                <c:pt idx="14064">
                  <c:v>2.2584588007414834E-4</c:v>
                </c:pt>
                <c:pt idx="14065">
                  <c:v>2.2584588007414834E-4</c:v>
                </c:pt>
                <c:pt idx="14066">
                  <c:v>2.2584588007414834E-4</c:v>
                </c:pt>
                <c:pt idx="14067">
                  <c:v>2.2584588007414834E-4</c:v>
                </c:pt>
                <c:pt idx="14068">
                  <c:v>2.2584588007414834E-4</c:v>
                </c:pt>
                <c:pt idx="14069">
                  <c:v>2.2584588007414834E-4</c:v>
                </c:pt>
                <c:pt idx="14070">
                  <c:v>2.2584588007414834E-4</c:v>
                </c:pt>
                <c:pt idx="14071">
                  <c:v>2.2584588007414834E-4</c:v>
                </c:pt>
                <c:pt idx="14072">
                  <c:v>2.2584588007414834E-4</c:v>
                </c:pt>
                <c:pt idx="14073">
                  <c:v>2.2584588007414834E-4</c:v>
                </c:pt>
                <c:pt idx="14074">
                  <c:v>2.2584588007414834E-4</c:v>
                </c:pt>
                <c:pt idx="14075">
                  <c:v>2.2584588007414834E-4</c:v>
                </c:pt>
                <c:pt idx="14076">
                  <c:v>2.2584588007414834E-4</c:v>
                </c:pt>
                <c:pt idx="14077">
                  <c:v>2.2584588007414834E-4</c:v>
                </c:pt>
                <c:pt idx="14078">
                  <c:v>2.2584588007414834E-4</c:v>
                </c:pt>
                <c:pt idx="14079">
                  <c:v>2.2584588007414834E-4</c:v>
                </c:pt>
                <c:pt idx="14080">
                  <c:v>2.2584588007414834E-4</c:v>
                </c:pt>
                <c:pt idx="14081">
                  <c:v>2.2584588007414834E-4</c:v>
                </c:pt>
                <c:pt idx="14082">
                  <c:v>2.2584588007414834E-4</c:v>
                </c:pt>
                <c:pt idx="14083">
                  <c:v>2.2584588007414834E-4</c:v>
                </c:pt>
                <c:pt idx="14084">
                  <c:v>2.2584588007414834E-4</c:v>
                </c:pt>
                <c:pt idx="14085">
                  <c:v>2.2584588007414834E-4</c:v>
                </c:pt>
                <c:pt idx="14086">
                  <c:v>2.2584588007414834E-4</c:v>
                </c:pt>
                <c:pt idx="14087">
                  <c:v>2.2584588007414834E-4</c:v>
                </c:pt>
                <c:pt idx="14088">
                  <c:v>2.2584588007414834E-4</c:v>
                </c:pt>
                <c:pt idx="14089">
                  <c:v>2.2584588007414834E-4</c:v>
                </c:pt>
                <c:pt idx="14090">
                  <c:v>2.2584588007414834E-4</c:v>
                </c:pt>
                <c:pt idx="14091">
                  <c:v>2.2584588007414834E-4</c:v>
                </c:pt>
                <c:pt idx="14092">
                  <c:v>2.2584588007414834E-4</c:v>
                </c:pt>
                <c:pt idx="14093">
                  <c:v>2.2584588007414834E-4</c:v>
                </c:pt>
                <c:pt idx="14094">
                  <c:v>2.2584588007414834E-4</c:v>
                </c:pt>
                <c:pt idx="14095">
                  <c:v>2.2584588007414834E-4</c:v>
                </c:pt>
                <c:pt idx="14096">
                  <c:v>2.2584588007414834E-4</c:v>
                </c:pt>
                <c:pt idx="14097">
                  <c:v>2.2584588007414834E-4</c:v>
                </c:pt>
                <c:pt idx="14098">
                  <c:v>2.2584588007414834E-4</c:v>
                </c:pt>
                <c:pt idx="14099">
                  <c:v>2.2584588007414834E-4</c:v>
                </c:pt>
                <c:pt idx="14100">
                  <c:v>2.2584588007414834E-4</c:v>
                </c:pt>
                <c:pt idx="14101">
                  <c:v>2.2584588007414834E-4</c:v>
                </c:pt>
                <c:pt idx="14102">
                  <c:v>2.2584588007414834E-4</c:v>
                </c:pt>
                <c:pt idx="14103">
                  <c:v>2.2584588007414834E-4</c:v>
                </c:pt>
                <c:pt idx="14104">
                  <c:v>2.2584588007414834E-4</c:v>
                </c:pt>
                <c:pt idx="14105">
                  <c:v>2.2584588007414834E-4</c:v>
                </c:pt>
                <c:pt idx="14106">
                  <c:v>2.2584588007414834E-4</c:v>
                </c:pt>
                <c:pt idx="14107">
                  <c:v>2.2584588007414834E-4</c:v>
                </c:pt>
                <c:pt idx="14108">
                  <c:v>2.2584588007414834E-4</c:v>
                </c:pt>
                <c:pt idx="14109">
                  <c:v>2.2584588007414834E-4</c:v>
                </c:pt>
                <c:pt idx="14110">
                  <c:v>2.2584588007414834E-4</c:v>
                </c:pt>
                <c:pt idx="14111">
                  <c:v>2.2584588007414834E-4</c:v>
                </c:pt>
                <c:pt idx="14112">
                  <c:v>2.2584588007414834E-4</c:v>
                </c:pt>
                <c:pt idx="14113">
                  <c:v>2.2584588007414834E-4</c:v>
                </c:pt>
                <c:pt idx="14114">
                  <c:v>2.2584588007414834E-4</c:v>
                </c:pt>
                <c:pt idx="14115">
                  <c:v>2.2584588007414834E-4</c:v>
                </c:pt>
                <c:pt idx="14116">
                  <c:v>2.2584588007414834E-4</c:v>
                </c:pt>
                <c:pt idx="14117">
                  <c:v>2.2584588007414834E-4</c:v>
                </c:pt>
                <c:pt idx="14118">
                  <c:v>2.2584588007414834E-4</c:v>
                </c:pt>
                <c:pt idx="14119">
                  <c:v>2.2584588007414834E-4</c:v>
                </c:pt>
                <c:pt idx="14120">
                  <c:v>2.2584588007414834E-4</c:v>
                </c:pt>
                <c:pt idx="14121">
                  <c:v>2.2584588007414834E-4</c:v>
                </c:pt>
                <c:pt idx="14122">
                  <c:v>2.2584588007414834E-4</c:v>
                </c:pt>
                <c:pt idx="14123">
                  <c:v>2.2584588007414834E-4</c:v>
                </c:pt>
                <c:pt idx="14124">
                  <c:v>2.2584588007414834E-4</c:v>
                </c:pt>
                <c:pt idx="14125">
                  <c:v>2.2584588007414834E-4</c:v>
                </c:pt>
                <c:pt idx="14126">
                  <c:v>2.2584588007414834E-4</c:v>
                </c:pt>
                <c:pt idx="14127">
                  <c:v>2.2584588007414834E-4</c:v>
                </c:pt>
                <c:pt idx="14128">
                  <c:v>2.2584588007414834E-4</c:v>
                </c:pt>
                <c:pt idx="14129">
                  <c:v>2.2584588007414834E-4</c:v>
                </c:pt>
                <c:pt idx="14130">
                  <c:v>2.2584588007414834E-4</c:v>
                </c:pt>
                <c:pt idx="14131">
                  <c:v>2.2584588007414834E-4</c:v>
                </c:pt>
                <c:pt idx="14132">
                  <c:v>2.2584588007414834E-4</c:v>
                </c:pt>
                <c:pt idx="14133">
                  <c:v>2.2584588007414834E-4</c:v>
                </c:pt>
                <c:pt idx="14134">
                  <c:v>2.2584588007414834E-4</c:v>
                </c:pt>
                <c:pt idx="14135">
                  <c:v>2.2584588007414834E-4</c:v>
                </c:pt>
                <c:pt idx="14136">
                  <c:v>2.2584588007414834E-4</c:v>
                </c:pt>
                <c:pt idx="14137">
                  <c:v>2.2584588007414834E-4</c:v>
                </c:pt>
                <c:pt idx="14138">
                  <c:v>2.2584588007414834E-4</c:v>
                </c:pt>
                <c:pt idx="14139">
                  <c:v>2.2584588007414834E-4</c:v>
                </c:pt>
                <c:pt idx="14140">
                  <c:v>2.2584588007414834E-4</c:v>
                </c:pt>
                <c:pt idx="14141">
                  <c:v>2.2584588007414834E-4</c:v>
                </c:pt>
                <c:pt idx="14142">
                  <c:v>2.2584588007414834E-4</c:v>
                </c:pt>
                <c:pt idx="14143">
                  <c:v>2.2584588007414834E-4</c:v>
                </c:pt>
                <c:pt idx="14144">
                  <c:v>2.2584588007414834E-4</c:v>
                </c:pt>
                <c:pt idx="14145">
                  <c:v>2.2584588007414834E-4</c:v>
                </c:pt>
                <c:pt idx="14146">
                  <c:v>2.2584588007414834E-4</c:v>
                </c:pt>
                <c:pt idx="14147">
                  <c:v>2.2584588007414834E-4</c:v>
                </c:pt>
                <c:pt idx="14148">
                  <c:v>2.2584588007414834E-4</c:v>
                </c:pt>
                <c:pt idx="14149">
                  <c:v>2.2584588007414834E-4</c:v>
                </c:pt>
                <c:pt idx="14150">
                  <c:v>2.2584588007414834E-4</c:v>
                </c:pt>
                <c:pt idx="14151">
                  <c:v>2.2584588007414834E-4</c:v>
                </c:pt>
                <c:pt idx="14152">
                  <c:v>2.2584588007414834E-4</c:v>
                </c:pt>
                <c:pt idx="14153">
                  <c:v>2.2584588007414834E-4</c:v>
                </c:pt>
                <c:pt idx="14154">
                  <c:v>2.2584588007414834E-4</c:v>
                </c:pt>
                <c:pt idx="14155">
                  <c:v>2.2584588007414834E-4</c:v>
                </c:pt>
                <c:pt idx="14156">
                  <c:v>2.2584588007414834E-4</c:v>
                </c:pt>
                <c:pt idx="14157">
                  <c:v>2.2584588007414834E-4</c:v>
                </c:pt>
                <c:pt idx="14158">
                  <c:v>2.2584588007414834E-4</c:v>
                </c:pt>
                <c:pt idx="14159">
                  <c:v>2.2584588007414834E-4</c:v>
                </c:pt>
                <c:pt idx="14160">
                  <c:v>2.2584588007414834E-4</c:v>
                </c:pt>
                <c:pt idx="14161">
                  <c:v>2.2584588007414834E-4</c:v>
                </c:pt>
                <c:pt idx="14162">
                  <c:v>2.2584588007414834E-4</c:v>
                </c:pt>
                <c:pt idx="14163">
                  <c:v>2.2584588007414834E-4</c:v>
                </c:pt>
                <c:pt idx="14164">
                  <c:v>2.2584588007414834E-4</c:v>
                </c:pt>
                <c:pt idx="14165">
                  <c:v>2.2584588007414834E-4</c:v>
                </c:pt>
                <c:pt idx="14166">
                  <c:v>2.2584588007414834E-4</c:v>
                </c:pt>
                <c:pt idx="14167">
                  <c:v>2.2584588007414834E-4</c:v>
                </c:pt>
                <c:pt idx="14168">
                  <c:v>2.2584588007414834E-4</c:v>
                </c:pt>
                <c:pt idx="14169">
                  <c:v>2.2584588007414834E-4</c:v>
                </c:pt>
                <c:pt idx="14170">
                  <c:v>2.2584588007414834E-4</c:v>
                </c:pt>
                <c:pt idx="14171">
                  <c:v>2.2584588007414834E-4</c:v>
                </c:pt>
                <c:pt idx="14172">
                  <c:v>2.2584588007414834E-4</c:v>
                </c:pt>
                <c:pt idx="14173">
                  <c:v>2.2584588007414834E-4</c:v>
                </c:pt>
                <c:pt idx="14174">
                  <c:v>2.2584588007414834E-4</c:v>
                </c:pt>
                <c:pt idx="14175">
                  <c:v>2.2584588007414834E-4</c:v>
                </c:pt>
                <c:pt idx="14176">
                  <c:v>2.2584588007414834E-4</c:v>
                </c:pt>
                <c:pt idx="14177">
                  <c:v>2.2584588007414834E-4</c:v>
                </c:pt>
                <c:pt idx="14178">
                  <c:v>2.2584588007414834E-4</c:v>
                </c:pt>
                <c:pt idx="14179">
                  <c:v>2.2584588007414834E-4</c:v>
                </c:pt>
                <c:pt idx="14180">
                  <c:v>2.2584588007414834E-4</c:v>
                </c:pt>
                <c:pt idx="14181">
                  <c:v>2.2584588007414834E-4</c:v>
                </c:pt>
                <c:pt idx="14182">
                  <c:v>2.2584588007414834E-4</c:v>
                </c:pt>
                <c:pt idx="14183">
                  <c:v>2.2584588007414834E-4</c:v>
                </c:pt>
                <c:pt idx="14184">
                  <c:v>2.2584588007414834E-4</c:v>
                </c:pt>
                <c:pt idx="14185">
                  <c:v>2.2584588007414834E-4</c:v>
                </c:pt>
                <c:pt idx="14186">
                  <c:v>2.2584588007414834E-4</c:v>
                </c:pt>
                <c:pt idx="14187">
                  <c:v>2.2584588007414834E-4</c:v>
                </c:pt>
                <c:pt idx="14188">
                  <c:v>2.2584588007414834E-4</c:v>
                </c:pt>
                <c:pt idx="14189">
                  <c:v>2.2584588007414834E-4</c:v>
                </c:pt>
                <c:pt idx="14190">
                  <c:v>2.2584588007414834E-4</c:v>
                </c:pt>
                <c:pt idx="14191">
                  <c:v>2.2584588007414834E-4</c:v>
                </c:pt>
                <c:pt idx="14192">
                  <c:v>2.2584588007414834E-4</c:v>
                </c:pt>
                <c:pt idx="14193">
                  <c:v>2.2584588007414834E-4</c:v>
                </c:pt>
                <c:pt idx="14194">
                  <c:v>2.2584588007414834E-4</c:v>
                </c:pt>
                <c:pt idx="14195">
                  <c:v>2.2584588007414834E-4</c:v>
                </c:pt>
                <c:pt idx="14196">
                  <c:v>2.2584588007414834E-4</c:v>
                </c:pt>
                <c:pt idx="14197">
                  <c:v>2.2584588007414834E-4</c:v>
                </c:pt>
                <c:pt idx="14198">
                  <c:v>2.2584588007414834E-4</c:v>
                </c:pt>
                <c:pt idx="14199">
                  <c:v>2.2584588007414834E-4</c:v>
                </c:pt>
                <c:pt idx="14200">
                  <c:v>2.2584588007414834E-4</c:v>
                </c:pt>
                <c:pt idx="14201">
                  <c:v>2.2584588007414834E-4</c:v>
                </c:pt>
                <c:pt idx="14202">
                  <c:v>2.2584588007414834E-4</c:v>
                </c:pt>
                <c:pt idx="14203">
                  <c:v>2.2584588007414834E-4</c:v>
                </c:pt>
                <c:pt idx="14204">
                  <c:v>2.2584588007414834E-4</c:v>
                </c:pt>
                <c:pt idx="14205">
                  <c:v>2.2584588007414834E-4</c:v>
                </c:pt>
                <c:pt idx="14206">
                  <c:v>2.2584588007414834E-4</c:v>
                </c:pt>
                <c:pt idx="14207">
                  <c:v>2.2584588007414834E-4</c:v>
                </c:pt>
                <c:pt idx="14208">
                  <c:v>2.2584588007414834E-4</c:v>
                </c:pt>
                <c:pt idx="14209">
                  <c:v>2.2584588007414834E-4</c:v>
                </c:pt>
                <c:pt idx="14210">
                  <c:v>2.2584588007414834E-4</c:v>
                </c:pt>
                <c:pt idx="14211">
                  <c:v>2.2584588007414834E-4</c:v>
                </c:pt>
                <c:pt idx="14212">
                  <c:v>2.2584588007414834E-4</c:v>
                </c:pt>
                <c:pt idx="14213">
                  <c:v>2.2584588007414834E-4</c:v>
                </c:pt>
                <c:pt idx="14214">
                  <c:v>2.2584588007414834E-4</c:v>
                </c:pt>
                <c:pt idx="14215">
                  <c:v>2.2584588007414834E-4</c:v>
                </c:pt>
                <c:pt idx="14216">
                  <c:v>2.2584588007414834E-4</c:v>
                </c:pt>
                <c:pt idx="14217">
                  <c:v>2.2584588007414834E-4</c:v>
                </c:pt>
                <c:pt idx="14218">
                  <c:v>2.2584588007414834E-4</c:v>
                </c:pt>
                <c:pt idx="14219">
                  <c:v>2.2584588007414834E-4</c:v>
                </c:pt>
                <c:pt idx="14220">
                  <c:v>2.2584588007414834E-4</c:v>
                </c:pt>
                <c:pt idx="14221">
                  <c:v>2.2584588007414834E-4</c:v>
                </c:pt>
                <c:pt idx="14222">
                  <c:v>2.2584588007414834E-4</c:v>
                </c:pt>
                <c:pt idx="14223">
                  <c:v>2.2584588007414834E-4</c:v>
                </c:pt>
                <c:pt idx="14224">
                  <c:v>2.2584588007414834E-4</c:v>
                </c:pt>
                <c:pt idx="14225">
                  <c:v>2.2584588007414834E-4</c:v>
                </c:pt>
                <c:pt idx="14226">
                  <c:v>2.2584588007414834E-4</c:v>
                </c:pt>
                <c:pt idx="14227">
                  <c:v>2.2584588007414834E-4</c:v>
                </c:pt>
                <c:pt idx="14228">
                  <c:v>2.2584588007414834E-4</c:v>
                </c:pt>
                <c:pt idx="14229">
                  <c:v>2.2584588007414834E-4</c:v>
                </c:pt>
                <c:pt idx="14230">
                  <c:v>2.2584588007414834E-4</c:v>
                </c:pt>
                <c:pt idx="14231">
                  <c:v>2.2584588007414834E-4</c:v>
                </c:pt>
                <c:pt idx="14232">
                  <c:v>2.2584588007414834E-4</c:v>
                </c:pt>
                <c:pt idx="14233">
                  <c:v>2.2584588007414834E-4</c:v>
                </c:pt>
                <c:pt idx="14234">
                  <c:v>2.2584588007414834E-4</c:v>
                </c:pt>
                <c:pt idx="14235">
                  <c:v>2.2584588007414834E-4</c:v>
                </c:pt>
                <c:pt idx="14236">
                  <c:v>2.2584588007414834E-4</c:v>
                </c:pt>
                <c:pt idx="14237">
                  <c:v>2.2584588007414834E-4</c:v>
                </c:pt>
                <c:pt idx="14238">
                  <c:v>2.2584588007414834E-4</c:v>
                </c:pt>
                <c:pt idx="14239">
                  <c:v>2.2584588007414834E-4</c:v>
                </c:pt>
                <c:pt idx="14240">
                  <c:v>2.2584588007414834E-4</c:v>
                </c:pt>
                <c:pt idx="14241">
                  <c:v>2.2584588007414834E-4</c:v>
                </c:pt>
                <c:pt idx="14242">
                  <c:v>2.2584588007414834E-4</c:v>
                </c:pt>
                <c:pt idx="14243">
                  <c:v>2.2584588007414834E-4</c:v>
                </c:pt>
                <c:pt idx="14244">
                  <c:v>2.2584588007414834E-4</c:v>
                </c:pt>
                <c:pt idx="14245">
                  <c:v>2.2584588007414834E-4</c:v>
                </c:pt>
                <c:pt idx="14246">
                  <c:v>2.2584588007414834E-4</c:v>
                </c:pt>
                <c:pt idx="14247">
                  <c:v>2.2584588007414834E-4</c:v>
                </c:pt>
                <c:pt idx="14248">
                  <c:v>2.2584588007414834E-4</c:v>
                </c:pt>
                <c:pt idx="14249">
                  <c:v>2.2584588007414834E-4</c:v>
                </c:pt>
                <c:pt idx="14250">
                  <c:v>2.2584588007414834E-4</c:v>
                </c:pt>
                <c:pt idx="14251">
                  <c:v>2.2584588007414834E-4</c:v>
                </c:pt>
                <c:pt idx="14252">
                  <c:v>2.2584588007414834E-4</c:v>
                </c:pt>
                <c:pt idx="14253">
                  <c:v>2.2584588007414834E-4</c:v>
                </c:pt>
                <c:pt idx="14254">
                  <c:v>2.2584588007414834E-4</c:v>
                </c:pt>
                <c:pt idx="14255">
                  <c:v>2.2584588007414834E-4</c:v>
                </c:pt>
                <c:pt idx="14256">
                  <c:v>2.2584588007414834E-4</c:v>
                </c:pt>
                <c:pt idx="14257">
                  <c:v>2.2584588007414834E-4</c:v>
                </c:pt>
                <c:pt idx="14258">
                  <c:v>2.2584588007414834E-4</c:v>
                </c:pt>
                <c:pt idx="14259">
                  <c:v>2.2584588007414834E-4</c:v>
                </c:pt>
                <c:pt idx="14260">
                  <c:v>2.2584588007414834E-4</c:v>
                </c:pt>
                <c:pt idx="14261">
                  <c:v>2.2584588007414834E-4</c:v>
                </c:pt>
                <c:pt idx="14262">
                  <c:v>2.2584588007414834E-4</c:v>
                </c:pt>
                <c:pt idx="14263">
                  <c:v>2.2584588007414834E-4</c:v>
                </c:pt>
                <c:pt idx="14264">
                  <c:v>2.2584588007414834E-4</c:v>
                </c:pt>
                <c:pt idx="14265">
                  <c:v>2.2584588007414834E-4</c:v>
                </c:pt>
                <c:pt idx="14266">
                  <c:v>2.2584588007414834E-4</c:v>
                </c:pt>
                <c:pt idx="14267">
                  <c:v>2.2584588007414834E-4</c:v>
                </c:pt>
                <c:pt idx="14268">
                  <c:v>2.2584588007414834E-4</c:v>
                </c:pt>
                <c:pt idx="14269">
                  <c:v>2.2584588007414834E-4</c:v>
                </c:pt>
                <c:pt idx="14270">
                  <c:v>2.2584588007414834E-4</c:v>
                </c:pt>
                <c:pt idx="14271">
                  <c:v>2.2584588007414834E-4</c:v>
                </c:pt>
                <c:pt idx="14272">
                  <c:v>2.2584588007414834E-4</c:v>
                </c:pt>
                <c:pt idx="14273">
                  <c:v>2.2584588007414834E-4</c:v>
                </c:pt>
                <c:pt idx="14274">
                  <c:v>2.2584588007414834E-4</c:v>
                </c:pt>
                <c:pt idx="14275">
                  <c:v>2.2584588007414834E-4</c:v>
                </c:pt>
                <c:pt idx="14276">
                  <c:v>2.2584588007414834E-4</c:v>
                </c:pt>
                <c:pt idx="14277">
                  <c:v>2.2584588007414834E-4</c:v>
                </c:pt>
                <c:pt idx="14278">
                  <c:v>2.2584588007414834E-4</c:v>
                </c:pt>
                <c:pt idx="14279">
                  <c:v>2.2584588007414834E-4</c:v>
                </c:pt>
                <c:pt idx="14280">
                  <c:v>2.2584588007414834E-4</c:v>
                </c:pt>
                <c:pt idx="14281">
                  <c:v>2.2584588007414834E-4</c:v>
                </c:pt>
                <c:pt idx="14282">
                  <c:v>2.2584588007414834E-4</c:v>
                </c:pt>
                <c:pt idx="14283">
                  <c:v>2.2584588007414834E-4</c:v>
                </c:pt>
                <c:pt idx="14284">
                  <c:v>2.2584588007414834E-4</c:v>
                </c:pt>
                <c:pt idx="14285">
                  <c:v>2.2584588007414834E-4</c:v>
                </c:pt>
                <c:pt idx="14286">
                  <c:v>2.2584588007414834E-4</c:v>
                </c:pt>
                <c:pt idx="14287">
                  <c:v>2.2584588007414834E-4</c:v>
                </c:pt>
                <c:pt idx="14288">
                  <c:v>2.2584588007414834E-4</c:v>
                </c:pt>
                <c:pt idx="14289">
                  <c:v>2.2584588007414834E-4</c:v>
                </c:pt>
                <c:pt idx="14290">
                  <c:v>2.2584588007414834E-4</c:v>
                </c:pt>
                <c:pt idx="14291">
                  <c:v>2.2584588007414834E-4</c:v>
                </c:pt>
                <c:pt idx="14292">
                  <c:v>2.2584588007414834E-4</c:v>
                </c:pt>
                <c:pt idx="14293">
                  <c:v>2.2584588007414834E-4</c:v>
                </c:pt>
                <c:pt idx="14294">
                  <c:v>2.2584588007414834E-4</c:v>
                </c:pt>
                <c:pt idx="14295">
                  <c:v>2.2584588007414834E-4</c:v>
                </c:pt>
                <c:pt idx="14296">
                  <c:v>2.2584588007414834E-4</c:v>
                </c:pt>
                <c:pt idx="14297">
                  <c:v>2.2584588007414834E-4</c:v>
                </c:pt>
                <c:pt idx="14298">
                  <c:v>2.2584588007414834E-4</c:v>
                </c:pt>
                <c:pt idx="14299">
                  <c:v>2.2584588007414834E-4</c:v>
                </c:pt>
                <c:pt idx="14300">
                  <c:v>2.2584588007414834E-4</c:v>
                </c:pt>
                <c:pt idx="14301">
                  <c:v>2.2584588007414834E-4</c:v>
                </c:pt>
                <c:pt idx="14302">
                  <c:v>2.2584588007414834E-4</c:v>
                </c:pt>
                <c:pt idx="14303">
                  <c:v>2.2584588007414834E-4</c:v>
                </c:pt>
                <c:pt idx="14304">
                  <c:v>2.2584588007414834E-4</c:v>
                </c:pt>
                <c:pt idx="14305">
                  <c:v>2.2584588007414834E-4</c:v>
                </c:pt>
                <c:pt idx="14306">
                  <c:v>2.2584588007414834E-4</c:v>
                </c:pt>
                <c:pt idx="14307">
                  <c:v>2.2584588007414834E-4</c:v>
                </c:pt>
                <c:pt idx="14308">
                  <c:v>2.2584588007414834E-4</c:v>
                </c:pt>
                <c:pt idx="14309">
                  <c:v>2.2584588007414834E-4</c:v>
                </c:pt>
                <c:pt idx="14310">
                  <c:v>2.2584588007414834E-4</c:v>
                </c:pt>
                <c:pt idx="14311">
                  <c:v>2.2584588007414834E-4</c:v>
                </c:pt>
                <c:pt idx="14312">
                  <c:v>2.2584588007414834E-4</c:v>
                </c:pt>
                <c:pt idx="14313">
                  <c:v>2.2584588007414834E-4</c:v>
                </c:pt>
                <c:pt idx="14314">
                  <c:v>2.2584588007414834E-4</c:v>
                </c:pt>
                <c:pt idx="14315">
                  <c:v>2.2584588007414834E-4</c:v>
                </c:pt>
                <c:pt idx="14316">
                  <c:v>2.2584588007414834E-4</c:v>
                </c:pt>
                <c:pt idx="14317">
                  <c:v>2.2584588007414834E-4</c:v>
                </c:pt>
                <c:pt idx="14318">
                  <c:v>2.2584588007414834E-4</c:v>
                </c:pt>
                <c:pt idx="14319">
                  <c:v>2.2584588007414834E-4</c:v>
                </c:pt>
                <c:pt idx="14320">
                  <c:v>2.2584588007414834E-4</c:v>
                </c:pt>
                <c:pt idx="14321">
                  <c:v>2.2584588007414834E-4</c:v>
                </c:pt>
                <c:pt idx="14322">
                  <c:v>2.2584588007414834E-4</c:v>
                </c:pt>
                <c:pt idx="14323">
                  <c:v>2.2584588007414834E-4</c:v>
                </c:pt>
                <c:pt idx="14324">
                  <c:v>2.2584588007414834E-4</c:v>
                </c:pt>
                <c:pt idx="14325">
                  <c:v>2.2584588007414834E-4</c:v>
                </c:pt>
                <c:pt idx="14326">
                  <c:v>2.2584588007414834E-4</c:v>
                </c:pt>
                <c:pt idx="14327">
                  <c:v>2.2584588007414834E-4</c:v>
                </c:pt>
                <c:pt idx="14328">
                  <c:v>2.2584588007414834E-4</c:v>
                </c:pt>
                <c:pt idx="14329">
                  <c:v>2.2584588007414834E-4</c:v>
                </c:pt>
                <c:pt idx="14330">
                  <c:v>2.2584588007414834E-4</c:v>
                </c:pt>
                <c:pt idx="14331">
                  <c:v>2.2584588007414834E-4</c:v>
                </c:pt>
                <c:pt idx="14332">
                  <c:v>2.2584588007414834E-4</c:v>
                </c:pt>
                <c:pt idx="14333">
                  <c:v>2.2584588007414834E-4</c:v>
                </c:pt>
                <c:pt idx="14334">
                  <c:v>2.2584588007414834E-4</c:v>
                </c:pt>
                <c:pt idx="14335">
                  <c:v>2.2584588007414834E-4</c:v>
                </c:pt>
                <c:pt idx="14336">
                  <c:v>2.2584588007414834E-4</c:v>
                </c:pt>
                <c:pt idx="14337">
                  <c:v>2.2584588007414834E-4</c:v>
                </c:pt>
                <c:pt idx="14338">
                  <c:v>2.2584588007414834E-4</c:v>
                </c:pt>
                <c:pt idx="14339">
                  <c:v>2.2584588007414834E-4</c:v>
                </c:pt>
                <c:pt idx="14340">
                  <c:v>2.2584588007414834E-4</c:v>
                </c:pt>
                <c:pt idx="14341">
                  <c:v>2.2584588007414834E-4</c:v>
                </c:pt>
                <c:pt idx="14342">
                  <c:v>2.2584588007414834E-4</c:v>
                </c:pt>
                <c:pt idx="14343">
                  <c:v>2.2584588007414834E-4</c:v>
                </c:pt>
                <c:pt idx="14344">
                  <c:v>2.2584588007414834E-4</c:v>
                </c:pt>
                <c:pt idx="14345">
                  <c:v>2.2584588007414834E-4</c:v>
                </c:pt>
                <c:pt idx="14346">
                  <c:v>2.2584588007414834E-4</c:v>
                </c:pt>
                <c:pt idx="14347">
                  <c:v>2.2584588007414834E-4</c:v>
                </c:pt>
                <c:pt idx="14348">
                  <c:v>2.2584588007414834E-4</c:v>
                </c:pt>
                <c:pt idx="14349">
                  <c:v>2.2584588007414834E-4</c:v>
                </c:pt>
                <c:pt idx="14350">
                  <c:v>2.2584588007414834E-4</c:v>
                </c:pt>
                <c:pt idx="14351">
                  <c:v>2.2584588007414834E-4</c:v>
                </c:pt>
                <c:pt idx="14352">
                  <c:v>2.2584588007414834E-4</c:v>
                </c:pt>
                <c:pt idx="14353">
                  <c:v>2.2584588007414834E-4</c:v>
                </c:pt>
                <c:pt idx="14354">
                  <c:v>2.2584588007414834E-4</c:v>
                </c:pt>
                <c:pt idx="14355">
                  <c:v>2.2584588007414834E-4</c:v>
                </c:pt>
                <c:pt idx="14356">
                  <c:v>2.2584588007414834E-4</c:v>
                </c:pt>
                <c:pt idx="14357">
                  <c:v>2.2584588007414834E-4</c:v>
                </c:pt>
                <c:pt idx="14358">
                  <c:v>2.2584588007414834E-4</c:v>
                </c:pt>
                <c:pt idx="14359">
                  <c:v>2.2584588007414834E-4</c:v>
                </c:pt>
                <c:pt idx="14360">
                  <c:v>2.2584588007414834E-4</c:v>
                </c:pt>
                <c:pt idx="14361">
                  <c:v>2.2584588007414834E-4</c:v>
                </c:pt>
                <c:pt idx="14362">
                  <c:v>2.2584588007414834E-4</c:v>
                </c:pt>
                <c:pt idx="14363">
                  <c:v>2.2584588007414834E-4</c:v>
                </c:pt>
                <c:pt idx="14364">
                  <c:v>2.2584588007414834E-4</c:v>
                </c:pt>
                <c:pt idx="14365">
                  <c:v>2.2584588007414834E-4</c:v>
                </c:pt>
                <c:pt idx="14366">
                  <c:v>2.2584588007414834E-4</c:v>
                </c:pt>
                <c:pt idx="14367">
                  <c:v>2.2584588007414834E-4</c:v>
                </c:pt>
                <c:pt idx="14368">
                  <c:v>2.2584588007414834E-4</c:v>
                </c:pt>
                <c:pt idx="14369">
                  <c:v>2.2584588007414834E-4</c:v>
                </c:pt>
                <c:pt idx="14370">
                  <c:v>2.2584588007414834E-4</c:v>
                </c:pt>
                <c:pt idx="14371">
                  <c:v>2.2584588007414834E-4</c:v>
                </c:pt>
                <c:pt idx="14372">
                  <c:v>2.2584588007414834E-4</c:v>
                </c:pt>
                <c:pt idx="14373">
                  <c:v>2.2584588007414834E-4</c:v>
                </c:pt>
                <c:pt idx="14374">
                  <c:v>2.2584588007414834E-4</c:v>
                </c:pt>
                <c:pt idx="14375">
                  <c:v>2.2584588007414834E-4</c:v>
                </c:pt>
                <c:pt idx="14376">
                  <c:v>2.2584588007414834E-4</c:v>
                </c:pt>
                <c:pt idx="14377">
                  <c:v>2.2584588007414834E-4</c:v>
                </c:pt>
                <c:pt idx="14378">
                  <c:v>2.2584588007414834E-4</c:v>
                </c:pt>
                <c:pt idx="14379">
                  <c:v>2.2584588007414834E-4</c:v>
                </c:pt>
                <c:pt idx="14380">
                  <c:v>2.2584588007414834E-4</c:v>
                </c:pt>
                <c:pt idx="14381">
                  <c:v>2.2584588007414834E-4</c:v>
                </c:pt>
                <c:pt idx="14382">
                  <c:v>2.2584588007414834E-4</c:v>
                </c:pt>
                <c:pt idx="14383">
                  <c:v>2.2584588007414834E-4</c:v>
                </c:pt>
                <c:pt idx="14384">
                  <c:v>2.2584588007414834E-4</c:v>
                </c:pt>
                <c:pt idx="14385">
                  <c:v>2.2584588007414834E-4</c:v>
                </c:pt>
                <c:pt idx="14386">
                  <c:v>2.2584588007414834E-4</c:v>
                </c:pt>
                <c:pt idx="14387">
                  <c:v>2.2584588007414834E-4</c:v>
                </c:pt>
                <c:pt idx="14388">
                  <c:v>2.2584588007414834E-4</c:v>
                </c:pt>
                <c:pt idx="14389">
                  <c:v>2.2584588007414834E-4</c:v>
                </c:pt>
                <c:pt idx="14390">
                  <c:v>2.2584588007414834E-4</c:v>
                </c:pt>
                <c:pt idx="14391">
                  <c:v>2.2584588007414834E-4</c:v>
                </c:pt>
                <c:pt idx="14392">
                  <c:v>2.2584588007414834E-4</c:v>
                </c:pt>
                <c:pt idx="14393">
                  <c:v>2.2584588007414834E-4</c:v>
                </c:pt>
                <c:pt idx="14394">
                  <c:v>2.2584588007414834E-4</c:v>
                </c:pt>
                <c:pt idx="14395">
                  <c:v>2.2584588007414834E-4</c:v>
                </c:pt>
                <c:pt idx="14396">
                  <c:v>2.2584588007414834E-4</c:v>
                </c:pt>
                <c:pt idx="14397">
                  <c:v>2.2584588007414834E-4</c:v>
                </c:pt>
                <c:pt idx="14398">
                  <c:v>2.2584588007414834E-4</c:v>
                </c:pt>
                <c:pt idx="14399">
                  <c:v>2.2584588007414834E-4</c:v>
                </c:pt>
                <c:pt idx="14400">
                  <c:v>2.2584588007414834E-4</c:v>
                </c:pt>
                <c:pt idx="14401">
                  <c:v>2.2584588007414834E-4</c:v>
                </c:pt>
                <c:pt idx="14402">
                  <c:v>2.2584588007414834E-4</c:v>
                </c:pt>
                <c:pt idx="14403">
                  <c:v>2.2584588007414834E-4</c:v>
                </c:pt>
                <c:pt idx="14404">
                  <c:v>2.2584588007414834E-4</c:v>
                </c:pt>
                <c:pt idx="14405">
                  <c:v>2.2584588007414834E-4</c:v>
                </c:pt>
                <c:pt idx="14406">
                  <c:v>2.2584588007414834E-4</c:v>
                </c:pt>
                <c:pt idx="14407">
                  <c:v>2.2584588007414834E-4</c:v>
                </c:pt>
                <c:pt idx="14408">
                  <c:v>2.2584588007414834E-4</c:v>
                </c:pt>
                <c:pt idx="14409">
                  <c:v>2.2584588007414834E-4</c:v>
                </c:pt>
                <c:pt idx="14410">
                  <c:v>2.2584588007414834E-4</c:v>
                </c:pt>
                <c:pt idx="14411">
                  <c:v>2.2584588007414834E-4</c:v>
                </c:pt>
                <c:pt idx="14412">
                  <c:v>2.2584588007414834E-4</c:v>
                </c:pt>
                <c:pt idx="14413">
                  <c:v>2.2584588007414834E-4</c:v>
                </c:pt>
                <c:pt idx="14414">
                  <c:v>2.2584588007414834E-4</c:v>
                </c:pt>
                <c:pt idx="14415">
                  <c:v>2.2584588007414834E-4</c:v>
                </c:pt>
                <c:pt idx="14416">
                  <c:v>2.2584588007414834E-4</c:v>
                </c:pt>
                <c:pt idx="14417">
                  <c:v>2.2584588007414834E-4</c:v>
                </c:pt>
                <c:pt idx="14418">
                  <c:v>2.2584588007414834E-4</c:v>
                </c:pt>
                <c:pt idx="14419">
                  <c:v>2.2584588007414834E-4</c:v>
                </c:pt>
                <c:pt idx="14420">
                  <c:v>2.2584588007414834E-4</c:v>
                </c:pt>
                <c:pt idx="14421">
                  <c:v>2.2584588007414834E-4</c:v>
                </c:pt>
                <c:pt idx="14422">
                  <c:v>2.2584588007414834E-4</c:v>
                </c:pt>
                <c:pt idx="14423">
                  <c:v>2.2584588007414834E-4</c:v>
                </c:pt>
                <c:pt idx="14424">
                  <c:v>2.2584588007414834E-4</c:v>
                </c:pt>
                <c:pt idx="14425">
                  <c:v>2.2584588007414834E-4</c:v>
                </c:pt>
                <c:pt idx="14426">
                  <c:v>2.2584588007414834E-4</c:v>
                </c:pt>
                <c:pt idx="14427">
                  <c:v>2.2584588007414834E-4</c:v>
                </c:pt>
                <c:pt idx="14428">
                  <c:v>2.2584588007414834E-4</c:v>
                </c:pt>
                <c:pt idx="14429">
                  <c:v>2.2584588007414834E-4</c:v>
                </c:pt>
                <c:pt idx="14430">
                  <c:v>2.2584588007414834E-4</c:v>
                </c:pt>
                <c:pt idx="14431">
                  <c:v>2.2584588007414834E-4</c:v>
                </c:pt>
                <c:pt idx="14432">
                  <c:v>2.2584588007414834E-4</c:v>
                </c:pt>
                <c:pt idx="14433">
                  <c:v>2.2584588007414834E-4</c:v>
                </c:pt>
                <c:pt idx="14434">
                  <c:v>2.2584588007414834E-4</c:v>
                </c:pt>
                <c:pt idx="14435">
                  <c:v>2.2584588007414834E-4</c:v>
                </c:pt>
                <c:pt idx="14436">
                  <c:v>2.2584588007414834E-4</c:v>
                </c:pt>
                <c:pt idx="14437">
                  <c:v>2.2584588007414834E-4</c:v>
                </c:pt>
                <c:pt idx="14438">
                  <c:v>2.2584588007414834E-4</c:v>
                </c:pt>
                <c:pt idx="14439">
                  <c:v>2.2584588007414834E-4</c:v>
                </c:pt>
                <c:pt idx="14440">
                  <c:v>2.2584588007414834E-4</c:v>
                </c:pt>
                <c:pt idx="14441">
                  <c:v>2.2584588007414834E-4</c:v>
                </c:pt>
                <c:pt idx="14442">
                  <c:v>2.2584588007414834E-4</c:v>
                </c:pt>
                <c:pt idx="14443">
                  <c:v>2.2584588007414834E-4</c:v>
                </c:pt>
                <c:pt idx="14444">
                  <c:v>2.2584588007414834E-4</c:v>
                </c:pt>
                <c:pt idx="14445">
                  <c:v>2.2584588007414834E-4</c:v>
                </c:pt>
                <c:pt idx="14446">
                  <c:v>2.2584588007414834E-4</c:v>
                </c:pt>
                <c:pt idx="14447">
                  <c:v>2.2584588007414834E-4</c:v>
                </c:pt>
                <c:pt idx="14448">
                  <c:v>2.2584588007414834E-4</c:v>
                </c:pt>
                <c:pt idx="14449">
                  <c:v>2.2584588007414834E-4</c:v>
                </c:pt>
                <c:pt idx="14450">
                  <c:v>2.2584588007414834E-4</c:v>
                </c:pt>
                <c:pt idx="14451">
                  <c:v>2.2584588007414834E-4</c:v>
                </c:pt>
                <c:pt idx="14452">
                  <c:v>2.2584588007414834E-4</c:v>
                </c:pt>
                <c:pt idx="14453">
                  <c:v>2.2584588007414834E-4</c:v>
                </c:pt>
                <c:pt idx="14454">
                  <c:v>2.2584588007414834E-4</c:v>
                </c:pt>
                <c:pt idx="14455">
                  <c:v>2.2584588007414834E-4</c:v>
                </c:pt>
                <c:pt idx="14456">
                  <c:v>2.2584588007414834E-4</c:v>
                </c:pt>
                <c:pt idx="14457">
                  <c:v>2.2584588007414834E-4</c:v>
                </c:pt>
                <c:pt idx="14458">
                  <c:v>2.2584588007414834E-4</c:v>
                </c:pt>
                <c:pt idx="14459">
                  <c:v>2.2584588007414834E-4</c:v>
                </c:pt>
                <c:pt idx="14460">
                  <c:v>2.2584588007414834E-4</c:v>
                </c:pt>
                <c:pt idx="14461">
                  <c:v>2.2584588007414834E-4</c:v>
                </c:pt>
                <c:pt idx="14462">
                  <c:v>2.2584588007414834E-4</c:v>
                </c:pt>
                <c:pt idx="14463">
                  <c:v>2.2584588007414834E-4</c:v>
                </c:pt>
                <c:pt idx="14464">
                  <c:v>2.2584588007414834E-4</c:v>
                </c:pt>
                <c:pt idx="14465">
                  <c:v>2.2584588007414834E-4</c:v>
                </c:pt>
                <c:pt idx="14466">
                  <c:v>2.2584588007414834E-4</c:v>
                </c:pt>
                <c:pt idx="14467">
                  <c:v>2.2584588007414834E-4</c:v>
                </c:pt>
                <c:pt idx="14468">
                  <c:v>2.2584588007414834E-4</c:v>
                </c:pt>
                <c:pt idx="14469">
                  <c:v>2.2584588007414834E-4</c:v>
                </c:pt>
                <c:pt idx="14470">
                  <c:v>2.2584588007414834E-4</c:v>
                </c:pt>
                <c:pt idx="14471">
                  <c:v>2.2584588007414834E-4</c:v>
                </c:pt>
                <c:pt idx="14472">
                  <c:v>2.2584588007414834E-4</c:v>
                </c:pt>
                <c:pt idx="14473">
                  <c:v>2.2584588007414834E-4</c:v>
                </c:pt>
                <c:pt idx="14474">
                  <c:v>2.2584588007414834E-4</c:v>
                </c:pt>
                <c:pt idx="14475">
                  <c:v>2.2584588007414834E-4</c:v>
                </c:pt>
                <c:pt idx="14476">
                  <c:v>2.2584588007414834E-4</c:v>
                </c:pt>
                <c:pt idx="14477">
                  <c:v>2.2584588007414834E-4</c:v>
                </c:pt>
                <c:pt idx="14478">
                  <c:v>2.2584588007414834E-4</c:v>
                </c:pt>
                <c:pt idx="14479">
                  <c:v>2.2584588007414834E-4</c:v>
                </c:pt>
                <c:pt idx="14480">
                  <c:v>2.2584588007414834E-4</c:v>
                </c:pt>
                <c:pt idx="14481">
                  <c:v>2.2584588007414834E-4</c:v>
                </c:pt>
                <c:pt idx="14482">
                  <c:v>2.2584588007414834E-4</c:v>
                </c:pt>
                <c:pt idx="14483">
                  <c:v>2.2584588007414834E-4</c:v>
                </c:pt>
                <c:pt idx="14484">
                  <c:v>2.2584588007414834E-4</c:v>
                </c:pt>
                <c:pt idx="14485">
                  <c:v>2.2584588007414834E-4</c:v>
                </c:pt>
                <c:pt idx="14486">
                  <c:v>2.2584588007414834E-4</c:v>
                </c:pt>
                <c:pt idx="14487">
                  <c:v>2.2584588007414834E-4</c:v>
                </c:pt>
                <c:pt idx="14488">
                  <c:v>2.2584588007414834E-4</c:v>
                </c:pt>
                <c:pt idx="14489">
                  <c:v>2.2584588007414834E-4</c:v>
                </c:pt>
                <c:pt idx="14490">
                  <c:v>2.2584588007414834E-4</c:v>
                </c:pt>
                <c:pt idx="14491">
                  <c:v>2.2584588007414834E-4</c:v>
                </c:pt>
                <c:pt idx="14492">
                  <c:v>2.2584588007414834E-4</c:v>
                </c:pt>
                <c:pt idx="14493">
                  <c:v>2.2584588007414834E-4</c:v>
                </c:pt>
                <c:pt idx="14494">
                  <c:v>2.2584588007414834E-4</c:v>
                </c:pt>
                <c:pt idx="14495">
                  <c:v>2.2584588007414834E-4</c:v>
                </c:pt>
                <c:pt idx="14496">
                  <c:v>2.2584588007414834E-4</c:v>
                </c:pt>
                <c:pt idx="14497">
                  <c:v>2.2584588007414834E-4</c:v>
                </c:pt>
                <c:pt idx="14498">
                  <c:v>2.2584588007414834E-4</c:v>
                </c:pt>
                <c:pt idx="14499">
                  <c:v>2.2584588007414834E-4</c:v>
                </c:pt>
                <c:pt idx="14500">
                  <c:v>2.2584588007414834E-4</c:v>
                </c:pt>
                <c:pt idx="14501">
                  <c:v>2.2584588007414834E-4</c:v>
                </c:pt>
                <c:pt idx="14502">
                  <c:v>2.2584588007414834E-4</c:v>
                </c:pt>
                <c:pt idx="14503">
                  <c:v>2.2584588007414834E-4</c:v>
                </c:pt>
                <c:pt idx="14504">
                  <c:v>2.2584588007414834E-4</c:v>
                </c:pt>
                <c:pt idx="14505">
                  <c:v>2.2584588007414834E-4</c:v>
                </c:pt>
                <c:pt idx="14506">
                  <c:v>2.2584588007414834E-4</c:v>
                </c:pt>
                <c:pt idx="14507">
                  <c:v>2.2584588007414834E-4</c:v>
                </c:pt>
                <c:pt idx="14508">
                  <c:v>2.2584588007414834E-4</c:v>
                </c:pt>
                <c:pt idx="14509">
                  <c:v>2.2584588007414834E-4</c:v>
                </c:pt>
                <c:pt idx="14510">
                  <c:v>2.2584588007414834E-4</c:v>
                </c:pt>
                <c:pt idx="14511">
                  <c:v>2.2584588007414834E-4</c:v>
                </c:pt>
                <c:pt idx="14512">
                  <c:v>2.2584588007414834E-4</c:v>
                </c:pt>
                <c:pt idx="14513">
                  <c:v>2.2584588007414834E-4</c:v>
                </c:pt>
                <c:pt idx="14514">
                  <c:v>2.2584588007414834E-4</c:v>
                </c:pt>
                <c:pt idx="14515">
                  <c:v>2.2584588007414834E-4</c:v>
                </c:pt>
                <c:pt idx="14516">
                  <c:v>2.2584588007414834E-4</c:v>
                </c:pt>
                <c:pt idx="14517">
                  <c:v>2.2584588007414834E-4</c:v>
                </c:pt>
                <c:pt idx="14518">
                  <c:v>2.2584588007414834E-4</c:v>
                </c:pt>
                <c:pt idx="14519">
                  <c:v>2.2584588007414834E-4</c:v>
                </c:pt>
                <c:pt idx="14520">
                  <c:v>2.2584588007414834E-4</c:v>
                </c:pt>
                <c:pt idx="14521">
                  <c:v>2.2584588007414834E-4</c:v>
                </c:pt>
                <c:pt idx="14522">
                  <c:v>2.2584588007414834E-4</c:v>
                </c:pt>
                <c:pt idx="14523">
                  <c:v>2.2584588007414834E-4</c:v>
                </c:pt>
                <c:pt idx="14524">
                  <c:v>2.2584588007414834E-4</c:v>
                </c:pt>
                <c:pt idx="14525">
                  <c:v>2.2584588007414834E-4</c:v>
                </c:pt>
                <c:pt idx="14526">
                  <c:v>2.2584588007414834E-4</c:v>
                </c:pt>
                <c:pt idx="14527">
                  <c:v>2.2584588007414834E-4</c:v>
                </c:pt>
                <c:pt idx="14528">
                  <c:v>2.2584588007414834E-4</c:v>
                </c:pt>
                <c:pt idx="14529">
                  <c:v>2.2584588007414834E-4</c:v>
                </c:pt>
                <c:pt idx="14530">
                  <c:v>2.2584588007414834E-4</c:v>
                </c:pt>
                <c:pt idx="14531">
                  <c:v>2.2584588007414834E-4</c:v>
                </c:pt>
                <c:pt idx="14532">
                  <c:v>2.2584588007414834E-4</c:v>
                </c:pt>
                <c:pt idx="14533">
                  <c:v>2.2584588007414834E-4</c:v>
                </c:pt>
                <c:pt idx="14534">
                  <c:v>2.2584588007414834E-4</c:v>
                </c:pt>
                <c:pt idx="14535">
                  <c:v>2.2584588007414834E-4</c:v>
                </c:pt>
                <c:pt idx="14536">
                  <c:v>2.2584588007414834E-4</c:v>
                </c:pt>
                <c:pt idx="14537">
                  <c:v>2.2584588007414834E-4</c:v>
                </c:pt>
                <c:pt idx="14538">
                  <c:v>2.2584588007414834E-4</c:v>
                </c:pt>
                <c:pt idx="14539">
                  <c:v>2.2584588007414834E-4</c:v>
                </c:pt>
                <c:pt idx="14540">
                  <c:v>2.2584588007414834E-4</c:v>
                </c:pt>
                <c:pt idx="14541">
                  <c:v>2.2584588007414834E-4</c:v>
                </c:pt>
                <c:pt idx="14542">
                  <c:v>1.3218721271933181E-11</c:v>
                </c:pt>
                <c:pt idx="14543">
                  <c:v>5.9086042123814907E-12</c:v>
                </c:pt>
                <c:pt idx="14544">
                  <c:v>4.2907217748726945E-12</c:v>
                </c:pt>
                <c:pt idx="14545">
                  <c:v>3.8669579117828578E-12</c:v>
                </c:pt>
                <c:pt idx="14546">
                  <c:v>3.7954562583954106E-12</c:v>
                </c:pt>
                <c:pt idx="14547">
                  <c:v>3.7352167533792489E-12</c:v>
                </c:pt>
                <c:pt idx="14548">
                  <c:v>3.6272587424568028E-12</c:v>
                </c:pt>
                <c:pt idx="14549">
                  <c:v>3.6466492298840415E-12</c:v>
                </c:pt>
                <c:pt idx="14550">
                  <c:v>3.5887790247607665E-12</c:v>
                </c:pt>
                <c:pt idx="14551">
                  <c:v>3.6661510485746174E-12</c:v>
                </c:pt>
                <c:pt idx="14552">
                  <c:v>3.7352167533792489E-12</c:v>
                </c:pt>
                <c:pt idx="14553">
                  <c:v>3.6272587424568028E-12</c:v>
                </c:pt>
                <c:pt idx="14554">
                  <c:v>3.5792211752713246E-12</c:v>
                </c:pt>
                <c:pt idx="14555">
                  <c:v>3.6272587424568028E-12</c:v>
                </c:pt>
                <c:pt idx="14556">
                  <c:v>3.6857494452871758E-12</c:v>
                </c:pt>
                <c:pt idx="14557">
                  <c:v>3.7153553219860432E-12</c:v>
                </c:pt>
                <c:pt idx="14558">
                  <c:v>3.67594103310252E-12</c:v>
                </c:pt>
                <c:pt idx="14559">
                  <c:v>3.6079638085050986E-12</c:v>
                </c:pt>
                <c:pt idx="14560">
                  <c:v>3.5130398933154308E-12</c:v>
                </c:pt>
                <c:pt idx="14561">
                  <c:v>3.5983623972571396E-12</c:v>
                </c:pt>
                <c:pt idx="14562">
                  <c:v>3.5412510633562259E-12</c:v>
                </c:pt>
                <c:pt idx="14563">
                  <c:v>3.6079638085050986E-12</c:v>
                </c:pt>
                <c:pt idx="14564">
                  <c:v>3.6272587424568028E-12</c:v>
                </c:pt>
                <c:pt idx="14565">
                  <c:v>3.5318197931569825E-12</c:v>
                </c:pt>
                <c:pt idx="14566">
                  <c:v>3.6661510485746174E-12</c:v>
                </c:pt>
                <c:pt idx="14567">
                  <c:v>3.5507075185486905E-12</c:v>
                </c:pt>
                <c:pt idx="14568">
                  <c:v>3.6272587424568028E-12</c:v>
                </c:pt>
                <c:pt idx="14569">
                  <c:v>3.5412510633562259E-12</c:v>
                </c:pt>
                <c:pt idx="14570">
                  <c:v>3.6661510485746174E-12</c:v>
                </c:pt>
                <c:pt idx="14571">
                  <c:v>3.5696887808144226E-12</c:v>
                </c:pt>
                <c:pt idx="14572">
                  <c:v>3.5983623972571396E-12</c:v>
                </c:pt>
                <c:pt idx="14573">
                  <c:v>3.5412510633562259E-12</c:v>
                </c:pt>
                <c:pt idx="14574">
                  <c:v>3.4850534659152566E-12</c:v>
                </c:pt>
                <c:pt idx="14575">
                  <c:v>3.5792211752713246E-12</c:v>
                </c:pt>
                <c:pt idx="14576">
                  <c:v>3.5224210142091906E-12</c:v>
                </c:pt>
                <c:pt idx="14577">
                  <c:v>3.6563871373150846E-12</c:v>
                </c:pt>
                <c:pt idx="14578">
                  <c:v>3.5036837567801216E-12</c:v>
                </c:pt>
                <c:pt idx="14579">
                  <c:v>3.6466492298840415E-12</c:v>
                </c:pt>
                <c:pt idx="14580">
                  <c:v>3.4850534659152566E-12</c:v>
                </c:pt>
                <c:pt idx="14581">
                  <c:v>3.4665149823888692E-12</c:v>
                </c:pt>
                <c:pt idx="14582">
                  <c:v>3.5983623972571396E-12</c:v>
                </c:pt>
                <c:pt idx="14583">
                  <c:v>3.5983623972571396E-12</c:v>
                </c:pt>
                <c:pt idx="14584">
                  <c:v>3.5601892259876726E-12</c:v>
                </c:pt>
                <c:pt idx="14585">
                  <c:v>3.6661510485746174E-12</c:v>
                </c:pt>
                <c:pt idx="14586">
                  <c:v>3.7153553219860432E-12</c:v>
                </c:pt>
                <c:pt idx="14587">
                  <c:v>3.6369448700867968E-12</c:v>
                </c:pt>
                <c:pt idx="14588">
                  <c:v>3.7451911689828132E-12</c:v>
                </c:pt>
                <c:pt idx="14589">
                  <c:v>3.5130398933154308E-12</c:v>
                </c:pt>
                <c:pt idx="14590">
                  <c:v>3.6955917648111122E-12</c:v>
                </c:pt>
                <c:pt idx="14591">
                  <c:v>3.6079638085050986E-12</c:v>
                </c:pt>
                <c:pt idx="14592">
                  <c:v>3.5036837567801216E-12</c:v>
                </c:pt>
                <c:pt idx="14593">
                  <c:v>3.6369448700867968E-12</c:v>
                </c:pt>
                <c:pt idx="14594">
                  <c:v>3.5983623972571396E-12</c:v>
                </c:pt>
                <c:pt idx="14595">
                  <c:v>3.7752666102280123E-12</c:v>
                </c:pt>
                <c:pt idx="14596">
                  <c:v>3.7153553219860432E-12</c:v>
                </c:pt>
                <c:pt idx="14597">
                  <c:v>3.7954562583954106E-12</c:v>
                </c:pt>
                <c:pt idx="14598">
                  <c:v>3.6466492298840415E-12</c:v>
                </c:pt>
                <c:pt idx="14599">
                  <c:v>3.5792211752713246E-12</c:v>
                </c:pt>
                <c:pt idx="14600">
                  <c:v>3.7551922199795068E-12</c:v>
                </c:pt>
                <c:pt idx="14601">
                  <c:v>3.67594103310252E-12</c:v>
                </c:pt>
                <c:pt idx="14602">
                  <c:v>3.7551922199795068E-12</c:v>
                </c:pt>
                <c:pt idx="14603">
                  <c:v>3.6661510485746174E-12</c:v>
                </c:pt>
                <c:pt idx="14604">
                  <c:v>3.5792211752713246E-12</c:v>
                </c:pt>
                <c:pt idx="14605">
                  <c:v>3.8876379134297657E-12</c:v>
                </c:pt>
                <c:pt idx="14606">
                  <c:v>3.6079638085050986E-12</c:v>
                </c:pt>
                <c:pt idx="14607">
                  <c:v>3.7352167533792489E-12</c:v>
                </c:pt>
                <c:pt idx="14608">
                  <c:v>3.6955917648111122E-12</c:v>
                </c:pt>
                <c:pt idx="14609">
                  <c:v>3.7352167533792489E-12</c:v>
                </c:pt>
                <c:pt idx="14610">
                  <c:v>3.5887790247607665E-12</c:v>
                </c:pt>
                <c:pt idx="14611">
                  <c:v>3.7153553219860432E-12</c:v>
                </c:pt>
                <c:pt idx="14612">
                  <c:v>3.5887790247607665E-12</c:v>
                </c:pt>
                <c:pt idx="14613">
                  <c:v>3.6272587424568028E-12</c:v>
                </c:pt>
                <c:pt idx="14614">
                  <c:v>3.5412510633562259E-12</c:v>
                </c:pt>
                <c:pt idx="14615">
                  <c:v>3.7451911689828132E-12</c:v>
                </c:pt>
                <c:pt idx="14616">
                  <c:v>3.5887790247607665E-12</c:v>
                </c:pt>
                <c:pt idx="14617">
                  <c:v>3.6857494452871758E-12</c:v>
                </c:pt>
                <c:pt idx="14618">
                  <c:v>3.7451911689828132E-12</c:v>
                </c:pt>
                <c:pt idx="14619">
                  <c:v>3.6369448700867968E-12</c:v>
                </c:pt>
                <c:pt idx="14620">
                  <c:v>3.6079638085050986E-12</c:v>
                </c:pt>
                <c:pt idx="14621">
                  <c:v>3.5887790247607665E-12</c:v>
                </c:pt>
                <c:pt idx="14622">
                  <c:v>3.6661510485746174E-12</c:v>
                </c:pt>
                <c:pt idx="14623">
                  <c:v>3.7153553219860432E-12</c:v>
                </c:pt>
                <c:pt idx="14624">
                  <c:v>3.7054603669825891E-12</c:v>
                </c:pt>
                <c:pt idx="14625">
                  <c:v>3.7954562583954106E-12</c:v>
                </c:pt>
                <c:pt idx="14626">
                  <c:v>3.7054603669825891E-12</c:v>
                </c:pt>
                <c:pt idx="14627">
                  <c:v>3.7153553219860432E-12</c:v>
                </c:pt>
                <c:pt idx="14628">
                  <c:v>3.8055915358440735E-12</c:v>
                </c:pt>
                <c:pt idx="14629">
                  <c:v>3.8361520171320276E-12</c:v>
                </c:pt>
                <c:pt idx="14630">
                  <c:v>3.7853479738197307E-12</c:v>
                </c:pt>
                <c:pt idx="14631">
                  <c:v>3.8361520171320276E-12</c:v>
                </c:pt>
                <c:pt idx="14632">
                  <c:v>3.8055915358440735E-12</c:v>
                </c:pt>
                <c:pt idx="14633">
                  <c:v>3.7451911689828132E-12</c:v>
                </c:pt>
                <c:pt idx="14634">
                  <c:v>3.6661510485746174E-12</c:v>
                </c:pt>
                <c:pt idx="14635">
                  <c:v>3.6857494452871758E-12</c:v>
                </c:pt>
                <c:pt idx="14636">
                  <c:v>3.6661510485746174E-12</c:v>
                </c:pt>
                <c:pt idx="14637">
                  <c:v>3.6563871373150846E-12</c:v>
                </c:pt>
                <c:pt idx="14638">
                  <c:v>3.67594103310252E-12</c:v>
                </c:pt>
                <c:pt idx="14639">
                  <c:v>3.6563871373150846E-12</c:v>
                </c:pt>
                <c:pt idx="14640">
                  <c:v>3.8669579117828578E-12</c:v>
                </c:pt>
                <c:pt idx="14641">
                  <c:v>3.7451911689828132E-12</c:v>
                </c:pt>
                <c:pt idx="14642">
                  <c:v>3.6955917648111122E-12</c:v>
                </c:pt>
                <c:pt idx="14643">
                  <c:v>3.6563871373150846E-12</c:v>
                </c:pt>
                <c:pt idx="14644">
                  <c:v>3.8055915358440735E-12</c:v>
                </c:pt>
                <c:pt idx="14645">
                  <c:v>3.5983623972571396E-12</c:v>
                </c:pt>
                <c:pt idx="14646">
                  <c:v>3.8055915358440735E-12</c:v>
                </c:pt>
                <c:pt idx="14647">
                  <c:v>3.7352167533792489E-12</c:v>
                </c:pt>
                <c:pt idx="14648">
                  <c:v>3.8157458908932603E-12</c:v>
                </c:pt>
                <c:pt idx="14649">
                  <c:v>3.7451911689828132E-12</c:v>
                </c:pt>
                <c:pt idx="14650">
                  <c:v>3.6466492298840415E-12</c:v>
                </c:pt>
                <c:pt idx="14651">
                  <c:v>3.8055915358440735E-12</c:v>
                </c:pt>
                <c:pt idx="14652">
                  <c:v>3.6955917648111122E-12</c:v>
                </c:pt>
                <c:pt idx="14653">
                  <c:v>3.6955917648111122E-12</c:v>
                </c:pt>
                <c:pt idx="14654">
                  <c:v>3.7153553219860432E-12</c:v>
                </c:pt>
                <c:pt idx="14655">
                  <c:v>3.8055915358440735E-12</c:v>
                </c:pt>
                <c:pt idx="14656">
                  <c:v>3.7954562583954106E-12</c:v>
                </c:pt>
                <c:pt idx="14657">
                  <c:v>3.7853479738197307E-12</c:v>
                </c:pt>
                <c:pt idx="14658">
                  <c:v>3.7752666102280123E-12</c:v>
                </c:pt>
                <c:pt idx="14659">
                  <c:v>3.7752666102280123E-12</c:v>
                </c:pt>
                <c:pt idx="14660">
                  <c:v>3.8157458908932603E-12</c:v>
                </c:pt>
                <c:pt idx="14661">
                  <c:v>3.7853479738197307E-12</c:v>
                </c:pt>
                <c:pt idx="14662">
                  <c:v>3.7954562583954106E-12</c:v>
                </c:pt>
                <c:pt idx="14663">
                  <c:v>3.8876379134297657E-12</c:v>
                </c:pt>
                <c:pt idx="14664">
                  <c:v>3.5983623972571396E-12</c:v>
                </c:pt>
                <c:pt idx="14665">
                  <c:v>3.8669579117828578E-12</c:v>
                </c:pt>
                <c:pt idx="14666">
                  <c:v>3.7752666102280123E-12</c:v>
                </c:pt>
                <c:pt idx="14667">
                  <c:v>3.7054603669825891E-12</c:v>
                </c:pt>
                <c:pt idx="14668">
                  <c:v>3.7551922199795068E-12</c:v>
                </c:pt>
                <c:pt idx="14669">
                  <c:v>3.8361520171320276E-12</c:v>
                </c:pt>
                <c:pt idx="14670">
                  <c:v>3.7054603669825891E-12</c:v>
                </c:pt>
                <c:pt idx="14671">
                  <c:v>3.8361520171320276E-12</c:v>
                </c:pt>
                <c:pt idx="14672">
                  <c:v>3.7853479738197307E-12</c:v>
                </c:pt>
                <c:pt idx="14673">
                  <c:v>3.8157458908932603E-12</c:v>
                </c:pt>
                <c:pt idx="14674">
                  <c:v>3.7551922199795068E-12</c:v>
                </c:pt>
                <c:pt idx="14675">
                  <c:v>3.6955917648111122E-12</c:v>
                </c:pt>
                <c:pt idx="14676">
                  <c:v>3.7954562583954106E-12</c:v>
                </c:pt>
                <c:pt idx="14677">
                  <c:v>3.7551922199795068E-12</c:v>
                </c:pt>
                <c:pt idx="14678">
                  <c:v>3.7954562583954106E-12</c:v>
                </c:pt>
                <c:pt idx="14679">
                  <c:v>3.7352167533792489E-12</c:v>
                </c:pt>
                <c:pt idx="14680">
                  <c:v>3.7451911689828132E-12</c:v>
                </c:pt>
                <c:pt idx="14681">
                  <c:v>3.7752666102280123E-12</c:v>
                </c:pt>
                <c:pt idx="14682">
                  <c:v>3.8259353491941571E-12</c:v>
                </c:pt>
                <c:pt idx="14683">
                  <c:v>3.7853479738197307E-12</c:v>
                </c:pt>
                <c:pt idx="14684">
                  <c:v>3.8259353491941571E-12</c:v>
                </c:pt>
                <c:pt idx="14685">
                  <c:v>3.7451911689828132E-12</c:v>
                </c:pt>
                <c:pt idx="14686">
                  <c:v>3.8669579117828578E-12</c:v>
                </c:pt>
                <c:pt idx="14687">
                  <c:v>3.7252689022318445E-12</c:v>
                </c:pt>
                <c:pt idx="14688">
                  <c:v>3.8361520171320276E-12</c:v>
                </c:pt>
                <c:pt idx="14689">
                  <c:v>3.8463959673667009E-12</c:v>
                </c:pt>
                <c:pt idx="14690">
                  <c:v>3.8259353491941571E-12</c:v>
                </c:pt>
                <c:pt idx="14691">
                  <c:v>3.8361520171320276E-12</c:v>
                </c:pt>
                <c:pt idx="14692">
                  <c:v>3.7652199774957158E-12</c:v>
                </c:pt>
                <c:pt idx="14693">
                  <c:v>3.7153553219860432E-12</c:v>
                </c:pt>
                <c:pt idx="14694">
                  <c:v>3.7752666102280123E-12</c:v>
                </c:pt>
                <c:pt idx="14695">
                  <c:v>3.7853479738197307E-12</c:v>
                </c:pt>
                <c:pt idx="14696">
                  <c:v>3.8055915358440735E-12</c:v>
                </c:pt>
                <c:pt idx="14697">
                  <c:v>3.6563871373150846E-12</c:v>
                </c:pt>
                <c:pt idx="14698">
                  <c:v>3.8566591997563369E-12</c:v>
                </c:pt>
                <c:pt idx="14699">
                  <c:v>3.7451911689828132E-12</c:v>
                </c:pt>
                <c:pt idx="14700">
                  <c:v>3.7451911689828132E-12</c:v>
                </c:pt>
                <c:pt idx="14701">
                  <c:v>3.7451911689828132E-12</c:v>
                </c:pt>
                <c:pt idx="14702">
                  <c:v>3.7752666102280123E-12</c:v>
                </c:pt>
                <c:pt idx="14703">
                  <c:v>3.6857494452871758E-12</c:v>
                </c:pt>
                <c:pt idx="14704">
                  <c:v>3.7652199774957158E-12</c:v>
                </c:pt>
                <c:pt idx="14705">
                  <c:v>3.8361520171320276E-12</c:v>
                </c:pt>
                <c:pt idx="14706">
                  <c:v>3.7054603669825891E-12</c:v>
                </c:pt>
                <c:pt idx="14707">
                  <c:v>3.8980111905678418E-12</c:v>
                </c:pt>
                <c:pt idx="14708">
                  <c:v>3.7451911689828132E-12</c:v>
                </c:pt>
                <c:pt idx="14709">
                  <c:v>3.7252689022318445E-12</c:v>
                </c:pt>
                <c:pt idx="14710">
                  <c:v>3.8669579117828578E-12</c:v>
                </c:pt>
                <c:pt idx="14711">
                  <c:v>3.7153553219860432E-12</c:v>
                </c:pt>
                <c:pt idx="14712">
                  <c:v>3.971453164004456E-12</c:v>
                </c:pt>
                <c:pt idx="14713">
                  <c:v>3.8463959673667009E-12</c:v>
                </c:pt>
                <c:pt idx="14714">
                  <c:v>3.7853479738197307E-12</c:v>
                </c:pt>
                <c:pt idx="14715">
                  <c:v>3.7551922199795068E-12</c:v>
                </c:pt>
                <c:pt idx="14716">
                  <c:v>3.8566591997563369E-12</c:v>
                </c:pt>
                <c:pt idx="14717">
                  <c:v>3.8259353491941571E-12</c:v>
                </c:pt>
                <c:pt idx="14718">
                  <c:v>3.7352167533792489E-12</c:v>
                </c:pt>
                <c:pt idx="14719">
                  <c:v>3.7551922199795068E-12</c:v>
                </c:pt>
                <c:pt idx="14720">
                  <c:v>3.8361520171320276E-12</c:v>
                </c:pt>
                <c:pt idx="14721">
                  <c:v>3.8980111905678418E-12</c:v>
                </c:pt>
                <c:pt idx="14722">
                  <c:v>3.7954562583954106E-12</c:v>
                </c:pt>
                <c:pt idx="14723">
                  <c:v>3.8361520171320276E-12</c:v>
                </c:pt>
                <c:pt idx="14724">
                  <c:v>3.8361520171320276E-12</c:v>
                </c:pt>
                <c:pt idx="14725">
                  <c:v>3.8772841251943662E-12</c:v>
                </c:pt>
                <c:pt idx="14726">
                  <c:v>3.8669579117828578E-12</c:v>
                </c:pt>
                <c:pt idx="14727">
                  <c:v>3.8566591997563369E-12</c:v>
                </c:pt>
                <c:pt idx="14728">
                  <c:v>3.7652199774957158E-12</c:v>
                </c:pt>
                <c:pt idx="14729">
                  <c:v>3.6661510485746174E-12</c:v>
                </c:pt>
                <c:pt idx="14730">
                  <c:v>3.7551922199795068E-12</c:v>
                </c:pt>
                <c:pt idx="14731">
                  <c:v>3.7551922199795068E-12</c:v>
                </c:pt>
                <c:pt idx="14732">
                  <c:v>3.7054603669825891E-12</c:v>
                </c:pt>
                <c:pt idx="14733">
                  <c:v>3.7752666102280123E-12</c:v>
                </c:pt>
                <c:pt idx="14734">
                  <c:v>3.8361520171320276E-12</c:v>
                </c:pt>
                <c:pt idx="14735">
                  <c:v>3.7551922199795068E-12</c:v>
                </c:pt>
                <c:pt idx="14736">
                  <c:v>3.8259353491941571E-12</c:v>
                </c:pt>
                <c:pt idx="14737">
                  <c:v>3.8055915358440735E-12</c:v>
                </c:pt>
                <c:pt idx="14738">
                  <c:v>3.7853479738197307E-12</c:v>
                </c:pt>
                <c:pt idx="14739">
                  <c:v>3.7752666102280123E-12</c:v>
                </c:pt>
                <c:pt idx="14740">
                  <c:v>3.7551922199795068E-12</c:v>
                </c:pt>
                <c:pt idx="14741">
                  <c:v>3.8876379134297657E-12</c:v>
                </c:pt>
                <c:pt idx="14742">
                  <c:v>3.7054603669825891E-12</c:v>
                </c:pt>
                <c:pt idx="14743">
                  <c:v>3.8157458908932603E-12</c:v>
                </c:pt>
                <c:pt idx="14744">
                  <c:v>3.908420327763672E-12</c:v>
                </c:pt>
                <c:pt idx="14745">
                  <c:v>3.7752666102280123E-12</c:v>
                </c:pt>
                <c:pt idx="14746">
                  <c:v>3.8157458908932603E-12</c:v>
                </c:pt>
                <c:pt idx="14747">
                  <c:v>3.6563871373150846E-12</c:v>
                </c:pt>
                <c:pt idx="14748">
                  <c:v>3.8566591997563369E-12</c:v>
                </c:pt>
                <c:pt idx="14749">
                  <c:v>3.8259353491941571E-12</c:v>
                </c:pt>
                <c:pt idx="14750">
                  <c:v>3.7551922199795068E-12</c:v>
                </c:pt>
                <c:pt idx="14751">
                  <c:v>3.8566591997563369E-12</c:v>
                </c:pt>
                <c:pt idx="14752">
                  <c:v>3.7352167533792489E-12</c:v>
                </c:pt>
                <c:pt idx="14753">
                  <c:v>3.7153553219860432E-12</c:v>
                </c:pt>
                <c:pt idx="14754">
                  <c:v>3.6955917648111122E-12</c:v>
                </c:pt>
                <c:pt idx="14755">
                  <c:v>3.8669579117828578E-12</c:v>
                </c:pt>
                <c:pt idx="14756">
                  <c:v>3.7153553219860432E-12</c:v>
                </c:pt>
                <c:pt idx="14757">
                  <c:v>3.7652199774957158E-12</c:v>
                </c:pt>
                <c:pt idx="14758">
                  <c:v>3.7551922199795068E-12</c:v>
                </c:pt>
                <c:pt idx="14759">
                  <c:v>3.6272587424568028E-12</c:v>
                </c:pt>
                <c:pt idx="14760">
                  <c:v>3.7153553219860432E-12</c:v>
                </c:pt>
                <c:pt idx="14761">
                  <c:v>3.908420327763672E-12</c:v>
                </c:pt>
                <c:pt idx="14762">
                  <c:v>3.8157458908932603E-12</c:v>
                </c:pt>
                <c:pt idx="14763">
                  <c:v>3.7451911689828132E-12</c:v>
                </c:pt>
                <c:pt idx="14764">
                  <c:v>3.8772841251943662E-12</c:v>
                </c:pt>
                <c:pt idx="14765">
                  <c:v>3.7853479738197307E-12</c:v>
                </c:pt>
                <c:pt idx="14766">
                  <c:v>3.7054603669825891E-12</c:v>
                </c:pt>
                <c:pt idx="14767">
                  <c:v>3.8259353491941571E-12</c:v>
                </c:pt>
                <c:pt idx="14768">
                  <c:v>3.8157458908932603E-12</c:v>
                </c:pt>
                <c:pt idx="14769">
                  <c:v>3.8157458908932603E-12</c:v>
                </c:pt>
                <c:pt idx="14770">
                  <c:v>3.5887790247607665E-12</c:v>
                </c:pt>
                <c:pt idx="14771">
                  <c:v>3.6955917648111122E-12</c:v>
                </c:pt>
                <c:pt idx="14772">
                  <c:v>3.6857494452871758E-12</c:v>
                </c:pt>
                <c:pt idx="14773">
                  <c:v>3.6272587424568028E-12</c:v>
                </c:pt>
                <c:pt idx="14774">
                  <c:v>3.7853479738197307E-12</c:v>
                </c:pt>
                <c:pt idx="14775">
                  <c:v>3.6369448700867968E-12</c:v>
                </c:pt>
                <c:pt idx="14776">
                  <c:v>3.7551922199795068E-12</c:v>
                </c:pt>
                <c:pt idx="14777">
                  <c:v>3.8669579117828578E-12</c:v>
                </c:pt>
                <c:pt idx="14778">
                  <c:v>3.6857494452871758E-12</c:v>
                </c:pt>
                <c:pt idx="14779">
                  <c:v>3.7752666102280123E-12</c:v>
                </c:pt>
                <c:pt idx="14780">
                  <c:v>3.939806566976964E-12</c:v>
                </c:pt>
                <c:pt idx="14781">
                  <c:v>3.8361520171320276E-12</c:v>
                </c:pt>
                <c:pt idx="14782">
                  <c:v>3.8157458908932603E-12</c:v>
                </c:pt>
                <c:pt idx="14783">
                  <c:v>3.7954562583954106E-12</c:v>
                </c:pt>
                <c:pt idx="14784">
                  <c:v>3.6466492298840415E-12</c:v>
                </c:pt>
                <c:pt idx="14785">
                  <c:v>3.7551922199795068E-12</c:v>
                </c:pt>
                <c:pt idx="14786">
                  <c:v>3.7252689022318445E-12</c:v>
                </c:pt>
                <c:pt idx="14787">
                  <c:v>3.8157458908932603E-12</c:v>
                </c:pt>
                <c:pt idx="14788">
                  <c:v>3.7451911689828132E-12</c:v>
                </c:pt>
                <c:pt idx="14789">
                  <c:v>3.7551922199795068E-12</c:v>
                </c:pt>
                <c:pt idx="14790">
                  <c:v>3.67594103310252E-12</c:v>
                </c:pt>
                <c:pt idx="14791">
                  <c:v>3.8259353491941571E-12</c:v>
                </c:pt>
                <c:pt idx="14792">
                  <c:v>3.7853479738197307E-12</c:v>
                </c:pt>
                <c:pt idx="14793">
                  <c:v>3.6563871373150846E-12</c:v>
                </c:pt>
                <c:pt idx="14794">
                  <c:v>3.7853479738197307E-12</c:v>
                </c:pt>
                <c:pt idx="14795">
                  <c:v>3.7252689022318445E-12</c:v>
                </c:pt>
                <c:pt idx="14796">
                  <c:v>3.67594103310252E-12</c:v>
                </c:pt>
                <c:pt idx="14797">
                  <c:v>3.9503273133462715E-12</c:v>
                </c:pt>
                <c:pt idx="14798">
                  <c:v>3.7652199774957158E-12</c:v>
                </c:pt>
                <c:pt idx="14799">
                  <c:v>3.908420327763672E-12</c:v>
                </c:pt>
                <c:pt idx="14800">
                  <c:v>3.7252689022318445E-12</c:v>
                </c:pt>
                <c:pt idx="14801">
                  <c:v>3.7153553219860432E-12</c:v>
                </c:pt>
                <c:pt idx="14802">
                  <c:v>3.8157458908932603E-12</c:v>
                </c:pt>
                <c:pt idx="14803">
                  <c:v>3.7451911689828132E-12</c:v>
                </c:pt>
                <c:pt idx="14804">
                  <c:v>3.8361520171320276E-12</c:v>
                </c:pt>
                <c:pt idx="14805">
                  <c:v>3.7451911689828132E-12</c:v>
                </c:pt>
                <c:pt idx="14806">
                  <c:v>3.7054603669825891E-12</c:v>
                </c:pt>
                <c:pt idx="14807">
                  <c:v>3.7954562583954106E-12</c:v>
                </c:pt>
                <c:pt idx="14808">
                  <c:v>3.7352167533792489E-12</c:v>
                </c:pt>
                <c:pt idx="14809">
                  <c:v>3.7054603669825891E-12</c:v>
                </c:pt>
                <c:pt idx="14810">
                  <c:v>3.6857494452871758E-12</c:v>
                </c:pt>
                <c:pt idx="14811">
                  <c:v>3.6369448700867968E-12</c:v>
                </c:pt>
                <c:pt idx="14812">
                  <c:v>3.7652199774957158E-12</c:v>
                </c:pt>
                <c:pt idx="14813">
                  <c:v>3.7252689022318445E-12</c:v>
                </c:pt>
                <c:pt idx="14814">
                  <c:v>3.7551922199795068E-12</c:v>
                </c:pt>
                <c:pt idx="14815">
                  <c:v>3.7054603669825891E-12</c:v>
                </c:pt>
                <c:pt idx="14816">
                  <c:v>3.7853479738197307E-12</c:v>
                </c:pt>
                <c:pt idx="14817">
                  <c:v>3.7352167533792489E-12</c:v>
                </c:pt>
                <c:pt idx="14818">
                  <c:v>3.7853479738197307E-12</c:v>
                </c:pt>
                <c:pt idx="14819">
                  <c:v>3.7352167533792489E-12</c:v>
                </c:pt>
                <c:pt idx="14820">
                  <c:v>3.7551922199795068E-12</c:v>
                </c:pt>
                <c:pt idx="14821">
                  <c:v>3.6857494452871758E-12</c:v>
                </c:pt>
                <c:pt idx="14822">
                  <c:v>3.7252689022318445E-12</c:v>
                </c:pt>
                <c:pt idx="14823">
                  <c:v>3.7954562583954106E-12</c:v>
                </c:pt>
                <c:pt idx="14824">
                  <c:v>3.7551922199795068E-12</c:v>
                </c:pt>
                <c:pt idx="14825">
                  <c:v>3.6466492298840415E-12</c:v>
                </c:pt>
                <c:pt idx="14826">
                  <c:v>3.6661510485746174E-12</c:v>
                </c:pt>
                <c:pt idx="14827">
                  <c:v>3.6272587424568028E-12</c:v>
                </c:pt>
                <c:pt idx="14828">
                  <c:v>3.7551922199795068E-12</c:v>
                </c:pt>
                <c:pt idx="14829">
                  <c:v>3.6955917648111122E-12</c:v>
                </c:pt>
                <c:pt idx="14830">
                  <c:v>3.5887790247607665E-12</c:v>
                </c:pt>
                <c:pt idx="14831">
                  <c:v>3.6369448700867968E-12</c:v>
                </c:pt>
                <c:pt idx="14832">
                  <c:v>3.494352538063431E-12</c:v>
                </c:pt>
                <c:pt idx="14833">
                  <c:v>3.6079638085050986E-12</c:v>
                </c:pt>
                <c:pt idx="14834">
                  <c:v>3.6563871373150846E-12</c:v>
                </c:pt>
                <c:pt idx="14835">
                  <c:v>3.617598411497309E-12</c:v>
                </c:pt>
                <c:pt idx="14836">
                  <c:v>3.5130398933154308E-12</c:v>
                </c:pt>
                <c:pt idx="14837">
                  <c:v>3.5887790247607665E-12</c:v>
                </c:pt>
                <c:pt idx="14838">
                  <c:v>3.7451911689828132E-12</c:v>
                </c:pt>
                <c:pt idx="14839">
                  <c:v>3.67594103310252E-12</c:v>
                </c:pt>
                <c:pt idx="14840">
                  <c:v>3.7451911689828132E-12</c:v>
                </c:pt>
                <c:pt idx="14841">
                  <c:v>3.7451911689828132E-12</c:v>
                </c:pt>
                <c:pt idx="14842">
                  <c:v>3.6661510485746174E-12</c:v>
                </c:pt>
                <c:pt idx="14843">
                  <c:v>3.7954562583954106E-12</c:v>
                </c:pt>
                <c:pt idx="14844">
                  <c:v>3.6079638085050986E-12</c:v>
                </c:pt>
                <c:pt idx="14845">
                  <c:v>3.7954562583954106E-12</c:v>
                </c:pt>
                <c:pt idx="14846">
                  <c:v>3.617598411497309E-12</c:v>
                </c:pt>
                <c:pt idx="14847">
                  <c:v>3.5983623972571396E-12</c:v>
                </c:pt>
                <c:pt idx="14848">
                  <c:v>3.5507075185486905E-12</c:v>
                </c:pt>
                <c:pt idx="14849">
                  <c:v>3.5887790247607665E-12</c:v>
                </c:pt>
                <c:pt idx="14850">
                  <c:v>3.5412510633562259E-12</c:v>
                </c:pt>
                <c:pt idx="14851">
                  <c:v>3.617598411497309E-12</c:v>
                </c:pt>
                <c:pt idx="14852">
                  <c:v>3.5318197931569825E-12</c:v>
                </c:pt>
                <c:pt idx="14853">
                  <c:v>3.6272587424568028E-12</c:v>
                </c:pt>
                <c:pt idx="14854">
                  <c:v>3.6955917648111122E-12</c:v>
                </c:pt>
                <c:pt idx="14855">
                  <c:v>3.5887790247607665E-12</c:v>
                </c:pt>
                <c:pt idx="14856">
                  <c:v>3.6079638085050986E-12</c:v>
                </c:pt>
                <c:pt idx="14857">
                  <c:v>3.5318197931569825E-12</c:v>
                </c:pt>
                <c:pt idx="14858">
                  <c:v>3.6272587424568028E-12</c:v>
                </c:pt>
                <c:pt idx="14859">
                  <c:v>3.5507075185486905E-12</c:v>
                </c:pt>
                <c:pt idx="14860">
                  <c:v>3.67594103310252E-12</c:v>
                </c:pt>
                <c:pt idx="14861">
                  <c:v>3.5983623972571396E-12</c:v>
                </c:pt>
                <c:pt idx="14862">
                  <c:v>3.7352167533792489E-12</c:v>
                </c:pt>
                <c:pt idx="14863">
                  <c:v>3.6563871373150846E-12</c:v>
                </c:pt>
                <c:pt idx="14864">
                  <c:v>3.7451911689828132E-12</c:v>
                </c:pt>
                <c:pt idx="14865">
                  <c:v>3.6661510485746174E-12</c:v>
                </c:pt>
                <c:pt idx="14866">
                  <c:v>3.6955917648111122E-12</c:v>
                </c:pt>
                <c:pt idx="14867">
                  <c:v>3.5983623972571396E-12</c:v>
                </c:pt>
                <c:pt idx="14868">
                  <c:v>3.6272587424568028E-12</c:v>
                </c:pt>
                <c:pt idx="14869">
                  <c:v>3.6563871373150846E-12</c:v>
                </c:pt>
                <c:pt idx="14870">
                  <c:v>3.7252689022318445E-12</c:v>
                </c:pt>
                <c:pt idx="14871">
                  <c:v>3.6857494452871758E-12</c:v>
                </c:pt>
                <c:pt idx="14872">
                  <c:v>3.7054603669825891E-12</c:v>
                </c:pt>
                <c:pt idx="14873">
                  <c:v>3.6466492298840415E-12</c:v>
                </c:pt>
                <c:pt idx="14874">
                  <c:v>3.6857494452871758E-12</c:v>
                </c:pt>
                <c:pt idx="14875">
                  <c:v>3.6466492298840415E-12</c:v>
                </c:pt>
                <c:pt idx="14876">
                  <c:v>3.67594103310252E-12</c:v>
                </c:pt>
                <c:pt idx="14877">
                  <c:v>3.5696887808144226E-12</c:v>
                </c:pt>
                <c:pt idx="14878">
                  <c:v>3.6466492298840415E-12</c:v>
                </c:pt>
                <c:pt idx="14879">
                  <c:v>3.7551922199795068E-12</c:v>
                </c:pt>
                <c:pt idx="14880">
                  <c:v>3.7054603669825891E-12</c:v>
                </c:pt>
                <c:pt idx="14881">
                  <c:v>3.7252689022318445E-12</c:v>
                </c:pt>
                <c:pt idx="14882">
                  <c:v>3.6369448700867968E-12</c:v>
                </c:pt>
                <c:pt idx="14883">
                  <c:v>3.6369448700867968E-12</c:v>
                </c:pt>
                <c:pt idx="14884">
                  <c:v>3.8259353491941571E-12</c:v>
                </c:pt>
                <c:pt idx="14885">
                  <c:v>3.5224210142091906E-12</c:v>
                </c:pt>
                <c:pt idx="14886">
                  <c:v>3.6563871373150846E-12</c:v>
                </c:pt>
                <c:pt idx="14887">
                  <c:v>3.5412510633562259E-12</c:v>
                </c:pt>
                <c:pt idx="14888">
                  <c:v>3.5792211752713246E-12</c:v>
                </c:pt>
                <c:pt idx="14889">
                  <c:v>3.6466492298840415E-12</c:v>
                </c:pt>
                <c:pt idx="14890">
                  <c:v>3.617598411497309E-12</c:v>
                </c:pt>
                <c:pt idx="14891">
                  <c:v>3.67594103310252E-12</c:v>
                </c:pt>
                <c:pt idx="14892">
                  <c:v>3.5224210142091906E-12</c:v>
                </c:pt>
                <c:pt idx="14893">
                  <c:v>3.5224210142091906E-12</c:v>
                </c:pt>
                <c:pt idx="14894">
                  <c:v>3.6079638085050986E-12</c:v>
                </c:pt>
                <c:pt idx="14895">
                  <c:v>3.7153553219860432E-12</c:v>
                </c:pt>
                <c:pt idx="14896">
                  <c:v>3.67594103310252E-12</c:v>
                </c:pt>
                <c:pt idx="14897">
                  <c:v>3.5601892259876726E-12</c:v>
                </c:pt>
                <c:pt idx="14898">
                  <c:v>3.5507075185486905E-12</c:v>
                </c:pt>
                <c:pt idx="14899">
                  <c:v>3.5983623972571396E-12</c:v>
                </c:pt>
                <c:pt idx="14900">
                  <c:v>3.6563871373150846E-12</c:v>
                </c:pt>
                <c:pt idx="14901">
                  <c:v>3.6272587424568028E-12</c:v>
                </c:pt>
                <c:pt idx="14902">
                  <c:v>3.5792211752713246E-12</c:v>
                </c:pt>
                <c:pt idx="14903">
                  <c:v>3.617598411497309E-12</c:v>
                </c:pt>
                <c:pt idx="14904">
                  <c:v>3.5036837567801216E-12</c:v>
                </c:pt>
                <c:pt idx="14905">
                  <c:v>3.5507075185486905E-12</c:v>
                </c:pt>
                <c:pt idx="14906">
                  <c:v>3.5412510633562259E-12</c:v>
                </c:pt>
                <c:pt idx="14907">
                  <c:v>3.5983623972571396E-12</c:v>
                </c:pt>
                <c:pt idx="14908">
                  <c:v>3.5224210142091906E-12</c:v>
                </c:pt>
                <c:pt idx="14909">
                  <c:v>3.6079638085050986E-12</c:v>
                </c:pt>
                <c:pt idx="14910">
                  <c:v>3.5601892259876726E-12</c:v>
                </c:pt>
                <c:pt idx="14911">
                  <c:v>3.67594103310252E-12</c:v>
                </c:pt>
                <c:pt idx="14912">
                  <c:v>3.5792211752713246E-12</c:v>
                </c:pt>
                <c:pt idx="14913">
                  <c:v>3.4850534659152566E-12</c:v>
                </c:pt>
                <c:pt idx="14914">
                  <c:v>3.5601892259876726E-12</c:v>
                </c:pt>
                <c:pt idx="14915">
                  <c:v>3.4850534659152566E-12</c:v>
                </c:pt>
                <c:pt idx="14916">
                  <c:v>3.617598411497309E-12</c:v>
                </c:pt>
                <c:pt idx="14917">
                  <c:v>3.6563871373150846E-12</c:v>
                </c:pt>
                <c:pt idx="14918">
                  <c:v>3.5601892259876726E-12</c:v>
                </c:pt>
                <c:pt idx="14919">
                  <c:v>3.5887790247607665E-12</c:v>
                </c:pt>
                <c:pt idx="14920">
                  <c:v>3.5696887808144226E-12</c:v>
                </c:pt>
                <c:pt idx="14921">
                  <c:v>3.6661510485746174E-12</c:v>
                </c:pt>
                <c:pt idx="14922">
                  <c:v>3.6661510485746174E-12</c:v>
                </c:pt>
                <c:pt idx="14923">
                  <c:v>3.6857494452871758E-12</c:v>
                </c:pt>
                <c:pt idx="14924">
                  <c:v>3.7752666102280123E-12</c:v>
                </c:pt>
                <c:pt idx="14925">
                  <c:v>3.6272587424568028E-12</c:v>
                </c:pt>
                <c:pt idx="14926">
                  <c:v>3.7451911689828132E-12</c:v>
                </c:pt>
                <c:pt idx="14927">
                  <c:v>3.7451911689828132E-12</c:v>
                </c:pt>
                <c:pt idx="14928">
                  <c:v>3.5696887808144226E-12</c:v>
                </c:pt>
                <c:pt idx="14929">
                  <c:v>3.7451911689828132E-12</c:v>
                </c:pt>
                <c:pt idx="14930">
                  <c:v>3.5887790247607665E-12</c:v>
                </c:pt>
                <c:pt idx="14931">
                  <c:v>3.5601892259876726E-12</c:v>
                </c:pt>
                <c:pt idx="14932">
                  <c:v>3.5601892259876726E-12</c:v>
                </c:pt>
                <c:pt idx="14933">
                  <c:v>3.67594103310252E-12</c:v>
                </c:pt>
                <c:pt idx="14934">
                  <c:v>3.5696887808144226E-12</c:v>
                </c:pt>
                <c:pt idx="14935">
                  <c:v>3.5036837567801216E-12</c:v>
                </c:pt>
                <c:pt idx="14936">
                  <c:v>3.6369448700867968E-12</c:v>
                </c:pt>
                <c:pt idx="14937">
                  <c:v>3.5224210142091906E-12</c:v>
                </c:pt>
                <c:pt idx="14938">
                  <c:v>3.7153553219860432E-12</c:v>
                </c:pt>
                <c:pt idx="14939">
                  <c:v>3.6563871373150846E-12</c:v>
                </c:pt>
                <c:pt idx="14940">
                  <c:v>3.6563871373150846E-12</c:v>
                </c:pt>
                <c:pt idx="14941">
                  <c:v>3.5887790247607665E-12</c:v>
                </c:pt>
                <c:pt idx="14942">
                  <c:v>3.5983623972571396E-12</c:v>
                </c:pt>
                <c:pt idx="14943">
                  <c:v>3.6272587424568028E-12</c:v>
                </c:pt>
                <c:pt idx="14944">
                  <c:v>3.3933561637218772E-12</c:v>
                </c:pt>
                <c:pt idx="14945">
                  <c:v>3.5412510633562259E-12</c:v>
                </c:pt>
                <c:pt idx="14946">
                  <c:v>3.5130398933154308E-12</c:v>
                </c:pt>
                <c:pt idx="14947">
                  <c:v>3.5224210142091906E-12</c:v>
                </c:pt>
                <c:pt idx="14948">
                  <c:v>3.4850534659152566E-12</c:v>
                </c:pt>
                <c:pt idx="14949">
                  <c:v>3.5983623972571396E-12</c:v>
                </c:pt>
                <c:pt idx="14950">
                  <c:v>3.5130398933154308E-12</c:v>
                </c:pt>
                <c:pt idx="14951">
                  <c:v>3.5412510633562259E-12</c:v>
                </c:pt>
                <c:pt idx="14952">
                  <c:v>3.6079638085050986E-12</c:v>
                </c:pt>
                <c:pt idx="14953">
                  <c:v>3.5507075185486905E-12</c:v>
                </c:pt>
                <c:pt idx="14954">
                  <c:v>3.5792211752713246E-12</c:v>
                </c:pt>
                <c:pt idx="14955">
                  <c:v>3.5696887808144226E-12</c:v>
                </c:pt>
                <c:pt idx="14956">
                  <c:v>3.6661510485746174E-12</c:v>
                </c:pt>
                <c:pt idx="14957">
                  <c:v>3.6857494452871758E-12</c:v>
                </c:pt>
                <c:pt idx="14958">
                  <c:v>3.5036837567801216E-12</c:v>
                </c:pt>
                <c:pt idx="14959">
                  <c:v>3.7352167533792489E-12</c:v>
                </c:pt>
                <c:pt idx="14960">
                  <c:v>3.6369448700867968E-12</c:v>
                </c:pt>
                <c:pt idx="14961">
                  <c:v>3.5792211752713246E-12</c:v>
                </c:pt>
                <c:pt idx="14962">
                  <c:v>3.5601892259876726E-12</c:v>
                </c:pt>
                <c:pt idx="14963">
                  <c:v>3.617598411497309E-12</c:v>
                </c:pt>
                <c:pt idx="14964">
                  <c:v>3.67594103310252E-12</c:v>
                </c:pt>
                <c:pt idx="14965">
                  <c:v>3.7551922199795068E-12</c:v>
                </c:pt>
                <c:pt idx="14966">
                  <c:v>3.6466492298840415E-12</c:v>
                </c:pt>
                <c:pt idx="14967">
                  <c:v>3.617598411497309E-12</c:v>
                </c:pt>
                <c:pt idx="14968">
                  <c:v>3.6272587424568028E-12</c:v>
                </c:pt>
                <c:pt idx="14969">
                  <c:v>3.5601892259876726E-12</c:v>
                </c:pt>
                <c:pt idx="14970">
                  <c:v>3.5887790247607665E-12</c:v>
                </c:pt>
                <c:pt idx="14971">
                  <c:v>3.5130398933154308E-12</c:v>
                </c:pt>
                <c:pt idx="14972">
                  <c:v>3.6272587424568028E-12</c:v>
                </c:pt>
                <c:pt idx="14973">
                  <c:v>3.5696887808144226E-12</c:v>
                </c:pt>
                <c:pt idx="14974">
                  <c:v>3.6079638085050986E-12</c:v>
                </c:pt>
                <c:pt idx="14975">
                  <c:v>3.6563871373150846E-12</c:v>
                </c:pt>
                <c:pt idx="14976">
                  <c:v>3.5983623972571396E-12</c:v>
                </c:pt>
                <c:pt idx="14977">
                  <c:v>3.617598411497309E-12</c:v>
                </c:pt>
                <c:pt idx="14978">
                  <c:v>3.6563871373150846E-12</c:v>
                </c:pt>
                <c:pt idx="14979">
                  <c:v>3.4297405123600092E-12</c:v>
                </c:pt>
                <c:pt idx="14980">
                  <c:v>3.5792211752713246E-12</c:v>
                </c:pt>
                <c:pt idx="14981">
                  <c:v>3.617598411497309E-12</c:v>
                </c:pt>
                <c:pt idx="14982">
                  <c:v>3.617598411497309E-12</c:v>
                </c:pt>
                <c:pt idx="14983">
                  <c:v>3.6955917648111122E-12</c:v>
                </c:pt>
                <c:pt idx="14984">
                  <c:v>3.67594103310252E-12</c:v>
                </c:pt>
                <c:pt idx="14985">
                  <c:v>3.7252689022318445E-12</c:v>
                </c:pt>
                <c:pt idx="14986">
                  <c:v>3.6563871373150846E-12</c:v>
                </c:pt>
                <c:pt idx="14987">
                  <c:v>3.617598411497309E-12</c:v>
                </c:pt>
                <c:pt idx="14988">
                  <c:v>3.617598411497309E-12</c:v>
                </c:pt>
                <c:pt idx="14989">
                  <c:v>3.5887790247607665E-12</c:v>
                </c:pt>
                <c:pt idx="14990">
                  <c:v>3.5792211752713246E-12</c:v>
                </c:pt>
                <c:pt idx="14991">
                  <c:v>3.5601892259876726E-12</c:v>
                </c:pt>
                <c:pt idx="14992">
                  <c:v>3.5887790247607665E-12</c:v>
                </c:pt>
                <c:pt idx="14993">
                  <c:v>3.5224210142091906E-12</c:v>
                </c:pt>
                <c:pt idx="14994">
                  <c:v>3.617598411497309E-12</c:v>
                </c:pt>
                <c:pt idx="14995">
                  <c:v>3.6369448700867968E-12</c:v>
                </c:pt>
                <c:pt idx="14996">
                  <c:v>3.6272587424568028E-12</c:v>
                </c:pt>
                <c:pt idx="14997">
                  <c:v>3.5792211752713246E-12</c:v>
                </c:pt>
                <c:pt idx="14998">
                  <c:v>3.5792211752713246E-12</c:v>
                </c:pt>
                <c:pt idx="14999">
                  <c:v>3.6272587424568028E-12</c:v>
                </c:pt>
                <c:pt idx="15000">
                  <c:v>3.6466492298840415E-12</c:v>
                </c:pt>
                <c:pt idx="15001">
                  <c:v>3.5412510633562259E-12</c:v>
                </c:pt>
                <c:pt idx="15002">
                  <c:v>3.7853479738197307E-12</c:v>
                </c:pt>
                <c:pt idx="15003">
                  <c:v>3.6857494452871758E-12</c:v>
                </c:pt>
                <c:pt idx="15004">
                  <c:v>3.6857494452871758E-12</c:v>
                </c:pt>
                <c:pt idx="15005">
                  <c:v>3.7853479738197307E-12</c:v>
                </c:pt>
                <c:pt idx="15006">
                  <c:v>3.6563871373150846E-12</c:v>
                </c:pt>
                <c:pt idx="15007">
                  <c:v>3.7652199774957158E-12</c:v>
                </c:pt>
                <c:pt idx="15008">
                  <c:v>3.6955917648111122E-12</c:v>
                </c:pt>
                <c:pt idx="15009">
                  <c:v>3.7153553219860432E-12</c:v>
                </c:pt>
                <c:pt idx="15010">
                  <c:v>3.7252689022318445E-12</c:v>
                </c:pt>
                <c:pt idx="15011">
                  <c:v>3.6369448700867968E-12</c:v>
                </c:pt>
                <c:pt idx="15012">
                  <c:v>3.6272587424568028E-12</c:v>
                </c:pt>
                <c:pt idx="15013">
                  <c:v>3.67594103310252E-12</c:v>
                </c:pt>
                <c:pt idx="15014">
                  <c:v>3.6563871373150846E-12</c:v>
                </c:pt>
                <c:pt idx="15015">
                  <c:v>3.6369448700867968E-12</c:v>
                </c:pt>
                <c:pt idx="15016">
                  <c:v>3.6661510485746174E-12</c:v>
                </c:pt>
                <c:pt idx="15017">
                  <c:v>3.6079638085050986E-12</c:v>
                </c:pt>
                <c:pt idx="15018">
                  <c:v>3.617598411497309E-12</c:v>
                </c:pt>
                <c:pt idx="15019">
                  <c:v>3.5507075185486905E-12</c:v>
                </c:pt>
                <c:pt idx="15020">
                  <c:v>3.617598411497309E-12</c:v>
                </c:pt>
                <c:pt idx="15021">
                  <c:v>3.8361520171320276E-12</c:v>
                </c:pt>
                <c:pt idx="15022">
                  <c:v>3.6955917648111122E-12</c:v>
                </c:pt>
                <c:pt idx="15023">
                  <c:v>3.7954562583954106E-12</c:v>
                </c:pt>
                <c:pt idx="15024">
                  <c:v>3.6272587424568028E-12</c:v>
                </c:pt>
                <c:pt idx="15025">
                  <c:v>3.7551922199795068E-12</c:v>
                </c:pt>
                <c:pt idx="15026">
                  <c:v>3.7153553219860432E-12</c:v>
                </c:pt>
                <c:pt idx="15027">
                  <c:v>3.67594103310252E-12</c:v>
                </c:pt>
                <c:pt idx="15028">
                  <c:v>3.6563871373150846E-12</c:v>
                </c:pt>
                <c:pt idx="15029">
                  <c:v>3.6857494452871758E-12</c:v>
                </c:pt>
                <c:pt idx="15030">
                  <c:v>3.617598411497309E-12</c:v>
                </c:pt>
                <c:pt idx="15031">
                  <c:v>3.5792211752713246E-12</c:v>
                </c:pt>
                <c:pt idx="15032">
                  <c:v>3.7054603669825891E-12</c:v>
                </c:pt>
                <c:pt idx="15033">
                  <c:v>3.7352167533792489E-12</c:v>
                </c:pt>
                <c:pt idx="15034">
                  <c:v>3.7153553219860432E-12</c:v>
                </c:pt>
                <c:pt idx="15035">
                  <c:v>3.7252689022318445E-12</c:v>
                </c:pt>
                <c:pt idx="15036">
                  <c:v>3.7352167533792489E-12</c:v>
                </c:pt>
                <c:pt idx="15037">
                  <c:v>3.6955917648111122E-12</c:v>
                </c:pt>
                <c:pt idx="15038">
                  <c:v>3.7153553219860432E-12</c:v>
                </c:pt>
                <c:pt idx="15039">
                  <c:v>3.7153553219860432E-12</c:v>
                </c:pt>
                <c:pt idx="15040">
                  <c:v>3.7451911689828132E-12</c:v>
                </c:pt>
                <c:pt idx="15041">
                  <c:v>3.7352167533792489E-12</c:v>
                </c:pt>
                <c:pt idx="15042">
                  <c:v>3.7551922199795068E-12</c:v>
                </c:pt>
                <c:pt idx="15043">
                  <c:v>3.8259353491941571E-12</c:v>
                </c:pt>
                <c:pt idx="15044">
                  <c:v>3.7252689022318445E-12</c:v>
                </c:pt>
                <c:pt idx="15045">
                  <c:v>3.7352167533792489E-12</c:v>
                </c:pt>
                <c:pt idx="15046">
                  <c:v>3.7451911689828132E-12</c:v>
                </c:pt>
                <c:pt idx="15047">
                  <c:v>3.8566591997563369E-12</c:v>
                </c:pt>
                <c:pt idx="15048">
                  <c:v>3.8669579117828578E-12</c:v>
                </c:pt>
                <c:pt idx="15049">
                  <c:v>3.5983623972571396E-12</c:v>
                </c:pt>
                <c:pt idx="15050">
                  <c:v>3.7054603669825891E-12</c:v>
                </c:pt>
                <c:pt idx="15051">
                  <c:v>3.7352167533792489E-12</c:v>
                </c:pt>
                <c:pt idx="15052">
                  <c:v>3.7153553219860432E-12</c:v>
                </c:pt>
                <c:pt idx="15053">
                  <c:v>3.8876379134297657E-12</c:v>
                </c:pt>
                <c:pt idx="15054">
                  <c:v>3.9188572612206846E-12</c:v>
                </c:pt>
                <c:pt idx="15055">
                  <c:v>3.7954562583954106E-12</c:v>
                </c:pt>
                <c:pt idx="15056">
                  <c:v>3.7451911689828132E-12</c:v>
                </c:pt>
                <c:pt idx="15057">
                  <c:v>3.7853479738197307E-12</c:v>
                </c:pt>
                <c:pt idx="15058">
                  <c:v>3.7551922199795068E-12</c:v>
                </c:pt>
                <c:pt idx="15059">
                  <c:v>3.7652199774957158E-12</c:v>
                </c:pt>
                <c:pt idx="15060">
                  <c:v>3.7252689022318445E-12</c:v>
                </c:pt>
                <c:pt idx="15061">
                  <c:v>3.7551922199795068E-12</c:v>
                </c:pt>
                <c:pt idx="15062">
                  <c:v>3.67594103310252E-12</c:v>
                </c:pt>
                <c:pt idx="15063">
                  <c:v>3.7853479738197307E-12</c:v>
                </c:pt>
                <c:pt idx="15064">
                  <c:v>3.8259353491941571E-12</c:v>
                </c:pt>
                <c:pt idx="15065">
                  <c:v>3.8157458908932603E-12</c:v>
                </c:pt>
                <c:pt idx="15066">
                  <c:v>3.6955917648111122E-12</c:v>
                </c:pt>
                <c:pt idx="15067">
                  <c:v>3.6272587424568028E-12</c:v>
                </c:pt>
                <c:pt idx="15068">
                  <c:v>3.7252689022318445E-12</c:v>
                </c:pt>
                <c:pt idx="15069">
                  <c:v>3.7054603669825891E-12</c:v>
                </c:pt>
                <c:pt idx="15070">
                  <c:v>3.7451911689828132E-12</c:v>
                </c:pt>
                <c:pt idx="15071">
                  <c:v>3.6857494452871758E-12</c:v>
                </c:pt>
                <c:pt idx="15072">
                  <c:v>3.67594103310252E-12</c:v>
                </c:pt>
                <c:pt idx="15073">
                  <c:v>3.7451911689828132E-12</c:v>
                </c:pt>
                <c:pt idx="15074">
                  <c:v>3.7451911689828132E-12</c:v>
                </c:pt>
                <c:pt idx="15075">
                  <c:v>3.7352167533792489E-12</c:v>
                </c:pt>
                <c:pt idx="15076">
                  <c:v>3.8157458908932603E-12</c:v>
                </c:pt>
                <c:pt idx="15077">
                  <c:v>3.6369448700867968E-12</c:v>
                </c:pt>
                <c:pt idx="15078">
                  <c:v>3.7352167533792489E-12</c:v>
                </c:pt>
                <c:pt idx="15079">
                  <c:v>3.67594103310252E-12</c:v>
                </c:pt>
                <c:pt idx="15080">
                  <c:v>3.7551922199795068E-12</c:v>
                </c:pt>
                <c:pt idx="15081">
                  <c:v>3.6661510485746174E-12</c:v>
                </c:pt>
                <c:pt idx="15082">
                  <c:v>3.8361520171320276E-12</c:v>
                </c:pt>
                <c:pt idx="15083">
                  <c:v>3.9293220651652257E-12</c:v>
                </c:pt>
                <c:pt idx="15084">
                  <c:v>3.7153553219860432E-12</c:v>
                </c:pt>
                <c:pt idx="15085">
                  <c:v>3.7752666102280123E-12</c:v>
                </c:pt>
                <c:pt idx="15086">
                  <c:v>3.6466492298840415E-12</c:v>
                </c:pt>
                <c:pt idx="15087">
                  <c:v>3.5887790247607665E-12</c:v>
                </c:pt>
                <c:pt idx="15088">
                  <c:v>3.7551922199795068E-12</c:v>
                </c:pt>
                <c:pt idx="15089">
                  <c:v>3.7153553219860432E-12</c:v>
                </c:pt>
                <c:pt idx="15090">
                  <c:v>3.7252689022318445E-12</c:v>
                </c:pt>
                <c:pt idx="15091">
                  <c:v>3.7752666102280123E-12</c:v>
                </c:pt>
                <c:pt idx="15092">
                  <c:v>3.6857494452871758E-12</c:v>
                </c:pt>
                <c:pt idx="15093">
                  <c:v>3.6857494452871758E-12</c:v>
                </c:pt>
                <c:pt idx="15094">
                  <c:v>3.7054603669825891E-12</c:v>
                </c:pt>
                <c:pt idx="15095">
                  <c:v>3.7352167533792489E-12</c:v>
                </c:pt>
                <c:pt idx="15096">
                  <c:v>3.6661510485746174E-12</c:v>
                </c:pt>
                <c:pt idx="15097">
                  <c:v>3.8259353491941571E-12</c:v>
                </c:pt>
                <c:pt idx="15098">
                  <c:v>3.7153553219860432E-12</c:v>
                </c:pt>
                <c:pt idx="15099">
                  <c:v>3.67594103310252E-12</c:v>
                </c:pt>
                <c:pt idx="15100">
                  <c:v>3.7252689022318445E-12</c:v>
                </c:pt>
                <c:pt idx="15101">
                  <c:v>3.7752666102280123E-12</c:v>
                </c:pt>
                <c:pt idx="15102">
                  <c:v>3.7153553219860432E-12</c:v>
                </c:pt>
                <c:pt idx="15103">
                  <c:v>3.7954562583954106E-12</c:v>
                </c:pt>
                <c:pt idx="15104">
                  <c:v>3.6563871373150846E-12</c:v>
                </c:pt>
                <c:pt idx="15105">
                  <c:v>3.67594103310252E-12</c:v>
                </c:pt>
                <c:pt idx="15106">
                  <c:v>3.8361520171320276E-12</c:v>
                </c:pt>
                <c:pt idx="15107">
                  <c:v>3.7752666102280123E-12</c:v>
                </c:pt>
                <c:pt idx="15108">
                  <c:v>3.6563871373150846E-12</c:v>
                </c:pt>
                <c:pt idx="15109">
                  <c:v>3.7752666102280123E-12</c:v>
                </c:pt>
                <c:pt idx="15110">
                  <c:v>3.7652199774957158E-12</c:v>
                </c:pt>
                <c:pt idx="15111">
                  <c:v>3.7153553219860432E-12</c:v>
                </c:pt>
                <c:pt idx="15112">
                  <c:v>3.7752666102280123E-12</c:v>
                </c:pt>
                <c:pt idx="15113">
                  <c:v>3.7652199774957158E-12</c:v>
                </c:pt>
                <c:pt idx="15114">
                  <c:v>3.7752666102280123E-12</c:v>
                </c:pt>
                <c:pt idx="15115">
                  <c:v>3.7252689022318445E-12</c:v>
                </c:pt>
                <c:pt idx="15116">
                  <c:v>3.6369448700867968E-12</c:v>
                </c:pt>
                <c:pt idx="15117">
                  <c:v>3.7752666102280123E-12</c:v>
                </c:pt>
                <c:pt idx="15118">
                  <c:v>3.7352167533792489E-12</c:v>
                </c:pt>
                <c:pt idx="15119">
                  <c:v>3.8055915358440735E-12</c:v>
                </c:pt>
                <c:pt idx="15120">
                  <c:v>3.6857494452871758E-12</c:v>
                </c:pt>
                <c:pt idx="15121">
                  <c:v>3.7252689022318445E-12</c:v>
                </c:pt>
                <c:pt idx="15122">
                  <c:v>3.6955917648111122E-12</c:v>
                </c:pt>
                <c:pt idx="15123">
                  <c:v>3.7352167533792489E-12</c:v>
                </c:pt>
                <c:pt idx="15124">
                  <c:v>3.7352167533792489E-12</c:v>
                </c:pt>
                <c:pt idx="15125">
                  <c:v>3.6955917648111122E-12</c:v>
                </c:pt>
                <c:pt idx="15126">
                  <c:v>3.6661510485746174E-12</c:v>
                </c:pt>
                <c:pt idx="15127">
                  <c:v>3.7551922199795068E-12</c:v>
                </c:pt>
                <c:pt idx="15128">
                  <c:v>3.67594103310252E-12</c:v>
                </c:pt>
                <c:pt idx="15129">
                  <c:v>3.7451911689828132E-12</c:v>
                </c:pt>
                <c:pt idx="15130">
                  <c:v>3.6857494452871758E-12</c:v>
                </c:pt>
                <c:pt idx="15131">
                  <c:v>3.7153553219860432E-12</c:v>
                </c:pt>
                <c:pt idx="15132">
                  <c:v>3.8463959673667009E-12</c:v>
                </c:pt>
                <c:pt idx="15133">
                  <c:v>3.7153553219860432E-12</c:v>
                </c:pt>
                <c:pt idx="15134">
                  <c:v>3.7451911689828132E-12</c:v>
                </c:pt>
                <c:pt idx="15135">
                  <c:v>3.7451911689828132E-12</c:v>
                </c:pt>
                <c:pt idx="15136">
                  <c:v>3.5983623972571396E-12</c:v>
                </c:pt>
                <c:pt idx="15137">
                  <c:v>3.8157458908932603E-12</c:v>
                </c:pt>
                <c:pt idx="15138">
                  <c:v>3.6955917648111122E-12</c:v>
                </c:pt>
                <c:pt idx="15139">
                  <c:v>3.6955917648111122E-12</c:v>
                </c:pt>
                <c:pt idx="15140">
                  <c:v>3.7252689022318445E-12</c:v>
                </c:pt>
                <c:pt idx="15141">
                  <c:v>3.6955917648111122E-12</c:v>
                </c:pt>
                <c:pt idx="15142">
                  <c:v>3.8157458908932603E-12</c:v>
                </c:pt>
                <c:pt idx="15143">
                  <c:v>3.7352167533792489E-12</c:v>
                </c:pt>
                <c:pt idx="15144">
                  <c:v>3.7451911689828132E-12</c:v>
                </c:pt>
                <c:pt idx="15145">
                  <c:v>3.5983623972571396E-12</c:v>
                </c:pt>
                <c:pt idx="15146">
                  <c:v>3.7451911689828132E-12</c:v>
                </c:pt>
                <c:pt idx="15147">
                  <c:v>3.6369448700867968E-12</c:v>
                </c:pt>
                <c:pt idx="15148">
                  <c:v>3.7054603669825891E-12</c:v>
                </c:pt>
                <c:pt idx="15149">
                  <c:v>3.6955917648111122E-12</c:v>
                </c:pt>
                <c:pt idx="15150">
                  <c:v>3.6661510485746174E-12</c:v>
                </c:pt>
                <c:pt idx="15151">
                  <c:v>3.6369448700867968E-12</c:v>
                </c:pt>
                <c:pt idx="15152">
                  <c:v>3.7054603669825891E-12</c:v>
                </c:pt>
                <c:pt idx="15153">
                  <c:v>3.7352167533792489E-12</c:v>
                </c:pt>
                <c:pt idx="15154">
                  <c:v>3.6079638085050986E-12</c:v>
                </c:pt>
                <c:pt idx="15155">
                  <c:v>3.617598411497309E-12</c:v>
                </c:pt>
                <c:pt idx="15156">
                  <c:v>3.7352167533792489E-12</c:v>
                </c:pt>
                <c:pt idx="15157">
                  <c:v>3.6661510485746174E-12</c:v>
                </c:pt>
                <c:pt idx="15158">
                  <c:v>3.67594103310252E-12</c:v>
                </c:pt>
                <c:pt idx="15159">
                  <c:v>3.617598411497309E-12</c:v>
                </c:pt>
                <c:pt idx="15160">
                  <c:v>3.6857494452871758E-12</c:v>
                </c:pt>
                <c:pt idx="15161">
                  <c:v>3.6563871373150846E-12</c:v>
                </c:pt>
                <c:pt idx="15162">
                  <c:v>3.617598411497309E-12</c:v>
                </c:pt>
                <c:pt idx="15163">
                  <c:v>3.67594103310252E-12</c:v>
                </c:pt>
                <c:pt idx="15164">
                  <c:v>3.7853479738197307E-12</c:v>
                </c:pt>
                <c:pt idx="15165">
                  <c:v>3.7054603669825891E-12</c:v>
                </c:pt>
                <c:pt idx="15166">
                  <c:v>3.7451911689828132E-12</c:v>
                </c:pt>
                <c:pt idx="15167">
                  <c:v>3.7954562583954106E-12</c:v>
                </c:pt>
                <c:pt idx="15168">
                  <c:v>3.6661510485746174E-12</c:v>
                </c:pt>
                <c:pt idx="15169">
                  <c:v>3.7352167533792489E-12</c:v>
                </c:pt>
                <c:pt idx="15170">
                  <c:v>3.5887790247607665E-12</c:v>
                </c:pt>
                <c:pt idx="15171">
                  <c:v>3.6857494452871758E-12</c:v>
                </c:pt>
                <c:pt idx="15172">
                  <c:v>3.7153553219860432E-12</c:v>
                </c:pt>
                <c:pt idx="15173">
                  <c:v>3.5507075185486905E-12</c:v>
                </c:pt>
                <c:pt idx="15174">
                  <c:v>3.6661510485746174E-12</c:v>
                </c:pt>
                <c:pt idx="15175">
                  <c:v>3.6466492298840415E-12</c:v>
                </c:pt>
                <c:pt idx="15176">
                  <c:v>3.7652199774957158E-12</c:v>
                </c:pt>
                <c:pt idx="15177">
                  <c:v>3.7451911689828132E-12</c:v>
                </c:pt>
                <c:pt idx="15178">
                  <c:v>3.6272587424568028E-12</c:v>
                </c:pt>
                <c:pt idx="15179">
                  <c:v>3.6369448700867968E-12</c:v>
                </c:pt>
                <c:pt idx="15180">
                  <c:v>3.5792211752713246E-12</c:v>
                </c:pt>
                <c:pt idx="15181">
                  <c:v>3.7752666102280123E-12</c:v>
                </c:pt>
                <c:pt idx="15182">
                  <c:v>3.6955917648111122E-12</c:v>
                </c:pt>
                <c:pt idx="15183">
                  <c:v>3.6661510485746174E-12</c:v>
                </c:pt>
                <c:pt idx="15184">
                  <c:v>3.8157458908932603E-12</c:v>
                </c:pt>
                <c:pt idx="15185">
                  <c:v>3.8157458908932603E-12</c:v>
                </c:pt>
                <c:pt idx="15186">
                  <c:v>3.7352167533792489E-12</c:v>
                </c:pt>
                <c:pt idx="15187">
                  <c:v>3.6857494452871758E-12</c:v>
                </c:pt>
                <c:pt idx="15188">
                  <c:v>3.7551922199795068E-12</c:v>
                </c:pt>
                <c:pt idx="15189">
                  <c:v>3.7954562583954106E-12</c:v>
                </c:pt>
                <c:pt idx="15190">
                  <c:v>3.7752666102280123E-12</c:v>
                </c:pt>
                <c:pt idx="15191">
                  <c:v>3.7252689022318445E-12</c:v>
                </c:pt>
                <c:pt idx="15192">
                  <c:v>3.67594103310252E-12</c:v>
                </c:pt>
                <c:pt idx="15193">
                  <c:v>3.6466492298840415E-12</c:v>
                </c:pt>
                <c:pt idx="15194">
                  <c:v>3.67594103310252E-12</c:v>
                </c:pt>
                <c:pt idx="15195">
                  <c:v>3.7252689022318445E-12</c:v>
                </c:pt>
                <c:pt idx="15196">
                  <c:v>3.8361520171320276E-12</c:v>
                </c:pt>
                <c:pt idx="15197">
                  <c:v>3.7153553219860432E-12</c:v>
                </c:pt>
                <c:pt idx="15198">
                  <c:v>3.6563871373150846E-12</c:v>
                </c:pt>
                <c:pt idx="15199">
                  <c:v>3.7153553219860432E-12</c:v>
                </c:pt>
                <c:pt idx="15200">
                  <c:v>3.617598411497309E-12</c:v>
                </c:pt>
                <c:pt idx="15201">
                  <c:v>3.7252689022318445E-12</c:v>
                </c:pt>
                <c:pt idx="15202">
                  <c:v>3.7752666102280123E-12</c:v>
                </c:pt>
                <c:pt idx="15203">
                  <c:v>3.8259353491941571E-12</c:v>
                </c:pt>
                <c:pt idx="15204">
                  <c:v>3.7551922199795068E-12</c:v>
                </c:pt>
                <c:pt idx="15205">
                  <c:v>3.7652199774957158E-12</c:v>
                </c:pt>
                <c:pt idx="15206">
                  <c:v>3.8772841251943662E-12</c:v>
                </c:pt>
                <c:pt idx="15207">
                  <c:v>3.6857494452871758E-12</c:v>
                </c:pt>
                <c:pt idx="15208">
                  <c:v>3.7451911689828132E-12</c:v>
                </c:pt>
                <c:pt idx="15209">
                  <c:v>3.6661510485746174E-12</c:v>
                </c:pt>
                <c:pt idx="15210">
                  <c:v>3.7153553219860432E-12</c:v>
                </c:pt>
                <c:pt idx="15211">
                  <c:v>3.6661510485746174E-12</c:v>
                </c:pt>
                <c:pt idx="15212">
                  <c:v>3.6079638085050986E-12</c:v>
                </c:pt>
                <c:pt idx="15213">
                  <c:v>3.7054603669825891E-12</c:v>
                </c:pt>
                <c:pt idx="15214">
                  <c:v>3.7153553219860432E-12</c:v>
                </c:pt>
                <c:pt idx="15215">
                  <c:v>3.6661510485746174E-12</c:v>
                </c:pt>
                <c:pt idx="15216">
                  <c:v>3.617598411497309E-12</c:v>
                </c:pt>
                <c:pt idx="15217">
                  <c:v>3.6466492298840415E-12</c:v>
                </c:pt>
                <c:pt idx="15218">
                  <c:v>3.6955917648111122E-12</c:v>
                </c:pt>
                <c:pt idx="15219">
                  <c:v>3.8157458908932603E-12</c:v>
                </c:pt>
                <c:pt idx="15220">
                  <c:v>3.7054603669825891E-12</c:v>
                </c:pt>
                <c:pt idx="15221">
                  <c:v>3.8157458908932603E-12</c:v>
                </c:pt>
                <c:pt idx="15222">
                  <c:v>3.7652199774957158E-12</c:v>
                </c:pt>
                <c:pt idx="15223">
                  <c:v>3.8876379134297657E-12</c:v>
                </c:pt>
                <c:pt idx="15224">
                  <c:v>3.7954562583954106E-12</c:v>
                </c:pt>
                <c:pt idx="15225">
                  <c:v>3.8361520171320276E-12</c:v>
                </c:pt>
                <c:pt idx="15226">
                  <c:v>3.7752666102280123E-12</c:v>
                </c:pt>
                <c:pt idx="15227">
                  <c:v>3.8055915358440735E-12</c:v>
                </c:pt>
                <c:pt idx="15228">
                  <c:v>3.7054603669825891E-12</c:v>
                </c:pt>
                <c:pt idx="15229">
                  <c:v>3.7853479738197307E-12</c:v>
                </c:pt>
                <c:pt idx="15230">
                  <c:v>3.7752666102280123E-12</c:v>
                </c:pt>
                <c:pt idx="15231">
                  <c:v>3.67594103310252E-12</c:v>
                </c:pt>
                <c:pt idx="15232">
                  <c:v>3.7853479738197307E-12</c:v>
                </c:pt>
                <c:pt idx="15233">
                  <c:v>3.7551922199795068E-12</c:v>
                </c:pt>
                <c:pt idx="15234">
                  <c:v>3.5792211752713246E-12</c:v>
                </c:pt>
                <c:pt idx="15235">
                  <c:v>3.7451911689828132E-12</c:v>
                </c:pt>
                <c:pt idx="15236">
                  <c:v>3.7153553219860432E-12</c:v>
                </c:pt>
                <c:pt idx="15237">
                  <c:v>3.7752666102280123E-12</c:v>
                </c:pt>
                <c:pt idx="15238">
                  <c:v>3.7954562583954106E-12</c:v>
                </c:pt>
                <c:pt idx="15239">
                  <c:v>3.6857494452871758E-12</c:v>
                </c:pt>
                <c:pt idx="15240">
                  <c:v>3.908420327763672E-12</c:v>
                </c:pt>
                <c:pt idx="15241">
                  <c:v>3.8361520171320276E-12</c:v>
                </c:pt>
                <c:pt idx="15242">
                  <c:v>3.7853479738197307E-12</c:v>
                </c:pt>
                <c:pt idx="15243">
                  <c:v>3.7652199774957158E-12</c:v>
                </c:pt>
                <c:pt idx="15244">
                  <c:v>3.7954562583954106E-12</c:v>
                </c:pt>
                <c:pt idx="15245">
                  <c:v>3.8566591997563369E-12</c:v>
                </c:pt>
                <c:pt idx="15246">
                  <c:v>3.9293220651652257E-12</c:v>
                </c:pt>
                <c:pt idx="15247">
                  <c:v>3.8772841251943662E-12</c:v>
                </c:pt>
                <c:pt idx="15248">
                  <c:v>3.8259353491941571E-12</c:v>
                </c:pt>
                <c:pt idx="15249">
                  <c:v>3.7954562583954106E-12</c:v>
                </c:pt>
                <c:pt idx="15250">
                  <c:v>3.8876379134297657E-12</c:v>
                </c:pt>
                <c:pt idx="15251">
                  <c:v>3.8157458908932603E-12</c:v>
                </c:pt>
                <c:pt idx="15252">
                  <c:v>3.9293220651652257E-12</c:v>
                </c:pt>
                <c:pt idx="15253">
                  <c:v>3.939806566976964E-12</c:v>
                </c:pt>
                <c:pt idx="15254">
                  <c:v>3.8566591997563369E-12</c:v>
                </c:pt>
                <c:pt idx="15255">
                  <c:v>3.8361520171320276E-12</c:v>
                </c:pt>
                <c:pt idx="15256">
                  <c:v>3.939806566976964E-12</c:v>
                </c:pt>
                <c:pt idx="15257">
                  <c:v>3.7551922199795068E-12</c:v>
                </c:pt>
                <c:pt idx="15258">
                  <c:v>3.8876379134297657E-12</c:v>
                </c:pt>
                <c:pt idx="15259">
                  <c:v>3.7551922199795068E-12</c:v>
                </c:pt>
                <c:pt idx="15260">
                  <c:v>3.7853479738197307E-12</c:v>
                </c:pt>
                <c:pt idx="15261">
                  <c:v>3.8566591997563369E-12</c:v>
                </c:pt>
                <c:pt idx="15262">
                  <c:v>3.8361520171320276E-12</c:v>
                </c:pt>
                <c:pt idx="15263">
                  <c:v>3.8772841251943662E-12</c:v>
                </c:pt>
                <c:pt idx="15264">
                  <c:v>3.8157458908932603E-12</c:v>
                </c:pt>
                <c:pt idx="15265">
                  <c:v>3.8463959673667009E-12</c:v>
                </c:pt>
                <c:pt idx="15266">
                  <c:v>3.8669579117828578E-12</c:v>
                </c:pt>
                <c:pt idx="15267">
                  <c:v>3.8463959673667009E-12</c:v>
                </c:pt>
                <c:pt idx="15268">
                  <c:v>3.7054603669825891E-12</c:v>
                </c:pt>
                <c:pt idx="15269">
                  <c:v>3.7252689022318445E-12</c:v>
                </c:pt>
                <c:pt idx="15270">
                  <c:v>3.6955917648111122E-12</c:v>
                </c:pt>
                <c:pt idx="15271">
                  <c:v>3.7352167533792489E-12</c:v>
                </c:pt>
                <c:pt idx="15272">
                  <c:v>3.7551922199795068E-12</c:v>
                </c:pt>
                <c:pt idx="15273">
                  <c:v>3.7853479738197307E-12</c:v>
                </c:pt>
                <c:pt idx="15274">
                  <c:v>3.7352167533792489E-12</c:v>
                </c:pt>
                <c:pt idx="15275">
                  <c:v>3.8157458908932603E-12</c:v>
                </c:pt>
                <c:pt idx="15276">
                  <c:v>3.7752666102280123E-12</c:v>
                </c:pt>
                <c:pt idx="15277">
                  <c:v>3.7054603669825891E-12</c:v>
                </c:pt>
                <c:pt idx="15278">
                  <c:v>3.7252689022318445E-12</c:v>
                </c:pt>
                <c:pt idx="15279">
                  <c:v>3.5983623972571396E-12</c:v>
                </c:pt>
                <c:pt idx="15280">
                  <c:v>3.7853479738197307E-12</c:v>
                </c:pt>
                <c:pt idx="15281">
                  <c:v>3.7352167533792489E-12</c:v>
                </c:pt>
                <c:pt idx="15282">
                  <c:v>3.8055915358440735E-12</c:v>
                </c:pt>
                <c:pt idx="15283">
                  <c:v>3.908420327763672E-12</c:v>
                </c:pt>
                <c:pt idx="15284">
                  <c:v>3.8157458908932603E-12</c:v>
                </c:pt>
                <c:pt idx="15285">
                  <c:v>3.6563871373150846E-12</c:v>
                </c:pt>
                <c:pt idx="15286">
                  <c:v>3.7853479738197307E-12</c:v>
                </c:pt>
                <c:pt idx="15287">
                  <c:v>3.8361520171320276E-12</c:v>
                </c:pt>
                <c:pt idx="15288">
                  <c:v>3.7054603669825891E-12</c:v>
                </c:pt>
                <c:pt idx="15289">
                  <c:v>3.6661510485746174E-12</c:v>
                </c:pt>
                <c:pt idx="15290">
                  <c:v>3.7054603669825891E-12</c:v>
                </c:pt>
                <c:pt idx="15291">
                  <c:v>3.8566591997563369E-12</c:v>
                </c:pt>
                <c:pt idx="15292">
                  <c:v>3.7054603669825891E-12</c:v>
                </c:pt>
                <c:pt idx="15293">
                  <c:v>3.8055915358440735E-12</c:v>
                </c:pt>
                <c:pt idx="15294">
                  <c:v>3.6466492298840415E-12</c:v>
                </c:pt>
                <c:pt idx="15295">
                  <c:v>3.7451911689828132E-12</c:v>
                </c:pt>
                <c:pt idx="15296">
                  <c:v>3.7551922199795068E-12</c:v>
                </c:pt>
                <c:pt idx="15297">
                  <c:v>3.7352167533792489E-12</c:v>
                </c:pt>
                <c:pt idx="15298">
                  <c:v>3.7551922199795068E-12</c:v>
                </c:pt>
                <c:pt idx="15299">
                  <c:v>3.8361520171320276E-12</c:v>
                </c:pt>
                <c:pt idx="15300">
                  <c:v>3.7252689022318445E-12</c:v>
                </c:pt>
                <c:pt idx="15301">
                  <c:v>3.7054603669825891E-12</c:v>
                </c:pt>
                <c:pt idx="15302">
                  <c:v>3.908420327763672E-12</c:v>
                </c:pt>
                <c:pt idx="15303">
                  <c:v>3.6563871373150846E-12</c:v>
                </c:pt>
                <c:pt idx="15304">
                  <c:v>3.7752666102280123E-12</c:v>
                </c:pt>
                <c:pt idx="15305">
                  <c:v>3.7853479738197307E-12</c:v>
                </c:pt>
                <c:pt idx="15306">
                  <c:v>4.0462703791808961E-12</c:v>
                </c:pt>
                <c:pt idx="15307">
                  <c:v>3.8259353491941571E-12</c:v>
                </c:pt>
                <c:pt idx="15308">
                  <c:v>3.6272587424568028E-12</c:v>
                </c:pt>
                <c:pt idx="15309">
                  <c:v>3.7752666102280123E-12</c:v>
                </c:pt>
                <c:pt idx="15310">
                  <c:v>3.7451911689828132E-12</c:v>
                </c:pt>
                <c:pt idx="15311">
                  <c:v>3.6661510485746174E-12</c:v>
                </c:pt>
                <c:pt idx="15312">
                  <c:v>3.6955917648111122E-12</c:v>
                </c:pt>
                <c:pt idx="15313">
                  <c:v>3.7054603669825891E-12</c:v>
                </c:pt>
                <c:pt idx="15314">
                  <c:v>3.6369448700867968E-12</c:v>
                </c:pt>
                <c:pt idx="15315">
                  <c:v>3.7153553219860432E-12</c:v>
                </c:pt>
                <c:pt idx="15316">
                  <c:v>3.6272587424568028E-12</c:v>
                </c:pt>
                <c:pt idx="15317">
                  <c:v>3.6466492298840415E-12</c:v>
                </c:pt>
                <c:pt idx="15318">
                  <c:v>3.6955917648111122E-12</c:v>
                </c:pt>
                <c:pt idx="15319">
                  <c:v>3.8259353491941571E-12</c:v>
                </c:pt>
                <c:pt idx="15320">
                  <c:v>3.7451911689828132E-12</c:v>
                </c:pt>
                <c:pt idx="15321">
                  <c:v>3.8055915358440735E-12</c:v>
                </c:pt>
                <c:pt idx="15322">
                  <c:v>3.8055915358440735E-12</c:v>
                </c:pt>
                <c:pt idx="15323">
                  <c:v>3.7252689022318445E-12</c:v>
                </c:pt>
                <c:pt idx="15324">
                  <c:v>3.67594103310252E-12</c:v>
                </c:pt>
                <c:pt idx="15325">
                  <c:v>3.8157458908932603E-12</c:v>
                </c:pt>
                <c:pt idx="15326">
                  <c:v>3.8669579117828578E-12</c:v>
                </c:pt>
                <c:pt idx="15327">
                  <c:v>3.939806566976964E-12</c:v>
                </c:pt>
                <c:pt idx="15328">
                  <c:v>3.6272587424568028E-12</c:v>
                </c:pt>
                <c:pt idx="15329">
                  <c:v>3.8566591997563369E-12</c:v>
                </c:pt>
                <c:pt idx="15330">
                  <c:v>3.8157458908932603E-12</c:v>
                </c:pt>
                <c:pt idx="15331">
                  <c:v>3.7451911689828132E-12</c:v>
                </c:pt>
                <c:pt idx="15332">
                  <c:v>3.6661510485746174E-12</c:v>
                </c:pt>
                <c:pt idx="15333">
                  <c:v>3.7054603669825891E-12</c:v>
                </c:pt>
                <c:pt idx="15334">
                  <c:v>3.7652199774957158E-12</c:v>
                </c:pt>
                <c:pt idx="15335">
                  <c:v>3.7153553219860432E-12</c:v>
                </c:pt>
                <c:pt idx="15336">
                  <c:v>3.7652199774957158E-12</c:v>
                </c:pt>
                <c:pt idx="15337">
                  <c:v>3.7054603669825891E-12</c:v>
                </c:pt>
                <c:pt idx="15338">
                  <c:v>3.8772841251943662E-12</c:v>
                </c:pt>
                <c:pt idx="15339">
                  <c:v>3.8463959673667009E-12</c:v>
                </c:pt>
                <c:pt idx="15340">
                  <c:v>3.7551922199795068E-12</c:v>
                </c:pt>
                <c:pt idx="15341">
                  <c:v>3.7352167533792489E-12</c:v>
                </c:pt>
                <c:pt idx="15342">
                  <c:v>3.8463959673667009E-12</c:v>
                </c:pt>
                <c:pt idx="15343">
                  <c:v>3.8157458908932603E-12</c:v>
                </c:pt>
                <c:pt idx="15344">
                  <c:v>3.9503273133462715E-12</c:v>
                </c:pt>
                <c:pt idx="15345">
                  <c:v>3.8566591997563369E-12</c:v>
                </c:pt>
                <c:pt idx="15346">
                  <c:v>3.6955917648111122E-12</c:v>
                </c:pt>
                <c:pt idx="15347">
                  <c:v>3.6955917648111122E-12</c:v>
                </c:pt>
                <c:pt idx="15348">
                  <c:v>3.8259353491941571E-12</c:v>
                </c:pt>
                <c:pt idx="15349">
                  <c:v>3.7853479738197307E-12</c:v>
                </c:pt>
                <c:pt idx="15350">
                  <c:v>3.9188572612206846E-12</c:v>
                </c:pt>
                <c:pt idx="15351">
                  <c:v>3.6079638085050986E-12</c:v>
                </c:pt>
                <c:pt idx="15352">
                  <c:v>3.6466492298840415E-12</c:v>
                </c:pt>
                <c:pt idx="15353">
                  <c:v>3.8055915358440735E-12</c:v>
                </c:pt>
                <c:pt idx="15354">
                  <c:v>3.7853479738197307E-12</c:v>
                </c:pt>
                <c:pt idx="15355">
                  <c:v>3.8361520171320276E-12</c:v>
                </c:pt>
                <c:pt idx="15356">
                  <c:v>3.8669579117828578E-12</c:v>
                </c:pt>
                <c:pt idx="15357">
                  <c:v>3.7451911689828132E-12</c:v>
                </c:pt>
                <c:pt idx="15358">
                  <c:v>3.7252689022318445E-12</c:v>
                </c:pt>
                <c:pt idx="15359">
                  <c:v>3.8772841251943662E-12</c:v>
                </c:pt>
                <c:pt idx="15360">
                  <c:v>3.7054603669825891E-12</c:v>
                </c:pt>
                <c:pt idx="15361">
                  <c:v>3.7054603669825891E-12</c:v>
                </c:pt>
                <c:pt idx="15362">
                  <c:v>3.7153553219860432E-12</c:v>
                </c:pt>
                <c:pt idx="15363">
                  <c:v>3.7451911689828132E-12</c:v>
                </c:pt>
                <c:pt idx="15364">
                  <c:v>3.7352167533792489E-12</c:v>
                </c:pt>
                <c:pt idx="15365">
                  <c:v>3.7652199774957158E-12</c:v>
                </c:pt>
                <c:pt idx="15366">
                  <c:v>3.7551922199795068E-12</c:v>
                </c:pt>
                <c:pt idx="15367">
                  <c:v>3.8566591997563369E-12</c:v>
                </c:pt>
                <c:pt idx="15368">
                  <c:v>3.7954562583954106E-12</c:v>
                </c:pt>
                <c:pt idx="15369">
                  <c:v>3.6955917648111122E-12</c:v>
                </c:pt>
                <c:pt idx="15370">
                  <c:v>4.014036002217543E-12</c:v>
                </c:pt>
                <c:pt idx="15371">
                  <c:v>1.0454145399806726E-11</c:v>
                </c:pt>
                <c:pt idx="15372">
                  <c:v>3.9608761540146979E-12</c:v>
                </c:pt>
                <c:pt idx="15373">
                  <c:v>3.9503273133462715E-12</c:v>
                </c:pt>
                <c:pt idx="15374">
                  <c:v>3.8157458908932603E-12</c:v>
                </c:pt>
                <c:pt idx="15375">
                  <c:v>3.8463959673667009E-12</c:v>
                </c:pt>
                <c:pt idx="15376">
                  <c:v>3.8157458908932603E-12</c:v>
                </c:pt>
                <c:pt idx="15377">
                  <c:v>3.908420327763672E-12</c:v>
                </c:pt>
                <c:pt idx="15378">
                  <c:v>3.7252689022318445E-12</c:v>
                </c:pt>
                <c:pt idx="15379">
                  <c:v>3.939806566976964E-12</c:v>
                </c:pt>
                <c:pt idx="15380">
                  <c:v>3.8055915358440735E-12</c:v>
                </c:pt>
                <c:pt idx="15381">
                  <c:v>3.7451911689828132E-12</c:v>
                </c:pt>
                <c:pt idx="15382">
                  <c:v>3.7551922199795068E-12</c:v>
                </c:pt>
                <c:pt idx="15383">
                  <c:v>3.7551922199795068E-12</c:v>
                </c:pt>
                <c:pt idx="15384">
                  <c:v>3.9188572612206846E-12</c:v>
                </c:pt>
                <c:pt idx="15385">
                  <c:v>3.9820500830664945E-12</c:v>
                </c:pt>
                <c:pt idx="15386">
                  <c:v>3.9608761540146979E-12</c:v>
                </c:pt>
                <c:pt idx="15387">
                  <c:v>3.8772841251943662E-12</c:v>
                </c:pt>
                <c:pt idx="15388">
                  <c:v>3.8669579117828578E-12</c:v>
                </c:pt>
                <c:pt idx="15389">
                  <c:v>3.8980111905678418E-12</c:v>
                </c:pt>
                <c:pt idx="15390">
                  <c:v>3.971453164004456E-12</c:v>
                </c:pt>
                <c:pt idx="15391">
                  <c:v>3.8055915358440735E-12</c:v>
                </c:pt>
                <c:pt idx="15392">
                  <c:v>3.8259353491941571E-12</c:v>
                </c:pt>
                <c:pt idx="15393">
                  <c:v>3.9820500830664945E-12</c:v>
                </c:pt>
                <c:pt idx="15394">
                  <c:v>3.9608761540146979E-12</c:v>
                </c:pt>
                <c:pt idx="15395">
                  <c:v>3.7451911689828132E-12</c:v>
                </c:pt>
                <c:pt idx="15396">
                  <c:v>3.99268363530862E-12</c:v>
                </c:pt>
                <c:pt idx="15397">
                  <c:v>4.0033455830834341E-12</c:v>
                </c:pt>
                <c:pt idx="15398">
                  <c:v>3.7752666102280123E-12</c:v>
                </c:pt>
                <c:pt idx="15399">
                  <c:v>3.7954562583954106E-12</c:v>
                </c:pt>
                <c:pt idx="15400">
                  <c:v>3.8463959673667009E-12</c:v>
                </c:pt>
                <c:pt idx="15401">
                  <c:v>3.939806566976964E-12</c:v>
                </c:pt>
                <c:pt idx="15402">
                  <c:v>4.0787636115849164E-12</c:v>
                </c:pt>
                <c:pt idx="15403">
                  <c:v>4.0462703791808961E-12</c:v>
                </c:pt>
                <c:pt idx="15404">
                  <c:v>3.9608761540146979E-12</c:v>
                </c:pt>
                <c:pt idx="15405">
                  <c:v>3.8669579117828578E-12</c:v>
                </c:pt>
                <c:pt idx="15406">
                  <c:v>3.8980111905678418E-12</c:v>
                </c:pt>
                <c:pt idx="15407">
                  <c:v>3.939806566976964E-12</c:v>
                </c:pt>
                <c:pt idx="15408">
                  <c:v>4.0787636115849164E-12</c:v>
                </c:pt>
                <c:pt idx="15409">
                  <c:v>3.7954562583954106E-12</c:v>
                </c:pt>
                <c:pt idx="15410">
                  <c:v>3.971453164004456E-12</c:v>
                </c:pt>
                <c:pt idx="15411">
                  <c:v>3.908420327763672E-12</c:v>
                </c:pt>
                <c:pt idx="15412">
                  <c:v>3.7652199774957158E-12</c:v>
                </c:pt>
                <c:pt idx="15413">
                  <c:v>3.8566591997563369E-12</c:v>
                </c:pt>
                <c:pt idx="15414">
                  <c:v>3.908420327763672E-12</c:v>
                </c:pt>
                <c:pt idx="15415">
                  <c:v>3.7954562583954106E-12</c:v>
                </c:pt>
                <c:pt idx="15416">
                  <c:v>3.8055915358440735E-12</c:v>
                </c:pt>
                <c:pt idx="15417">
                  <c:v>3.8669579117828578E-12</c:v>
                </c:pt>
                <c:pt idx="15418">
                  <c:v>3.8772841251943662E-12</c:v>
                </c:pt>
                <c:pt idx="15419">
                  <c:v>3.9188572612206846E-12</c:v>
                </c:pt>
                <c:pt idx="15420">
                  <c:v>3.7252689022318445E-12</c:v>
                </c:pt>
                <c:pt idx="15421">
                  <c:v>3.7954562583954106E-12</c:v>
                </c:pt>
                <c:pt idx="15422">
                  <c:v>3.8980111905678418E-12</c:v>
                </c:pt>
                <c:pt idx="15423">
                  <c:v>3.9188572612206846E-12</c:v>
                </c:pt>
                <c:pt idx="15424">
                  <c:v>3.9188572612206846E-12</c:v>
                </c:pt>
                <c:pt idx="15425">
                  <c:v>3.8055915358440735E-12</c:v>
                </c:pt>
                <c:pt idx="15426">
                  <c:v>3.99268363530862E-12</c:v>
                </c:pt>
                <c:pt idx="15427">
                  <c:v>3.8980111905678418E-12</c:v>
                </c:pt>
                <c:pt idx="15428">
                  <c:v>3.8876379134297657E-12</c:v>
                </c:pt>
                <c:pt idx="15429">
                  <c:v>3.7954562583954106E-12</c:v>
                </c:pt>
                <c:pt idx="15430">
                  <c:v>3.971453164004456E-12</c:v>
                </c:pt>
                <c:pt idx="15431">
                  <c:v>3.7853479738197307E-12</c:v>
                </c:pt>
                <c:pt idx="15432">
                  <c:v>3.939806566976964E-12</c:v>
                </c:pt>
                <c:pt idx="15433">
                  <c:v>3.8157458908932603E-12</c:v>
                </c:pt>
                <c:pt idx="15434">
                  <c:v>4.0247465438936059E-12</c:v>
                </c:pt>
                <c:pt idx="15435">
                  <c:v>3.8669579117828578E-12</c:v>
                </c:pt>
                <c:pt idx="15436">
                  <c:v>3.9503273133462715E-12</c:v>
                </c:pt>
                <c:pt idx="15437">
                  <c:v>4.0679008060364096E-12</c:v>
                </c:pt>
                <c:pt idx="15438">
                  <c:v>3.8876379134297657E-12</c:v>
                </c:pt>
                <c:pt idx="15439">
                  <c:v>3.7853479738197307E-12</c:v>
                </c:pt>
                <c:pt idx="15440">
                  <c:v>3.8259353491941571E-12</c:v>
                </c:pt>
                <c:pt idx="15441">
                  <c:v>3.7853479738197307E-12</c:v>
                </c:pt>
                <c:pt idx="15442">
                  <c:v>3.8259353491941571E-12</c:v>
                </c:pt>
                <c:pt idx="15443">
                  <c:v>3.7551922199795068E-12</c:v>
                </c:pt>
                <c:pt idx="15444">
                  <c:v>3.7954562583954106E-12</c:v>
                </c:pt>
                <c:pt idx="15445">
                  <c:v>3.7853479738197307E-12</c:v>
                </c:pt>
                <c:pt idx="15446">
                  <c:v>3.8463959673667009E-12</c:v>
                </c:pt>
                <c:pt idx="15447">
                  <c:v>3.8566591997563369E-12</c:v>
                </c:pt>
                <c:pt idx="15448">
                  <c:v>3.99268363530862E-12</c:v>
                </c:pt>
                <c:pt idx="15449">
                  <c:v>3.8463959673667009E-12</c:v>
                </c:pt>
                <c:pt idx="15450">
                  <c:v>3.9820500830664945E-12</c:v>
                </c:pt>
                <c:pt idx="15451">
                  <c:v>3.8566591997563369E-12</c:v>
                </c:pt>
                <c:pt idx="15452">
                  <c:v>3.939806566976964E-12</c:v>
                </c:pt>
                <c:pt idx="15453">
                  <c:v>3.8772841251943662E-12</c:v>
                </c:pt>
                <c:pt idx="15454">
                  <c:v>3.7752666102280123E-12</c:v>
                </c:pt>
                <c:pt idx="15455">
                  <c:v>3.8361520171320276E-12</c:v>
                </c:pt>
                <c:pt idx="15456">
                  <c:v>3.971453164004456E-12</c:v>
                </c:pt>
                <c:pt idx="15457">
                  <c:v>3.9188572612206846E-12</c:v>
                </c:pt>
                <c:pt idx="15458">
                  <c:v>3.7954562583954106E-12</c:v>
                </c:pt>
                <c:pt idx="15459">
                  <c:v>3.939806566976964E-12</c:v>
                </c:pt>
                <c:pt idx="15460">
                  <c:v>3.8055915358440735E-12</c:v>
                </c:pt>
                <c:pt idx="15461">
                  <c:v>3.8463959673667009E-12</c:v>
                </c:pt>
                <c:pt idx="15462">
                  <c:v>3.8876379134297657E-12</c:v>
                </c:pt>
                <c:pt idx="15463">
                  <c:v>3.7853479738197307E-12</c:v>
                </c:pt>
                <c:pt idx="15464">
                  <c:v>3.99268363530862E-12</c:v>
                </c:pt>
                <c:pt idx="15465">
                  <c:v>3.9503273133462715E-12</c:v>
                </c:pt>
                <c:pt idx="15466">
                  <c:v>3.7352167533792489E-12</c:v>
                </c:pt>
                <c:pt idx="15467">
                  <c:v>3.8669579117828578E-12</c:v>
                </c:pt>
                <c:pt idx="15468">
                  <c:v>3.7352167533792489E-12</c:v>
                </c:pt>
                <c:pt idx="15469">
                  <c:v>4.0679008060364096E-12</c:v>
                </c:pt>
                <c:pt idx="15470">
                  <c:v>3.8980111905678418E-12</c:v>
                </c:pt>
                <c:pt idx="15471">
                  <c:v>3.939806566976964E-12</c:v>
                </c:pt>
                <c:pt idx="15472">
                  <c:v>3.9820500830664945E-12</c:v>
                </c:pt>
                <c:pt idx="15473">
                  <c:v>3.7853479738197307E-12</c:v>
                </c:pt>
                <c:pt idx="15474">
                  <c:v>3.8361520171320276E-12</c:v>
                </c:pt>
                <c:pt idx="15475">
                  <c:v>3.8157458908932603E-12</c:v>
                </c:pt>
                <c:pt idx="15476">
                  <c:v>3.8980111905678418E-12</c:v>
                </c:pt>
                <c:pt idx="15477">
                  <c:v>3.8876379134297657E-12</c:v>
                </c:pt>
                <c:pt idx="15478">
                  <c:v>3.7551922199795068E-12</c:v>
                </c:pt>
                <c:pt idx="15479">
                  <c:v>3.8463959673667009E-12</c:v>
                </c:pt>
                <c:pt idx="15480">
                  <c:v>3.8876379134297657E-12</c:v>
                </c:pt>
                <c:pt idx="15481">
                  <c:v>3.9820500830664945E-12</c:v>
                </c:pt>
                <c:pt idx="15482">
                  <c:v>3.939806566976964E-12</c:v>
                </c:pt>
                <c:pt idx="15483">
                  <c:v>3.8980111905678418E-12</c:v>
                </c:pt>
                <c:pt idx="15484">
                  <c:v>3.908420327763672E-12</c:v>
                </c:pt>
                <c:pt idx="15485">
                  <c:v>3.8463959673667009E-12</c:v>
                </c:pt>
                <c:pt idx="15486">
                  <c:v>3.7954562583954106E-12</c:v>
                </c:pt>
                <c:pt idx="15487">
                  <c:v>3.8980111905678418E-12</c:v>
                </c:pt>
                <c:pt idx="15488">
                  <c:v>3.8157458908932603E-12</c:v>
                </c:pt>
                <c:pt idx="15489">
                  <c:v>3.7451911689828132E-12</c:v>
                </c:pt>
                <c:pt idx="15490">
                  <c:v>3.8876379134297657E-12</c:v>
                </c:pt>
                <c:pt idx="15491">
                  <c:v>3.7752666102280123E-12</c:v>
                </c:pt>
                <c:pt idx="15492">
                  <c:v>3.8157458908932603E-12</c:v>
                </c:pt>
                <c:pt idx="15493">
                  <c:v>3.6857494452871758E-12</c:v>
                </c:pt>
                <c:pt idx="15494">
                  <c:v>3.8876379134297657E-12</c:v>
                </c:pt>
                <c:pt idx="15495">
                  <c:v>3.8055915358440735E-12</c:v>
                </c:pt>
                <c:pt idx="15496">
                  <c:v>3.7954562583954106E-12</c:v>
                </c:pt>
                <c:pt idx="15497">
                  <c:v>3.7551922199795068E-12</c:v>
                </c:pt>
                <c:pt idx="15498">
                  <c:v>3.7954562583954106E-12</c:v>
                </c:pt>
                <c:pt idx="15499">
                  <c:v>3.908420327763672E-12</c:v>
                </c:pt>
                <c:pt idx="15500">
                  <c:v>3.7954562583954106E-12</c:v>
                </c:pt>
                <c:pt idx="15501">
                  <c:v>3.7652199774957158E-12</c:v>
                </c:pt>
                <c:pt idx="15502">
                  <c:v>3.8876379134297657E-12</c:v>
                </c:pt>
                <c:pt idx="15503">
                  <c:v>3.939806566976964E-12</c:v>
                </c:pt>
                <c:pt idx="15504">
                  <c:v>3.8669579117828578E-12</c:v>
                </c:pt>
                <c:pt idx="15505">
                  <c:v>3.9188572612206846E-12</c:v>
                </c:pt>
                <c:pt idx="15506">
                  <c:v>3.9820500830664945E-12</c:v>
                </c:pt>
                <c:pt idx="15507">
                  <c:v>3.8463959673667009E-12</c:v>
                </c:pt>
                <c:pt idx="15508">
                  <c:v>3.939806566976964E-12</c:v>
                </c:pt>
                <c:pt idx="15509">
                  <c:v>3.8669579117828578E-12</c:v>
                </c:pt>
                <c:pt idx="15510">
                  <c:v>3.8259353491941571E-12</c:v>
                </c:pt>
                <c:pt idx="15511">
                  <c:v>3.7352167533792489E-12</c:v>
                </c:pt>
                <c:pt idx="15512">
                  <c:v>3.7652199774957158E-12</c:v>
                </c:pt>
                <c:pt idx="15513">
                  <c:v>3.7752666102280123E-12</c:v>
                </c:pt>
                <c:pt idx="15514">
                  <c:v>3.8772841251943662E-12</c:v>
                </c:pt>
                <c:pt idx="15515">
                  <c:v>3.8361520171320276E-12</c:v>
                </c:pt>
                <c:pt idx="15516">
                  <c:v>3.8055915358440735E-12</c:v>
                </c:pt>
                <c:pt idx="15517">
                  <c:v>3.7352167533792489E-12</c:v>
                </c:pt>
                <c:pt idx="15518">
                  <c:v>3.7551922199795068E-12</c:v>
                </c:pt>
                <c:pt idx="15519">
                  <c:v>3.8566591997563369E-12</c:v>
                </c:pt>
                <c:pt idx="15520">
                  <c:v>3.7054603669825891E-12</c:v>
                </c:pt>
                <c:pt idx="15521">
                  <c:v>3.7451911689828132E-12</c:v>
                </c:pt>
                <c:pt idx="15522">
                  <c:v>3.8463959673667009E-12</c:v>
                </c:pt>
                <c:pt idx="15523">
                  <c:v>3.7652199774957158E-12</c:v>
                </c:pt>
                <c:pt idx="15524">
                  <c:v>3.7551922199795068E-12</c:v>
                </c:pt>
                <c:pt idx="15525">
                  <c:v>3.9188572612206846E-12</c:v>
                </c:pt>
                <c:pt idx="15526">
                  <c:v>3.7451911689828132E-12</c:v>
                </c:pt>
                <c:pt idx="15527">
                  <c:v>3.8566591997563369E-12</c:v>
                </c:pt>
                <c:pt idx="15528">
                  <c:v>3.8980111905678418E-12</c:v>
                </c:pt>
                <c:pt idx="15529">
                  <c:v>3.7153553219860432E-12</c:v>
                </c:pt>
                <c:pt idx="15530">
                  <c:v>3.8566591997563369E-12</c:v>
                </c:pt>
                <c:pt idx="15531">
                  <c:v>4.0247465438936059E-12</c:v>
                </c:pt>
                <c:pt idx="15532">
                  <c:v>3.939806566976964E-12</c:v>
                </c:pt>
                <c:pt idx="15533">
                  <c:v>4.0247465438936059E-12</c:v>
                </c:pt>
                <c:pt idx="15534">
                  <c:v>3.7652199774957158E-12</c:v>
                </c:pt>
                <c:pt idx="15535">
                  <c:v>3.7853479738197307E-12</c:v>
                </c:pt>
                <c:pt idx="15536">
                  <c:v>3.7853479738197307E-12</c:v>
                </c:pt>
                <c:pt idx="15537">
                  <c:v>3.8566591997563369E-12</c:v>
                </c:pt>
                <c:pt idx="15538">
                  <c:v>3.8566591997563369E-12</c:v>
                </c:pt>
                <c:pt idx="15539">
                  <c:v>3.8361520171320276E-12</c:v>
                </c:pt>
                <c:pt idx="15540">
                  <c:v>3.8566591997563369E-12</c:v>
                </c:pt>
                <c:pt idx="15541">
                  <c:v>3.7551922199795068E-12</c:v>
                </c:pt>
                <c:pt idx="15542">
                  <c:v>3.8566591997563369E-12</c:v>
                </c:pt>
                <c:pt idx="15543">
                  <c:v>3.8772841251943662E-12</c:v>
                </c:pt>
                <c:pt idx="15544">
                  <c:v>3.8980111905678418E-12</c:v>
                </c:pt>
                <c:pt idx="15545">
                  <c:v>3.7853479738197307E-12</c:v>
                </c:pt>
                <c:pt idx="15546">
                  <c:v>3.7652199774957158E-12</c:v>
                </c:pt>
                <c:pt idx="15547">
                  <c:v>3.7054603669825891E-12</c:v>
                </c:pt>
                <c:pt idx="15548">
                  <c:v>3.8157458908932603E-12</c:v>
                </c:pt>
                <c:pt idx="15549">
                  <c:v>3.8157458908932603E-12</c:v>
                </c:pt>
                <c:pt idx="15550">
                  <c:v>3.939806566976964E-12</c:v>
                </c:pt>
                <c:pt idx="15551">
                  <c:v>3.7752666102280123E-12</c:v>
                </c:pt>
                <c:pt idx="15552">
                  <c:v>3.8876379134297657E-12</c:v>
                </c:pt>
                <c:pt idx="15553">
                  <c:v>3.8669579117828578E-12</c:v>
                </c:pt>
                <c:pt idx="15554">
                  <c:v>3.8157458908932603E-12</c:v>
                </c:pt>
                <c:pt idx="15555">
                  <c:v>3.8669579117828578E-12</c:v>
                </c:pt>
                <c:pt idx="15556">
                  <c:v>3.6955917648111122E-12</c:v>
                </c:pt>
                <c:pt idx="15557">
                  <c:v>3.8361520171320276E-12</c:v>
                </c:pt>
                <c:pt idx="15558">
                  <c:v>3.7752666102280123E-12</c:v>
                </c:pt>
                <c:pt idx="15559">
                  <c:v>3.8361520171320276E-12</c:v>
                </c:pt>
                <c:pt idx="15560">
                  <c:v>3.7652199774957158E-12</c:v>
                </c:pt>
                <c:pt idx="15561">
                  <c:v>3.8157458908932603E-12</c:v>
                </c:pt>
                <c:pt idx="15562">
                  <c:v>3.7352167533792489E-12</c:v>
                </c:pt>
                <c:pt idx="15563">
                  <c:v>3.6563871373150846E-12</c:v>
                </c:pt>
                <c:pt idx="15564">
                  <c:v>3.8361520171320276E-12</c:v>
                </c:pt>
                <c:pt idx="15565">
                  <c:v>3.7752666102280123E-12</c:v>
                </c:pt>
                <c:pt idx="15566">
                  <c:v>3.617598411497309E-12</c:v>
                </c:pt>
                <c:pt idx="15567">
                  <c:v>3.6079638085050986E-12</c:v>
                </c:pt>
                <c:pt idx="15568">
                  <c:v>3.67594103310252E-12</c:v>
                </c:pt>
                <c:pt idx="15569">
                  <c:v>3.7752666102280123E-12</c:v>
                </c:pt>
                <c:pt idx="15570">
                  <c:v>3.7352167533792489E-12</c:v>
                </c:pt>
                <c:pt idx="15571">
                  <c:v>3.8259353491941571E-12</c:v>
                </c:pt>
                <c:pt idx="15572">
                  <c:v>3.8669579117828578E-12</c:v>
                </c:pt>
                <c:pt idx="15573">
                  <c:v>3.8669579117828578E-12</c:v>
                </c:pt>
                <c:pt idx="15574">
                  <c:v>3.8669579117828578E-12</c:v>
                </c:pt>
                <c:pt idx="15575">
                  <c:v>3.908420327763672E-12</c:v>
                </c:pt>
                <c:pt idx="15576">
                  <c:v>3.8566591997563369E-12</c:v>
                </c:pt>
                <c:pt idx="15577">
                  <c:v>3.7551922199795068E-12</c:v>
                </c:pt>
                <c:pt idx="15578">
                  <c:v>3.9293220651652257E-12</c:v>
                </c:pt>
                <c:pt idx="15579">
                  <c:v>3.8361520171320276E-12</c:v>
                </c:pt>
                <c:pt idx="15580">
                  <c:v>3.8259353491941571E-12</c:v>
                </c:pt>
                <c:pt idx="15581">
                  <c:v>3.8157458908932603E-12</c:v>
                </c:pt>
                <c:pt idx="15582">
                  <c:v>3.7451911689828132E-12</c:v>
                </c:pt>
                <c:pt idx="15583">
                  <c:v>3.7752666102280123E-12</c:v>
                </c:pt>
                <c:pt idx="15584">
                  <c:v>3.6563871373150846E-12</c:v>
                </c:pt>
                <c:pt idx="15585">
                  <c:v>3.7954562583954106E-12</c:v>
                </c:pt>
                <c:pt idx="15586">
                  <c:v>3.7352167533792489E-12</c:v>
                </c:pt>
                <c:pt idx="15587">
                  <c:v>3.7153553219860432E-12</c:v>
                </c:pt>
                <c:pt idx="15588">
                  <c:v>3.8055915358440735E-12</c:v>
                </c:pt>
                <c:pt idx="15589">
                  <c:v>3.7752666102280123E-12</c:v>
                </c:pt>
                <c:pt idx="15590">
                  <c:v>3.7551922199795068E-12</c:v>
                </c:pt>
                <c:pt idx="15591">
                  <c:v>3.6857494452871758E-12</c:v>
                </c:pt>
                <c:pt idx="15592">
                  <c:v>3.8055915358440735E-12</c:v>
                </c:pt>
                <c:pt idx="15593">
                  <c:v>3.6563871373150846E-12</c:v>
                </c:pt>
                <c:pt idx="15594">
                  <c:v>3.7252689022318445E-12</c:v>
                </c:pt>
                <c:pt idx="15595">
                  <c:v>3.7652199774957158E-12</c:v>
                </c:pt>
                <c:pt idx="15596">
                  <c:v>3.8361520171320276E-12</c:v>
                </c:pt>
                <c:pt idx="15597">
                  <c:v>3.67594103310252E-12</c:v>
                </c:pt>
                <c:pt idx="15598">
                  <c:v>3.7451911689828132E-12</c:v>
                </c:pt>
                <c:pt idx="15599">
                  <c:v>3.8055915358440735E-12</c:v>
                </c:pt>
                <c:pt idx="15600">
                  <c:v>3.6563871373150846E-12</c:v>
                </c:pt>
                <c:pt idx="15601">
                  <c:v>3.7954562583954106E-12</c:v>
                </c:pt>
                <c:pt idx="15602">
                  <c:v>3.7352167533792489E-12</c:v>
                </c:pt>
                <c:pt idx="15603">
                  <c:v>3.7451911689828132E-12</c:v>
                </c:pt>
                <c:pt idx="15604">
                  <c:v>3.7153553219860432E-12</c:v>
                </c:pt>
                <c:pt idx="15605">
                  <c:v>3.8361520171320276E-12</c:v>
                </c:pt>
                <c:pt idx="15606">
                  <c:v>3.6369448700867968E-12</c:v>
                </c:pt>
                <c:pt idx="15607">
                  <c:v>3.8259353491941571E-12</c:v>
                </c:pt>
                <c:pt idx="15608">
                  <c:v>3.7054603669825891E-12</c:v>
                </c:pt>
                <c:pt idx="15609">
                  <c:v>3.67594103310252E-12</c:v>
                </c:pt>
                <c:pt idx="15610">
                  <c:v>3.6272587424568028E-12</c:v>
                </c:pt>
                <c:pt idx="15611">
                  <c:v>3.6563871373150846E-12</c:v>
                </c:pt>
                <c:pt idx="15612">
                  <c:v>3.7551922199795068E-12</c:v>
                </c:pt>
                <c:pt idx="15613">
                  <c:v>3.6272587424568028E-12</c:v>
                </c:pt>
                <c:pt idx="15614">
                  <c:v>3.7551922199795068E-12</c:v>
                </c:pt>
                <c:pt idx="15615">
                  <c:v>3.7954562583954106E-12</c:v>
                </c:pt>
                <c:pt idx="15616">
                  <c:v>3.7853479738197307E-12</c:v>
                </c:pt>
                <c:pt idx="15617">
                  <c:v>3.7054603669825891E-12</c:v>
                </c:pt>
                <c:pt idx="15618">
                  <c:v>3.7153553219860432E-12</c:v>
                </c:pt>
                <c:pt idx="15619">
                  <c:v>3.7153553219860432E-12</c:v>
                </c:pt>
                <c:pt idx="15620">
                  <c:v>3.7451911689828132E-12</c:v>
                </c:pt>
                <c:pt idx="15621">
                  <c:v>3.8157458908932603E-12</c:v>
                </c:pt>
                <c:pt idx="15622">
                  <c:v>3.8157458908932603E-12</c:v>
                </c:pt>
                <c:pt idx="15623">
                  <c:v>3.7352167533792489E-12</c:v>
                </c:pt>
                <c:pt idx="15624">
                  <c:v>3.7451911689828132E-12</c:v>
                </c:pt>
                <c:pt idx="15625">
                  <c:v>3.7153553219860432E-12</c:v>
                </c:pt>
                <c:pt idx="15626">
                  <c:v>3.7451911689828132E-12</c:v>
                </c:pt>
                <c:pt idx="15627">
                  <c:v>3.7352167533792489E-12</c:v>
                </c:pt>
                <c:pt idx="15628">
                  <c:v>3.67594103310252E-12</c:v>
                </c:pt>
                <c:pt idx="15629">
                  <c:v>3.5983623972571396E-12</c:v>
                </c:pt>
                <c:pt idx="15630">
                  <c:v>3.7652199774957158E-12</c:v>
                </c:pt>
                <c:pt idx="15631">
                  <c:v>3.5983623972571396E-12</c:v>
                </c:pt>
                <c:pt idx="15632">
                  <c:v>3.7652199774957158E-12</c:v>
                </c:pt>
                <c:pt idx="15633">
                  <c:v>3.6955917648111122E-12</c:v>
                </c:pt>
                <c:pt idx="15634">
                  <c:v>3.5983623972571396E-12</c:v>
                </c:pt>
                <c:pt idx="15635">
                  <c:v>3.7551922199795068E-12</c:v>
                </c:pt>
                <c:pt idx="15636">
                  <c:v>3.7054603669825891E-12</c:v>
                </c:pt>
                <c:pt idx="15637">
                  <c:v>3.7551922199795068E-12</c:v>
                </c:pt>
                <c:pt idx="15638">
                  <c:v>3.7153553219860432E-12</c:v>
                </c:pt>
                <c:pt idx="15639">
                  <c:v>3.5983623972571396E-12</c:v>
                </c:pt>
                <c:pt idx="15640">
                  <c:v>3.7153553219860432E-12</c:v>
                </c:pt>
                <c:pt idx="15641">
                  <c:v>3.7153553219860432E-12</c:v>
                </c:pt>
                <c:pt idx="15642">
                  <c:v>3.7752666102280123E-12</c:v>
                </c:pt>
                <c:pt idx="15643">
                  <c:v>3.6563871373150846E-12</c:v>
                </c:pt>
                <c:pt idx="15644">
                  <c:v>3.7752666102280123E-12</c:v>
                </c:pt>
                <c:pt idx="15645">
                  <c:v>3.6661510485746174E-12</c:v>
                </c:pt>
                <c:pt idx="15646">
                  <c:v>3.6955917648111122E-12</c:v>
                </c:pt>
                <c:pt idx="15647">
                  <c:v>3.6857494452871758E-12</c:v>
                </c:pt>
                <c:pt idx="15648">
                  <c:v>3.7451911689828132E-12</c:v>
                </c:pt>
                <c:pt idx="15649">
                  <c:v>3.8566591997563369E-12</c:v>
                </c:pt>
                <c:pt idx="15650">
                  <c:v>3.7153553219860432E-12</c:v>
                </c:pt>
                <c:pt idx="15651">
                  <c:v>3.6661510485746174E-12</c:v>
                </c:pt>
                <c:pt idx="15652">
                  <c:v>3.617598411497309E-12</c:v>
                </c:pt>
                <c:pt idx="15653">
                  <c:v>3.6955917648111122E-12</c:v>
                </c:pt>
                <c:pt idx="15654">
                  <c:v>3.7153553219860432E-12</c:v>
                </c:pt>
                <c:pt idx="15655">
                  <c:v>3.6563871373150846E-12</c:v>
                </c:pt>
                <c:pt idx="15656">
                  <c:v>3.6563871373150846E-12</c:v>
                </c:pt>
                <c:pt idx="15657">
                  <c:v>3.7252689022318445E-12</c:v>
                </c:pt>
                <c:pt idx="15658">
                  <c:v>3.7054603669825891E-12</c:v>
                </c:pt>
                <c:pt idx="15659">
                  <c:v>3.6369448700867968E-12</c:v>
                </c:pt>
                <c:pt idx="15660">
                  <c:v>3.6563871373150846E-12</c:v>
                </c:pt>
                <c:pt idx="15661">
                  <c:v>3.6955917648111122E-12</c:v>
                </c:pt>
                <c:pt idx="15662">
                  <c:v>3.6955917648111122E-12</c:v>
                </c:pt>
                <c:pt idx="15663">
                  <c:v>3.6079638085050986E-12</c:v>
                </c:pt>
                <c:pt idx="15664">
                  <c:v>3.7551922199795068E-12</c:v>
                </c:pt>
                <c:pt idx="15665">
                  <c:v>3.7054603669825891E-12</c:v>
                </c:pt>
                <c:pt idx="15666">
                  <c:v>3.6955917648111122E-12</c:v>
                </c:pt>
                <c:pt idx="15667">
                  <c:v>3.8361520171320276E-12</c:v>
                </c:pt>
                <c:pt idx="15668">
                  <c:v>3.8361520171320276E-12</c:v>
                </c:pt>
                <c:pt idx="15669">
                  <c:v>3.8157458908932603E-12</c:v>
                </c:pt>
                <c:pt idx="15670">
                  <c:v>3.7652199774957158E-12</c:v>
                </c:pt>
                <c:pt idx="15671">
                  <c:v>3.7352167533792489E-12</c:v>
                </c:pt>
                <c:pt idx="15672">
                  <c:v>3.7451911689828132E-12</c:v>
                </c:pt>
                <c:pt idx="15673">
                  <c:v>3.67594103310252E-12</c:v>
                </c:pt>
                <c:pt idx="15674">
                  <c:v>3.6857494452871758E-12</c:v>
                </c:pt>
                <c:pt idx="15675">
                  <c:v>3.7451911689828132E-12</c:v>
                </c:pt>
                <c:pt idx="15676">
                  <c:v>3.6369448700867968E-12</c:v>
                </c:pt>
                <c:pt idx="15677">
                  <c:v>3.6369448700867968E-12</c:v>
                </c:pt>
                <c:pt idx="15678">
                  <c:v>3.67594103310252E-12</c:v>
                </c:pt>
                <c:pt idx="15679">
                  <c:v>3.6955917648111122E-12</c:v>
                </c:pt>
                <c:pt idx="15680">
                  <c:v>3.5792211752713246E-12</c:v>
                </c:pt>
                <c:pt idx="15681">
                  <c:v>3.7153553219860432E-12</c:v>
                </c:pt>
                <c:pt idx="15682">
                  <c:v>3.6857494452871758E-12</c:v>
                </c:pt>
                <c:pt idx="15683">
                  <c:v>3.7054603669825891E-12</c:v>
                </c:pt>
                <c:pt idx="15684">
                  <c:v>3.7252689022318445E-12</c:v>
                </c:pt>
                <c:pt idx="15685">
                  <c:v>3.7551922199795068E-12</c:v>
                </c:pt>
                <c:pt idx="15686">
                  <c:v>3.7451911689828132E-12</c:v>
                </c:pt>
                <c:pt idx="15687">
                  <c:v>3.8876379134297657E-12</c:v>
                </c:pt>
                <c:pt idx="15688">
                  <c:v>3.9188572612206846E-12</c:v>
                </c:pt>
                <c:pt idx="15689">
                  <c:v>3.7451911689828132E-12</c:v>
                </c:pt>
                <c:pt idx="15690">
                  <c:v>3.7451911689828132E-12</c:v>
                </c:pt>
                <c:pt idx="15691">
                  <c:v>3.7352167533792489E-12</c:v>
                </c:pt>
                <c:pt idx="15692">
                  <c:v>3.8876379134297657E-12</c:v>
                </c:pt>
                <c:pt idx="15693">
                  <c:v>3.7954562583954106E-12</c:v>
                </c:pt>
                <c:pt idx="15694">
                  <c:v>3.8463959673667009E-12</c:v>
                </c:pt>
                <c:pt idx="15695">
                  <c:v>3.7153553219860432E-12</c:v>
                </c:pt>
                <c:pt idx="15696">
                  <c:v>3.6955917648111122E-12</c:v>
                </c:pt>
                <c:pt idx="15697">
                  <c:v>3.67594103310252E-12</c:v>
                </c:pt>
                <c:pt idx="15698">
                  <c:v>3.6369448700867968E-12</c:v>
                </c:pt>
                <c:pt idx="15699">
                  <c:v>3.6857494452871758E-12</c:v>
                </c:pt>
                <c:pt idx="15700">
                  <c:v>3.7352167533792489E-12</c:v>
                </c:pt>
                <c:pt idx="15701">
                  <c:v>3.6661510485746174E-12</c:v>
                </c:pt>
                <c:pt idx="15702">
                  <c:v>3.7252689022318445E-12</c:v>
                </c:pt>
                <c:pt idx="15703">
                  <c:v>3.7054603669825891E-12</c:v>
                </c:pt>
                <c:pt idx="15704">
                  <c:v>3.8055915358440735E-12</c:v>
                </c:pt>
                <c:pt idx="15705">
                  <c:v>3.7352167533792489E-12</c:v>
                </c:pt>
                <c:pt idx="15706">
                  <c:v>3.7954562583954106E-12</c:v>
                </c:pt>
                <c:pt idx="15707">
                  <c:v>3.7551922199795068E-12</c:v>
                </c:pt>
                <c:pt idx="15708">
                  <c:v>3.7252689022318445E-12</c:v>
                </c:pt>
                <c:pt idx="15709">
                  <c:v>3.7352167533792489E-12</c:v>
                </c:pt>
                <c:pt idx="15710">
                  <c:v>3.8980111905678418E-12</c:v>
                </c:pt>
                <c:pt idx="15711">
                  <c:v>3.5983623972571396E-12</c:v>
                </c:pt>
                <c:pt idx="15712">
                  <c:v>3.6369448700867968E-12</c:v>
                </c:pt>
                <c:pt idx="15713">
                  <c:v>3.8566591997563369E-12</c:v>
                </c:pt>
                <c:pt idx="15714">
                  <c:v>3.7853479738197307E-12</c:v>
                </c:pt>
                <c:pt idx="15715">
                  <c:v>3.5696887808144226E-12</c:v>
                </c:pt>
                <c:pt idx="15716">
                  <c:v>3.6955917648111122E-12</c:v>
                </c:pt>
                <c:pt idx="15717">
                  <c:v>3.617598411497309E-12</c:v>
                </c:pt>
                <c:pt idx="15718">
                  <c:v>3.4850534659152566E-12</c:v>
                </c:pt>
                <c:pt idx="15719">
                  <c:v>3.6369448700867968E-12</c:v>
                </c:pt>
                <c:pt idx="15720">
                  <c:v>3.8157458908932603E-12</c:v>
                </c:pt>
                <c:pt idx="15721">
                  <c:v>3.6955917648111122E-12</c:v>
                </c:pt>
                <c:pt idx="15722">
                  <c:v>3.7954562583954106E-12</c:v>
                </c:pt>
                <c:pt idx="15723">
                  <c:v>3.7752666102280123E-12</c:v>
                </c:pt>
                <c:pt idx="15724">
                  <c:v>3.7352167533792489E-12</c:v>
                </c:pt>
                <c:pt idx="15725">
                  <c:v>3.6563871373150846E-12</c:v>
                </c:pt>
                <c:pt idx="15726">
                  <c:v>3.6661510485746174E-12</c:v>
                </c:pt>
                <c:pt idx="15727">
                  <c:v>3.8055915358440735E-12</c:v>
                </c:pt>
                <c:pt idx="15728">
                  <c:v>3.7451911689828132E-12</c:v>
                </c:pt>
                <c:pt idx="15729">
                  <c:v>3.7054603669825891E-12</c:v>
                </c:pt>
                <c:pt idx="15730">
                  <c:v>3.5601892259876726E-12</c:v>
                </c:pt>
                <c:pt idx="15731">
                  <c:v>3.7252689022318445E-12</c:v>
                </c:pt>
                <c:pt idx="15732">
                  <c:v>3.6369448700867968E-12</c:v>
                </c:pt>
                <c:pt idx="15733">
                  <c:v>3.7752666102280123E-12</c:v>
                </c:pt>
                <c:pt idx="15734">
                  <c:v>3.5696887808144226E-12</c:v>
                </c:pt>
                <c:pt idx="15735">
                  <c:v>3.5036837567801216E-12</c:v>
                </c:pt>
                <c:pt idx="15736">
                  <c:v>3.5696887808144226E-12</c:v>
                </c:pt>
                <c:pt idx="15737">
                  <c:v>3.7054603669825891E-12</c:v>
                </c:pt>
                <c:pt idx="15738">
                  <c:v>3.6079638085050986E-12</c:v>
                </c:pt>
                <c:pt idx="15739">
                  <c:v>3.5792211752713246E-12</c:v>
                </c:pt>
                <c:pt idx="15740">
                  <c:v>3.5318197931569825E-12</c:v>
                </c:pt>
                <c:pt idx="15741">
                  <c:v>3.7153553219860432E-12</c:v>
                </c:pt>
                <c:pt idx="15742">
                  <c:v>3.5983623972571396E-12</c:v>
                </c:pt>
                <c:pt idx="15743">
                  <c:v>3.6661510485746174E-12</c:v>
                </c:pt>
                <c:pt idx="15744">
                  <c:v>3.5792211752713246E-12</c:v>
                </c:pt>
                <c:pt idx="15745">
                  <c:v>3.6955917648111122E-12</c:v>
                </c:pt>
                <c:pt idx="15746">
                  <c:v>3.8055915358440735E-12</c:v>
                </c:pt>
                <c:pt idx="15747">
                  <c:v>3.6466492298840415E-12</c:v>
                </c:pt>
                <c:pt idx="15748">
                  <c:v>3.7551922199795068E-12</c:v>
                </c:pt>
                <c:pt idx="15749">
                  <c:v>3.7153553219860432E-12</c:v>
                </c:pt>
                <c:pt idx="15750">
                  <c:v>3.7252689022318445E-12</c:v>
                </c:pt>
                <c:pt idx="15751">
                  <c:v>3.6466492298840415E-12</c:v>
                </c:pt>
                <c:pt idx="15752">
                  <c:v>3.7252689022318445E-12</c:v>
                </c:pt>
                <c:pt idx="15753">
                  <c:v>3.6661510485746174E-12</c:v>
                </c:pt>
                <c:pt idx="15754">
                  <c:v>3.7652199774957158E-12</c:v>
                </c:pt>
                <c:pt idx="15755">
                  <c:v>3.6272587424568028E-12</c:v>
                </c:pt>
                <c:pt idx="15756">
                  <c:v>3.6272587424568028E-12</c:v>
                </c:pt>
                <c:pt idx="15757">
                  <c:v>3.5887790247607665E-12</c:v>
                </c:pt>
                <c:pt idx="15758">
                  <c:v>3.617598411497309E-12</c:v>
                </c:pt>
                <c:pt idx="15759">
                  <c:v>3.6955917648111122E-12</c:v>
                </c:pt>
                <c:pt idx="15760">
                  <c:v>3.617598411497309E-12</c:v>
                </c:pt>
                <c:pt idx="15761">
                  <c:v>3.6272587424568028E-12</c:v>
                </c:pt>
                <c:pt idx="15762">
                  <c:v>3.6272587424568028E-12</c:v>
                </c:pt>
                <c:pt idx="15763">
                  <c:v>3.5318197931569825E-12</c:v>
                </c:pt>
                <c:pt idx="15764">
                  <c:v>3.67594103310252E-12</c:v>
                </c:pt>
                <c:pt idx="15765">
                  <c:v>3.6955917648111122E-12</c:v>
                </c:pt>
                <c:pt idx="15766">
                  <c:v>3.7451911689828132E-12</c:v>
                </c:pt>
                <c:pt idx="15767">
                  <c:v>3.7752666102280123E-12</c:v>
                </c:pt>
                <c:pt idx="15768">
                  <c:v>3.7752666102280123E-12</c:v>
                </c:pt>
                <c:pt idx="15769">
                  <c:v>3.67594103310252E-12</c:v>
                </c:pt>
                <c:pt idx="15770">
                  <c:v>3.7352167533792489E-12</c:v>
                </c:pt>
                <c:pt idx="15771">
                  <c:v>3.7054603669825891E-12</c:v>
                </c:pt>
                <c:pt idx="15772">
                  <c:v>3.6661510485746174E-12</c:v>
                </c:pt>
                <c:pt idx="15773">
                  <c:v>3.617598411497309E-12</c:v>
                </c:pt>
                <c:pt idx="15774">
                  <c:v>3.6272587424568028E-12</c:v>
                </c:pt>
                <c:pt idx="15775">
                  <c:v>3.6661510485746174E-12</c:v>
                </c:pt>
                <c:pt idx="15776">
                  <c:v>3.67594103310252E-12</c:v>
                </c:pt>
                <c:pt idx="15777">
                  <c:v>3.7352167533792489E-12</c:v>
                </c:pt>
                <c:pt idx="15778">
                  <c:v>3.6563871373150846E-12</c:v>
                </c:pt>
                <c:pt idx="15779">
                  <c:v>3.7054603669825891E-12</c:v>
                </c:pt>
                <c:pt idx="15780">
                  <c:v>3.7551922199795068E-12</c:v>
                </c:pt>
                <c:pt idx="15781">
                  <c:v>3.7853479738197307E-12</c:v>
                </c:pt>
                <c:pt idx="15782">
                  <c:v>3.7551922199795068E-12</c:v>
                </c:pt>
                <c:pt idx="15783">
                  <c:v>3.6466492298840415E-12</c:v>
                </c:pt>
                <c:pt idx="15784">
                  <c:v>3.7752666102280123E-12</c:v>
                </c:pt>
                <c:pt idx="15785">
                  <c:v>3.8566591997563369E-12</c:v>
                </c:pt>
                <c:pt idx="15786">
                  <c:v>3.6955917648111122E-12</c:v>
                </c:pt>
                <c:pt idx="15787">
                  <c:v>3.7652199774957158E-12</c:v>
                </c:pt>
                <c:pt idx="15788">
                  <c:v>3.8259353491941571E-12</c:v>
                </c:pt>
                <c:pt idx="15789">
                  <c:v>3.6661510485746174E-12</c:v>
                </c:pt>
                <c:pt idx="15790">
                  <c:v>3.8566591997563369E-12</c:v>
                </c:pt>
                <c:pt idx="15791">
                  <c:v>3.8259353491941571E-12</c:v>
                </c:pt>
                <c:pt idx="15792">
                  <c:v>3.7652199774957158E-12</c:v>
                </c:pt>
                <c:pt idx="15793">
                  <c:v>3.7853479738197307E-12</c:v>
                </c:pt>
                <c:pt idx="15794">
                  <c:v>3.6955917648111122E-12</c:v>
                </c:pt>
                <c:pt idx="15795">
                  <c:v>3.7752666102280123E-12</c:v>
                </c:pt>
                <c:pt idx="15796">
                  <c:v>3.5792211752713246E-12</c:v>
                </c:pt>
                <c:pt idx="15797">
                  <c:v>3.5983623972571396E-12</c:v>
                </c:pt>
                <c:pt idx="15798">
                  <c:v>3.6563871373150846E-12</c:v>
                </c:pt>
                <c:pt idx="15799">
                  <c:v>3.6563871373150846E-12</c:v>
                </c:pt>
                <c:pt idx="15800">
                  <c:v>3.67594103310252E-12</c:v>
                </c:pt>
                <c:pt idx="15801">
                  <c:v>3.8055915358440735E-12</c:v>
                </c:pt>
                <c:pt idx="15802">
                  <c:v>3.67594103310252E-12</c:v>
                </c:pt>
                <c:pt idx="15803">
                  <c:v>3.7252689022318445E-12</c:v>
                </c:pt>
                <c:pt idx="15804">
                  <c:v>3.7752666102280123E-12</c:v>
                </c:pt>
                <c:pt idx="15805">
                  <c:v>3.6272587424568028E-12</c:v>
                </c:pt>
                <c:pt idx="15806">
                  <c:v>3.7352167533792489E-12</c:v>
                </c:pt>
                <c:pt idx="15807">
                  <c:v>3.7451911689828132E-12</c:v>
                </c:pt>
                <c:pt idx="15808">
                  <c:v>3.7652199774957158E-12</c:v>
                </c:pt>
                <c:pt idx="15809">
                  <c:v>3.7853479738197307E-12</c:v>
                </c:pt>
                <c:pt idx="15810">
                  <c:v>3.7252689022318445E-12</c:v>
                </c:pt>
                <c:pt idx="15811">
                  <c:v>3.7153553219860432E-12</c:v>
                </c:pt>
                <c:pt idx="15812">
                  <c:v>3.8055915358440735E-12</c:v>
                </c:pt>
                <c:pt idx="15813">
                  <c:v>3.8157458908932603E-12</c:v>
                </c:pt>
                <c:pt idx="15814">
                  <c:v>3.7451911689828132E-12</c:v>
                </c:pt>
                <c:pt idx="15815">
                  <c:v>3.8566591997563369E-12</c:v>
                </c:pt>
                <c:pt idx="15816">
                  <c:v>3.67594103310252E-12</c:v>
                </c:pt>
                <c:pt idx="15817">
                  <c:v>3.7652199774957158E-12</c:v>
                </c:pt>
                <c:pt idx="15818">
                  <c:v>3.6563871373150846E-12</c:v>
                </c:pt>
                <c:pt idx="15819">
                  <c:v>3.8157458908932603E-12</c:v>
                </c:pt>
                <c:pt idx="15820">
                  <c:v>3.6466492298840415E-12</c:v>
                </c:pt>
                <c:pt idx="15821">
                  <c:v>3.6955917648111122E-12</c:v>
                </c:pt>
                <c:pt idx="15822">
                  <c:v>3.6369448700867968E-12</c:v>
                </c:pt>
                <c:pt idx="15823">
                  <c:v>3.6079638085050986E-12</c:v>
                </c:pt>
                <c:pt idx="15824">
                  <c:v>3.7054603669825891E-12</c:v>
                </c:pt>
                <c:pt idx="15825">
                  <c:v>3.6661510485746174E-12</c:v>
                </c:pt>
                <c:pt idx="15826">
                  <c:v>3.908420327763672E-12</c:v>
                </c:pt>
                <c:pt idx="15827">
                  <c:v>3.7652199774957158E-12</c:v>
                </c:pt>
                <c:pt idx="15828">
                  <c:v>3.7853479738197307E-12</c:v>
                </c:pt>
                <c:pt idx="15829">
                  <c:v>3.8669579117828578E-12</c:v>
                </c:pt>
                <c:pt idx="15830">
                  <c:v>3.6563871373150846E-12</c:v>
                </c:pt>
                <c:pt idx="15831">
                  <c:v>3.8361520171320276E-12</c:v>
                </c:pt>
                <c:pt idx="15832">
                  <c:v>3.7551922199795068E-12</c:v>
                </c:pt>
                <c:pt idx="15833">
                  <c:v>3.5696887808144226E-12</c:v>
                </c:pt>
                <c:pt idx="15834">
                  <c:v>3.7551922199795068E-12</c:v>
                </c:pt>
                <c:pt idx="15835">
                  <c:v>3.6955917648111122E-12</c:v>
                </c:pt>
                <c:pt idx="15836">
                  <c:v>3.7551922199795068E-12</c:v>
                </c:pt>
                <c:pt idx="15837">
                  <c:v>3.8566591997563369E-12</c:v>
                </c:pt>
                <c:pt idx="15838">
                  <c:v>3.67594103310252E-12</c:v>
                </c:pt>
                <c:pt idx="15839">
                  <c:v>3.67594103310252E-12</c:v>
                </c:pt>
                <c:pt idx="15840">
                  <c:v>3.7252689022318445E-12</c:v>
                </c:pt>
                <c:pt idx="15841">
                  <c:v>3.8259353491941571E-12</c:v>
                </c:pt>
                <c:pt idx="15842">
                  <c:v>3.8259353491941571E-12</c:v>
                </c:pt>
                <c:pt idx="15843">
                  <c:v>3.6661510485746174E-12</c:v>
                </c:pt>
                <c:pt idx="15844">
                  <c:v>3.7252689022318445E-12</c:v>
                </c:pt>
                <c:pt idx="15845">
                  <c:v>3.7551922199795068E-12</c:v>
                </c:pt>
                <c:pt idx="15846">
                  <c:v>3.617598411497309E-12</c:v>
                </c:pt>
                <c:pt idx="15847">
                  <c:v>3.7252689022318445E-12</c:v>
                </c:pt>
                <c:pt idx="15848">
                  <c:v>3.7054603669825891E-12</c:v>
                </c:pt>
                <c:pt idx="15849">
                  <c:v>3.7054603669825891E-12</c:v>
                </c:pt>
                <c:pt idx="15850">
                  <c:v>3.7352167533792489E-12</c:v>
                </c:pt>
                <c:pt idx="15851">
                  <c:v>3.7551922199795068E-12</c:v>
                </c:pt>
                <c:pt idx="15852">
                  <c:v>3.6079638085050986E-12</c:v>
                </c:pt>
                <c:pt idx="15853">
                  <c:v>3.8259353491941571E-12</c:v>
                </c:pt>
                <c:pt idx="15854">
                  <c:v>3.8566591997563369E-12</c:v>
                </c:pt>
                <c:pt idx="15855">
                  <c:v>3.6466492298840415E-12</c:v>
                </c:pt>
                <c:pt idx="15856">
                  <c:v>3.7752666102280123E-12</c:v>
                </c:pt>
                <c:pt idx="15857">
                  <c:v>3.67594103310252E-12</c:v>
                </c:pt>
                <c:pt idx="15858">
                  <c:v>3.7252689022318445E-12</c:v>
                </c:pt>
                <c:pt idx="15859">
                  <c:v>3.7954562583954106E-12</c:v>
                </c:pt>
                <c:pt idx="15860">
                  <c:v>3.7451911689828132E-12</c:v>
                </c:pt>
                <c:pt idx="15861">
                  <c:v>3.7752666102280123E-12</c:v>
                </c:pt>
                <c:pt idx="15862">
                  <c:v>3.7252689022318445E-12</c:v>
                </c:pt>
                <c:pt idx="15863">
                  <c:v>3.6466492298840415E-12</c:v>
                </c:pt>
                <c:pt idx="15864">
                  <c:v>3.67594103310252E-12</c:v>
                </c:pt>
                <c:pt idx="15865">
                  <c:v>3.7853479738197307E-12</c:v>
                </c:pt>
                <c:pt idx="15866">
                  <c:v>3.6955917648111122E-12</c:v>
                </c:pt>
                <c:pt idx="15867">
                  <c:v>3.6369448700867968E-12</c:v>
                </c:pt>
                <c:pt idx="15868">
                  <c:v>3.7652199774957158E-12</c:v>
                </c:pt>
                <c:pt idx="15869">
                  <c:v>3.67594103310252E-12</c:v>
                </c:pt>
                <c:pt idx="15870">
                  <c:v>3.7752666102280123E-12</c:v>
                </c:pt>
                <c:pt idx="15871">
                  <c:v>3.7352167533792489E-12</c:v>
                </c:pt>
                <c:pt idx="15872">
                  <c:v>3.7451911689828132E-12</c:v>
                </c:pt>
                <c:pt idx="15873">
                  <c:v>3.7652199774957158E-12</c:v>
                </c:pt>
                <c:pt idx="15874">
                  <c:v>3.7551922199795068E-12</c:v>
                </c:pt>
                <c:pt idx="15875">
                  <c:v>3.8876379134297657E-12</c:v>
                </c:pt>
                <c:pt idx="15876">
                  <c:v>3.7752666102280123E-12</c:v>
                </c:pt>
                <c:pt idx="15877">
                  <c:v>3.6955917648111122E-12</c:v>
                </c:pt>
                <c:pt idx="15878">
                  <c:v>3.5696887808144226E-12</c:v>
                </c:pt>
                <c:pt idx="15879">
                  <c:v>3.7752666102280123E-12</c:v>
                </c:pt>
                <c:pt idx="15880">
                  <c:v>3.6661510485746174E-12</c:v>
                </c:pt>
                <c:pt idx="15881">
                  <c:v>3.7054603669825891E-12</c:v>
                </c:pt>
                <c:pt idx="15882">
                  <c:v>3.7652199774957158E-12</c:v>
                </c:pt>
                <c:pt idx="15883">
                  <c:v>3.6079638085050986E-12</c:v>
                </c:pt>
                <c:pt idx="15884">
                  <c:v>3.7451911689828132E-12</c:v>
                </c:pt>
                <c:pt idx="15885">
                  <c:v>3.7551922199795068E-12</c:v>
                </c:pt>
                <c:pt idx="15886">
                  <c:v>3.6955917648111122E-12</c:v>
                </c:pt>
                <c:pt idx="15887">
                  <c:v>3.6955917648111122E-12</c:v>
                </c:pt>
                <c:pt idx="15888">
                  <c:v>3.7054603669825891E-12</c:v>
                </c:pt>
                <c:pt idx="15889">
                  <c:v>3.7352167533792489E-12</c:v>
                </c:pt>
                <c:pt idx="15890">
                  <c:v>3.908420327763672E-12</c:v>
                </c:pt>
                <c:pt idx="15891">
                  <c:v>3.7652199774957158E-12</c:v>
                </c:pt>
                <c:pt idx="15892">
                  <c:v>3.8361520171320276E-12</c:v>
                </c:pt>
                <c:pt idx="15893">
                  <c:v>3.7352167533792489E-12</c:v>
                </c:pt>
                <c:pt idx="15894">
                  <c:v>3.8157458908932603E-12</c:v>
                </c:pt>
                <c:pt idx="15895">
                  <c:v>3.6955917648111122E-12</c:v>
                </c:pt>
                <c:pt idx="15896">
                  <c:v>3.8055915358440735E-12</c:v>
                </c:pt>
                <c:pt idx="15897">
                  <c:v>3.6661510485746174E-12</c:v>
                </c:pt>
                <c:pt idx="15898">
                  <c:v>3.7153553219860432E-12</c:v>
                </c:pt>
                <c:pt idx="15899">
                  <c:v>3.6955917648111122E-12</c:v>
                </c:pt>
                <c:pt idx="15900">
                  <c:v>3.6955917648111122E-12</c:v>
                </c:pt>
                <c:pt idx="15901">
                  <c:v>3.6079638085050986E-12</c:v>
                </c:pt>
                <c:pt idx="15902">
                  <c:v>3.7153553219860432E-12</c:v>
                </c:pt>
                <c:pt idx="15903">
                  <c:v>3.6272587424568028E-12</c:v>
                </c:pt>
                <c:pt idx="15904">
                  <c:v>3.7153553219860432E-12</c:v>
                </c:pt>
                <c:pt idx="15905">
                  <c:v>3.7352167533792489E-12</c:v>
                </c:pt>
                <c:pt idx="15906">
                  <c:v>3.7954562583954106E-12</c:v>
                </c:pt>
                <c:pt idx="15907">
                  <c:v>3.7252689022318445E-12</c:v>
                </c:pt>
                <c:pt idx="15908">
                  <c:v>3.7054603669825891E-12</c:v>
                </c:pt>
                <c:pt idx="15909">
                  <c:v>3.6466492298840415E-12</c:v>
                </c:pt>
                <c:pt idx="15910">
                  <c:v>3.7252689022318445E-12</c:v>
                </c:pt>
                <c:pt idx="15911">
                  <c:v>3.908420327763672E-12</c:v>
                </c:pt>
                <c:pt idx="15912">
                  <c:v>3.7451911689828132E-12</c:v>
                </c:pt>
                <c:pt idx="15913">
                  <c:v>3.908420327763672E-12</c:v>
                </c:pt>
                <c:pt idx="15914">
                  <c:v>3.8669579117828578E-12</c:v>
                </c:pt>
                <c:pt idx="15915">
                  <c:v>3.7752666102280123E-12</c:v>
                </c:pt>
                <c:pt idx="15916">
                  <c:v>3.8259353491941571E-12</c:v>
                </c:pt>
                <c:pt idx="15917">
                  <c:v>3.7551922199795068E-12</c:v>
                </c:pt>
                <c:pt idx="15918">
                  <c:v>3.7352167533792489E-12</c:v>
                </c:pt>
                <c:pt idx="15919">
                  <c:v>3.6857494452871758E-12</c:v>
                </c:pt>
                <c:pt idx="15920">
                  <c:v>3.6466492298840415E-12</c:v>
                </c:pt>
                <c:pt idx="15921">
                  <c:v>3.7551922199795068E-12</c:v>
                </c:pt>
                <c:pt idx="15922">
                  <c:v>3.7153553219860432E-12</c:v>
                </c:pt>
                <c:pt idx="15923">
                  <c:v>3.7451911689828132E-12</c:v>
                </c:pt>
                <c:pt idx="15924">
                  <c:v>3.7954562583954106E-12</c:v>
                </c:pt>
                <c:pt idx="15925">
                  <c:v>3.7451911689828132E-12</c:v>
                </c:pt>
                <c:pt idx="15926">
                  <c:v>3.7652199774957158E-12</c:v>
                </c:pt>
                <c:pt idx="15927">
                  <c:v>3.7153553219860432E-12</c:v>
                </c:pt>
                <c:pt idx="15928">
                  <c:v>3.7352167533792489E-12</c:v>
                </c:pt>
                <c:pt idx="15929">
                  <c:v>3.7954562583954106E-12</c:v>
                </c:pt>
                <c:pt idx="15930">
                  <c:v>3.7551922199795068E-12</c:v>
                </c:pt>
                <c:pt idx="15931">
                  <c:v>3.8772841251943662E-12</c:v>
                </c:pt>
                <c:pt idx="15932">
                  <c:v>3.8157458908932603E-12</c:v>
                </c:pt>
                <c:pt idx="15933">
                  <c:v>3.7054603669825891E-12</c:v>
                </c:pt>
                <c:pt idx="15934">
                  <c:v>3.8055915358440735E-12</c:v>
                </c:pt>
                <c:pt idx="15935">
                  <c:v>3.7451911689828132E-12</c:v>
                </c:pt>
                <c:pt idx="15936">
                  <c:v>3.8361520171320276E-12</c:v>
                </c:pt>
                <c:pt idx="15937">
                  <c:v>3.8055915358440735E-12</c:v>
                </c:pt>
                <c:pt idx="15938">
                  <c:v>3.7853479738197307E-12</c:v>
                </c:pt>
                <c:pt idx="15939">
                  <c:v>3.8055915358440735E-12</c:v>
                </c:pt>
                <c:pt idx="15940">
                  <c:v>3.7652199774957158E-12</c:v>
                </c:pt>
                <c:pt idx="15941">
                  <c:v>3.8361520171320276E-12</c:v>
                </c:pt>
                <c:pt idx="15942">
                  <c:v>3.8361520171320276E-12</c:v>
                </c:pt>
                <c:pt idx="15943">
                  <c:v>3.8157458908932603E-12</c:v>
                </c:pt>
                <c:pt idx="15944">
                  <c:v>3.8463959673667009E-12</c:v>
                </c:pt>
                <c:pt idx="15945">
                  <c:v>3.8361520171320276E-12</c:v>
                </c:pt>
                <c:pt idx="15946">
                  <c:v>3.8772841251943662E-12</c:v>
                </c:pt>
                <c:pt idx="15947">
                  <c:v>3.7752666102280123E-12</c:v>
                </c:pt>
                <c:pt idx="15948">
                  <c:v>3.9188572612206846E-12</c:v>
                </c:pt>
                <c:pt idx="15949">
                  <c:v>4.014036002217543E-12</c:v>
                </c:pt>
                <c:pt idx="15950">
                  <c:v>3.939806566976964E-12</c:v>
                </c:pt>
                <c:pt idx="15951">
                  <c:v>3.8980111905678418E-12</c:v>
                </c:pt>
                <c:pt idx="15952">
                  <c:v>3.8157458908932603E-12</c:v>
                </c:pt>
                <c:pt idx="15953">
                  <c:v>3.8361520171320276E-12</c:v>
                </c:pt>
                <c:pt idx="15954">
                  <c:v>3.8055915358440735E-12</c:v>
                </c:pt>
                <c:pt idx="15955">
                  <c:v>3.8669579117828578E-12</c:v>
                </c:pt>
                <c:pt idx="15956">
                  <c:v>3.8157458908932603E-12</c:v>
                </c:pt>
                <c:pt idx="15957">
                  <c:v>3.9188572612206846E-12</c:v>
                </c:pt>
                <c:pt idx="15958">
                  <c:v>3.7954562583954106E-12</c:v>
                </c:pt>
                <c:pt idx="15959">
                  <c:v>3.7853479738197307E-12</c:v>
                </c:pt>
                <c:pt idx="15960">
                  <c:v>3.8980111905678418E-12</c:v>
                </c:pt>
                <c:pt idx="15961">
                  <c:v>3.908420327763672E-12</c:v>
                </c:pt>
                <c:pt idx="15962">
                  <c:v>3.7954562583954106E-12</c:v>
                </c:pt>
                <c:pt idx="15963">
                  <c:v>3.8980111905678418E-12</c:v>
                </c:pt>
                <c:pt idx="15964">
                  <c:v>3.9188572612206846E-12</c:v>
                </c:pt>
                <c:pt idx="15965">
                  <c:v>3.7954562583954106E-12</c:v>
                </c:pt>
                <c:pt idx="15966">
                  <c:v>3.8669579117828578E-12</c:v>
                </c:pt>
                <c:pt idx="15967">
                  <c:v>3.7551922199795068E-12</c:v>
                </c:pt>
                <c:pt idx="15968">
                  <c:v>3.8055915358440735E-12</c:v>
                </c:pt>
                <c:pt idx="15969">
                  <c:v>3.7954562583954106E-12</c:v>
                </c:pt>
                <c:pt idx="15970">
                  <c:v>3.7352167533792489E-12</c:v>
                </c:pt>
                <c:pt idx="15971">
                  <c:v>3.8259353491941571E-12</c:v>
                </c:pt>
                <c:pt idx="15972">
                  <c:v>3.8463959673667009E-12</c:v>
                </c:pt>
                <c:pt idx="15973">
                  <c:v>3.8669579117828578E-12</c:v>
                </c:pt>
                <c:pt idx="15974">
                  <c:v>3.7652199774957158E-12</c:v>
                </c:pt>
                <c:pt idx="15975">
                  <c:v>3.8463959673667009E-12</c:v>
                </c:pt>
                <c:pt idx="15976">
                  <c:v>3.6272587424568028E-12</c:v>
                </c:pt>
                <c:pt idx="15977">
                  <c:v>3.7153553219860432E-12</c:v>
                </c:pt>
                <c:pt idx="15978">
                  <c:v>3.6563871373150846E-12</c:v>
                </c:pt>
                <c:pt idx="15979">
                  <c:v>3.6661510485746174E-12</c:v>
                </c:pt>
                <c:pt idx="15980">
                  <c:v>3.6955917648111122E-12</c:v>
                </c:pt>
                <c:pt idx="15981">
                  <c:v>3.7352167533792489E-12</c:v>
                </c:pt>
                <c:pt idx="15982">
                  <c:v>3.7551922199795068E-12</c:v>
                </c:pt>
                <c:pt idx="15983">
                  <c:v>3.8566591997563369E-12</c:v>
                </c:pt>
                <c:pt idx="15984">
                  <c:v>3.7954562583954106E-12</c:v>
                </c:pt>
                <c:pt idx="15985">
                  <c:v>3.7054603669825891E-12</c:v>
                </c:pt>
                <c:pt idx="15986">
                  <c:v>3.8669579117828578E-12</c:v>
                </c:pt>
                <c:pt idx="15987">
                  <c:v>3.7752666102280123E-12</c:v>
                </c:pt>
                <c:pt idx="15988">
                  <c:v>3.7451911689828132E-12</c:v>
                </c:pt>
                <c:pt idx="15989">
                  <c:v>3.7752666102280123E-12</c:v>
                </c:pt>
                <c:pt idx="15990">
                  <c:v>3.8361520171320276E-12</c:v>
                </c:pt>
                <c:pt idx="15991">
                  <c:v>3.8669579117828578E-12</c:v>
                </c:pt>
                <c:pt idx="15992">
                  <c:v>3.8463959673667009E-12</c:v>
                </c:pt>
                <c:pt idx="15993">
                  <c:v>3.7551922199795068E-12</c:v>
                </c:pt>
                <c:pt idx="15994">
                  <c:v>3.7054603669825891E-12</c:v>
                </c:pt>
                <c:pt idx="15995">
                  <c:v>3.67594103310252E-12</c:v>
                </c:pt>
                <c:pt idx="15996">
                  <c:v>3.8566591997563369E-12</c:v>
                </c:pt>
                <c:pt idx="15997">
                  <c:v>3.7451911689828132E-12</c:v>
                </c:pt>
                <c:pt idx="15998">
                  <c:v>3.7451911689828132E-12</c:v>
                </c:pt>
                <c:pt idx="15999">
                  <c:v>3.7451911689828132E-12</c:v>
                </c:pt>
                <c:pt idx="16000">
                  <c:v>3.67594103310252E-12</c:v>
                </c:pt>
                <c:pt idx="16001">
                  <c:v>3.7153553219860432E-12</c:v>
                </c:pt>
                <c:pt idx="16002">
                  <c:v>3.8259353491941571E-12</c:v>
                </c:pt>
                <c:pt idx="16003">
                  <c:v>3.8259353491941571E-12</c:v>
                </c:pt>
                <c:pt idx="16004">
                  <c:v>3.8980111905678418E-12</c:v>
                </c:pt>
                <c:pt idx="16005">
                  <c:v>3.9503273133462715E-12</c:v>
                </c:pt>
                <c:pt idx="16006">
                  <c:v>3.8980111905678418E-12</c:v>
                </c:pt>
                <c:pt idx="16007">
                  <c:v>3.8055915358440735E-12</c:v>
                </c:pt>
                <c:pt idx="16008">
                  <c:v>3.9188572612206846E-12</c:v>
                </c:pt>
                <c:pt idx="16009">
                  <c:v>3.8876379134297657E-12</c:v>
                </c:pt>
                <c:pt idx="16010">
                  <c:v>3.8361520171320276E-12</c:v>
                </c:pt>
                <c:pt idx="16011">
                  <c:v>3.8876379134297657E-12</c:v>
                </c:pt>
                <c:pt idx="16012">
                  <c:v>3.7954562583954106E-12</c:v>
                </c:pt>
                <c:pt idx="16013">
                  <c:v>3.8980111905678418E-12</c:v>
                </c:pt>
                <c:pt idx="16014">
                  <c:v>3.971453164004456E-12</c:v>
                </c:pt>
                <c:pt idx="16015">
                  <c:v>3.8980111905678418E-12</c:v>
                </c:pt>
                <c:pt idx="16016">
                  <c:v>3.7853479738197307E-12</c:v>
                </c:pt>
                <c:pt idx="16017">
                  <c:v>3.8157458908932603E-12</c:v>
                </c:pt>
                <c:pt idx="16018">
                  <c:v>4.0033455830834341E-12</c:v>
                </c:pt>
                <c:pt idx="16019">
                  <c:v>3.8361520171320276E-12</c:v>
                </c:pt>
                <c:pt idx="16020">
                  <c:v>3.8361520171320276E-12</c:v>
                </c:pt>
                <c:pt idx="16021">
                  <c:v>3.7954562583954106E-12</c:v>
                </c:pt>
                <c:pt idx="16022">
                  <c:v>3.9188572612206846E-12</c:v>
                </c:pt>
                <c:pt idx="16023">
                  <c:v>3.8361520171320276E-12</c:v>
                </c:pt>
                <c:pt idx="16024">
                  <c:v>3.8157458908932603E-12</c:v>
                </c:pt>
                <c:pt idx="16025">
                  <c:v>3.8980111905678418E-12</c:v>
                </c:pt>
                <c:pt idx="16026">
                  <c:v>3.8259353491941571E-12</c:v>
                </c:pt>
                <c:pt idx="16027">
                  <c:v>3.939806566976964E-12</c:v>
                </c:pt>
                <c:pt idx="16028">
                  <c:v>3.8980111905678418E-12</c:v>
                </c:pt>
                <c:pt idx="16029">
                  <c:v>3.8876379134297657E-12</c:v>
                </c:pt>
                <c:pt idx="16030">
                  <c:v>4.0462703791808961E-12</c:v>
                </c:pt>
                <c:pt idx="16031">
                  <c:v>3.6369448700867968E-12</c:v>
                </c:pt>
                <c:pt idx="16032">
                  <c:v>3.908420327763672E-12</c:v>
                </c:pt>
                <c:pt idx="16033">
                  <c:v>3.908420327763672E-12</c:v>
                </c:pt>
                <c:pt idx="16034">
                  <c:v>3.7551922199795068E-12</c:v>
                </c:pt>
                <c:pt idx="16035">
                  <c:v>3.8669579117828578E-12</c:v>
                </c:pt>
                <c:pt idx="16036">
                  <c:v>3.7551922199795068E-12</c:v>
                </c:pt>
                <c:pt idx="16037">
                  <c:v>3.7752666102280123E-12</c:v>
                </c:pt>
                <c:pt idx="16038">
                  <c:v>3.6955917648111122E-12</c:v>
                </c:pt>
                <c:pt idx="16039">
                  <c:v>3.7451911689828132E-12</c:v>
                </c:pt>
                <c:pt idx="16040">
                  <c:v>3.617598411497309E-12</c:v>
                </c:pt>
                <c:pt idx="16041">
                  <c:v>3.8259353491941571E-12</c:v>
                </c:pt>
                <c:pt idx="16042">
                  <c:v>3.8463959673667009E-12</c:v>
                </c:pt>
                <c:pt idx="16043">
                  <c:v>3.8980111905678418E-12</c:v>
                </c:pt>
                <c:pt idx="16044">
                  <c:v>3.8566591997563369E-12</c:v>
                </c:pt>
                <c:pt idx="16045">
                  <c:v>3.8157458908932603E-12</c:v>
                </c:pt>
                <c:pt idx="16046">
                  <c:v>3.8876379134297657E-12</c:v>
                </c:pt>
                <c:pt idx="16047">
                  <c:v>3.8259353491941571E-12</c:v>
                </c:pt>
                <c:pt idx="16048">
                  <c:v>3.8566591997563369E-12</c:v>
                </c:pt>
                <c:pt idx="16049">
                  <c:v>3.7153553219860432E-12</c:v>
                </c:pt>
                <c:pt idx="16050">
                  <c:v>3.8980111905678418E-12</c:v>
                </c:pt>
                <c:pt idx="16051">
                  <c:v>3.7652199774957158E-12</c:v>
                </c:pt>
                <c:pt idx="16052">
                  <c:v>3.9503273133462715E-12</c:v>
                </c:pt>
                <c:pt idx="16053">
                  <c:v>3.8980111905678418E-12</c:v>
                </c:pt>
                <c:pt idx="16054">
                  <c:v>3.7153553219860432E-12</c:v>
                </c:pt>
                <c:pt idx="16055">
                  <c:v>3.8361520171320276E-12</c:v>
                </c:pt>
                <c:pt idx="16056">
                  <c:v>3.7451911689828132E-12</c:v>
                </c:pt>
                <c:pt idx="16057">
                  <c:v>3.7451911689828132E-12</c:v>
                </c:pt>
                <c:pt idx="16058">
                  <c:v>3.8669579117828578E-12</c:v>
                </c:pt>
                <c:pt idx="16059">
                  <c:v>3.6955917648111122E-12</c:v>
                </c:pt>
                <c:pt idx="16060">
                  <c:v>3.67594103310252E-12</c:v>
                </c:pt>
                <c:pt idx="16061">
                  <c:v>3.8157458908932603E-12</c:v>
                </c:pt>
                <c:pt idx="16062">
                  <c:v>3.6955917648111122E-12</c:v>
                </c:pt>
                <c:pt idx="16063">
                  <c:v>3.7352167533792489E-12</c:v>
                </c:pt>
                <c:pt idx="16064">
                  <c:v>3.67594103310252E-12</c:v>
                </c:pt>
                <c:pt idx="16065">
                  <c:v>3.7551922199795068E-12</c:v>
                </c:pt>
                <c:pt idx="16066">
                  <c:v>3.7352167533792489E-12</c:v>
                </c:pt>
                <c:pt idx="16067">
                  <c:v>3.908420327763672E-12</c:v>
                </c:pt>
                <c:pt idx="16068">
                  <c:v>3.7551922199795068E-12</c:v>
                </c:pt>
                <c:pt idx="16069">
                  <c:v>3.7252689022318445E-12</c:v>
                </c:pt>
                <c:pt idx="16070">
                  <c:v>3.7652199774957158E-12</c:v>
                </c:pt>
                <c:pt idx="16071">
                  <c:v>3.8157458908932603E-12</c:v>
                </c:pt>
                <c:pt idx="16072">
                  <c:v>3.6272587424568028E-12</c:v>
                </c:pt>
                <c:pt idx="16073">
                  <c:v>3.6955917648111122E-12</c:v>
                </c:pt>
                <c:pt idx="16074">
                  <c:v>3.7752666102280123E-12</c:v>
                </c:pt>
                <c:pt idx="16075">
                  <c:v>3.7551922199795068E-12</c:v>
                </c:pt>
                <c:pt idx="16076">
                  <c:v>3.6857494452871758E-12</c:v>
                </c:pt>
                <c:pt idx="16077">
                  <c:v>3.5887790247607665E-12</c:v>
                </c:pt>
                <c:pt idx="16078">
                  <c:v>3.7954562583954106E-12</c:v>
                </c:pt>
                <c:pt idx="16079">
                  <c:v>3.5601892259876726E-12</c:v>
                </c:pt>
                <c:pt idx="16080">
                  <c:v>3.617598411497309E-12</c:v>
                </c:pt>
                <c:pt idx="16081">
                  <c:v>3.6857494452871758E-12</c:v>
                </c:pt>
                <c:pt idx="16082">
                  <c:v>2.2584588007414834E-4</c:v>
                </c:pt>
                <c:pt idx="16083">
                  <c:v>2.2584588007414834E-4</c:v>
                </c:pt>
                <c:pt idx="16084">
                  <c:v>2.2584588007414834E-4</c:v>
                </c:pt>
                <c:pt idx="16085">
                  <c:v>2.2584588007414834E-4</c:v>
                </c:pt>
                <c:pt idx="16086">
                  <c:v>2.2584588007414834E-4</c:v>
                </c:pt>
                <c:pt idx="16087">
                  <c:v>2.2584588007414834E-4</c:v>
                </c:pt>
                <c:pt idx="16088">
                  <c:v>2.2584588007414834E-4</c:v>
                </c:pt>
                <c:pt idx="16089">
                  <c:v>2.2584588007414834E-4</c:v>
                </c:pt>
                <c:pt idx="16090">
                  <c:v>2.2584588007414834E-4</c:v>
                </c:pt>
                <c:pt idx="16091">
                  <c:v>2.2584588007414834E-4</c:v>
                </c:pt>
                <c:pt idx="16092">
                  <c:v>2.2584588007414834E-4</c:v>
                </c:pt>
                <c:pt idx="16093">
                  <c:v>2.2584588007414834E-4</c:v>
                </c:pt>
                <c:pt idx="16094">
                  <c:v>2.2584588007414834E-4</c:v>
                </c:pt>
                <c:pt idx="16095">
                  <c:v>3.494352538063431E-12</c:v>
                </c:pt>
                <c:pt idx="16096">
                  <c:v>3.5130398933154308E-12</c:v>
                </c:pt>
                <c:pt idx="16097">
                  <c:v>3.5036837567801216E-12</c:v>
                </c:pt>
                <c:pt idx="16098">
                  <c:v>3.5036837567801216E-12</c:v>
                </c:pt>
                <c:pt idx="16099">
                  <c:v>3.5224210142091906E-12</c:v>
                </c:pt>
                <c:pt idx="16100">
                  <c:v>3.7252689022318445E-12</c:v>
                </c:pt>
                <c:pt idx="16101">
                  <c:v>3.6369448700867968E-12</c:v>
                </c:pt>
                <c:pt idx="16102">
                  <c:v>3.5507075185486905E-12</c:v>
                </c:pt>
                <c:pt idx="16103">
                  <c:v>3.7652199774957158E-12</c:v>
                </c:pt>
                <c:pt idx="16104">
                  <c:v>3.5983623972571396E-12</c:v>
                </c:pt>
                <c:pt idx="16105">
                  <c:v>3.7252689022318445E-12</c:v>
                </c:pt>
                <c:pt idx="16106">
                  <c:v>3.6079638085050986E-12</c:v>
                </c:pt>
                <c:pt idx="16107">
                  <c:v>3.908420327763672E-12</c:v>
                </c:pt>
                <c:pt idx="16108">
                  <c:v>3.6661510485746174E-12</c:v>
                </c:pt>
                <c:pt idx="16109">
                  <c:v>3.7551922199795068E-12</c:v>
                </c:pt>
                <c:pt idx="16110">
                  <c:v>3.5696887808144226E-12</c:v>
                </c:pt>
                <c:pt idx="16111">
                  <c:v>3.8669579117828578E-12</c:v>
                </c:pt>
                <c:pt idx="16112">
                  <c:v>3.7954562583954106E-12</c:v>
                </c:pt>
                <c:pt idx="16113">
                  <c:v>3.8980111905678418E-12</c:v>
                </c:pt>
                <c:pt idx="16114">
                  <c:v>3.7054603669825891E-12</c:v>
                </c:pt>
                <c:pt idx="16115">
                  <c:v>3.7853479738197307E-12</c:v>
                </c:pt>
                <c:pt idx="16116">
                  <c:v>3.7054603669825891E-12</c:v>
                </c:pt>
                <c:pt idx="16117">
                  <c:v>3.6563871373150846E-12</c:v>
                </c:pt>
                <c:pt idx="16118">
                  <c:v>3.67594103310252E-12</c:v>
                </c:pt>
                <c:pt idx="16119">
                  <c:v>3.7954562583954106E-12</c:v>
                </c:pt>
                <c:pt idx="16120">
                  <c:v>3.6857494452871758E-12</c:v>
                </c:pt>
                <c:pt idx="16121">
                  <c:v>3.7752666102280123E-12</c:v>
                </c:pt>
                <c:pt idx="16122">
                  <c:v>3.7752666102280123E-12</c:v>
                </c:pt>
                <c:pt idx="16123">
                  <c:v>3.8055915358440735E-12</c:v>
                </c:pt>
                <c:pt idx="16124">
                  <c:v>3.8157458908932603E-12</c:v>
                </c:pt>
                <c:pt idx="16125">
                  <c:v>3.7352167533792489E-12</c:v>
                </c:pt>
                <c:pt idx="16126">
                  <c:v>3.8259353491941571E-12</c:v>
                </c:pt>
                <c:pt idx="16127">
                  <c:v>3.7954562583954106E-12</c:v>
                </c:pt>
                <c:pt idx="16128">
                  <c:v>3.7652199774957158E-12</c:v>
                </c:pt>
                <c:pt idx="16129">
                  <c:v>3.7853479738197307E-12</c:v>
                </c:pt>
                <c:pt idx="16130">
                  <c:v>3.9608761540146979E-12</c:v>
                </c:pt>
                <c:pt idx="16131">
                  <c:v>3.8361520171320276E-12</c:v>
                </c:pt>
                <c:pt idx="16132">
                  <c:v>3.7451911689828132E-12</c:v>
                </c:pt>
                <c:pt idx="16133">
                  <c:v>3.7752666102280123E-12</c:v>
                </c:pt>
                <c:pt idx="16134">
                  <c:v>3.7853479738197307E-12</c:v>
                </c:pt>
                <c:pt idx="16135">
                  <c:v>3.7954562583954106E-12</c:v>
                </c:pt>
                <c:pt idx="16136">
                  <c:v>3.6955917648111122E-12</c:v>
                </c:pt>
                <c:pt idx="16137">
                  <c:v>3.8157458908932603E-12</c:v>
                </c:pt>
                <c:pt idx="16138">
                  <c:v>3.7954562583954106E-12</c:v>
                </c:pt>
                <c:pt idx="16139">
                  <c:v>3.7652199774957158E-12</c:v>
                </c:pt>
                <c:pt idx="16140">
                  <c:v>3.8361520171320276E-12</c:v>
                </c:pt>
                <c:pt idx="16141">
                  <c:v>3.6079638085050986E-12</c:v>
                </c:pt>
                <c:pt idx="16142">
                  <c:v>3.6857494452871758E-12</c:v>
                </c:pt>
                <c:pt idx="16143">
                  <c:v>3.9188572612206846E-12</c:v>
                </c:pt>
                <c:pt idx="16144">
                  <c:v>3.7451911689828132E-12</c:v>
                </c:pt>
                <c:pt idx="16145">
                  <c:v>3.7853479738197307E-12</c:v>
                </c:pt>
                <c:pt idx="16146">
                  <c:v>3.7451911689828132E-12</c:v>
                </c:pt>
                <c:pt idx="16147">
                  <c:v>3.8055915358440735E-12</c:v>
                </c:pt>
                <c:pt idx="16148">
                  <c:v>3.67594103310252E-12</c:v>
                </c:pt>
                <c:pt idx="16149">
                  <c:v>3.8669579117828578E-12</c:v>
                </c:pt>
                <c:pt idx="16150">
                  <c:v>3.6661510485746174E-12</c:v>
                </c:pt>
                <c:pt idx="16151">
                  <c:v>3.67594103310252E-12</c:v>
                </c:pt>
                <c:pt idx="16152">
                  <c:v>3.7153553219860432E-12</c:v>
                </c:pt>
                <c:pt idx="16153">
                  <c:v>3.8259353491941571E-12</c:v>
                </c:pt>
                <c:pt idx="16154">
                  <c:v>3.8669579117828578E-12</c:v>
                </c:pt>
                <c:pt idx="16155">
                  <c:v>3.6955917648111122E-12</c:v>
                </c:pt>
                <c:pt idx="16156">
                  <c:v>3.6661510485746174E-12</c:v>
                </c:pt>
                <c:pt idx="16157">
                  <c:v>3.8055915358440735E-12</c:v>
                </c:pt>
                <c:pt idx="16158">
                  <c:v>3.7551922199795068E-12</c:v>
                </c:pt>
                <c:pt idx="16159">
                  <c:v>3.67594103310252E-12</c:v>
                </c:pt>
                <c:pt idx="16160">
                  <c:v>3.7352167533792489E-12</c:v>
                </c:pt>
                <c:pt idx="16161">
                  <c:v>3.67594103310252E-12</c:v>
                </c:pt>
                <c:pt idx="16162">
                  <c:v>3.7954562583954106E-12</c:v>
                </c:pt>
                <c:pt idx="16163">
                  <c:v>3.7752666102280123E-12</c:v>
                </c:pt>
                <c:pt idx="16164">
                  <c:v>3.7252689022318445E-12</c:v>
                </c:pt>
                <c:pt idx="16165">
                  <c:v>3.7451911689828132E-12</c:v>
                </c:pt>
                <c:pt idx="16166">
                  <c:v>3.7853479738197307E-12</c:v>
                </c:pt>
                <c:pt idx="16167">
                  <c:v>3.6466492298840415E-12</c:v>
                </c:pt>
                <c:pt idx="16168">
                  <c:v>3.6857494452871758E-12</c:v>
                </c:pt>
                <c:pt idx="16169">
                  <c:v>3.7652199774957158E-12</c:v>
                </c:pt>
                <c:pt idx="16170">
                  <c:v>3.7853479738197307E-12</c:v>
                </c:pt>
                <c:pt idx="16171">
                  <c:v>3.7853479738197307E-12</c:v>
                </c:pt>
                <c:pt idx="16172">
                  <c:v>3.7652199774957158E-12</c:v>
                </c:pt>
                <c:pt idx="16173">
                  <c:v>3.8055915358440735E-12</c:v>
                </c:pt>
                <c:pt idx="16174">
                  <c:v>3.7551922199795068E-12</c:v>
                </c:pt>
                <c:pt idx="16175">
                  <c:v>3.617598411497309E-12</c:v>
                </c:pt>
                <c:pt idx="16176">
                  <c:v>3.6466492298840415E-12</c:v>
                </c:pt>
                <c:pt idx="16177">
                  <c:v>3.8259353491941571E-12</c:v>
                </c:pt>
                <c:pt idx="16178">
                  <c:v>3.7652199774957158E-12</c:v>
                </c:pt>
                <c:pt idx="16179">
                  <c:v>3.7153553219860432E-12</c:v>
                </c:pt>
                <c:pt idx="16180">
                  <c:v>3.7752666102280123E-12</c:v>
                </c:pt>
                <c:pt idx="16181">
                  <c:v>3.6466492298840415E-12</c:v>
                </c:pt>
                <c:pt idx="16182">
                  <c:v>3.6369448700867968E-12</c:v>
                </c:pt>
                <c:pt idx="16183">
                  <c:v>3.5792211752713246E-12</c:v>
                </c:pt>
                <c:pt idx="16184">
                  <c:v>3.6272587424568028E-12</c:v>
                </c:pt>
                <c:pt idx="16185">
                  <c:v>3.7752666102280123E-12</c:v>
                </c:pt>
                <c:pt idx="16186">
                  <c:v>3.7352167533792489E-12</c:v>
                </c:pt>
                <c:pt idx="16187">
                  <c:v>3.6955917648111122E-12</c:v>
                </c:pt>
                <c:pt idx="16188">
                  <c:v>3.7752666102280123E-12</c:v>
                </c:pt>
                <c:pt idx="16189">
                  <c:v>3.6563871373150846E-12</c:v>
                </c:pt>
                <c:pt idx="16190">
                  <c:v>3.7451911689828132E-12</c:v>
                </c:pt>
                <c:pt idx="16191">
                  <c:v>3.9188572612206846E-12</c:v>
                </c:pt>
                <c:pt idx="16192">
                  <c:v>3.6563871373150846E-12</c:v>
                </c:pt>
                <c:pt idx="16193">
                  <c:v>3.7752666102280123E-12</c:v>
                </c:pt>
                <c:pt idx="16194">
                  <c:v>3.7252689022318445E-12</c:v>
                </c:pt>
                <c:pt idx="16195">
                  <c:v>3.7752666102280123E-12</c:v>
                </c:pt>
                <c:pt idx="16196">
                  <c:v>3.8980111905678418E-12</c:v>
                </c:pt>
                <c:pt idx="16197">
                  <c:v>3.9820500830664945E-12</c:v>
                </c:pt>
                <c:pt idx="16198">
                  <c:v>3.8259353491941571E-12</c:v>
                </c:pt>
                <c:pt idx="16199">
                  <c:v>3.7153553219860432E-12</c:v>
                </c:pt>
                <c:pt idx="16200">
                  <c:v>3.6563871373150846E-12</c:v>
                </c:pt>
                <c:pt idx="16201">
                  <c:v>3.7954562583954106E-12</c:v>
                </c:pt>
                <c:pt idx="16202">
                  <c:v>3.7551922199795068E-12</c:v>
                </c:pt>
                <c:pt idx="16203">
                  <c:v>3.67594103310252E-12</c:v>
                </c:pt>
                <c:pt idx="16204">
                  <c:v>3.5792211752713246E-12</c:v>
                </c:pt>
                <c:pt idx="16205">
                  <c:v>3.7551922199795068E-12</c:v>
                </c:pt>
                <c:pt idx="16206">
                  <c:v>3.5601892259876726E-12</c:v>
                </c:pt>
                <c:pt idx="16207">
                  <c:v>3.6955917648111122E-12</c:v>
                </c:pt>
                <c:pt idx="16208">
                  <c:v>3.7954562583954106E-12</c:v>
                </c:pt>
                <c:pt idx="16209">
                  <c:v>3.8157458908932603E-12</c:v>
                </c:pt>
                <c:pt idx="16210">
                  <c:v>3.7551922199795068E-12</c:v>
                </c:pt>
                <c:pt idx="16211">
                  <c:v>3.7054603669825891E-12</c:v>
                </c:pt>
                <c:pt idx="16212">
                  <c:v>3.6955917648111122E-12</c:v>
                </c:pt>
                <c:pt idx="16213">
                  <c:v>3.7752666102280123E-12</c:v>
                </c:pt>
                <c:pt idx="16214">
                  <c:v>3.6955917648111122E-12</c:v>
                </c:pt>
                <c:pt idx="16215">
                  <c:v>3.7352167533792489E-12</c:v>
                </c:pt>
                <c:pt idx="16216">
                  <c:v>3.7853479738197307E-12</c:v>
                </c:pt>
                <c:pt idx="16217">
                  <c:v>3.617598411497309E-12</c:v>
                </c:pt>
                <c:pt idx="16218">
                  <c:v>3.6369448700867968E-12</c:v>
                </c:pt>
                <c:pt idx="16219">
                  <c:v>3.5601892259876726E-12</c:v>
                </c:pt>
                <c:pt idx="16220">
                  <c:v>3.5318197931569825E-12</c:v>
                </c:pt>
                <c:pt idx="16221">
                  <c:v>3.617598411497309E-12</c:v>
                </c:pt>
                <c:pt idx="16222">
                  <c:v>3.5792211752713246E-12</c:v>
                </c:pt>
                <c:pt idx="16223">
                  <c:v>3.6079638085050986E-12</c:v>
                </c:pt>
                <c:pt idx="16224">
                  <c:v>3.6272587424568028E-12</c:v>
                </c:pt>
                <c:pt idx="16225">
                  <c:v>3.7352167533792489E-12</c:v>
                </c:pt>
                <c:pt idx="16226">
                  <c:v>3.617598411497309E-12</c:v>
                </c:pt>
                <c:pt idx="16227">
                  <c:v>3.7752666102280123E-12</c:v>
                </c:pt>
                <c:pt idx="16228">
                  <c:v>3.6563871373150846E-12</c:v>
                </c:pt>
                <c:pt idx="16229">
                  <c:v>3.6955917648111122E-12</c:v>
                </c:pt>
                <c:pt idx="16230">
                  <c:v>3.8980111905678418E-12</c:v>
                </c:pt>
                <c:pt idx="16231">
                  <c:v>3.6369448700867968E-12</c:v>
                </c:pt>
                <c:pt idx="16232">
                  <c:v>3.7451911689828132E-12</c:v>
                </c:pt>
                <c:pt idx="16233">
                  <c:v>3.7954562583954106E-12</c:v>
                </c:pt>
                <c:pt idx="16234">
                  <c:v>3.8055915358440735E-12</c:v>
                </c:pt>
                <c:pt idx="16235">
                  <c:v>3.8055915358440735E-12</c:v>
                </c:pt>
                <c:pt idx="16236">
                  <c:v>3.6661510485746174E-12</c:v>
                </c:pt>
                <c:pt idx="16237">
                  <c:v>3.6955917648111122E-12</c:v>
                </c:pt>
                <c:pt idx="16238">
                  <c:v>3.7054603669825891E-12</c:v>
                </c:pt>
                <c:pt idx="16239">
                  <c:v>3.5792211752713246E-12</c:v>
                </c:pt>
                <c:pt idx="16240">
                  <c:v>3.6563871373150846E-12</c:v>
                </c:pt>
                <c:pt idx="16241">
                  <c:v>3.8259353491941571E-12</c:v>
                </c:pt>
                <c:pt idx="16242">
                  <c:v>3.6563871373150846E-12</c:v>
                </c:pt>
                <c:pt idx="16243">
                  <c:v>3.6955917648111122E-12</c:v>
                </c:pt>
                <c:pt idx="16244">
                  <c:v>3.6369448700867968E-12</c:v>
                </c:pt>
                <c:pt idx="16245">
                  <c:v>3.6563871373150846E-12</c:v>
                </c:pt>
                <c:pt idx="16246">
                  <c:v>3.6272587424568028E-12</c:v>
                </c:pt>
                <c:pt idx="16247">
                  <c:v>3.8463959673667009E-12</c:v>
                </c:pt>
                <c:pt idx="16248">
                  <c:v>3.7451911689828132E-12</c:v>
                </c:pt>
                <c:pt idx="16249">
                  <c:v>3.8566591997563369E-12</c:v>
                </c:pt>
                <c:pt idx="16250">
                  <c:v>3.7054603669825891E-12</c:v>
                </c:pt>
                <c:pt idx="16251">
                  <c:v>3.6466492298840415E-12</c:v>
                </c:pt>
                <c:pt idx="16252">
                  <c:v>3.7451911689828132E-12</c:v>
                </c:pt>
                <c:pt idx="16253">
                  <c:v>3.7252689022318445E-12</c:v>
                </c:pt>
                <c:pt idx="16254">
                  <c:v>3.67594103310252E-12</c:v>
                </c:pt>
                <c:pt idx="16255">
                  <c:v>3.6079638085050986E-12</c:v>
                </c:pt>
                <c:pt idx="16256">
                  <c:v>3.6955917648111122E-12</c:v>
                </c:pt>
                <c:pt idx="16257">
                  <c:v>3.7153553219860432E-12</c:v>
                </c:pt>
                <c:pt idx="16258">
                  <c:v>3.5792211752713246E-12</c:v>
                </c:pt>
                <c:pt idx="16259">
                  <c:v>3.617598411497309E-12</c:v>
                </c:pt>
                <c:pt idx="16260">
                  <c:v>3.6369448700867968E-12</c:v>
                </c:pt>
                <c:pt idx="16261">
                  <c:v>3.617598411497309E-12</c:v>
                </c:pt>
                <c:pt idx="16262">
                  <c:v>3.617598411497309E-12</c:v>
                </c:pt>
                <c:pt idx="16263">
                  <c:v>3.8669579117828578E-12</c:v>
                </c:pt>
                <c:pt idx="16264">
                  <c:v>3.7252689022318445E-12</c:v>
                </c:pt>
                <c:pt idx="16265">
                  <c:v>3.6661510485746174E-12</c:v>
                </c:pt>
                <c:pt idx="16266">
                  <c:v>3.6369448700867968E-12</c:v>
                </c:pt>
                <c:pt idx="16267">
                  <c:v>3.67594103310252E-12</c:v>
                </c:pt>
                <c:pt idx="16268">
                  <c:v>3.6661510485746174E-12</c:v>
                </c:pt>
                <c:pt idx="16269">
                  <c:v>3.7652199774957158E-12</c:v>
                </c:pt>
                <c:pt idx="16270">
                  <c:v>3.67594103310252E-12</c:v>
                </c:pt>
                <c:pt idx="16271">
                  <c:v>3.7551922199795068E-12</c:v>
                </c:pt>
                <c:pt idx="16272">
                  <c:v>3.7752666102280123E-12</c:v>
                </c:pt>
                <c:pt idx="16273">
                  <c:v>3.7451911689828132E-12</c:v>
                </c:pt>
                <c:pt idx="16274">
                  <c:v>3.7153553219860432E-12</c:v>
                </c:pt>
                <c:pt idx="16275">
                  <c:v>3.6369448700867968E-12</c:v>
                </c:pt>
                <c:pt idx="16276">
                  <c:v>3.5792211752713246E-12</c:v>
                </c:pt>
                <c:pt idx="16277">
                  <c:v>3.6369448700867968E-12</c:v>
                </c:pt>
                <c:pt idx="16278">
                  <c:v>3.6955917648111122E-12</c:v>
                </c:pt>
                <c:pt idx="16279">
                  <c:v>3.67594103310252E-12</c:v>
                </c:pt>
                <c:pt idx="16280">
                  <c:v>3.6466492298840415E-12</c:v>
                </c:pt>
                <c:pt idx="16281">
                  <c:v>3.5983623972571396E-12</c:v>
                </c:pt>
                <c:pt idx="16282">
                  <c:v>3.8980111905678418E-12</c:v>
                </c:pt>
                <c:pt idx="16283">
                  <c:v>3.7252689022318445E-12</c:v>
                </c:pt>
                <c:pt idx="16284">
                  <c:v>3.7752666102280123E-12</c:v>
                </c:pt>
                <c:pt idx="16285">
                  <c:v>3.6563871373150846E-12</c:v>
                </c:pt>
                <c:pt idx="16286">
                  <c:v>3.617598411497309E-12</c:v>
                </c:pt>
                <c:pt idx="16287">
                  <c:v>3.67594103310252E-12</c:v>
                </c:pt>
                <c:pt idx="16288">
                  <c:v>3.7853479738197307E-12</c:v>
                </c:pt>
                <c:pt idx="16289">
                  <c:v>3.6272587424568028E-12</c:v>
                </c:pt>
                <c:pt idx="16290">
                  <c:v>3.7652199774957158E-12</c:v>
                </c:pt>
                <c:pt idx="16291">
                  <c:v>3.7551922199795068E-12</c:v>
                </c:pt>
                <c:pt idx="16292">
                  <c:v>3.7252689022318445E-12</c:v>
                </c:pt>
                <c:pt idx="16293">
                  <c:v>3.617598411497309E-12</c:v>
                </c:pt>
                <c:pt idx="16294">
                  <c:v>3.5318197931569825E-12</c:v>
                </c:pt>
                <c:pt idx="16295">
                  <c:v>3.7054603669825891E-12</c:v>
                </c:pt>
                <c:pt idx="16296">
                  <c:v>3.5887790247607665E-12</c:v>
                </c:pt>
                <c:pt idx="16297">
                  <c:v>3.5887790247607665E-12</c:v>
                </c:pt>
                <c:pt idx="16298">
                  <c:v>3.7451911689828132E-12</c:v>
                </c:pt>
                <c:pt idx="16299">
                  <c:v>3.8259353491941571E-12</c:v>
                </c:pt>
                <c:pt idx="16300">
                  <c:v>3.7451911689828132E-12</c:v>
                </c:pt>
                <c:pt idx="16301">
                  <c:v>3.617598411497309E-12</c:v>
                </c:pt>
                <c:pt idx="16302">
                  <c:v>3.6079638085050986E-12</c:v>
                </c:pt>
                <c:pt idx="16303">
                  <c:v>3.6661510485746174E-12</c:v>
                </c:pt>
                <c:pt idx="16304">
                  <c:v>3.6272587424568028E-12</c:v>
                </c:pt>
                <c:pt idx="16305">
                  <c:v>3.6079638085050986E-12</c:v>
                </c:pt>
                <c:pt idx="16306">
                  <c:v>3.5983623972571396E-12</c:v>
                </c:pt>
                <c:pt idx="16307">
                  <c:v>3.617598411497309E-12</c:v>
                </c:pt>
                <c:pt idx="16308">
                  <c:v>3.67594103310252E-12</c:v>
                </c:pt>
                <c:pt idx="16309">
                  <c:v>3.67594103310252E-12</c:v>
                </c:pt>
                <c:pt idx="16310">
                  <c:v>3.7252689022318445E-12</c:v>
                </c:pt>
                <c:pt idx="16311">
                  <c:v>3.6857494452871758E-12</c:v>
                </c:pt>
                <c:pt idx="16312">
                  <c:v>3.5792211752713246E-12</c:v>
                </c:pt>
                <c:pt idx="16313">
                  <c:v>3.8157458908932603E-12</c:v>
                </c:pt>
                <c:pt idx="16314">
                  <c:v>3.5983623972571396E-12</c:v>
                </c:pt>
                <c:pt idx="16315">
                  <c:v>3.7352167533792489E-12</c:v>
                </c:pt>
                <c:pt idx="16316">
                  <c:v>3.6466492298840415E-12</c:v>
                </c:pt>
                <c:pt idx="16317">
                  <c:v>3.6466492298840415E-12</c:v>
                </c:pt>
                <c:pt idx="16318">
                  <c:v>3.6955917648111122E-12</c:v>
                </c:pt>
                <c:pt idx="16319">
                  <c:v>3.6661510485746174E-12</c:v>
                </c:pt>
                <c:pt idx="16320">
                  <c:v>3.7551922199795068E-12</c:v>
                </c:pt>
                <c:pt idx="16321">
                  <c:v>3.7054603669825891E-12</c:v>
                </c:pt>
                <c:pt idx="16322">
                  <c:v>3.7352167533792489E-12</c:v>
                </c:pt>
                <c:pt idx="16323">
                  <c:v>3.7153553219860432E-12</c:v>
                </c:pt>
                <c:pt idx="16324">
                  <c:v>3.6079638085050986E-12</c:v>
                </c:pt>
                <c:pt idx="16325">
                  <c:v>3.7352167533792489E-12</c:v>
                </c:pt>
                <c:pt idx="16326">
                  <c:v>3.7451911689828132E-12</c:v>
                </c:pt>
                <c:pt idx="16327">
                  <c:v>3.6272587424568028E-12</c:v>
                </c:pt>
                <c:pt idx="16328">
                  <c:v>3.6955917648111122E-12</c:v>
                </c:pt>
                <c:pt idx="16329">
                  <c:v>3.67594103310252E-12</c:v>
                </c:pt>
                <c:pt idx="16330">
                  <c:v>3.5792211752713246E-12</c:v>
                </c:pt>
                <c:pt idx="16331">
                  <c:v>3.7551922199795068E-12</c:v>
                </c:pt>
                <c:pt idx="16332">
                  <c:v>3.5983623972571396E-12</c:v>
                </c:pt>
                <c:pt idx="16333">
                  <c:v>3.7652199774957158E-12</c:v>
                </c:pt>
                <c:pt idx="16334">
                  <c:v>3.7954562583954106E-12</c:v>
                </c:pt>
                <c:pt idx="16335">
                  <c:v>3.6369448700867968E-12</c:v>
                </c:pt>
                <c:pt idx="16336">
                  <c:v>3.7451911689828132E-12</c:v>
                </c:pt>
                <c:pt idx="16337">
                  <c:v>3.8259353491941571E-12</c:v>
                </c:pt>
                <c:pt idx="16338">
                  <c:v>3.7451911689828132E-12</c:v>
                </c:pt>
                <c:pt idx="16339">
                  <c:v>3.6272587424568028E-12</c:v>
                </c:pt>
                <c:pt idx="16340">
                  <c:v>3.6563871373150846E-12</c:v>
                </c:pt>
                <c:pt idx="16341">
                  <c:v>3.7153553219860432E-12</c:v>
                </c:pt>
                <c:pt idx="16342">
                  <c:v>3.6857494452871758E-12</c:v>
                </c:pt>
                <c:pt idx="16343">
                  <c:v>3.7252689022318445E-12</c:v>
                </c:pt>
                <c:pt idx="16344">
                  <c:v>3.6369448700867968E-12</c:v>
                </c:pt>
                <c:pt idx="16345">
                  <c:v>3.6079638085050986E-12</c:v>
                </c:pt>
                <c:pt idx="16346">
                  <c:v>3.6079638085050986E-12</c:v>
                </c:pt>
                <c:pt idx="16347">
                  <c:v>3.5130398933154308E-12</c:v>
                </c:pt>
                <c:pt idx="16348">
                  <c:v>3.6466492298840415E-12</c:v>
                </c:pt>
                <c:pt idx="16349">
                  <c:v>3.6563871373150846E-12</c:v>
                </c:pt>
                <c:pt idx="16350">
                  <c:v>3.494352538063431E-12</c:v>
                </c:pt>
                <c:pt idx="16351">
                  <c:v>3.6272587424568028E-12</c:v>
                </c:pt>
                <c:pt idx="16352">
                  <c:v>3.5130398933154308E-12</c:v>
                </c:pt>
                <c:pt idx="16353">
                  <c:v>3.6661510485746174E-12</c:v>
                </c:pt>
                <c:pt idx="16354">
                  <c:v>3.5412510633562259E-12</c:v>
                </c:pt>
                <c:pt idx="16355">
                  <c:v>3.7752666102280123E-12</c:v>
                </c:pt>
                <c:pt idx="16356">
                  <c:v>3.67594103310252E-12</c:v>
                </c:pt>
                <c:pt idx="16357">
                  <c:v>3.7153553219860432E-12</c:v>
                </c:pt>
                <c:pt idx="16358">
                  <c:v>3.5601892259876726E-12</c:v>
                </c:pt>
                <c:pt idx="16359">
                  <c:v>3.6272587424568028E-12</c:v>
                </c:pt>
                <c:pt idx="16360">
                  <c:v>3.7054603669825891E-12</c:v>
                </c:pt>
                <c:pt idx="16361">
                  <c:v>3.6369448700867968E-12</c:v>
                </c:pt>
                <c:pt idx="16362">
                  <c:v>3.7954562583954106E-12</c:v>
                </c:pt>
                <c:pt idx="16363">
                  <c:v>3.6563871373150846E-12</c:v>
                </c:pt>
                <c:pt idx="16364">
                  <c:v>3.7551922199795068E-12</c:v>
                </c:pt>
                <c:pt idx="16365">
                  <c:v>3.6369448700867968E-12</c:v>
                </c:pt>
                <c:pt idx="16366">
                  <c:v>3.6079638085050986E-12</c:v>
                </c:pt>
                <c:pt idx="16367">
                  <c:v>3.7451911689828132E-12</c:v>
                </c:pt>
                <c:pt idx="16368">
                  <c:v>3.5696887808144226E-12</c:v>
                </c:pt>
                <c:pt idx="16369">
                  <c:v>3.6272587424568028E-12</c:v>
                </c:pt>
                <c:pt idx="16370">
                  <c:v>3.617598411497309E-12</c:v>
                </c:pt>
                <c:pt idx="16371">
                  <c:v>3.7054603669825891E-12</c:v>
                </c:pt>
                <c:pt idx="16372">
                  <c:v>3.67594103310252E-12</c:v>
                </c:pt>
                <c:pt idx="16373">
                  <c:v>3.6955917648111122E-12</c:v>
                </c:pt>
                <c:pt idx="16374">
                  <c:v>3.6369448700867968E-12</c:v>
                </c:pt>
                <c:pt idx="16375">
                  <c:v>3.6955917648111122E-12</c:v>
                </c:pt>
                <c:pt idx="16376">
                  <c:v>3.7551922199795068E-12</c:v>
                </c:pt>
                <c:pt idx="16377">
                  <c:v>3.7153553219860432E-12</c:v>
                </c:pt>
                <c:pt idx="16378">
                  <c:v>3.7252689022318445E-12</c:v>
                </c:pt>
                <c:pt idx="16379">
                  <c:v>3.7752666102280123E-12</c:v>
                </c:pt>
                <c:pt idx="16380">
                  <c:v>3.8055915358440735E-12</c:v>
                </c:pt>
                <c:pt idx="16381">
                  <c:v>3.8669579117828578E-12</c:v>
                </c:pt>
                <c:pt idx="16382">
                  <c:v>3.617598411497309E-12</c:v>
                </c:pt>
                <c:pt idx="16383">
                  <c:v>3.7954562583954106E-12</c:v>
                </c:pt>
                <c:pt idx="16384">
                  <c:v>3.7853479738197307E-12</c:v>
                </c:pt>
                <c:pt idx="16385">
                  <c:v>3.6955917648111122E-12</c:v>
                </c:pt>
                <c:pt idx="16386">
                  <c:v>3.7352167533792489E-12</c:v>
                </c:pt>
                <c:pt idx="16387">
                  <c:v>3.6272587424568028E-12</c:v>
                </c:pt>
                <c:pt idx="16388">
                  <c:v>3.7054603669825891E-12</c:v>
                </c:pt>
                <c:pt idx="16389">
                  <c:v>3.7153553219860432E-12</c:v>
                </c:pt>
                <c:pt idx="16390">
                  <c:v>3.617598411497309E-12</c:v>
                </c:pt>
                <c:pt idx="16391">
                  <c:v>3.617598411497309E-12</c:v>
                </c:pt>
                <c:pt idx="16392">
                  <c:v>3.7054603669825891E-12</c:v>
                </c:pt>
                <c:pt idx="16393">
                  <c:v>3.7652199774957158E-12</c:v>
                </c:pt>
                <c:pt idx="16394">
                  <c:v>3.7054603669825891E-12</c:v>
                </c:pt>
                <c:pt idx="16395">
                  <c:v>3.7352167533792489E-12</c:v>
                </c:pt>
                <c:pt idx="16396">
                  <c:v>3.5983623972571396E-12</c:v>
                </c:pt>
                <c:pt idx="16397">
                  <c:v>3.8463959673667009E-12</c:v>
                </c:pt>
                <c:pt idx="16398">
                  <c:v>3.7652199774957158E-12</c:v>
                </c:pt>
                <c:pt idx="16399">
                  <c:v>3.7054603669825891E-12</c:v>
                </c:pt>
                <c:pt idx="16400">
                  <c:v>3.7954562583954106E-12</c:v>
                </c:pt>
                <c:pt idx="16401">
                  <c:v>3.6369448700867968E-12</c:v>
                </c:pt>
                <c:pt idx="16402">
                  <c:v>3.6661510485746174E-12</c:v>
                </c:pt>
                <c:pt idx="16403">
                  <c:v>3.6563871373150846E-12</c:v>
                </c:pt>
                <c:pt idx="16404">
                  <c:v>3.6955917648111122E-12</c:v>
                </c:pt>
                <c:pt idx="16405">
                  <c:v>3.617598411497309E-12</c:v>
                </c:pt>
                <c:pt idx="16406">
                  <c:v>3.5412510633562259E-12</c:v>
                </c:pt>
                <c:pt idx="16407">
                  <c:v>3.4850534659152566E-12</c:v>
                </c:pt>
                <c:pt idx="16408">
                  <c:v>3.6955917648111122E-12</c:v>
                </c:pt>
                <c:pt idx="16409">
                  <c:v>3.5601892259876726E-12</c:v>
                </c:pt>
                <c:pt idx="16410">
                  <c:v>3.7054603669825891E-12</c:v>
                </c:pt>
                <c:pt idx="16411">
                  <c:v>3.5792211752713246E-12</c:v>
                </c:pt>
                <c:pt idx="16412">
                  <c:v>3.67594103310252E-12</c:v>
                </c:pt>
                <c:pt idx="16413">
                  <c:v>3.7153553219860432E-12</c:v>
                </c:pt>
                <c:pt idx="16414">
                  <c:v>3.6272587424568028E-12</c:v>
                </c:pt>
                <c:pt idx="16415">
                  <c:v>3.7551922199795068E-12</c:v>
                </c:pt>
                <c:pt idx="16416">
                  <c:v>3.7153553219860432E-12</c:v>
                </c:pt>
                <c:pt idx="16417">
                  <c:v>3.6369448700867968E-12</c:v>
                </c:pt>
                <c:pt idx="16418">
                  <c:v>3.5792211752713246E-12</c:v>
                </c:pt>
                <c:pt idx="16419">
                  <c:v>3.5792211752713246E-12</c:v>
                </c:pt>
                <c:pt idx="16420">
                  <c:v>3.5887790247607665E-12</c:v>
                </c:pt>
                <c:pt idx="16421">
                  <c:v>3.6563871373150846E-12</c:v>
                </c:pt>
                <c:pt idx="16422">
                  <c:v>3.6466492298840415E-12</c:v>
                </c:pt>
                <c:pt idx="16423">
                  <c:v>3.7054603669825891E-12</c:v>
                </c:pt>
                <c:pt idx="16424">
                  <c:v>3.6369448700867968E-12</c:v>
                </c:pt>
                <c:pt idx="16425">
                  <c:v>3.67594103310252E-12</c:v>
                </c:pt>
                <c:pt idx="16426">
                  <c:v>3.8055915358440735E-12</c:v>
                </c:pt>
                <c:pt idx="16427">
                  <c:v>3.6661510485746174E-12</c:v>
                </c:pt>
                <c:pt idx="16428">
                  <c:v>3.6955917648111122E-12</c:v>
                </c:pt>
                <c:pt idx="16429">
                  <c:v>3.6661510485746174E-12</c:v>
                </c:pt>
                <c:pt idx="16430">
                  <c:v>3.5983623972571396E-12</c:v>
                </c:pt>
                <c:pt idx="16431">
                  <c:v>3.7853479738197307E-12</c:v>
                </c:pt>
                <c:pt idx="16432">
                  <c:v>3.7352167533792489E-12</c:v>
                </c:pt>
                <c:pt idx="16433">
                  <c:v>3.8361520171320276E-12</c:v>
                </c:pt>
                <c:pt idx="16434">
                  <c:v>3.6466492298840415E-12</c:v>
                </c:pt>
                <c:pt idx="16435">
                  <c:v>3.5412510633562259E-12</c:v>
                </c:pt>
                <c:pt idx="16436">
                  <c:v>3.7153553219860432E-12</c:v>
                </c:pt>
                <c:pt idx="16437">
                  <c:v>3.7054603669825891E-12</c:v>
                </c:pt>
                <c:pt idx="16438">
                  <c:v>3.7752666102280123E-12</c:v>
                </c:pt>
                <c:pt idx="16439">
                  <c:v>3.8157458908932603E-12</c:v>
                </c:pt>
                <c:pt idx="16440">
                  <c:v>3.7853479738197307E-12</c:v>
                </c:pt>
                <c:pt idx="16441">
                  <c:v>3.9293220651652257E-12</c:v>
                </c:pt>
                <c:pt idx="16442">
                  <c:v>3.7352167533792489E-12</c:v>
                </c:pt>
                <c:pt idx="16443">
                  <c:v>3.6661510485746174E-12</c:v>
                </c:pt>
                <c:pt idx="16444">
                  <c:v>3.8259353491941571E-12</c:v>
                </c:pt>
                <c:pt idx="16445">
                  <c:v>3.7551922199795068E-12</c:v>
                </c:pt>
                <c:pt idx="16446">
                  <c:v>3.6563871373150846E-12</c:v>
                </c:pt>
                <c:pt idx="16447">
                  <c:v>3.6272587424568028E-12</c:v>
                </c:pt>
                <c:pt idx="16448">
                  <c:v>3.6955917648111122E-12</c:v>
                </c:pt>
                <c:pt idx="16449">
                  <c:v>3.6955917648111122E-12</c:v>
                </c:pt>
                <c:pt idx="16450">
                  <c:v>3.7551922199795068E-12</c:v>
                </c:pt>
                <c:pt idx="16451">
                  <c:v>3.7054603669825891E-12</c:v>
                </c:pt>
                <c:pt idx="16452">
                  <c:v>3.5601892259876726E-12</c:v>
                </c:pt>
                <c:pt idx="16453">
                  <c:v>3.6563871373150846E-12</c:v>
                </c:pt>
                <c:pt idx="16454">
                  <c:v>3.7853479738197307E-12</c:v>
                </c:pt>
                <c:pt idx="16455">
                  <c:v>3.7153553219860432E-12</c:v>
                </c:pt>
                <c:pt idx="16456">
                  <c:v>3.7451911689828132E-12</c:v>
                </c:pt>
                <c:pt idx="16457">
                  <c:v>3.7551922199795068E-12</c:v>
                </c:pt>
                <c:pt idx="16458">
                  <c:v>3.7752666102280123E-12</c:v>
                </c:pt>
                <c:pt idx="16459">
                  <c:v>3.7153553219860432E-12</c:v>
                </c:pt>
                <c:pt idx="16460">
                  <c:v>3.617598411497309E-12</c:v>
                </c:pt>
                <c:pt idx="16461">
                  <c:v>3.67594103310252E-12</c:v>
                </c:pt>
                <c:pt idx="16462">
                  <c:v>3.67594103310252E-12</c:v>
                </c:pt>
                <c:pt idx="16463">
                  <c:v>3.7252689022318445E-12</c:v>
                </c:pt>
                <c:pt idx="16464">
                  <c:v>3.7252689022318445E-12</c:v>
                </c:pt>
                <c:pt idx="16465">
                  <c:v>3.6369448700867968E-12</c:v>
                </c:pt>
                <c:pt idx="16466">
                  <c:v>3.5601892259876726E-12</c:v>
                </c:pt>
                <c:pt idx="16467">
                  <c:v>3.6955917648111122E-12</c:v>
                </c:pt>
                <c:pt idx="16468">
                  <c:v>3.617598411497309E-12</c:v>
                </c:pt>
                <c:pt idx="16469">
                  <c:v>3.7252689022318445E-12</c:v>
                </c:pt>
                <c:pt idx="16470">
                  <c:v>3.6563871373150846E-12</c:v>
                </c:pt>
                <c:pt idx="16471">
                  <c:v>3.5601892259876726E-12</c:v>
                </c:pt>
                <c:pt idx="16472">
                  <c:v>3.5318197931569825E-12</c:v>
                </c:pt>
                <c:pt idx="16473">
                  <c:v>3.5983623972571396E-12</c:v>
                </c:pt>
                <c:pt idx="16474">
                  <c:v>3.7551922199795068E-12</c:v>
                </c:pt>
                <c:pt idx="16475">
                  <c:v>3.67594103310252E-12</c:v>
                </c:pt>
                <c:pt idx="16476">
                  <c:v>3.5792211752713246E-12</c:v>
                </c:pt>
                <c:pt idx="16477">
                  <c:v>3.6661510485746174E-12</c:v>
                </c:pt>
                <c:pt idx="16478">
                  <c:v>3.8980111905678418E-12</c:v>
                </c:pt>
                <c:pt idx="16479">
                  <c:v>3.7451911689828132E-12</c:v>
                </c:pt>
                <c:pt idx="16480">
                  <c:v>3.6466492298840415E-12</c:v>
                </c:pt>
                <c:pt idx="16481">
                  <c:v>3.7252689022318445E-12</c:v>
                </c:pt>
                <c:pt idx="16482">
                  <c:v>3.617598411497309E-12</c:v>
                </c:pt>
                <c:pt idx="16483">
                  <c:v>3.7352167533792489E-12</c:v>
                </c:pt>
                <c:pt idx="16484">
                  <c:v>3.6563871373150846E-12</c:v>
                </c:pt>
                <c:pt idx="16485">
                  <c:v>3.6079638085050986E-12</c:v>
                </c:pt>
                <c:pt idx="16486">
                  <c:v>3.5507075185486905E-12</c:v>
                </c:pt>
                <c:pt idx="16487">
                  <c:v>3.7352167533792489E-12</c:v>
                </c:pt>
                <c:pt idx="16488">
                  <c:v>3.5792211752713246E-12</c:v>
                </c:pt>
                <c:pt idx="16489">
                  <c:v>3.7054603669825891E-12</c:v>
                </c:pt>
                <c:pt idx="16490">
                  <c:v>3.7752666102280123E-12</c:v>
                </c:pt>
                <c:pt idx="16491">
                  <c:v>3.8157458908932603E-12</c:v>
                </c:pt>
                <c:pt idx="16492">
                  <c:v>3.6857494452871758E-12</c:v>
                </c:pt>
                <c:pt idx="16493">
                  <c:v>3.7054603669825891E-12</c:v>
                </c:pt>
                <c:pt idx="16494">
                  <c:v>3.7853479738197307E-12</c:v>
                </c:pt>
                <c:pt idx="16495">
                  <c:v>3.7652199774957158E-12</c:v>
                </c:pt>
                <c:pt idx="16496">
                  <c:v>3.8055915358440735E-12</c:v>
                </c:pt>
                <c:pt idx="16497">
                  <c:v>3.8259353491941571E-12</c:v>
                </c:pt>
                <c:pt idx="16498">
                  <c:v>3.8361520171320276E-12</c:v>
                </c:pt>
                <c:pt idx="16499">
                  <c:v>3.7954562583954106E-12</c:v>
                </c:pt>
                <c:pt idx="16500">
                  <c:v>3.7153553219860432E-12</c:v>
                </c:pt>
                <c:pt idx="16501">
                  <c:v>3.6563871373150846E-12</c:v>
                </c:pt>
                <c:pt idx="16502">
                  <c:v>3.5887790247607665E-12</c:v>
                </c:pt>
                <c:pt idx="16503">
                  <c:v>3.7451911689828132E-12</c:v>
                </c:pt>
                <c:pt idx="16504">
                  <c:v>3.6857494452871758E-12</c:v>
                </c:pt>
                <c:pt idx="16505">
                  <c:v>3.6857494452871758E-12</c:v>
                </c:pt>
                <c:pt idx="16506">
                  <c:v>3.8157458908932603E-12</c:v>
                </c:pt>
                <c:pt idx="16507">
                  <c:v>3.8157458908932603E-12</c:v>
                </c:pt>
                <c:pt idx="16508">
                  <c:v>3.8157458908932603E-12</c:v>
                </c:pt>
                <c:pt idx="16509">
                  <c:v>3.8463959673667009E-12</c:v>
                </c:pt>
                <c:pt idx="16510">
                  <c:v>3.7752666102280123E-12</c:v>
                </c:pt>
                <c:pt idx="16511">
                  <c:v>3.8157458908932603E-12</c:v>
                </c:pt>
                <c:pt idx="16512">
                  <c:v>3.7752666102280123E-12</c:v>
                </c:pt>
                <c:pt idx="16513">
                  <c:v>3.908420327763672E-12</c:v>
                </c:pt>
                <c:pt idx="16514">
                  <c:v>3.7551922199795068E-12</c:v>
                </c:pt>
                <c:pt idx="16515">
                  <c:v>3.7752666102280123E-12</c:v>
                </c:pt>
                <c:pt idx="16516">
                  <c:v>3.8157458908932603E-12</c:v>
                </c:pt>
                <c:pt idx="16517">
                  <c:v>3.8876379134297657E-12</c:v>
                </c:pt>
                <c:pt idx="16518">
                  <c:v>3.7252689022318445E-12</c:v>
                </c:pt>
                <c:pt idx="16519">
                  <c:v>3.8055915358440735E-12</c:v>
                </c:pt>
                <c:pt idx="16520">
                  <c:v>3.8361520171320276E-12</c:v>
                </c:pt>
                <c:pt idx="16521">
                  <c:v>3.7853479738197307E-12</c:v>
                </c:pt>
                <c:pt idx="16522">
                  <c:v>3.7054603669825891E-12</c:v>
                </c:pt>
                <c:pt idx="16523">
                  <c:v>3.8361520171320276E-12</c:v>
                </c:pt>
                <c:pt idx="16524">
                  <c:v>3.7153553219860432E-12</c:v>
                </c:pt>
                <c:pt idx="16525">
                  <c:v>3.7652199774957158E-12</c:v>
                </c:pt>
                <c:pt idx="16526">
                  <c:v>3.7054603669825891E-12</c:v>
                </c:pt>
                <c:pt idx="16527">
                  <c:v>3.8157458908932603E-12</c:v>
                </c:pt>
                <c:pt idx="16528">
                  <c:v>3.8157458908932603E-12</c:v>
                </c:pt>
                <c:pt idx="16529">
                  <c:v>3.7752666102280123E-12</c:v>
                </c:pt>
                <c:pt idx="16530">
                  <c:v>3.7153553219860432E-12</c:v>
                </c:pt>
                <c:pt idx="16531">
                  <c:v>3.6955917648111122E-12</c:v>
                </c:pt>
                <c:pt idx="16532">
                  <c:v>3.6955917648111122E-12</c:v>
                </c:pt>
                <c:pt idx="16533">
                  <c:v>3.6079638085050986E-12</c:v>
                </c:pt>
                <c:pt idx="16534">
                  <c:v>3.67594103310252E-12</c:v>
                </c:pt>
                <c:pt idx="16535">
                  <c:v>3.7352167533792489E-12</c:v>
                </c:pt>
                <c:pt idx="16536">
                  <c:v>3.7153553219860432E-12</c:v>
                </c:pt>
                <c:pt idx="16537">
                  <c:v>3.6661510485746174E-12</c:v>
                </c:pt>
                <c:pt idx="16538">
                  <c:v>3.5983623972571396E-12</c:v>
                </c:pt>
                <c:pt idx="16539">
                  <c:v>3.7252689022318445E-12</c:v>
                </c:pt>
                <c:pt idx="16540">
                  <c:v>3.6563871373150846E-12</c:v>
                </c:pt>
                <c:pt idx="16541">
                  <c:v>3.6272587424568028E-12</c:v>
                </c:pt>
                <c:pt idx="16542">
                  <c:v>3.7153553219860432E-12</c:v>
                </c:pt>
                <c:pt idx="16543">
                  <c:v>3.5412510633562259E-12</c:v>
                </c:pt>
                <c:pt idx="16544">
                  <c:v>3.6369448700867968E-12</c:v>
                </c:pt>
                <c:pt idx="16545">
                  <c:v>3.6563871373150846E-12</c:v>
                </c:pt>
                <c:pt idx="16546">
                  <c:v>3.7252689022318445E-12</c:v>
                </c:pt>
                <c:pt idx="16547">
                  <c:v>3.5318197931569825E-12</c:v>
                </c:pt>
                <c:pt idx="16548">
                  <c:v>3.8259353491941571E-12</c:v>
                </c:pt>
                <c:pt idx="16549">
                  <c:v>3.6369448700867968E-12</c:v>
                </c:pt>
                <c:pt idx="16550">
                  <c:v>3.6563871373150846E-12</c:v>
                </c:pt>
                <c:pt idx="16551">
                  <c:v>3.6563871373150846E-12</c:v>
                </c:pt>
                <c:pt idx="16552">
                  <c:v>3.6563871373150846E-12</c:v>
                </c:pt>
                <c:pt idx="16553">
                  <c:v>3.8055915358440735E-12</c:v>
                </c:pt>
                <c:pt idx="16554">
                  <c:v>3.6563871373150846E-12</c:v>
                </c:pt>
                <c:pt idx="16555">
                  <c:v>3.67594103310252E-12</c:v>
                </c:pt>
                <c:pt idx="16556">
                  <c:v>3.6857494452871758E-12</c:v>
                </c:pt>
                <c:pt idx="16557">
                  <c:v>3.7153553219860432E-12</c:v>
                </c:pt>
                <c:pt idx="16558">
                  <c:v>3.7652199774957158E-12</c:v>
                </c:pt>
                <c:pt idx="16559">
                  <c:v>3.6955917648111122E-12</c:v>
                </c:pt>
                <c:pt idx="16560">
                  <c:v>3.8669579117828578E-12</c:v>
                </c:pt>
                <c:pt idx="16561">
                  <c:v>3.7352167533792489E-12</c:v>
                </c:pt>
                <c:pt idx="16562">
                  <c:v>3.7153553219860432E-12</c:v>
                </c:pt>
                <c:pt idx="16563">
                  <c:v>3.7352167533792489E-12</c:v>
                </c:pt>
                <c:pt idx="16564">
                  <c:v>3.67594103310252E-12</c:v>
                </c:pt>
                <c:pt idx="16565">
                  <c:v>3.7352167533792489E-12</c:v>
                </c:pt>
                <c:pt idx="16566">
                  <c:v>3.7451911689828132E-12</c:v>
                </c:pt>
                <c:pt idx="16567">
                  <c:v>3.8157458908932603E-12</c:v>
                </c:pt>
                <c:pt idx="16568">
                  <c:v>3.7054603669825891E-12</c:v>
                </c:pt>
                <c:pt idx="16569">
                  <c:v>3.7652199774957158E-12</c:v>
                </c:pt>
                <c:pt idx="16570">
                  <c:v>3.8463959673667009E-12</c:v>
                </c:pt>
                <c:pt idx="16571">
                  <c:v>3.7451911689828132E-12</c:v>
                </c:pt>
                <c:pt idx="16572">
                  <c:v>3.6079638085050986E-12</c:v>
                </c:pt>
                <c:pt idx="16573">
                  <c:v>3.7853479738197307E-12</c:v>
                </c:pt>
                <c:pt idx="16574">
                  <c:v>3.6563871373150846E-12</c:v>
                </c:pt>
                <c:pt idx="16575">
                  <c:v>3.67594103310252E-12</c:v>
                </c:pt>
                <c:pt idx="16576">
                  <c:v>3.7153553219860432E-12</c:v>
                </c:pt>
                <c:pt idx="16577">
                  <c:v>3.67594103310252E-12</c:v>
                </c:pt>
                <c:pt idx="16578">
                  <c:v>3.8055915358440735E-12</c:v>
                </c:pt>
                <c:pt idx="16579">
                  <c:v>3.7451911689828132E-12</c:v>
                </c:pt>
                <c:pt idx="16580">
                  <c:v>3.5507075185486905E-12</c:v>
                </c:pt>
                <c:pt idx="16581">
                  <c:v>3.6857494452871758E-12</c:v>
                </c:pt>
                <c:pt idx="16582">
                  <c:v>3.6661510485746174E-12</c:v>
                </c:pt>
                <c:pt idx="16583">
                  <c:v>3.7954562583954106E-12</c:v>
                </c:pt>
                <c:pt idx="16584">
                  <c:v>3.7752666102280123E-12</c:v>
                </c:pt>
                <c:pt idx="16585">
                  <c:v>3.7551922199795068E-12</c:v>
                </c:pt>
                <c:pt idx="16586">
                  <c:v>3.7252689022318445E-12</c:v>
                </c:pt>
                <c:pt idx="16587">
                  <c:v>3.7954562583954106E-12</c:v>
                </c:pt>
                <c:pt idx="16588">
                  <c:v>3.8361520171320276E-12</c:v>
                </c:pt>
                <c:pt idx="16589">
                  <c:v>3.7752666102280123E-12</c:v>
                </c:pt>
                <c:pt idx="16590">
                  <c:v>3.7752666102280123E-12</c:v>
                </c:pt>
                <c:pt idx="16591">
                  <c:v>3.6079638085050986E-12</c:v>
                </c:pt>
                <c:pt idx="16592">
                  <c:v>3.5792211752713246E-12</c:v>
                </c:pt>
                <c:pt idx="16593">
                  <c:v>3.5983623972571396E-12</c:v>
                </c:pt>
                <c:pt idx="16594">
                  <c:v>3.617598411497309E-12</c:v>
                </c:pt>
                <c:pt idx="16595">
                  <c:v>3.4665149823888692E-12</c:v>
                </c:pt>
                <c:pt idx="16596">
                  <c:v>3.6079638085050986E-12</c:v>
                </c:pt>
                <c:pt idx="16597">
                  <c:v>3.6661510485746174E-12</c:v>
                </c:pt>
                <c:pt idx="16598">
                  <c:v>3.6955917648111122E-12</c:v>
                </c:pt>
                <c:pt idx="16599">
                  <c:v>3.6079638085050986E-12</c:v>
                </c:pt>
                <c:pt idx="16600">
                  <c:v>3.67594103310252E-12</c:v>
                </c:pt>
                <c:pt idx="16601">
                  <c:v>3.7551922199795068E-12</c:v>
                </c:pt>
                <c:pt idx="16602">
                  <c:v>3.6661510485746174E-12</c:v>
                </c:pt>
                <c:pt idx="16603">
                  <c:v>3.5696887808144226E-12</c:v>
                </c:pt>
                <c:pt idx="16604">
                  <c:v>3.6661510485746174E-12</c:v>
                </c:pt>
                <c:pt idx="16605">
                  <c:v>3.6857494452871758E-12</c:v>
                </c:pt>
                <c:pt idx="16606">
                  <c:v>3.6661510485746174E-12</c:v>
                </c:pt>
                <c:pt idx="16607">
                  <c:v>3.7153553219860432E-12</c:v>
                </c:pt>
                <c:pt idx="16608">
                  <c:v>3.67594103310252E-12</c:v>
                </c:pt>
                <c:pt idx="16609">
                  <c:v>3.7153553219860432E-12</c:v>
                </c:pt>
                <c:pt idx="16610">
                  <c:v>3.67594103310252E-12</c:v>
                </c:pt>
                <c:pt idx="16611">
                  <c:v>3.7352167533792489E-12</c:v>
                </c:pt>
                <c:pt idx="16612">
                  <c:v>3.617598411497309E-12</c:v>
                </c:pt>
                <c:pt idx="16613">
                  <c:v>3.6563871373150846E-12</c:v>
                </c:pt>
                <c:pt idx="16614">
                  <c:v>3.6466492298840415E-12</c:v>
                </c:pt>
                <c:pt idx="16615">
                  <c:v>3.5601892259876726E-12</c:v>
                </c:pt>
                <c:pt idx="16616">
                  <c:v>3.7352167533792489E-12</c:v>
                </c:pt>
                <c:pt idx="16617">
                  <c:v>3.6661510485746174E-12</c:v>
                </c:pt>
                <c:pt idx="16618">
                  <c:v>3.6563871373150846E-12</c:v>
                </c:pt>
                <c:pt idx="16619">
                  <c:v>3.6466492298840415E-12</c:v>
                </c:pt>
                <c:pt idx="16620">
                  <c:v>3.7954562583954106E-12</c:v>
                </c:pt>
                <c:pt idx="16621">
                  <c:v>3.6466492298840415E-12</c:v>
                </c:pt>
                <c:pt idx="16622">
                  <c:v>3.6857494452871758E-12</c:v>
                </c:pt>
                <c:pt idx="16623">
                  <c:v>3.7954562583954106E-12</c:v>
                </c:pt>
                <c:pt idx="16624">
                  <c:v>3.8055915358440735E-12</c:v>
                </c:pt>
                <c:pt idx="16625">
                  <c:v>3.8157458908932603E-12</c:v>
                </c:pt>
                <c:pt idx="16626">
                  <c:v>3.67594103310252E-12</c:v>
                </c:pt>
                <c:pt idx="16627">
                  <c:v>3.8669579117828578E-12</c:v>
                </c:pt>
                <c:pt idx="16628">
                  <c:v>3.8259353491941571E-12</c:v>
                </c:pt>
                <c:pt idx="16629">
                  <c:v>3.6661510485746174E-12</c:v>
                </c:pt>
                <c:pt idx="16630">
                  <c:v>3.7252689022318445E-12</c:v>
                </c:pt>
                <c:pt idx="16631">
                  <c:v>3.7752666102280123E-12</c:v>
                </c:pt>
                <c:pt idx="16632">
                  <c:v>3.6955917648111122E-12</c:v>
                </c:pt>
                <c:pt idx="16633">
                  <c:v>3.7352167533792489E-12</c:v>
                </c:pt>
                <c:pt idx="16634">
                  <c:v>3.6272587424568028E-12</c:v>
                </c:pt>
                <c:pt idx="16635">
                  <c:v>3.7352167533792489E-12</c:v>
                </c:pt>
                <c:pt idx="16636">
                  <c:v>3.6955917648111122E-12</c:v>
                </c:pt>
                <c:pt idx="16637">
                  <c:v>3.7652199774957158E-12</c:v>
                </c:pt>
                <c:pt idx="16638">
                  <c:v>3.7352167533792489E-12</c:v>
                </c:pt>
                <c:pt idx="16639">
                  <c:v>3.5887790247607665E-12</c:v>
                </c:pt>
                <c:pt idx="16640">
                  <c:v>3.6272587424568028E-12</c:v>
                </c:pt>
                <c:pt idx="16641">
                  <c:v>3.7054603669825891E-12</c:v>
                </c:pt>
                <c:pt idx="16642">
                  <c:v>3.7752666102280123E-12</c:v>
                </c:pt>
                <c:pt idx="16643">
                  <c:v>3.7451911689828132E-12</c:v>
                </c:pt>
                <c:pt idx="16644">
                  <c:v>3.6661510485746174E-12</c:v>
                </c:pt>
                <c:pt idx="16645">
                  <c:v>3.7954562583954106E-12</c:v>
                </c:pt>
                <c:pt idx="16646">
                  <c:v>3.7551922199795068E-12</c:v>
                </c:pt>
                <c:pt idx="16647">
                  <c:v>3.7054603669825891E-12</c:v>
                </c:pt>
                <c:pt idx="16648">
                  <c:v>3.7652199774957158E-12</c:v>
                </c:pt>
                <c:pt idx="16649">
                  <c:v>3.8157458908932603E-12</c:v>
                </c:pt>
                <c:pt idx="16650">
                  <c:v>3.5507075185486905E-12</c:v>
                </c:pt>
                <c:pt idx="16651">
                  <c:v>3.8157458908932603E-12</c:v>
                </c:pt>
                <c:pt idx="16652">
                  <c:v>3.7153553219860432E-12</c:v>
                </c:pt>
                <c:pt idx="16653">
                  <c:v>3.6563871373150846E-12</c:v>
                </c:pt>
                <c:pt idx="16654">
                  <c:v>3.7652199774957158E-12</c:v>
                </c:pt>
                <c:pt idx="16655">
                  <c:v>3.6661510485746174E-12</c:v>
                </c:pt>
                <c:pt idx="16656">
                  <c:v>3.5887790247607665E-12</c:v>
                </c:pt>
                <c:pt idx="16657">
                  <c:v>3.7054603669825891E-12</c:v>
                </c:pt>
                <c:pt idx="16658">
                  <c:v>3.6563871373150846E-12</c:v>
                </c:pt>
                <c:pt idx="16659">
                  <c:v>3.7853479738197307E-12</c:v>
                </c:pt>
                <c:pt idx="16660">
                  <c:v>3.8259353491941571E-12</c:v>
                </c:pt>
                <c:pt idx="16661">
                  <c:v>3.6272587424568028E-12</c:v>
                </c:pt>
                <c:pt idx="16662">
                  <c:v>3.8259353491941571E-12</c:v>
                </c:pt>
                <c:pt idx="16663">
                  <c:v>3.8566591997563369E-12</c:v>
                </c:pt>
                <c:pt idx="16664">
                  <c:v>3.8980111905678418E-12</c:v>
                </c:pt>
                <c:pt idx="16665">
                  <c:v>3.6955917648111122E-12</c:v>
                </c:pt>
                <c:pt idx="16666">
                  <c:v>3.7853479738197307E-12</c:v>
                </c:pt>
                <c:pt idx="16667">
                  <c:v>3.7551922199795068E-12</c:v>
                </c:pt>
                <c:pt idx="16668">
                  <c:v>3.7954562583954106E-12</c:v>
                </c:pt>
                <c:pt idx="16669">
                  <c:v>3.7252689022318445E-12</c:v>
                </c:pt>
                <c:pt idx="16670">
                  <c:v>3.8157458908932603E-12</c:v>
                </c:pt>
                <c:pt idx="16671">
                  <c:v>3.7054603669825891E-12</c:v>
                </c:pt>
                <c:pt idx="16672">
                  <c:v>3.7551922199795068E-12</c:v>
                </c:pt>
                <c:pt idx="16673">
                  <c:v>3.8055915358440735E-12</c:v>
                </c:pt>
                <c:pt idx="16674">
                  <c:v>3.7451911689828132E-12</c:v>
                </c:pt>
                <c:pt idx="16675">
                  <c:v>3.7652199774957158E-12</c:v>
                </c:pt>
                <c:pt idx="16676">
                  <c:v>3.8055915358440735E-12</c:v>
                </c:pt>
                <c:pt idx="16677">
                  <c:v>3.7853479738197307E-12</c:v>
                </c:pt>
                <c:pt idx="16678">
                  <c:v>3.7054603669825891E-12</c:v>
                </c:pt>
                <c:pt idx="16679">
                  <c:v>3.8157458908932603E-12</c:v>
                </c:pt>
                <c:pt idx="16680">
                  <c:v>3.7954562583954106E-12</c:v>
                </c:pt>
                <c:pt idx="16681">
                  <c:v>3.7853479738197307E-12</c:v>
                </c:pt>
                <c:pt idx="16682">
                  <c:v>3.5507075185486905E-12</c:v>
                </c:pt>
                <c:pt idx="16683">
                  <c:v>3.5792211752713246E-12</c:v>
                </c:pt>
                <c:pt idx="16684">
                  <c:v>3.494352538063431E-12</c:v>
                </c:pt>
                <c:pt idx="16685">
                  <c:v>3.3484162831473145E-12</c:v>
                </c:pt>
                <c:pt idx="16686">
                  <c:v>3.4850534659152566E-12</c:v>
                </c:pt>
                <c:pt idx="16687">
                  <c:v>3.5601892259876726E-12</c:v>
                </c:pt>
                <c:pt idx="16688">
                  <c:v>3.2952788616602447E-12</c:v>
                </c:pt>
                <c:pt idx="16689">
                  <c:v>3.3843187760050095E-12</c:v>
                </c:pt>
                <c:pt idx="16690">
                  <c:v>3.3573577978777931E-12</c:v>
                </c:pt>
                <c:pt idx="16691">
                  <c:v>3.3573577978777931E-12</c:v>
                </c:pt>
                <c:pt idx="16692">
                  <c:v>3.3573577978777931E-12</c:v>
                </c:pt>
                <c:pt idx="16693">
                  <c:v>3.4850534659152566E-12</c:v>
                </c:pt>
                <c:pt idx="16694">
                  <c:v>3.3663231897725523E-12</c:v>
                </c:pt>
                <c:pt idx="16695">
                  <c:v>3.2343410203638234E-12</c:v>
                </c:pt>
                <c:pt idx="16696">
                  <c:v>3.3306116028102389E-12</c:v>
                </c:pt>
                <c:pt idx="16697">
                  <c:v>3.2429779117869485E-12</c:v>
                </c:pt>
                <c:pt idx="16698">
                  <c:v>3.2343410203638234E-12</c:v>
                </c:pt>
                <c:pt idx="16699">
                  <c:v>3.3663231897725523E-12</c:v>
                </c:pt>
                <c:pt idx="16700">
                  <c:v>3.4388991929778689E-12</c:v>
                </c:pt>
                <c:pt idx="16701">
                  <c:v>3.411496261989096E-12</c:v>
                </c:pt>
                <c:pt idx="16702">
                  <c:v>3.4206062236844421E-12</c:v>
                </c:pt>
                <c:pt idx="16703">
                  <c:v>3.2865026792404902E-12</c:v>
                </c:pt>
                <c:pt idx="16704">
                  <c:v>3.3217413201353164E-12</c:v>
                </c:pt>
                <c:pt idx="16705">
                  <c:v>3.2603209473426953E-12</c:v>
                </c:pt>
                <c:pt idx="16706">
                  <c:v>3.2865026792404902E-12</c:v>
                </c:pt>
                <c:pt idx="16707">
                  <c:v>3.3128946613241526E-12</c:v>
                </c:pt>
                <c:pt idx="16708">
                  <c:v>3.3573577978777931E-12</c:v>
                </c:pt>
                <c:pt idx="16709">
                  <c:v>3.1492469537360634E-12</c:v>
                </c:pt>
                <c:pt idx="16710">
                  <c:v>3.2690203719030507E-12</c:v>
                </c:pt>
                <c:pt idx="16711">
                  <c:v>3.2865026792404902E-12</c:v>
                </c:pt>
                <c:pt idx="16712">
                  <c:v>3.0419570759434827E-12</c:v>
                </c:pt>
                <c:pt idx="16713">
                  <c:v>3.411496261989096E-12</c:v>
                </c:pt>
                <c:pt idx="16714">
                  <c:v>3.1830139070365464E-12</c:v>
                </c:pt>
                <c:pt idx="16715">
                  <c:v>3.1830139070365464E-12</c:v>
                </c:pt>
                <c:pt idx="16716">
                  <c:v>3.1660821005500822E-12</c:v>
                </c:pt>
                <c:pt idx="16717">
                  <c:v>3.1241586615695918E-12</c:v>
                </c:pt>
                <c:pt idx="16718">
                  <c:v>3.2343410203638234E-12</c:v>
                </c:pt>
                <c:pt idx="16719">
                  <c:v>3.074573642390774E-12</c:v>
                </c:pt>
                <c:pt idx="16720">
                  <c:v>3.3573577978777931E-12</c:v>
                </c:pt>
                <c:pt idx="16721">
                  <c:v>3.3306116028102389E-12</c:v>
                </c:pt>
                <c:pt idx="16722">
                  <c:v>3.0257756108119166E-12</c:v>
                </c:pt>
                <c:pt idx="16723">
                  <c:v>3.2865026792404902E-12</c:v>
                </c:pt>
                <c:pt idx="16724">
                  <c:v>3.3394985819900393E-12</c:v>
                </c:pt>
                <c:pt idx="16725">
                  <c:v>3.0910096029300894E-12</c:v>
                </c:pt>
                <c:pt idx="16726">
                  <c:v>3.2085748312789619E-12</c:v>
                </c:pt>
                <c:pt idx="16727">
                  <c:v>3.1241586615695918E-12</c:v>
                </c:pt>
                <c:pt idx="16728">
                  <c:v>3.2000295641835531E-12</c:v>
                </c:pt>
                <c:pt idx="16729">
                  <c:v>3.1241586615695918E-12</c:v>
                </c:pt>
                <c:pt idx="16730">
                  <c:v>3.0663852552219257E-12</c:v>
                </c:pt>
                <c:pt idx="16731">
                  <c:v>3.1660821005500822E-12</c:v>
                </c:pt>
                <c:pt idx="16732">
                  <c:v>3.2343410203638234E-12</c:v>
                </c:pt>
                <c:pt idx="16733">
                  <c:v>3.30407156346027E-12</c:v>
                </c:pt>
                <c:pt idx="16734">
                  <c:v>3.3394985819900393E-12</c:v>
                </c:pt>
                <c:pt idx="16735">
                  <c:v>3.1915137360095216E-12</c:v>
                </c:pt>
                <c:pt idx="16736">
                  <c:v>3.0663852552219257E-12</c:v>
                </c:pt>
                <c:pt idx="16737">
                  <c:v>3.0910096029300894E-12</c:v>
                </c:pt>
                <c:pt idx="16738">
                  <c:v>3.0500802308035654E-12</c:v>
                </c:pt>
                <c:pt idx="16739">
                  <c:v>2.9857100297056999E-12</c:v>
                </c:pt>
                <c:pt idx="16740">
                  <c:v>3.0419570759434827E-12</c:v>
                </c:pt>
                <c:pt idx="16741">
                  <c:v>3.0663852552219257E-12</c:v>
                </c:pt>
                <c:pt idx="16742">
                  <c:v>3.1158382166320826E-12</c:v>
                </c:pt>
                <c:pt idx="16743">
                  <c:v>3.1576566124061822E-12</c:v>
                </c:pt>
                <c:pt idx="16744">
                  <c:v>3.074573642390774E-12</c:v>
                </c:pt>
                <c:pt idx="16745">
                  <c:v>3.1408596921684872E-12</c:v>
                </c:pt>
                <c:pt idx="16746">
                  <c:v>3.0910096029300894E-12</c:v>
                </c:pt>
                <c:pt idx="16747">
                  <c:v>3.0338555551519802E-12</c:v>
                </c:pt>
                <c:pt idx="16748">
                  <c:v>3.1408596921684872E-12</c:v>
                </c:pt>
                <c:pt idx="16749">
                  <c:v>3.0338555551519802E-12</c:v>
                </c:pt>
                <c:pt idx="16750">
                  <c:v>3.0910096029300894E-12</c:v>
                </c:pt>
                <c:pt idx="16751">
                  <c:v>3.0016709458969663E-12</c:v>
                </c:pt>
                <c:pt idx="16752">
                  <c:v>3.1158382166320826E-12</c:v>
                </c:pt>
                <c:pt idx="16753">
                  <c:v>3.0910096029300894E-12</c:v>
                </c:pt>
                <c:pt idx="16754">
                  <c:v>3.1660821005500822E-12</c:v>
                </c:pt>
                <c:pt idx="16755">
                  <c:v>3.1915137360095216E-12</c:v>
                </c:pt>
                <c:pt idx="16756">
                  <c:v>3.0338555551519802E-12</c:v>
                </c:pt>
                <c:pt idx="16757">
                  <c:v>3.2257338835129903E-12</c:v>
                </c:pt>
                <c:pt idx="16758">
                  <c:v>3.1830139070365464E-12</c:v>
                </c:pt>
                <c:pt idx="16759">
                  <c:v>3.1576566124061822E-12</c:v>
                </c:pt>
                <c:pt idx="16760">
                  <c:v>3.2429779117869485E-12</c:v>
                </c:pt>
                <c:pt idx="16761">
                  <c:v>3.0096865218317354E-12</c:v>
                </c:pt>
                <c:pt idx="16762">
                  <c:v>3.0910096029300894E-12</c:v>
                </c:pt>
                <c:pt idx="16763">
                  <c:v>3.2777498700711019E-12</c:v>
                </c:pt>
                <c:pt idx="16764">
                  <c:v>3.0827838955936793E-12</c:v>
                </c:pt>
                <c:pt idx="16765">
                  <c:v>3.0419570759434827E-12</c:v>
                </c:pt>
                <c:pt idx="16766">
                  <c:v>3.0500802308035654E-12</c:v>
                </c:pt>
                <c:pt idx="16767">
                  <c:v>2.9936767175201938E-12</c:v>
                </c:pt>
                <c:pt idx="16768">
                  <c:v>3.2343410203638234E-12</c:v>
                </c:pt>
                <c:pt idx="16769">
                  <c:v>3.0096865218317354E-12</c:v>
                </c:pt>
                <c:pt idx="16770">
                  <c:v>2.9936767175201938E-12</c:v>
                </c:pt>
                <c:pt idx="16771">
                  <c:v>3.0016709458969663E-12</c:v>
                </c:pt>
                <c:pt idx="16772">
                  <c:v>3.0500802308035654E-12</c:v>
                </c:pt>
                <c:pt idx="16773">
                  <c:v>2.9936767175201938E-12</c:v>
                </c:pt>
                <c:pt idx="16774">
                  <c:v>2.9857100297056999E-12</c:v>
                </c:pt>
                <c:pt idx="16775">
                  <c:v>2.9857100297056999E-12</c:v>
                </c:pt>
                <c:pt idx="16776">
                  <c:v>3.0096865218317354E-12</c:v>
                </c:pt>
                <c:pt idx="16777">
                  <c:v>2.9540361715051482E-12</c:v>
                </c:pt>
                <c:pt idx="16778">
                  <c:v>2.9936767175201938E-12</c:v>
                </c:pt>
                <c:pt idx="16779">
                  <c:v>2.9071512478868901E-12</c:v>
                </c:pt>
                <c:pt idx="16780">
                  <c:v>3.1241586615695918E-12</c:v>
                </c:pt>
                <c:pt idx="16781">
                  <c:v>3.0177235023304051E-12</c:v>
                </c:pt>
                <c:pt idx="16782">
                  <c:v>3.0992637462502453E-12</c:v>
                </c:pt>
                <c:pt idx="16783">
                  <c:v>3.0663852552219257E-12</c:v>
                </c:pt>
                <c:pt idx="16784">
                  <c:v>3.0338555551519802E-12</c:v>
                </c:pt>
                <c:pt idx="16785">
                  <c:v>3.2777498700711019E-12</c:v>
                </c:pt>
                <c:pt idx="16786">
                  <c:v>3.0016709458969663E-12</c:v>
                </c:pt>
                <c:pt idx="16787">
                  <c:v>3.0338555551519802E-12</c:v>
                </c:pt>
                <c:pt idx="16788">
                  <c:v>2.9383223951061924E-12</c:v>
                </c:pt>
                <c:pt idx="16789">
                  <c:v>3.1408596921684872E-12</c:v>
                </c:pt>
                <c:pt idx="16790">
                  <c:v>2.9777583093890802E-12</c:v>
                </c:pt>
                <c:pt idx="16791">
                  <c:v>2.9619183448364355E-12</c:v>
                </c:pt>
                <c:pt idx="16792">
                  <c:v>2.9461688068892677E-12</c:v>
                </c:pt>
                <c:pt idx="16793">
                  <c:v>3.0177235023304051E-12</c:v>
                </c:pt>
                <c:pt idx="16794">
                  <c:v>3.1241586615695918E-12</c:v>
                </c:pt>
                <c:pt idx="16795">
                  <c:v>2.9304968803530899E-12</c:v>
                </c:pt>
                <c:pt idx="16796">
                  <c:v>3.0992637462502453E-12</c:v>
                </c:pt>
                <c:pt idx="16797">
                  <c:v>3.0827838955936793E-12</c:v>
                </c:pt>
                <c:pt idx="16798">
                  <c:v>3.0177235023304051E-12</c:v>
                </c:pt>
                <c:pt idx="16799">
                  <c:v>2.9149144211331583E-12</c:v>
                </c:pt>
                <c:pt idx="16800">
                  <c:v>3.0910096029300894E-12</c:v>
                </c:pt>
                <c:pt idx="16801">
                  <c:v>3.0992637462502453E-12</c:v>
                </c:pt>
                <c:pt idx="16802">
                  <c:v>2.8610164462007552E-12</c:v>
                </c:pt>
                <c:pt idx="16803">
                  <c:v>3.0500802308035654E-12</c:v>
                </c:pt>
                <c:pt idx="16804">
                  <c:v>3.0500802308035654E-12</c:v>
                </c:pt>
                <c:pt idx="16805">
                  <c:v>3.0910096029300894E-12</c:v>
                </c:pt>
                <c:pt idx="16806">
                  <c:v>3.0663852552219257E-12</c:v>
                </c:pt>
                <c:pt idx="16807">
                  <c:v>3.2343410203638234E-12</c:v>
                </c:pt>
                <c:pt idx="16808">
                  <c:v>3.0177235023304051E-12</c:v>
                </c:pt>
                <c:pt idx="16809">
                  <c:v>2.9383223951061924E-12</c:v>
                </c:pt>
                <c:pt idx="16810">
                  <c:v>3.0910096029300894E-12</c:v>
                </c:pt>
                <c:pt idx="16811">
                  <c:v>3.1241586615695918E-12</c:v>
                </c:pt>
                <c:pt idx="16812">
                  <c:v>3.0500802308035654E-12</c:v>
                </c:pt>
                <c:pt idx="16813">
                  <c:v>3.0992637462502453E-12</c:v>
                </c:pt>
                <c:pt idx="16814">
                  <c:v>3.0419570759434827E-12</c:v>
                </c:pt>
                <c:pt idx="16815">
                  <c:v>3.0096865218317354E-12</c:v>
                </c:pt>
                <c:pt idx="16816">
                  <c:v>2.9304968803530899E-12</c:v>
                </c:pt>
                <c:pt idx="16817">
                  <c:v>3.2603209473426953E-12</c:v>
                </c:pt>
                <c:pt idx="16818">
                  <c:v>3.0419570759434827E-12</c:v>
                </c:pt>
                <c:pt idx="16819">
                  <c:v>3.0500802308035654E-12</c:v>
                </c:pt>
                <c:pt idx="16820">
                  <c:v>3.1158382166320826E-12</c:v>
                </c:pt>
                <c:pt idx="16821">
                  <c:v>3.0582186758522153E-12</c:v>
                </c:pt>
                <c:pt idx="16822">
                  <c:v>3.0992637462502453E-12</c:v>
                </c:pt>
                <c:pt idx="16823">
                  <c:v>3.0257756108119166E-12</c:v>
                </c:pt>
                <c:pt idx="16824">
                  <c:v>3.0500802308035654E-12</c:v>
                </c:pt>
                <c:pt idx="16825">
                  <c:v>2.9304968803530899E-12</c:v>
                </c:pt>
                <c:pt idx="16826">
                  <c:v>2.9936767175201938E-12</c:v>
                </c:pt>
                <c:pt idx="16827">
                  <c:v>3.0500802308035654E-12</c:v>
                </c:pt>
                <c:pt idx="16828">
                  <c:v>2.9698277665663775E-12</c:v>
                </c:pt>
                <c:pt idx="16829">
                  <c:v>3.0992637462502453E-12</c:v>
                </c:pt>
                <c:pt idx="16830">
                  <c:v>3.0500802308035654E-12</c:v>
                </c:pt>
                <c:pt idx="16831">
                  <c:v>3.0582186758522153E-12</c:v>
                </c:pt>
                <c:pt idx="16832">
                  <c:v>3.2000295641835531E-12</c:v>
                </c:pt>
                <c:pt idx="16833">
                  <c:v>3.1408596921684872E-12</c:v>
                </c:pt>
                <c:pt idx="16834">
                  <c:v>3.3128946613241526E-12</c:v>
                </c:pt>
                <c:pt idx="16835">
                  <c:v>2.9619183448364355E-12</c:v>
                </c:pt>
                <c:pt idx="16836">
                  <c:v>2.9936767175201938E-12</c:v>
                </c:pt>
                <c:pt idx="16837">
                  <c:v>3.1830139070365464E-12</c:v>
                </c:pt>
                <c:pt idx="16838">
                  <c:v>3.0096865218317354E-12</c:v>
                </c:pt>
                <c:pt idx="16839">
                  <c:v>3.1324947680541604E-12</c:v>
                </c:pt>
                <c:pt idx="16840">
                  <c:v>3.1158382166320826E-12</c:v>
                </c:pt>
                <c:pt idx="16841">
                  <c:v>3.1408596921684872E-12</c:v>
                </c:pt>
                <c:pt idx="16842">
                  <c:v>3.1075399311978E-12</c:v>
                </c:pt>
                <c:pt idx="16843">
                  <c:v>3.0992637462502453E-12</c:v>
                </c:pt>
                <c:pt idx="16844">
                  <c:v>3.2171429174103398E-12</c:v>
                </c:pt>
                <c:pt idx="16845">
                  <c:v>3.0096865218317354E-12</c:v>
                </c:pt>
                <c:pt idx="16846">
                  <c:v>3.0910096029300894E-12</c:v>
                </c:pt>
                <c:pt idx="16847">
                  <c:v>3.2171429174103398E-12</c:v>
                </c:pt>
                <c:pt idx="16848">
                  <c:v>3.4388991929778689E-12</c:v>
                </c:pt>
                <c:pt idx="16849">
                  <c:v>3.1492469537360634E-12</c:v>
                </c:pt>
                <c:pt idx="16850">
                  <c:v>3.0992637462502453E-12</c:v>
                </c:pt>
                <c:pt idx="16851">
                  <c:v>3.0910096029300894E-12</c:v>
                </c:pt>
                <c:pt idx="16852">
                  <c:v>3.1075399311978E-12</c:v>
                </c:pt>
                <c:pt idx="16853">
                  <c:v>2.9226983249344341E-12</c:v>
                </c:pt>
                <c:pt idx="16854">
                  <c:v>3.0338555551519802E-12</c:v>
                </c:pt>
                <c:pt idx="16855">
                  <c:v>3.1492469537360634E-12</c:v>
                </c:pt>
                <c:pt idx="16856">
                  <c:v>3.1660821005500822E-12</c:v>
                </c:pt>
                <c:pt idx="16857">
                  <c:v>3.1915137360095216E-12</c:v>
                </c:pt>
                <c:pt idx="16858">
                  <c:v>3.0827838955936793E-12</c:v>
                </c:pt>
                <c:pt idx="16859">
                  <c:v>3.0827838955936793E-12</c:v>
                </c:pt>
                <c:pt idx="16860">
                  <c:v>3.074573642390774E-12</c:v>
                </c:pt>
                <c:pt idx="16861">
                  <c:v>3.2690203719030507E-12</c:v>
                </c:pt>
                <c:pt idx="16862">
                  <c:v>3.1492469537360634E-12</c:v>
                </c:pt>
                <c:pt idx="16863">
                  <c:v>3.2429779117869485E-12</c:v>
                </c:pt>
                <c:pt idx="16864">
                  <c:v>2.9540361715051482E-12</c:v>
                </c:pt>
                <c:pt idx="16865">
                  <c:v>3.0827838955936793E-12</c:v>
                </c:pt>
                <c:pt idx="16866">
                  <c:v>2.9936767175201938E-12</c:v>
                </c:pt>
                <c:pt idx="16867">
                  <c:v>3.0257756108119166E-12</c:v>
                </c:pt>
                <c:pt idx="16868">
                  <c:v>2.8533968172431232E-12</c:v>
                </c:pt>
                <c:pt idx="16869">
                  <c:v>3.0663852552219257E-12</c:v>
                </c:pt>
                <c:pt idx="16870">
                  <c:v>2.9777583093890802E-12</c:v>
                </c:pt>
                <c:pt idx="16871">
                  <c:v>3.0582186758522153E-12</c:v>
                </c:pt>
                <c:pt idx="16872">
                  <c:v>3.1660821005500822E-12</c:v>
                </c:pt>
                <c:pt idx="16873">
                  <c:v>3.074573642390774E-12</c:v>
                </c:pt>
                <c:pt idx="16874">
                  <c:v>3.2000295641835531E-12</c:v>
                </c:pt>
                <c:pt idx="16875">
                  <c:v>3.3217413201353164E-12</c:v>
                </c:pt>
                <c:pt idx="16876">
                  <c:v>3.2777498700711019E-12</c:v>
                </c:pt>
                <c:pt idx="16877">
                  <c:v>3.1660821005500822E-12</c:v>
                </c:pt>
                <c:pt idx="16878">
                  <c:v>3.1830139070365464E-12</c:v>
                </c:pt>
                <c:pt idx="16879">
                  <c:v>3.1492469537360634E-12</c:v>
                </c:pt>
                <c:pt idx="16880">
                  <c:v>3.0910096029300894E-12</c:v>
                </c:pt>
                <c:pt idx="16881">
                  <c:v>3.1075399311978E-12</c:v>
                </c:pt>
                <c:pt idx="16882">
                  <c:v>2.9619183448364355E-12</c:v>
                </c:pt>
                <c:pt idx="16883">
                  <c:v>3.2171429174103398E-12</c:v>
                </c:pt>
                <c:pt idx="16884">
                  <c:v>3.074573642390774E-12</c:v>
                </c:pt>
                <c:pt idx="16885">
                  <c:v>3.0827838955936793E-12</c:v>
                </c:pt>
                <c:pt idx="16886">
                  <c:v>2.9936767175201938E-12</c:v>
                </c:pt>
                <c:pt idx="16887">
                  <c:v>3.2603209473426953E-12</c:v>
                </c:pt>
                <c:pt idx="16888">
                  <c:v>3.0582186758522153E-12</c:v>
                </c:pt>
                <c:pt idx="16889">
                  <c:v>3.0663852552219257E-12</c:v>
                </c:pt>
                <c:pt idx="16890">
                  <c:v>3.1408596921684872E-12</c:v>
                </c:pt>
                <c:pt idx="16891">
                  <c:v>3.1576566124061822E-12</c:v>
                </c:pt>
                <c:pt idx="16892">
                  <c:v>3.2171429174103398E-12</c:v>
                </c:pt>
                <c:pt idx="16893">
                  <c:v>3.0827838955936793E-12</c:v>
                </c:pt>
                <c:pt idx="16894">
                  <c:v>2.9936767175201938E-12</c:v>
                </c:pt>
                <c:pt idx="16895">
                  <c:v>3.1408596921684872E-12</c:v>
                </c:pt>
                <c:pt idx="16896">
                  <c:v>3.0338555551519802E-12</c:v>
                </c:pt>
                <c:pt idx="16897">
                  <c:v>3.0500802308035654E-12</c:v>
                </c:pt>
                <c:pt idx="16898">
                  <c:v>3.0827838955936793E-12</c:v>
                </c:pt>
                <c:pt idx="16899">
                  <c:v>2.9857100297056999E-12</c:v>
                </c:pt>
                <c:pt idx="16900">
                  <c:v>3.1830139070365464E-12</c:v>
                </c:pt>
                <c:pt idx="16901">
                  <c:v>3.0582186758522153E-12</c:v>
                </c:pt>
                <c:pt idx="16902">
                  <c:v>2.9540361715051482E-12</c:v>
                </c:pt>
                <c:pt idx="16903">
                  <c:v>3.1830139070365464E-12</c:v>
                </c:pt>
                <c:pt idx="16904">
                  <c:v>3.0663852552219257E-12</c:v>
                </c:pt>
                <c:pt idx="16905">
                  <c:v>2.9383223951061924E-12</c:v>
                </c:pt>
                <c:pt idx="16906">
                  <c:v>3.0096865218317354E-12</c:v>
                </c:pt>
                <c:pt idx="16907">
                  <c:v>3.0910096029300894E-12</c:v>
                </c:pt>
                <c:pt idx="16908">
                  <c:v>3.0827838955936793E-12</c:v>
                </c:pt>
                <c:pt idx="16909">
                  <c:v>3.074573642390774E-12</c:v>
                </c:pt>
                <c:pt idx="16910">
                  <c:v>3.1660821005500822E-12</c:v>
                </c:pt>
                <c:pt idx="16911">
                  <c:v>2.9226983249344341E-12</c:v>
                </c:pt>
                <c:pt idx="16912">
                  <c:v>3.1158382166320826E-12</c:v>
                </c:pt>
                <c:pt idx="16913">
                  <c:v>3.0910096029300894E-12</c:v>
                </c:pt>
                <c:pt idx="16914">
                  <c:v>3.0663852552219257E-12</c:v>
                </c:pt>
                <c:pt idx="16915">
                  <c:v>3.2343410203638234E-12</c:v>
                </c:pt>
                <c:pt idx="16916">
                  <c:v>3.0910096029300894E-12</c:v>
                </c:pt>
                <c:pt idx="16917">
                  <c:v>3.0992637462502453E-12</c:v>
                </c:pt>
                <c:pt idx="16918">
                  <c:v>3.1241586615695918E-12</c:v>
                </c:pt>
                <c:pt idx="16919">
                  <c:v>2.9071512478868901E-12</c:v>
                </c:pt>
                <c:pt idx="16920">
                  <c:v>2.8994087499847789E-12</c:v>
                </c:pt>
                <c:pt idx="16921">
                  <c:v>3.1915137360095216E-12</c:v>
                </c:pt>
                <c:pt idx="16922">
                  <c:v>2.9071512478868901E-12</c:v>
                </c:pt>
                <c:pt idx="16923">
                  <c:v>3.0177235023304051E-12</c:v>
                </c:pt>
                <c:pt idx="16924">
                  <c:v>3.0663852552219257E-12</c:v>
                </c:pt>
                <c:pt idx="16925">
                  <c:v>3.0177235023304051E-12</c:v>
                </c:pt>
                <c:pt idx="16926">
                  <c:v>3.0016709458969663E-12</c:v>
                </c:pt>
                <c:pt idx="16927">
                  <c:v>3.0419570759434827E-12</c:v>
                </c:pt>
                <c:pt idx="16928">
                  <c:v>3.074573642390774E-12</c:v>
                </c:pt>
                <c:pt idx="16929">
                  <c:v>3.2000295641835531E-12</c:v>
                </c:pt>
                <c:pt idx="16930">
                  <c:v>2.8763107792958384E-12</c:v>
                </c:pt>
                <c:pt idx="16931">
                  <c:v>3.0582186758522153E-12</c:v>
                </c:pt>
                <c:pt idx="16932">
                  <c:v>3.0177235023304051E-12</c:v>
                </c:pt>
                <c:pt idx="16933">
                  <c:v>3.0910096029300894E-12</c:v>
                </c:pt>
                <c:pt idx="16934">
                  <c:v>2.9698277665663775E-12</c:v>
                </c:pt>
                <c:pt idx="16935">
                  <c:v>3.0096865218317354E-12</c:v>
                </c:pt>
                <c:pt idx="16936">
                  <c:v>2.8994087499847789E-12</c:v>
                </c:pt>
                <c:pt idx="16937">
                  <c:v>2.9304968803530899E-12</c:v>
                </c:pt>
                <c:pt idx="16938">
                  <c:v>2.9857100297056999E-12</c:v>
                </c:pt>
                <c:pt idx="16939">
                  <c:v>3.0096865218317354E-12</c:v>
                </c:pt>
                <c:pt idx="16940">
                  <c:v>3.074573642390774E-12</c:v>
                </c:pt>
                <c:pt idx="16941">
                  <c:v>3.0016709458969663E-12</c:v>
                </c:pt>
                <c:pt idx="16942">
                  <c:v>3.2516378669170177E-12</c:v>
                </c:pt>
                <c:pt idx="16943">
                  <c:v>3.0582186758522153E-12</c:v>
                </c:pt>
                <c:pt idx="16944">
                  <c:v>2.9304968803530899E-12</c:v>
                </c:pt>
                <c:pt idx="16945">
                  <c:v>2.9698277665663775E-12</c:v>
                </c:pt>
                <c:pt idx="16946">
                  <c:v>3.0016709458969663E-12</c:v>
                </c:pt>
                <c:pt idx="16947">
                  <c:v>2.9777583093890802E-12</c:v>
                </c:pt>
                <c:pt idx="16948">
                  <c:v>2.8763107792958384E-12</c:v>
                </c:pt>
                <c:pt idx="16949">
                  <c:v>3.0257756108119166E-12</c:v>
                </c:pt>
                <c:pt idx="16950">
                  <c:v>2.9226983249344341E-12</c:v>
                </c:pt>
                <c:pt idx="16951">
                  <c:v>2.9698277665663775E-12</c:v>
                </c:pt>
                <c:pt idx="16952">
                  <c:v>3.0016709458969663E-12</c:v>
                </c:pt>
                <c:pt idx="16953">
                  <c:v>2.9540361715051482E-12</c:v>
                </c:pt>
                <c:pt idx="16954">
                  <c:v>2.9226983249344341E-12</c:v>
                </c:pt>
                <c:pt idx="16955">
                  <c:v>2.9226983249344341E-12</c:v>
                </c:pt>
                <c:pt idx="16956">
                  <c:v>2.9698277665663775E-12</c:v>
                </c:pt>
                <c:pt idx="16957">
                  <c:v>3.0016709458969663E-12</c:v>
                </c:pt>
                <c:pt idx="16958">
                  <c:v>2.9071512478868901E-12</c:v>
                </c:pt>
                <c:pt idx="16959">
                  <c:v>3.0500802308035654E-12</c:v>
                </c:pt>
                <c:pt idx="16960">
                  <c:v>2.9226983249344341E-12</c:v>
                </c:pt>
                <c:pt idx="16961">
                  <c:v>2.8916929254194349E-12</c:v>
                </c:pt>
                <c:pt idx="16962">
                  <c:v>2.9857100297056999E-12</c:v>
                </c:pt>
                <c:pt idx="16963">
                  <c:v>3.0096865218317354E-12</c:v>
                </c:pt>
                <c:pt idx="16964">
                  <c:v>3.0663852552219257E-12</c:v>
                </c:pt>
                <c:pt idx="16965">
                  <c:v>3.1576566124061822E-12</c:v>
                </c:pt>
                <c:pt idx="16966">
                  <c:v>3.1660821005500822E-12</c:v>
                </c:pt>
                <c:pt idx="16967">
                  <c:v>2.8457974813339744E-12</c:v>
                </c:pt>
                <c:pt idx="16968">
                  <c:v>3.0910096029300894E-12</c:v>
                </c:pt>
                <c:pt idx="16969">
                  <c:v>3.1075399311978E-12</c:v>
                </c:pt>
                <c:pt idx="16970">
                  <c:v>3.1241586615695918E-12</c:v>
                </c:pt>
                <c:pt idx="16971">
                  <c:v>2.9777583093890802E-12</c:v>
                </c:pt>
                <c:pt idx="16972">
                  <c:v>3.0257756108119166E-12</c:v>
                </c:pt>
                <c:pt idx="16973">
                  <c:v>3.0177235023304051E-12</c:v>
                </c:pt>
                <c:pt idx="16974">
                  <c:v>2.9383223951061924E-12</c:v>
                </c:pt>
                <c:pt idx="16975">
                  <c:v>2.8839915970400176E-12</c:v>
                </c:pt>
                <c:pt idx="16976">
                  <c:v>2.9071512478868901E-12</c:v>
                </c:pt>
                <c:pt idx="16977">
                  <c:v>2.8994087499847789E-12</c:v>
                </c:pt>
                <c:pt idx="16978">
                  <c:v>2.8839915970400176E-12</c:v>
                </c:pt>
                <c:pt idx="16979">
                  <c:v>2.9226983249344341E-12</c:v>
                </c:pt>
                <c:pt idx="16980">
                  <c:v>2.9619183448364355E-12</c:v>
                </c:pt>
                <c:pt idx="16981">
                  <c:v>2.9540361715051482E-12</c:v>
                </c:pt>
                <c:pt idx="16982">
                  <c:v>2.9226983249344341E-12</c:v>
                </c:pt>
                <c:pt idx="16983">
                  <c:v>2.9149144211331583E-12</c:v>
                </c:pt>
                <c:pt idx="16984">
                  <c:v>2.9936767175201938E-12</c:v>
                </c:pt>
                <c:pt idx="16985">
                  <c:v>2.9540361715051482E-12</c:v>
                </c:pt>
                <c:pt idx="16986">
                  <c:v>2.9698277665663775E-12</c:v>
                </c:pt>
                <c:pt idx="16987">
                  <c:v>2.9619183448364355E-12</c:v>
                </c:pt>
                <c:pt idx="16988">
                  <c:v>2.8457974813339744E-12</c:v>
                </c:pt>
                <c:pt idx="16989">
                  <c:v>2.9857100297056999E-12</c:v>
                </c:pt>
                <c:pt idx="16990">
                  <c:v>2.9304968803530899E-12</c:v>
                </c:pt>
                <c:pt idx="16991">
                  <c:v>3.1324947680541604E-12</c:v>
                </c:pt>
                <c:pt idx="16992">
                  <c:v>2.9857100297056999E-12</c:v>
                </c:pt>
                <c:pt idx="16993">
                  <c:v>2.9226983249344341E-12</c:v>
                </c:pt>
                <c:pt idx="16994">
                  <c:v>2.9936767175201938E-12</c:v>
                </c:pt>
                <c:pt idx="16995">
                  <c:v>3.0257756108119166E-12</c:v>
                </c:pt>
                <c:pt idx="16996">
                  <c:v>3.0992637462502453E-12</c:v>
                </c:pt>
                <c:pt idx="16997">
                  <c:v>2.8382183844276536E-12</c:v>
                </c:pt>
                <c:pt idx="16998">
                  <c:v>3.0257756108119166E-12</c:v>
                </c:pt>
                <c:pt idx="16999">
                  <c:v>3.0177235023304051E-12</c:v>
                </c:pt>
                <c:pt idx="17000">
                  <c:v>2.9698277665663775E-12</c:v>
                </c:pt>
                <c:pt idx="17001">
                  <c:v>2.9698277665663775E-12</c:v>
                </c:pt>
                <c:pt idx="17002">
                  <c:v>2.9936767175201938E-12</c:v>
                </c:pt>
                <c:pt idx="17003">
                  <c:v>3.0096865218317354E-12</c:v>
                </c:pt>
                <c:pt idx="17004">
                  <c:v>3.0582186758522153E-12</c:v>
                </c:pt>
                <c:pt idx="17005">
                  <c:v>2.9540361715051482E-12</c:v>
                </c:pt>
                <c:pt idx="17006">
                  <c:v>2.793177507244986E-12</c:v>
                </c:pt>
                <c:pt idx="17007">
                  <c:v>2.8763107792958384E-12</c:v>
                </c:pt>
                <c:pt idx="17008">
                  <c:v>2.8382183844276536E-12</c:v>
                </c:pt>
                <c:pt idx="17009">
                  <c:v>2.9619183448364355E-12</c:v>
                </c:pt>
                <c:pt idx="17010">
                  <c:v>2.9936767175201938E-12</c:v>
                </c:pt>
                <c:pt idx="17011">
                  <c:v>3.0419570759434827E-12</c:v>
                </c:pt>
                <c:pt idx="17012">
                  <c:v>2.9226983249344341E-12</c:v>
                </c:pt>
                <c:pt idx="17013">
                  <c:v>2.9698277665663775E-12</c:v>
                </c:pt>
                <c:pt idx="17014">
                  <c:v>2.8763107792958384E-12</c:v>
                </c:pt>
                <c:pt idx="17015">
                  <c:v>2.9777583093890802E-12</c:v>
                </c:pt>
                <c:pt idx="17016">
                  <c:v>2.9304968803530899E-12</c:v>
                </c:pt>
                <c:pt idx="17017">
                  <c:v>2.9540361715051482E-12</c:v>
                </c:pt>
                <c:pt idx="17018">
                  <c:v>2.8916929254194349E-12</c:v>
                </c:pt>
                <c:pt idx="17019">
                  <c:v>2.9304968803530899E-12</c:v>
                </c:pt>
                <c:pt idx="17020">
                  <c:v>2.9777583093890802E-12</c:v>
                </c:pt>
                <c:pt idx="17021">
                  <c:v>2.7783194065843301E-12</c:v>
                </c:pt>
                <c:pt idx="17022">
                  <c:v>2.9226983249344341E-12</c:v>
                </c:pt>
                <c:pt idx="17023">
                  <c:v>2.9698277665663775E-12</c:v>
                </c:pt>
                <c:pt idx="17024">
                  <c:v>2.9936767175201938E-12</c:v>
                </c:pt>
                <c:pt idx="17025">
                  <c:v>3.0582186758522153E-12</c:v>
                </c:pt>
                <c:pt idx="17026">
                  <c:v>3.0582186758522153E-12</c:v>
                </c:pt>
                <c:pt idx="17027">
                  <c:v>2.9777583093890802E-12</c:v>
                </c:pt>
                <c:pt idx="17028">
                  <c:v>2.9540361715051482E-12</c:v>
                </c:pt>
                <c:pt idx="17029">
                  <c:v>2.9619183448364355E-12</c:v>
                </c:pt>
                <c:pt idx="17030">
                  <c:v>3.0500802308035654E-12</c:v>
                </c:pt>
                <c:pt idx="17031">
                  <c:v>2.9540361715051482E-12</c:v>
                </c:pt>
                <c:pt idx="17032">
                  <c:v>2.8533968172431232E-12</c:v>
                </c:pt>
                <c:pt idx="17033">
                  <c:v>2.8686504175617509E-12</c:v>
                </c:pt>
                <c:pt idx="17034">
                  <c:v>2.7783194065843301E-12</c:v>
                </c:pt>
                <c:pt idx="17035">
                  <c:v>2.8686504175617509E-12</c:v>
                </c:pt>
                <c:pt idx="17036">
                  <c:v>2.9071512478868901E-12</c:v>
                </c:pt>
                <c:pt idx="17037">
                  <c:v>2.9619183448364355E-12</c:v>
                </c:pt>
                <c:pt idx="17038">
                  <c:v>2.8533968172431232E-12</c:v>
                </c:pt>
                <c:pt idx="17039">
                  <c:v>2.8686504175617509E-12</c:v>
                </c:pt>
                <c:pt idx="17040">
                  <c:v>2.7709200212952039E-12</c:v>
                </c:pt>
                <c:pt idx="17041">
                  <c:v>2.9936767175201938E-12</c:v>
                </c:pt>
                <c:pt idx="17042">
                  <c:v>2.8916929254194349E-12</c:v>
                </c:pt>
                <c:pt idx="17043">
                  <c:v>2.8533968172431232E-12</c:v>
                </c:pt>
                <c:pt idx="17044">
                  <c:v>2.9698277665663775E-12</c:v>
                </c:pt>
                <c:pt idx="17045">
                  <c:v>2.8839915970400176E-12</c:v>
                </c:pt>
                <c:pt idx="17046">
                  <c:v>2.8382183844276536E-12</c:v>
                </c:pt>
                <c:pt idx="17047">
                  <c:v>2.9540361715051482E-12</c:v>
                </c:pt>
                <c:pt idx="17048">
                  <c:v>3.0257756108119166E-12</c:v>
                </c:pt>
                <c:pt idx="17049">
                  <c:v>2.8610164462007552E-12</c:v>
                </c:pt>
                <c:pt idx="17050">
                  <c:v>3.0338555551519802E-12</c:v>
                </c:pt>
                <c:pt idx="17051">
                  <c:v>2.9226983249344341E-12</c:v>
                </c:pt>
                <c:pt idx="17052">
                  <c:v>3.0177235023304051E-12</c:v>
                </c:pt>
                <c:pt idx="17053">
                  <c:v>2.9304968803530899E-12</c:v>
                </c:pt>
                <c:pt idx="17054">
                  <c:v>3.0582186758522153E-12</c:v>
                </c:pt>
                <c:pt idx="17055">
                  <c:v>2.9619183448364355E-12</c:v>
                </c:pt>
                <c:pt idx="17056">
                  <c:v>2.9226983249344341E-12</c:v>
                </c:pt>
                <c:pt idx="17057">
                  <c:v>2.9071512478868901E-12</c:v>
                </c:pt>
                <c:pt idx="17058">
                  <c:v>2.8916929254194349E-12</c:v>
                </c:pt>
                <c:pt idx="17059">
                  <c:v>2.9071512478868901E-12</c:v>
                </c:pt>
                <c:pt idx="17060">
                  <c:v>2.8231266016896808E-12</c:v>
                </c:pt>
                <c:pt idx="17061">
                  <c:v>2.8156078832167893E-12</c:v>
                </c:pt>
                <c:pt idx="17062">
                  <c:v>3.0096865218317354E-12</c:v>
                </c:pt>
                <c:pt idx="17063">
                  <c:v>2.8156078832167893E-12</c:v>
                </c:pt>
                <c:pt idx="17064">
                  <c:v>2.9936767175201938E-12</c:v>
                </c:pt>
                <c:pt idx="17065">
                  <c:v>2.8306653979325649E-12</c:v>
                </c:pt>
                <c:pt idx="17066">
                  <c:v>2.9226983249344341E-12</c:v>
                </c:pt>
                <c:pt idx="17067">
                  <c:v>2.8610164462007552E-12</c:v>
                </c:pt>
                <c:pt idx="17068">
                  <c:v>2.8916929254194349E-12</c:v>
                </c:pt>
                <c:pt idx="17069">
                  <c:v>2.9936767175201938E-12</c:v>
                </c:pt>
                <c:pt idx="17070">
                  <c:v>2.8686504175617509E-12</c:v>
                </c:pt>
                <c:pt idx="17071">
                  <c:v>2.9936767175201938E-12</c:v>
                </c:pt>
                <c:pt idx="17072">
                  <c:v>2.8533968172431232E-12</c:v>
                </c:pt>
                <c:pt idx="17073">
                  <c:v>2.8994087499847789E-12</c:v>
                </c:pt>
                <c:pt idx="17074">
                  <c:v>2.8839915970400176E-12</c:v>
                </c:pt>
                <c:pt idx="17075">
                  <c:v>2.9149144211331583E-12</c:v>
                </c:pt>
                <c:pt idx="17076">
                  <c:v>2.8382183844276536E-12</c:v>
                </c:pt>
                <c:pt idx="17077">
                  <c:v>2.9777583093890802E-12</c:v>
                </c:pt>
                <c:pt idx="17078">
                  <c:v>2.9149144211331583E-12</c:v>
                </c:pt>
                <c:pt idx="17079">
                  <c:v>2.8994087499847789E-12</c:v>
                </c:pt>
                <c:pt idx="17080">
                  <c:v>2.9304968803530899E-12</c:v>
                </c:pt>
                <c:pt idx="17081">
                  <c:v>2.8457974813339744E-12</c:v>
                </c:pt>
                <c:pt idx="17082">
                  <c:v>2.7561860870866439E-12</c:v>
                </c:pt>
                <c:pt idx="17083">
                  <c:v>2.8006304658341617E-12</c:v>
                </c:pt>
                <c:pt idx="17084">
                  <c:v>2.8839915970400176E-12</c:v>
                </c:pt>
                <c:pt idx="17085">
                  <c:v>2.8006304658341617E-12</c:v>
                </c:pt>
                <c:pt idx="17086">
                  <c:v>2.9619183448364355E-12</c:v>
                </c:pt>
                <c:pt idx="17087">
                  <c:v>2.793177507244986E-12</c:v>
                </c:pt>
                <c:pt idx="17088">
                  <c:v>2.8839915970400176E-12</c:v>
                </c:pt>
                <c:pt idx="17089">
                  <c:v>2.9383223951061924E-12</c:v>
                </c:pt>
                <c:pt idx="17090">
                  <c:v>2.8231266016896808E-12</c:v>
                </c:pt>
                <c:pt idx="17091">
                  <c:v>2.9857100297056999E-12</c:v>
                </c:pt>
                <c:pt idx="17092">
                  <c:v>2.9540361715051482E-12</c:v>
                </c:pt>
                <c:pt idx="17093">
                  <c:v>3.0177235023304051E-12</c:v>
                </c:pt>
                <c:pt idx="17094">
                  <c:v>2.8533968172431232E-12</c:v>
                </c:pt>
                <c:pt idx="17095">
                  <c:v>2.7857385509795403E-12</c:v>
                </c:pt>
                <c:pt idx="17096">
                  <c:v>2.8306653979325649E-12</c:v>
                </c:pt>
                <c:pt idx="17097">
                  <c:v>2.8081091890415825E-12</c:v>
                </c:pt>
                <c:pt idx="17098">
                  <c:v>2.7709200212952039E-12</c:v>
                </c:pt>
                <c:pt idx="17099">
                  <c:v>2.8994087499847789E-12</c:v>
                </c:pt>
                <c:pt idx="17100">
                  <c:v>2.8916929254194349E-12</c:v>
                </c:pt>
                <c:pt idx="17101">
                  <c:v>2.793177507244986E-12</c:v>
                </c:pt>
                <c:pt idx="17102">
                  <c:v>2.8306653979325649E-12</c:v>
                </c:pt>
                <c:pt idx="17103">
                  <c:v>2.8156078832167893E-12</c:v>
                </c:pt>
                <c:pt idx="17104">
                  <c:v>2.8994087499847789E-12</c:v>
                </c:pt>
                <c:pt idx="17105">
                  <c:v>3.0096865218317354E-12</c:v>
                </c:pt>
                <c:pt idx="17106">
                  <c:v>3.0257756108119166E-12</c:v>
                </c:pt>
                <c:pt idx="17107">
                  <c:v>2.8839915970400176E-12</c:v>
                </c:pt>
                <c:pt idx="17108">
                  <c:v>3.074573642390774E-12</c:v>
                </c:pt>
                <c:pt idx="17109">
                  <c:v>2.8994087499847789E-12</c:v>
                </c:pt>
                <c:pt idx="17110">
                  <c:v>2.9777583093890802E-12</c:v>
                </c:pt>
                <c:pt idx="17111">
                  <c:v>2.74884564856883E-12</c:v>
                </c:pt>
                <c:pt idx="17112">
                  <c:v>2.9304968803530899E-12</c:v>
                </c:pt>
                <c:pt idx="17113">
                  <c:v>2.8457974813339744E-12</c:v>
                </c:pt>
                <c:pt idx="17114">
                  <c:v>2.7857385509795403E-12</c:v>
                </c:pt>
                <c:pt idx="17115">
                  <c:v>2.8610164462007552E-12</c:v>
                </c:pt>
                <c:pt idx="17116">
                  <c:v>2.8006304658341617E-12</c:v>
                </c:pt>
                <c:pt idx="17117">
                  <c:v>2.8081091890415825E-12</c:v>
                </c:pt>
                <c:pt idx="17118">
                  <c:v>2.7635461273007755E-12</c:v>
                </c:pt>
                <c:pt idx="17119">
                  <c:v>2.8457974813339744E-12</c:v>
                </c:pt>
                <c:pt idx="17120">
                  <c:v>2.9383223951061924E-12</c:v>
                </c:pt>
                <c:pt idx="17121">
                  <c:v>2.8382183844276536E-12</c:v>
                </c:pt>
                <c:pt idx="17122">
                  <c:v>2.793177507244986E-12</c:v>
                </c:pt>
                <c:pt idx="17123">
                  <c:v>2.8994087499847789E-12</c:v>
                </c:pt>
                <c:pt idx="17124">
                  <c:v>2.9936767175201938E-12</c:v>
                </c:pt>
                <c:pt idx="17125">
                  <c:v>2.8533968172431232E-12</c:v>
                </c:pt>
                <c:pt idx="17126">
                  <c:v>2.8839915970400176E-12</c:v>
                </c:pt>
                <c:pt idx="17127">
                  <c:v>2.8994087499847789E-12</c:v>
                </c:pt>
                <c:pt idx="17128">
                  <c:v>2.9540361715051482E-12</c:v>
                </c:pt>
                <c:pt idx="17129">
                  <c:v>2.9540361715051482E-12</c:v>
                </c:pt>
                <c:pt idx="17130">
                  <c:v>2.8231266016896808E-12</c:v>
                </c:pt>
                <c:pt idx="17131">
                  <c:v>2.8382183844276536E-12</c:v>
                </c:pt>
                <c:pt idx="17132">
                  <c:v>2.9777583093890802E-12</c:v>
                </c:pt>
                <c:pt idx="17133">
                  <c:v>2.9540361715051482E-12</c:v>
                </c:pt>
                <c:pt idx="17134">
                  <c:v>2.9619183448364355E-12</c:v>
                </c:pt>
                <c:pt idx="17135">
                  <c:v>3.1324947680541604E-12</c:v>
                </c:pt>
                <c:pt idx="17136">
                  <c:v>2.9540361715051482E-12</c:v>
                </c:pt>
                <c:pt idx="17137">
                  <c:v>3.0016709458969663E-12</c:v>
                </c:pt>
                <c:pt idx="17138">
                  <c:v>3.0016709458969663E-12</c:v>
                </c:pt>
                <c:pt idx="17139">
                  <c:v>2.9619183448364355E-12</c:v>
                </c:pt>
                <c:pt idx="17140">
                  <c:v>2.9149144211331583E-12</c:v>
                </c:pt>
                <c:pt idx="17141">
                  <c:v>2.9383223951061924E-12</c:v>
                </c:pt>
                <c:pt idx="17142">
                  <c:v>3.0177235023304051E-12</c:v>
                </c:pt>
                <c:pt idx="17143">
                  <c:v>2.9226983249344341E-12</c:v>
                </c:pt>
                <c:pt idx="17144">
                  <c:v>3.0338555551519802E-12</c:v>
                </c:pt>
                <c:pt idx="17145">
                  <c:v>2.9936767175201938E-12</c:v>
                </c:pt>
                <c:pt idx="17146">
                  <c:v>2.9304968803530899E-12</c:v>
                </c:pt>
                <c:pt idx="17147">
                  <c:v>3.0419570759434827E-12</c:v>
                </c:pt>
                <c:pt idx="17148">
                  <c:v>3.1408596921684872E-12</c:v>
                </c:pt>
                <c:pt idx="17149">
                  <c:v>2.9857100297056999E-12</c:v>
                </c:pt>
                <c:pt idx="17150">
                  <c:v>2.9540361715051482E-12</c:v>
                </c:pt>
                <c:pt idx="17151">
                  <c:v>3.0257756108119166E-12</c:v>
                </c:pt>
                <c:pt idx="17152">
                  <c:v>2.9540361715051482E-12</c:v>
                </c:pt>
                <c:pt idx="17153">
                  <c:v>2.8610164462007552E-12</c:v>
                </c:pt>
                <c:pt idx="17154">
                  <c:v>2.8763107792958384E-12</c:v>
                </c:pt>
                <c:pt idx="17155">
                  <c:v>2.9226983249344341E-12</c:v>
                </c:pt>
                <c:pt idx="17156">
                  <c:v>2.8382183844276536E-12</c:v>
                </c:pt>
                <c:pt idx="17157">
                  <c:v>2.9461688068892677E-12</c:v>
                </c:pt>
                <c:pt idx="17158">
                  <c:v>2.9226983249344341E-12</c:v>
                </c:pt>
                <c:pt idx="17159">
                  <c:v>2.8686504175617509E-12</c:v>
                </c:pt>
                <c:pt idx="17160">
                  <c:v>2.7709200212952039E-12</c:v>
                </c:pt>
                <c:pt idx="17161">
                  <c:v>2.7269471300452175E-12</c:v>
                </c:pt>
                <c:pt idx="17162">
                  <c:v>2.8457974813339744E-12</c:v>
                </c:pt>
                <c:pt idx="17163">
                  <c:v>2.8231266016896808E-12</c:v>
                </c:pt>
                <c:pt idx="17164">
                  <c:v>2.9071512478868901E-12</c:v>
                </c:pt>
                <c:pt idx="17165">
                  <c:v>2.8916929254194349E-12</c:v>
                </c:pt>
                <c:pt idx="17166">
                  <c:v>2.8533968172431232E-12</c:v>
                </c:pt>
                <c:pt idx="17167">
                  <c:v>2.9461688068892677E-12</c:v>
                </c:pt>
                <c:pt idx="17168">
                  <c:v>2.8839915970400176E-12</c:v>
                </c:pt>
                <c:pt idx="17169">
                  <c:v>2.9540361715051482E-12</c:v>
                </c:pt>
                <c:pt idx="17170">
                  <c:v>2.8763107792958384E-12</c:v>
                </c:pt>
                <c:pt idx="17171">
                  <c:v>2.8610164462007552E-12</c:v>
                </c:pt>
                <c:pt idx="17172">
                  <c:v>2.8686504175617509E-12</c:v>
                </c:pt>
                <c:pt idx="17173">
                  <c:v>2.8081091890415825E-12</c:v>
                </c:pt>
                <c:pt idx="17174">
                  <c:v>2.9071512478868901E-12</c:v>
                </c:pt>
                <c:pt idx="17175">
                  <c:v>2.9071512478868901E-12</c:v>
                </c:pt>
                <c:pt idx="17176">
                  <c:v>2.6908328312670541E-12</c:v>
                </c:pt>
                <c:pt idx="17177">
                  <c:v>2.8457974813339744E-12</c:v>
                </c:pt>
                <c:pt idx="17178">
                  <c:v>2.8994087499847789E-12</c:v>
                </c:pt>
                <c:pt idx="17179">
                  <c:v>2.8457974813339744E-12</c:v>
                </c:pt>
                <c:pt idx="17180">
                  <c:v>2.9619183448364355E-12</c:v>
                </c:pt>
                <c:pt idx="17181">
                  <c:v>2.9304968803530899E-12</c:v>
                </c:pt>
                <c:pt idx="17182">
                  <c:v>2.8610164462007552E-12</c:v>
                </c:pt>
                <c:pt idx="17183">
                  <c:v>3.0016709458969663E-12</c:v>
                </c:pt>
                <c:pt idx="17184">
                  <c:v>2.8533968172431232E-12</c:v>
                </c:pt>
                <c:pt idx="17185">
                  <c:v>2.9226983249344341E-12</c:v>
                </c:pt>
                <c:pt idx="17186">
                  <c:v>2.9071512478868901E-12</c:v>
                </c:pt>
                <c:pt idx="17187">
                  <c:v>2.9226983249344341E-12</c:v>
                </c:pt>
                <c:pt idx="17188">
                  <c:v>2.8081091890415825E-12</c:v>
                </c:pt>
                <c:pt idx="17189">
                  <c:v>2.9226983249344341E-12</c:v>
                </c:pt>
                <c:pt idx="17190">
                  <c:v>3.0338555551519802E-12</c:v>
                </c:pt>
                <c:pt idx="17191">
                  <c:v>2.8156078832167893E-12</c:v>
                </c:pt>
                <c:pt idx="17192">
                  <c:v>2.8839915970400176E-12</c:v>
                </c:pt>
                <c:pt idx="17193">
                  <c:v>2.9304968803530899E-12</c:v>
                </c:pt>
                <c:pt idx="17194">
                  <c:v>2.9383223951061924E-12</c:v>
                </c:pt>
                <c:pt idx="17195">
                  <c:v>2.8994087499847789E-12</c:v>
                </c:pt>
                <c:pt idx="17196">
                  <c:v>3.0177235023304051E-12</c:v>
                </c:pt>
                <c:pt idx="17197">
                  <c:v>2.9777583093890802E-12</c:v>
                </c:pt>
                <c:pt idx="17198">
                  <c:v>2.9226983249344341E-12</c:v>
                </c:pt>
                <c:pt idx="17199">
                  <c:v>2.9857100297056999E-12</c:v>
                </c:pt>
                <c:pt idx="17200">
                  <c:v>3.0663852552219257E-12</c:v>
                </c:pt>
                <c:pt idx="17201">
                  <c:v>3.1075399311978E-12</c:v>
                </c:pt>
                <c:pt idx="17202">
                  <c:v>3.0016709458969663E-12</c:v>
                </c:pt>
                <c:pt idx="17203">
                  <c:v>3.0663852552219257E-12</c:v>
                </c:pt>
                <c:pt idx="17204">
                  <c:v>2.9383223951061924E-12</c:v>
                </c:pt>
                <c:pt idx="17205">
                  <c:v>3.0257756108119166E-12</c:v>
                </c:pt>
                <c:pt idx="17206">
                  <c:v>2.9540361715051482E-12</c:v>
                </c:pt>
                <c:pt idx="17207">
                  <c:v>2.9071512478868901E-12</c:v>
                </c:pt>
                <c:pt idx="17208">
                  <c:v>2.9698277665663775E-12</c:v>
                </c:pt>
                <c:pt idx="17209">
                  <c:v>2.9777583093890802E-12</c:v>
                </c:pt>
                <c:pt idx="17210">
                  <c:v>2.9936767175201938E-12</c:v>
                </c:pt>
                <c:pt idx="17211">
                  <c:v>2.8916929254194349E-12</c:v>
                </c:pt>
                <c:pt idx="17212">
                  <c:v>3.0419570759434827E-12</c:v>
                </c:pt>
                <c:pt idx="17213">
                  <c:v>2.9540361715051482E-12</c:v>
                </c:pt>
                <c:pt idx="17214">
                  <c:v>2.8533968172431232E-12</c:v>
                </c:pt>
                <c:pt idx="17215">
                  <c:v>2.9698277665663775E-12</c:v>
                </c:pt>
                <c:pt idx="17216">
                  <c:v>2.9071512478868901E-12</c:v>
                </c:pt>
                <c:pt idx="17217">
                  <c:v>2.9777583093890802E-12</c:v>
                </c:pt>
                <c:pt idx="17218">
                  <c:v>3.0338555551519802E-12</c:v>
                </c:pt>
                <c:pt idx="17219">
                  <c:v>2.7709200212952039E-12</c:v>
                </c:pt>
                <c:pt idx="17220">
                  <c:v>2.8156078832167893E-12</c:v>
                </c:pt>
                <c:pt idx="17221">
                  <c:v>2.7857385509795403E-12</c:v>
                </c:pt>
                <c:pt idx="17222">
                  <c:v>2.8457974813339744E-12</c:v>
                </c:pt>
                <c:pt idx="17223">
                  <c:v>2.9383223951061924E-12</c:v>
                </c:pt>
                <c:pt idx="17224">
                  <c:v>2.8763107792958384E-12</c:v>
                </c:pt>
                <c:pt idx="17225">
                  <c:v>2.8382183844276536E-12</c:v>
                </c:pt>
                <c:pt idx="17226">
                  <c:v>2.9071512478868901E-12</c:v>
                </c:pt>
                <c:pt idx="17227">
                  <c:v>2.9071512478868901E-12</c:v>
                </c:pt>
                <c:pt idx="17228">
                  <c:v>2.9149144211331583E-12</c:v>
                </c:pt>
                <c:pt idx="17229">
                  <c:v>2.8916929254194349E-12</c:v>
                </c:pt>
                <c:pt idx="17230">
                  <c:v>3.0500802308035654E-12</c:v>
                </c:pt>
                <c:pt idx="17231">
                  <c:v>2.9304968803530899E-12</c:v>
                </c:pt>
                <c:pt idx="17232">
                  <c:v>2.8457974813339744E-12</c:v>
                </c:pt>
                <c:pt idx="17233">
                  <c:v>2.8081091890415825E-12</c:v>
                </c:pt>
                <c:pt idx="17234">
                  <c:v>2.8686504175617509E-12</c:v>
                </c:pt>
                <c:pt idx="17235">
                  <c:v>2.7052230647921177E-12</c:v>
                </c:pt>
                <c:pt idx="17236">
                  <c:v>2.7415247595429357E-12</c:v>
                </c:pt>
                <c:pt idx="17237">
                  <c:v>2.793177507244986E-12</c:v>
                </c:pt>
                <c:pt idx="17238">
                  <c:v>2.8533968172431232E-12</c:v>
                </c:pt>
                <c:pt idx="17239">
                  <c:v>2.74884564856883E-12</c:v>
                </c:pt>
                <c:pt idx="17240">
                  <c:v>2.8457974813339744E-12</c:v>
                </c:pt>
                <c:pt idx="17241">
                  <c:v>2.8994087499847789E-12</c:v>
                </c:pt>
                <c:pt idx="17242">
                  <c:v>2.8306653979325649E-12</c:v>
                </c:pt>
                <c:pt idx="17243">
                  <c:v>2.9226983249344341E-12</c:v>
                </c:pt>
                <c:pt idx="17244">
                  <c:v>2.8533968172431232E-12</c:v>
                </c:pt>
                <c:pt idx="17245">
                  <c:v>2.8994087499847789E-12</c:v>
                </c:pt>
                <c:pt idx="17246">
                  <c:v>2.8006304658341617E-12</c:v>
                </c:pt>
                <c:pt idx="17247">
                  <c:v>2.6551968118665392E-12</c:v>
                </c:pt>
                <c:pt idx="17248">
                  <c:v>2.9226983249344341E-12</c:v>
                </c:pt>
                <c:pt idx="17249">
                  <c:v>2.7196845624547318E-12</c:v>
                </c:pt>
                <c:pt idx="17250">
                  <c:v>2.8994087499847789E-12</c:v>
                </c:pt>
                <c:pt idx="17251">
                  <c:v>3.0582186758522153E-12</c:v>
                </c:pt>
                <c:pt idx="17252">
                  <c:v>2.8994087499847789E-12</c:v>
                </c:pt>
                <c:pt idx="17253">
                  <c:v>2.8763107792958384E-12</c:v>
                </c:pt>
                <c:pt idx="17254">
                  <c:v>3.0827838955936793E-12</c:v>
                </c:pt>
                <c:pt idx="17255">
                  <c:v>2.8994087499847789E-12</c:v>
                </c:pt>
                <c:pt idx="17256">
                  <c:v>2.9777583093890802E-12</c:v>
                </c:pt>
                <c:pt idx="17257">
                  <c:v>2.9540361715051482E-12</c:v>
                </c:pt>
                <c:pt idx="17258">
                  <c:v>3.0663852552219257E-12</c:v>
                </c:pt>
                <c:pt idx="17259">
                  <c:v>3.1324947680541604E-12</c:v>
                </c:pt>
                <c:pt idx="17260">
                  <c:v>3.0257756108119166E-12</c:v>
                </c:pt>
                <c:pt idx="17261">
                  <c:v>3.0257756108119166E-12</c:v>
                </c:pt>
                <c:pt idx="17262">
                  <c:v>3.0096865218317354E-12</c:v>
                </c:pt>
                <c:pt idx="17263">
                  <c:v>2.9619183448364355E-12</c:v>
                </c:pt>
                <c:pt idx="17264">
                  <c:v>2.9226983249344341E-12</c:v>
                </c:pt>
                <c:pt idx="17265">
                  <c:v>2.9149144211331583E-12</c:v>
                </c:pt>
                <c:pt idx="17266">
                  <c:v>2.8916929254194349E-12</c:v>
                </c:pt>
                <c:pt idx="17267">
                  <c:v>2.9149144211331583E-12</c:v>
                </c:pt>
                <c:pt idx="17268">
                  <c:v>2.9226983249344341E-12</c:v>
                </c:pt>
                <c:pt idx="17269">
                  <c:v>2.9149144211331583E-12</c:v>
                </c:pt>
                <c:pt idx="17270">
                  <c:v>2.9619183448364355E-12</c:v>
                </c:pt>
                <c:pt idx="17271">
                  <c:v>2.9698277665663775E-12</c:v>
                </c:pt>
                <c:pt idx="17272">
                  <c:v>2.8994087499847789E-12</c:v>
                </c:pt>
                <c:pt idx="17273">
                  <c:v>2.9619183448364355E-12</c:v>
                </c:pt>
                <c:pt idx="17274">
                  <c:v>2.9540361715051482E-12</c:v>
                </c:pt>
                <c:pt idx="17275">
                  <c:v>2.8306653979325649E-12</c:v>
                </c:pt>
                <c:pt idx="17276">
                  <c:v>2.9936767175201938E-12</c:v>
                </c:pt>
                <c:pt idx="17277">
                  <c:v>2.9071512478868901E-12</c:v>
                </c:pt>
                <c:pt idx="17278">
                  <c:v>2.8994087499847789E-12</c:v>
                </c:pt>
                <c:pt idx="17279">
                  <c:v>2.8006304658341617E-12</c:v>
                </c:pt>
                <c:pt idx="17280">
                  <c:v>2.8916929254194349E-12</c:v>
                </c:pt>
                <c:pt idx="17281">
                  <c:v>2.8763107792958384E-12</c:v>
                </c:pt>
                <c:pt idx="17282">
                  <c:v>2.8686504175617509E-12</c:v>
                </c:pt>
                <c:pt idx="17283">
                  <c:v>2.8916929254194349E-12</c:v>
                </c:pt>
                <c:pt idx="17284">
                  <c:v>2.8081091890415825E-12</c:v>
                </c:pt>
                <c:pt idx="17285">
                  <c:v>2.74884564856883E-12</c:v>
                </c:pt>
                <c:pt idx="17286">
                  <c:v>2.8916929254194349E-12</c:v>
                </c:pt>
                <c:pt idx="17287">
                  <c:v>2.9226983249344341E-12</c:v>
                </c:pt>
                <c:pt idx="17288">
                  <c:v>2.8610164462007552E-12</c:v>
                </c:pt>
                <c:pt idx="17289">
                  <c:v>2.9226983249344341E-12</c:v>
                </c:pt>
                <c:pt idx="17290">
                  <c:v>2.8994087499847789E-12</c:v>
                </c:pt>
                <c:pt idx="17291">
                  <c:v>2.8382183844276536E-12</c:v>
                </c:pt>
                <c:pt idx="17292">
                  <c:v>2.8763107792958384E-12</c:v>
                </c:pt>
                <c:pt idx="17293">
                  <c:v>2.8839915970400176E-12</c:v>
                </c:pt>
                <c:pt idx="17294">
                  <c:v>2.2584588007414834E-4</c:v>
                </c:pt>
                <c:pt idx="17295">
                  <c:v>2.2584588007414834E-4</c:v>
                </c:pt>
                <c:pt idx="17296">
                  <c:v>2.2584588007414834E-4</c:v>
                </c:pt>
                <c:pt idx="17297">
                  <c:v>2.2584588007414834E-4</c:v>
                </c:pt>
                <c:pt idx="17298">
                  <c:v>2.2584588007414834E-4</c:v>
                </c:pt>
                <c:pt idx="17299">
                  <c:v>2.2584588007414834E-4</c:v>
                </c:pt>
                <c:pt idx="17300">
                  <c:v>2.2584588007414834E-4</c:v>
                </c:pt>
                <c:pt idx="17301">
                  <c:v>2.2584588007414834E-4</c:v>
                </c:pt>
                <c:pt idx="17302">
                  <c:v>2.2584588007414834E-4</c:v>
                </c:pt>
                <c:pt idx="17303">
                  <c:v>2.2584588007414834E-4</c:v>
                </c:pt>
                <c:pt idx="17304">
                  <c:v>2.2584588007414834E-4</c:v>
                </c:pt>
                <c:pt idx="17305">
                  <c:v>2.2584588007414834E-4</c:v>
                </c:pt>
                <c:pt idx="17306">
                  <c:v>2.2584588007414834E-4</c:v>
                </c:pt>
                <c:pt idx="17307">
                  <c:v>2.2584588007414834E-4</c:v>
                </c:pt>
                <c:pt idx="17308">
                  <c:v>2.2584588007414834E-4</c:v>
                </c:pt>
                <c:pt idx="17309">
                  <c:v>2.2584588007414834E-4</c:v>
                </c:pt>
                <c:pt idx="17310">
                  <c:v>2.2584588007414834E-4</c:v>
                </c:pt>
                <c:pt idx="17311">
                  <c:v>2.2584588007414834E-4</c:v>
                </c:pt>
                <c:pt idx="17312">
                  <c:v>2.2584588007414834E-4</c:v>
                </c:pt>
                <c:pt idx="17313">
                  <c:v>2.2584588007414834E-4</c:v>
                </c:pt>
                <c:pt idx="17314">
                  <c:v>2.2584588007414834E-4</c:v>
                </c:pt>
                <c:pt idx="17315">
                  <c:v>2.2584588007414834E-4</c:v>
                </c:pt>
                <c:pt idx="17316">
                  <c:v>2.2584588007414834E-4</c:v>
                </c:pt>
                <c:pt idx="17317">
                  <c:v>2.2584588007414834E-4</c:v>
                </c:pt>
                <c:pt idx="17318">
                  <c:v>2.2584588007414834E-4</c:v>
                </c:pt>
                <c:pt idx="17319">
                  <c:v>2.2584588007414834E-4</c:v>
                </c:pt>
                <c:pt idx="17320">
                  <c:v>2.2584588007414834E-4</c:v>
                </c:pt>
                <c:pt idx="17321">
                  <c:v>2.2584588007414834E-4</c:v>
                </c:pt>
                <c:pt idx="17322">
                  <c:v>2.2584588007414834E-4</c:v>
                </c:pt>
                <c:pt idx="17323">
                  <c:v>2.2584588007414834E-4</c:v>
                </c:pt>
                <c:pt idx="17324">
                  <c:v>2.2584588007414834E-4</c:v>
                </c:pt>
                <c:pt idx="17325">
                  <c:v>2.2584588007414834E-4</c:v>
                </c:pt>
                <c:pt idx="17326">
                  <c:v>2.2584588007414834E-4</c:v>
                </c:pt>
                <c:pt idx="17327">
                  <c:v>2.2584588007414834E-4</c:v>
                </c:pt>
                <c:pt idx="17328">
                  <c:v>2.2584588007414834E-4</c:v>
                </c:pt>
                <c:pt idx="17329">
                  <c:v>2.2584588007414834E-4</c:v>
                </c:pt>
                <c:pt idx="17330">
                  <c:v>2.2584588007414834E-4</c:v>
                </c:pt>
                <c:pt idx="17331">
                  <c:v>2.2584588007414834E-4</c:v>
                </c:pt>
                <c:pt idx="17332">
                  <c:v>2.2584588007414834E-4</c:v>
                </c:pt>
                <c:pt idx="17333">
                  <c:v>2.2584588007414834E-4</c:v>
                </c:pt>
                <c:pt idx="17334">
                  <c:v>2.2584588007414834E-4</c:v>
                </c:pt>
                <c:pt idx="17335">
                  <c:v>2.2584588007414834E-4</c:v>
                </c:pt>
                <c:pt idx="17336">
                  <c:v>2.2584588007414834E-4</c:v>
                </c:pt>
                <c:pt idx="17337">
                  <c:v>2.2584588007414834E-4</c:v>
                </c:pt>
                <c:pt idx="17338">
                  <c:v>2.2584588007414834E-4</c:v>
                </c:pt>
                <c:pt idx="17339">
                  <c:v>2.2584588007414834E-4</c:v>
                </c:pt>
                <c:pt idx="17340">
                  <c:v>2.2584588007414834E-4</c:v>
                </c:pt>
                <c:pt idx="17341">
                  <c:v>2.2584588007414834E-4</c:v>
                </c:pt>
                <c:pt idx="17342">
                  <c:v>2.2584588007414834E-4</c:v>
                </c:pt>
                <c:pt idx="17343">
                  <c:v>2.2584588007414834E-4</c:v>
                </c:pt>
                <c:pt idx="17344">
                  <c:v>2.2584588007414834E-4</c:v>
                </c:pt>
                <c:pt idx="17345">
                  <c:v>2.2584588007414834E-4</c:v>
                </c:pt>
                <c:pt idx="17346">
                  <c:v>2.2584588007414834E-4</c:v>
                </c:pt>
                <c:pt idx="17347">
                  <c:v>2.2584588007414834E-4</c:v>
                </c:pt>
                <c:pt idx="17348">
                  <c:v>2.2584588007414834E-4</c:v>
                </c:pt>
                <c:pt idx="17349">
                  <c:v>2.2584588007414834E-4</c:v>
                </c:pt>
                <c:pt idx="17350">
                  <c:v>2.2584588007414834E-4</c:v>
                </c:pt>
                <c:pt idx="17351">
                  <c:v>2.2584588007414834E-4</c:v>
                </c:pt>
                <c:pt idx="17352">
                  <c:v>2.2584588007414834E-4</c:v>
                </c:pt>
                <c:pt idx="17353">
                  <c:v>2.2584588007414834E-4</c:v>
                </c:pt>
                <c:pt idx="17354">
                  <c:v>2.2584588007414834E-4</c:v>
                </c:pt>
                <c:pt idx="17355">
                  <c:v>2.2584588007414834E-4</c:v>
                </c:pt>
                <c:pt idx="17356">
                  <c:v>2.2584588007414834E-4</c:v>
                </c:pt>
                <c:pt idx="17357">
                  <c:v>2.2584588007414834E-4</c:v>
                </c:pt>
                <c:pt idx="17358">
                  <c:v>2.2584588007414834E-4</c:v>
                </c:pt>
                <c:pt idx="17359">
                  <c:v>2.2584588007414834E-4</c:v>
                </c:pt>
                <c:pt idx="17360">
                  <c:v>2.2584588007414834E-4</c:v>
                </c:pt>
                <c:pt idx="17361">
                  <c:v>2.2584588007414834E-4</c:v>
                </c:pt>
                <c:pt idx="17362">
                  <c:v>2.2584588007414834E-4</c:v>
                </c:pt>
                <c:pt idx="17363">
                  <c:v>2.2584588007414834E-4</c:v>
                </c:pt>
                <c:pt idx="17364">
                  <c:v>2.2584588007414834E-4</c:v>
                </c:pt>
                <c:pt idx="17365">
                  <c:v>2.2584588007414834E-4</c:v>
                </c:pt>
                <c:pt idx="17366">
                  <c:v>2.2584588007414834E-4</c:v>
                </c:pt>
                <c:pt idx="17367">
                  <c:v>2.2584588007414834E-4</c:v>
                </c:pt>
                <c:pt idx="17368">
                  <c:v>2.2584588007414834E-4</c:v>
                </c:pt>
                <c:pt idx="17369">
                  <c:v>2.2584588007414834E-4</c:v>
                </c:pt>
                <c:pt idx="17370">
                  <c:v>2.2584588007414834E-4</c:v>
                </c:pt>
                <c:pt idx="17371">
                  <c:v>2.2584588007414834E-4</c:v>
                </c:pt>
                <c:pt idx="17372">
                  <c:v>2.2584588007414834E-4</c:v>
                </c:pt>
                <c:pt idx="17373">
                  <c:v>2.2584588007414834E-4</c:v>
                </c:pt>
                <c:pt idx="17374">
                  <c:v>2.2584588007414834E-4</c:v>
                </c:pt>
                <c:pt idx="17375">
                  <c:v>2.2584588007414834E-4</c:v>
                </c:pt>
                <c:pt idx="17376">
                  <c:v>2.2584588007414834E-4</c:v>
                </c:pt>
                <c:pt idx="17377">
                  <c:v>2.2584588007414834E-4</c:v>
                </c:pt>
                <c:pt idx="17378">
                  <c:v>2.2584588007414834E-4</c:v>
                </c:pt>
                <c:pt idx="17379">
                  <c:v>2.2584588007414834E-4</c:v>
                </c:pt>
                <c:pt idx="17380">
                  <c:v>2.2584588007414834E-4</c:v>
                </c:pt>
                <c:pt idx="17381">
                  <c:v>2.2584588007414834E-4</c:v>
                </c:pt>
                <c:pt idx="17382">
                  <c:v>2.2584588007414834E-4</c:v>
                </c:pt>
                <c:pt idx="17383">
                  <c:v>2.2584588007414834E-4</c:v>
                </c:pt>
                <c:pt idx="17384">
                  <c:v>2.2584588007414834E-4</c:v>
                </c:pt>
                <c:pt idx="17385">
                  <c:v>2.2584588007414834E-4</c:v>
                </c:pt>
                <c:pt idx="17386">
                  <c:v>2.2584588007414834E-4</c:v>
                </c:pt>
                <c:pt idx="17387">
                  <c:v>2.2584588007414834E-4</c:v>
                </c:pt>
                <c:pt idx="17388">
                  <c:v>2.2584588007414834E-4</c:v>
                </c:pt>
                <c:pt idx="17389">
                  <c:v>2.2584588007414834E-4</c:v>
                </c:pt>
                <c:pt idx="17390">
                  <c:v>2.2584588007414834E-4</c:v>
                </c:pt>
                <c:pt idx="17391">
                  <c:v>2.2584588007414834E-4</c:v>
                </c:pt>
                <c:pt idx="17392">
                  <c:v>2.2584588007414834E-4</c:v>
                </c:pt>
                <c:pt idx="17393">
                  <c:v>2.2584588007414834E-4</c:v>
                </c:pt>
                <c:pt idx="17394">
                  <c:v>2.2584588007414834E-4</c:v>
                </c:pt>
                <c:pt idx="17395">
                  <c:v>2.2584588007414834E-4</c:v>
                </c:pt>
                <c:pt idx="17396">
                  <c:v>2.2584588007414834E-4</c:v>
                </c:pt>
                <c:pt idx="17397">
                  <c:v>2.2584588007414834E-4</c:v>
                </c:pt>
                <c:pt idx="17398">
                  <c:v>2.2584588007414834E-4</c:v>
                </c:pt>
                <c:pt idx="17399">
                  <c:v>2.2584588007414834E-4</c:v>
                </c:pt>
                <c:pt idx="17400">
                  <c:v>2.2584588007414834E-4</c:v>
                </c:pt>
                <c:pt idx="17401">
                  <c:v>2.2584588007414834E-4</c:v>
                </c:pt>
                <c:pt idx="17402">
                  <c:v>2.2584588007414834E-4</c:v>
                </c:pt>
                <c:pt idx="17403">
                  <c:v>2.2584588007414834E-4</c:v>
                </c:pt>
                <c:pt idx="17404">
                  <c:v>2.2584588007414834E-4</c:v>
                </c:pt>
                <c:pt idx="17405">
                  <c:v>2.2584588007414834E-4</c:v>
                </c:pt>
                <c:pt idx="17406">
                  <c:v>2.2584588007414834E-4</c:v>
                </c:pt>
                <c:pt idx="17407">
                  <c:v>2.2584588007414834E-4</c:v>
                </c:pt>
                <c:pt idx="17408">
                  <c:v>2.2584588007414834E-4</c:v>
                </c:pt>
                <c:pt idx="17409">
                  <c:v>2.2584588007414834E-4</c:v>
                </c:pt>
                <c:pt idx="17410">
                  <c:v>2.2584588007414834E-4</c:v>
                </c:pt>
                <c:pt idx="17411">
                  <c:v>2.2584588007414834E-4</c:v>
                </c:pt>
                <c:pt idx="17412">
                  <c:v>2.2584588007414834E-4</c:v>
                </c:pt>
                <c:pt idx="17413">
                  <c:v>2.2584588007414834E-4</c:v>
                </c:pt>
                <c:pt idx="17414">
                  <c:v>2.2584588007414834E-4</c:v>
                </c:pt>
                <c:pt idx="17415">
                  <c:v>2.2584588007414834E-4</c:v>
                </c:pt>
                <c:pt idx="17416">
                  <c:v>2.2584588007414834E-4</c:v>
                </c:pt>
                <c:pt idx="17417">
                  <c:v>2.2584588007414834E-4</c:v>
                </c:pt>
                <c:pt idx="17418">
                  <c:v>2.2584588007414834E-4</c:v>
                </c:pt>
                <c:pt idx="17419">
                  <c:v>2.2584588007414834E-4</c:v>
                </c:pt>
                <c:pt idx="17420">
                  <c:v>2.2584588007414834E-4</c:v>
                </c:pt>
                <c:pt idx="17421">
                  <c:v>2.2584588007414834E-4</c:v>
                </c:pt>
                <c:pt idx="17422">
                  <c:v>2.2584588007414834E-4</c:v>
                </c:pt>
                <c:pt idx="17423">
                  <c:v>2.2584588007414834E-4</c:v>
                </c:pt>
                <c:pt idx="17424">
                  <c:v>2.2584588007414834E-4</c:v>
                </c:pt>
                <c:pt idx="17425">
                  <c:v>2.2584588007414834E-4</c:v>
                </c:pt>
                <c:pt idx="17426">
                  <c:v>2.2584588007414834E-4</c:v>
                </c:pt>
                <c:pt idx="17427">
                  <c:v>2.2584588007414834E-4</c:v>
                </c:pt>
                <c:pt idx="17428">
                  <c:v>2.2584588007414834E-4</c:v>
                </c:pt>
                <c:pt idx="17429">
                  <c:v>2.2584588007414834E-4</c:v>
                </c:pt>
                <c:pt idx="17430">
                  <c:v>2.2584588007414834E-4</c:v>
                </c:pt>
                <c:pt idx="17431">
                  <c:v>2.2584588007414834E-4</c:v>
                </c:pt>
                <c:pt idx="17432">
                  <c:v>2.2584588007414834E-4</c:v>
                </c:pt>
                <c:pt idx="17433">
                  <c:v>2.2584588007414834E-4</c:v>
                </c:pt>
                <c:pt idx="17434">
                  <c:v>2.2584588007414834E-4</c:v>
                </c:pt>
                <c:pt idx="17435">
                  <c:v>2.2584588007414834E-4</c:v>
                </c:pt>
                <c:pt idx="17436">
                  <c:v>2.2584588007414834E-4</c:v>
                </c:pt>
                <c:pt idx="17437">
                  <c:v>2.2584588007414834E-4</c:v>
                </c:pt>
                <c:pt idx="17438">
                  <c:v>2.2584588007414834E-4</c:v>
                </c:pt>
                <c:pt idx="17439">
                  <c:v>2.2584588007414834E-4</c:v>
                </c:pt>
                <c:pt idx="17440">
                  <c:v>2.2584588007414834E-4</c:v>
                </c:pt>
                <c:pt idx="17441">
                  <c:v>2.2584588007414834E-4</c:v>
                </c:pt>
                <c:pt idx="17442">
                  <c:v>2.2584588007414834E-4</c:v>
                </c:pt>
                <c:pt idx="17443">
                  <c:v>2.2584588007414834E-4</c:v>
                </c:pt>
                <c:pt idx="17444">
                  <c:v>2.2584588007414834E-4</c:v>
                </c:pt>
                <c:pt idx="17445">
                  <c:v>2.2584588007414834E-4</c:v>
                </c:pt>
                <c:pt idx="17446">
                  <c:v>5.5571506775687896E-12</c:v>
                </c:pt>
                <c:pt idx="17447">
                  <c:v>3.0992637462502453E-12</c:v>
                </c:pt>
                <c:pt idx="17448">
                  <c:v>2.9857100297056999E-12</c:v>
                </c:pt>
                <c:pt idx="17449">
                  <c:v>2.8839915970400176E-12</c:v>
                </c:pt>
                <c:pt idx="17450">
                  <c:v>2.8686504175617509E-12</c:v>
                </c:pt>
                <c:pt idx="17451">
                  <c:v>2.8457974813339744E-12</c:v>
                </c:pt>
                <c:pt idx="17452">
                  <c:v>2.9461688068892677E-12</c:v>
                </c:pt>
                <c:pt idx="17453">
                  <c:v>2.9461688068892677E-12</c:v>
                </c:pt>
                <c:pt idx="17454">
                  <c:v>3.0500802308035654E-12</c:v>
                </c:pt>
                <c:pt idx="17455">
                  <c:v>3.0500802308035654E-12</c:v>
                </c:pt>
                <c:pt idx="17456">
                  <c:v>3.1241586615695918E-12</c:v>
                </c:pt>
                <c:pt idx="17457">
                  <c:v>3.0992637462502453E-12</c:v>
                </c:pt>
                <c:pt idx="17458">
                  <c:v>3.2085748312789619E-12</c:v>
                </c:pt>
                <c:pt idx="17459">
                  <c:v>3.1915137360095216E-12</c:v>
                </c:pt>
                <c:pt idx="17460">
                  <c:v>3.1241586615695918E-12</c:v>
                </c:pt>
                <c:pt idx="17461">
                  <c:v>3.2603209473426953E-12</c:v>
                </c:pt>
                <c:pt idx="17462">
                  <c:v>3.1324947680541604E-12</c:v>
                </c:pt>
                <c:pt idx="17463">
                  <c:v>3.2000295641835531E-12</c:v>
                </c:pt>
                <c:pt idx="17464">
                  <c:v>3.1915137360095216E-12</c:v>
                </c:pt>
                <c:pt idx="17465">
                  <c:v>3.1576566124061822E-12</c:v>
                </c:pt>
                <c:pt idx="17466">
                  <c:v>3.30407156346027E-12</c:v>
                </c:pt>
                <c:pt idx="17467">
                  <c:v>3.3484162831473145E-12</c:v>
                </c:pt>
                <c:pt idx="17468">
                  <c:v>3.3217413201353164E-12</c:v>
                </c:pt>
                <c:pt idx="17469">
                  <c:v>3.4388991929778689E-12</c:v>
                </c:pt>
                <c:pt idx="17470">
                  <c:v>3.411496261989096E-12</c:v>
                </c:pt>
                <c:pt idx="17471">
                  <c:v>3.2952788616602447E-12</c:v>
                </c:pt>
                <c:pt idx="17472">
                  <c:v>3.3394985819900393E-12</c:v>
                </c:pt>
                <c:pt idx="17473">
                  <c:v>3.3843187760050095E-12</c:v>
                </c:pt>
                <c:pt idx="17474">
                  <c:v>3.3306116028102389E-12</c:v>
                </c:pt>
                <c:pt idx="17475">
                  <c:v>3.4297405123600092E-12</c:v>
                </c:pt>
                <c:pt idx="17476">
                  <c:v>3.2865026792404902E-12</c:v>
                </c:pt>
                <c:pt idx="17477">
                  <c:v>3.3394985819900393E-12</c:v>
                </c:pt>
                <c:pt idx="17478">
                  <c:v>3.4297405123600092E-12</c:v>
                </c:pt>
                <c:pt idx="17479">
                  <c:v>3.3128946613241526E-12</c:v>
                </c:pt>
                <c:pt idx="17480">
                  <c:v>3.3663231897725523E-12</c:v>
                </c:pt>
                <c:pt idx="17481">
                  <c:v>3.2952788616602447E-12</c:v>
                </c:pt>
                <c:pt idx="17482">
                  <c:v>3.375305457195972E-12</c:v>
                </c:pt>
                <c:pt idx="17483">
                  <c:v>3.3484162831473145E-12</c:v>
                </c:pt>
                <c:pt idx="17484">
                  <c:v>3.4297405123600092E-12</c:v>
                </c:pt>
                <c:pt idx="17485">
                  <c:v>3.4206062236844421E-12</c:v>
                </c:pt>
                <c:pt idx="17486">
                  <c:v>3.5412510633562259E-12</c:v>
                </c:pt>
                <c:pt idx="17487">
                  <c:v>3.3394985819900393E-12</c:v>
                </c:pt>
                <c:pt idx="17488">
                  <c:v>3.5696887808144226E-12</c:v>
                </c:pt>
                <c:pt idx="17489">
                  <c:v>3.6369448700867968E-12</c:v>
                </c:pt>
                <c:pt idx="17490">
                  <c:v>3.494352538063431E-12</c:v>
                </c:pt>
                <c:pt idx="17491">
                  <c:v>3.4850534659152566E-12</c:v>
                </c:pt>
                <c:pt idx="17492">
                  <c:v>3.5696887808144226E-12</c:v>
                </c:pt>
                <c:pt idx="17493">
                  <c:v>3.5412510633562259E-12</c:v>
                </c:pt>
                <c:pt idx="17494">
                  <c:v>3.5318197931569825E-12</c:v>
                </c:pt>
                <c:pt idx="17495">
                  <c:v>3.5601892259876726E-12</c:v>
                </c:pt>
                <c:pt idx="17496">
                  <c:v>3.5601892259876726E-12</c:v>
                </c:pt>
                <c:pt idx="17497">
                  <c:v>3.3933561637218772E-12</c:v>
                </c:pt>
                <c:pt idx="17498">
                  <c:v>3.375305457195972E-12</c:v>
                </c:pt>
                <c:pt idx="17499">
                  <c:v>3.5507075185486905E-12</c:v>
                </c:pt>
                <c:pt idx="17500">
                  <c:v>3.67594103310252E-12</c:v>
                </c:pt>
                <c:pt idx="17501">
                  <c:v>3.5036837567801216E-12</c:v>
                </c:pt>
                <c:pt idx="17502">
                  <c:v>3.5412510633562259E-12</c:v>
                </c:pt>
                <c:pt idx="17503">
                  <c:v>3.4388991929778689E-12</c:v>
                </c:pt>
                <c:pt idx="17504">
                  <c:v>3.5696887808144226E-12</c:v>
                </c:pt>
                <c:pt idx="17505">
                  <c:v>3.6369448700867968E-12</c:v>
                </c:pt>
                <c:pt idx="17506">
                  <c:v>3.6272587424568028E-12</c:v>
                </c:pt>
                <c:pt idx="17507">
                  <c:v>3.5696887808144226E-12</c:v>
                </c:pt>
                <c:pt idx="17508">
                  <c:v>3.4024176846194972E-12</c:v>
                </c:pt>
                <c:pt idx="17509">
                  <c:v>3.6857494452871758E-12</c:v>
                </c:pt>
                <c:pt idx="17510">
                  <c:v>3.5224210142091906E-12</c:v>
                </c:pt>
                <c:pt idx="17511">
                  <c:v>3.5792211752713246E-12</c:v>
                </c:pt>
                <c:pt idx="17512">
                  <c:v>3.4850534659152566E-12</c:v>
                </c:pt>
                <c:pt idx="17513">
                  <c:v>3.7054603669825891E-12</c:v>
                </c:pt>
                <c:pt idx="17514">
                  <c:v>3.6466492298840415E-12</c:v>
                </c:pt>
                <c:pt idx="17515">
                  <c:v>3.67594103310252E-12</c:v>
                </c:pt>
                <c:pt idx="17516">
                  <c:v>3.7153553219860432E-12</c:v>
                </c:pt>
                <c:pt idx="17517">
                  <c:v>3.4665149823888692E-12</c:v>
                </c:pt>
                <c:pt idx="17518">
                  <c:v>3.7252689022318445E-12</c:v>
                </c:pt>
                <c:pt idx="17519">
                  <c:v>3.617598411497309E-12</c:v>
                </c:pt>
                <c:pt idx="17520">
                  <c:v>3.617598411497309E-12</c:v>
                </c:pt>
                <c:pt idx="17521">
                  <c:v>3.6369448700867968E-12</c:v>
                </c:pt>
                <c:pt idx="17522">
                  <c:v>3.6079638085050986E-12</c:v>
                </c:pt>
                <c:pt idx="17523">
                  <c:v>3.5792211752713246E-12</c:v>
                </c:pt>
                <c:pt idx="17524">
                  <c:v>3.6661510485746174E-12</c:v>
                </c:pt>
                <c:pt idx="17525">
                  <c:v>3.5696887808144226E-12</c:v>
                </c:pt>
                <c:pt idx="17526">
                  <c:v>3.7451911689828132E-12</c:v>
                </c:pt>
                <c:pt idx="17527">
                  <c:v>3.6272587424568028E-12</c:v>
                </c:pt>
                <c:pt idx="17528">
                  <c:v>3.6079638085050986E-12</c:v>
                </c:pt>
                <c:pt idx="17529">
                  <c:v>3.6079638085050986E-12</c:v>
                </c:pt>
                <c:pt idx="17530">
                  <c:v>3.617598411497309E-12</c:v>
                </c:pt>
                <c:pt idx="17531">
                  <c:v>3.6272587424568028E-12</c:v>
                </c:pt>
                <c:pt idx="17532">
                  <c:v>3.6369448700867968E-12</c:v>
                </c:pt>
                <c:pt idx="17533">
                  <c:v>3.5887790247607665E-12</c:v>
                </c:pt>
                <c:pt idx="17534">
                  <c:v>3.5792211752713246E-12</c:v>
                </c:pt>
                <c:pt idx="17535">
                  <c:v>3.5130398933154308E-12</c:v>
                </c:pt>
                <c:pt idx="17536">
                  <c:v>3.617598411497309E-12</c:v>
                </c:pt>
                <c:pt idx="17537">
                  <c:v>3.6563871373150846E-12</c:v>
                </c:pt>
                <c:pt idx="17538">
                  <c:v>3.5696887808144226E-12</c:v>
                </c:pt>
                <c:pt idx="17539">
                  <c:v>3.4850534659152566E-12</c:v>
                </c:pt>
                <c:pt idx="17540">
                  <c:v>3.5224210142091906E-12</c:v>
                </c:pt>
                <c:pt idx="17541">
                  <c:v>3.4850534659152566E-12</c:v>
                </c:pt>
                <c:pt idx="17542">
                  <c:v>3.4297405123600092E-12</c:v>
                </c:pt>
                <c:pt idx="17543">
                  <c:v>3.3843187760050095E-12</c:v>
                </c:pt>
                <c:pt idx="17544">
                  <c:v>3.4297405123600092E-12</c:v>
                </c:pt>
                <c:pt idx="17545">
                  <c:v>3.5696887808144226E-12</c:v>
                </c:pt>
                <c:pt idx="17546">
                  <c:v>3.5696887808144226E-12</c:v>
                </c:pt>
                <c:pt idx="17547">
                  <c:v>3.5036837567801216E-12</c:v>
                </c:pt>
                <c:pt idx="17548">
                  <c:v>3.617598411497309E-12</c:v>
                </c:pt>
                <c:pt idx="17549">
                  <c:v>3.4850534659152566E-12</c:v>
                </c:pt>
                <c:pt idx="17550">
                  <c:v>3.5318197931569825E-12</c:v>
                </c:pt>
                <c:pt idx="17551">
                  <c:v>3.6079638085050986E-12</c:v>
                </c:pt>
                <c:pt idx="17552">
                  <c:v>3.4572827537601409E-12</c:v>
                </c:pt>
                <c:pt idx="17553">
                  <c:v>3.5887790247607665E-12</c:v>
                </c:pt>
                <c:pt idx="17554">
                  <c:v>3.4206062236844421E-12</c:v>
                </c:pt>
                <c:pt idx="17555">
                  <c:v>3.4665149823888692E-12</c:v>
                </c:pt>
                <c:pt idx="17556">
                  <c:v>3.5696887808144226E-12</c:v>
                </c:pt>
                <c:pt idx="17557">
                  <c:v>3.6079638085050986E-12</c:v>
                </c:pt>
                <c:pt idx="17558">
                  <c:v>3.5696887808144226E-12</c:v>
                </c:pt>
                <c:pt idx="17559">
                  <c:v>3.67594103310252E-12</c:v>
                </c:pt>
                <c:pt idx="17560">
                  <c:v>3.5696887808144226E-12</c:v>
                </c:pt>
                <c:pt idx="17561">
                  <c:v>3.4572827537601409E-12</c:v>
                </c:pt>
                <c:pt idx="17562">
                  <c:v>3.5224210142091906E-12</c:v>
                </c:pt>
                <c:pt idx="17563">
                  <c:v>3.5507075185486905E-12</c:v>
                </c:pt>
                <c:pt idx="17564">
                  <c:v>3.5318197931569825E-12</c:v>
                </c:pt>
                <c:pt idx="17565">
                  <c:v>3.5792211752713246E-12</c:v>
                </c:pt>
                <c:pt idx="17566">
                  <c:v>3.5887790247607665E-12</c:v>
                </c:pt>
                <c:pt idx="17567">
                  <c:v>3.5130398933154308E-12</c:v>
                </c:pt>
                <c:pt idx="17568">
                  <c:v>3.5224210142091906E-12</c:v>
                </c:pt>
                <c:pt idx="17569">
                  <c:v>3.5507075185486905E-12</c:v>
                </c:pt>
                <c:pt idx="17570">
                  <c:v>3.6466492298840415E-12</c:v>
                </c:pt>
                <c:pt idx="17571">
                  <c:v>3.494352538063431E-12</c:v>
                </c:pt>
                <c:pt idx="17572">
                  <c:v>3.4757718644959263E-12</c:v>
                </c:pt>
                <c:pt idx="17573">
                  <c:v>3.4388991929778689E-12</c:v>
                </c:pt>
                <c:pt idx="17574">
                  <c:v>3.4024176846194972E-12</c:v>
                </c:pt>
                <c:pt idx="17575">
                  <c:v>3.5507075185486905E-12</c:v>
                </c:pt>
                <c:pt idx="17576">
                  <c:v>3.4665149823888692E-12</c:v>
                </c:pt>
                <c:pt idx="17577">
                  <c:v>3.5036837567801216E-12</c:v>
                </c:pt>
                <c:pt idx="17578">
                  <c:v>3.5601892259876726E-12</c:v>
                </c:pt>
                <c:pt idx="17579">
                  <c:v>3.4297405123600092E-12</c:v>
                </c:pt>
                <c:pt idx="17580">
                  <c:v>3.4757718644959263E-12</c:v>
                </c:pt>
                <c:pt idx="17581">
                  <c:v>3.6369448700867968E-12</c:v>
                </c:pt>
                <c:pt idx="17582">
                  <c:v>3.67594103310252E-12</c:v>
                </c:pt>
                <c:pt idx="17583">
                  <c:v>3.5224210142091906E-12</c:v>
                </c:pt>
                <c:pt idx="17584">
                  <c:v>3.5412510633562259E-12</c:v>
                </c:pt>
                <c:pt idx="17585">
                  <c:v>3.4757718644959263E-12</c:v>
                </c:pt>
                <c:pt idx="17586">
                  <c:v>3.5507075185486905E-12</c:v>
                </c:pt>
                <c:pt idx="17587">
                  <c:v>3.4206062236844421E-12</c:v>
                </c:pt>
                <c:pt idx="17588">
                  <c:v>3.8055915358440735E-12</c:v>
                </c:pt>
                <c:pt idx="17589">
                  <c:v>3.5130398933154308E-12</c:v>
                </c:pt>
                <c:pt idx="17590">
                  <c:v>3.4757718644959263E-12</c:v>
                </c:pt>
                <c:pt idx="17591">
                  <c:v>3.2952788616602447E-12</c:v>
                </c:pt>
                <c:pt idx="17592">
                  <c:v>3.5318197931569825E-12</c:v>
                </c:pt>
                <c:pt idx="17593">
                  <c:v>3.5983623972571396E-12</c:v>
                </c:pt>
                <c:pt idx="17594">
                  <c:v>3.7054603669825891E-12</c:v>
                </c:pt>
                <c:pt idx="17595">
                  <c:v>3.6661510485746174E-12</c:v>
                </c:pt>
                <c:pt idx="17596">
                  <c:v>3.5792211752713246E-12</c:v>
                </c:pt>
                <c:pt idx="17597">
                  <c:v>3.6272587424568028E-12</c:v>
                </c:pt>
                <c:pt idx="17598">
                  <c:v>3.6466492298840415E-12</c:v>
                </c:pt>
                <c:pt idx="17599">
                  <c:v>3.494352538063431E-12</c:v>
                </c:pt>
                <c:pt idx="17600">
                  <c:v>3.5887790247607665E-12</c:v>
                </c:pt>
                <c:pt idx="17601">
                  <c:v>3.411496261989096E-12</c:v>
                </c:pt>
                <c:pt idx="17602">
                  <c:v>3.4757718644959263E-12</c:v>
                </c:pt>
                <c:pt idx="17603">
                  <c:v>3.7153553219860432E-12</c:v>
                </c:pt>
                <c:pt idx="17604">
                  <c:v>3.5696887808144226E-12</c:v>
                </c:pt>
                <c:pt idx="17605">
                  <c:v>3.5036837567801216E-12</c:v>
                </c:pt>
                <c:pt idx="17606">
                  <c:v>3.5036837567801216E-12</c:v>
                </c:pt>
                <c:pt idx="17607">
                  <c:v>3.6272587424568028E-12</c:v>
                </c:pt>
                <c:pt idx="17608">
                  <c:v>3.7054603669825891E-12</c:v>
                </c:pt>
                <c:pt idx="17609">
                  <c:v>3.8361520171320276E-12</c:v>
                </c:pt>
                <c:pt idx="17610">
                  <c:v>3.8463959673667009E-12</c:v>
                </c:pt>
                <c:pt idx="17611">
                  <c:v>3.7451911689828132E-12</c:v>
                </c:pt>
                <c:pt idx="17612">
                  <c:v>3.5792211752713246E-12</c:v>
                </c:pt>
                <c:pt idx="17613">
                  <c:v>3.5887790247607665E-12</c:v>
                </c:pt>
                <c:pt idx="17614">
                  <c:v>3.4388991929778689E-12</c:v>
                </c:pt>
                <c:pt idx="17615">
                  <c:v>3.6079638085050986E-12</c:v>
                </c:pt>
                <c:pt idx="17616">
                  <c:v>3.6955917648111122E-12</c:v>
                </c:pt>
                <c:pt idx="17617">
                  <c:v>3.5507075185486905E-12</c:v>
                </c:pt>
                <c:pt idx="17618">
                  <c:v>3.6272587424568028E-12</c:v>
                </c:pt>
                <c:pt idx="17619">
                  <c:v>3.5224210142091906E-12</c:v>
                </c:pt>
                <c:pt idx="17620">
                  <c:v>3.6369448700867968E-12</c:v>
                </c:pt>
                <c:pt idx="17621">
                  <c:v>3.6272587424568028E-12</c:v>
                </c:pt>
                <c:pt idx="17622">
                  <c:v>3.5036837567801216E-12</c:v>
                </c:pt>
                <c:pt idx="17623">
                  <c:v>3.617598411497309E-12</c:v>
                </c:pt>
                <c:pt idx="17624">
                  <c:v>3.67594103310252E-12</c:v>
                </c:pt>
                <c:pt idx="17625">
                  <c:v>3.4665149823888692E-12</c:v>
                </c:pt>
                <c:pt idx="17626">
                  <c:v>3.5224210142091906E-12</c:v>
                </c:pt>
                <c:pt idx="17627">
                  <c:v>3.6369448700867968E-12</c:v>
                </c:pt>
                <c:pt idx="17628">
                  <c:v>3.6466492298840415E-12</c:v>
                </c:pt>
                <c:pt idx="17629">
                  <c:v>3.5887790247607665E-12</c:v>
                </c:pt>
                <c:pt idx="17630">
                  <c:v>3.4757718644959263E-12</c:v>
                </c:pt>
                <c:pt idx="17631">
                  <c:v>3.5036837567801216E-12</c:v>
                </c:pt>
                <c:pt idx="17632">
                  <c:v>3.5036837567801216E-12</c:v>
                </c:pt>
                <c:pt idx="17633">
                  <c:v>3.6563871373150846E-12</c:v>
                </c:pt>
                <c:pt idx="17634">
                  <c:v>3.617598411497309E-12</c:v>
                </c:pt>
                <c:pt idx="17635">
                  <c:v>3.5412510633562259E-12</c:v>
                </c:pt>
                <c:pt idx="17636">
                  <c:v>3.5887790247607665E-12</c:v>
                </c:pt>
                <c:pt idx="17637">
                  <c:v>3.5318197931569825E-12</c:v>
                </c:pt>
                <c:pt idx="17638">
                  <c:v>3.6955917648111122E-12</c:v>
                </c:pt>
                <c:pt idx="17639">
                  <c:v>3.5696887808144226E-12</c:v>
                </c:pt>
                <c:pt idx="17640">
                  <c:v>3.5696887808144226E-12</c:v>
                </c:pt>
                <c:pt idx="17641">
                  <c:v>3.617598411497309E-12</c:v>
                </c:pt>
                <c:pt idx="17642">
                  <c:v>3.5130398933154308E-12</c:v>
                </c:pt>
                <c:pt idx="17643">
                  <c:v>3.5507075185486905E-12</c:v>
                </c:pt>
                <c:pt idx="17644">
                  <c:v>3.5887790247607665E-12</c:v>
                </c:pt>
                <c:pt idx="17645">
                  <c:v>3.6272587424568028E-12</c:v>
                </c:pt>
                <c:pt idx="17646">
                  <c:v>3.5130398933154308E-12</c:v>
                </c:pt>
                <c:pt idx="17647">
                  <c:v>3.617598411497309E-12</c:v>
                </c:pt>
                <c:pt idx="17648">
                  <c:v>3.4206062236844421E-12</c:v>
                </c:pt>
                <c:pt idx="17649">
                  <c:v>3.4572827537601409E-12</c:v>
                </c:pt>
                <c:pt idx="17650">
                  <c:v>3.5318197931569825E-12</c:v>
                </c:pt>
                <c:pt idx="17651">
                  <c:v>3.4297405123600092E-12</c:v>
                </c:pt>
                <c:pt idx="17652">
                  <c:v>3.4572827537601409E-12</c:v>
                </c:pt>
                <c:pt idx="17653">
                  <c:v>3.617598411497309E-12</c:v>
                </c:pt>
                <c:pt idx="17654">
                  <c:v>3.617598411497309E-12</c:v>
                </c:pt>
                <c:pt idx="17655">
                  <c:v>3.6466492298840415E-12</c:v>
                </c:pt>
                <c:pt idx="17656">
                  <c:v>3.617598411497309E-12</c:v>
                </c:pt>
                <c:pt idx="17657">
                  <c:v>3.5983623972571396E-12</c:v>
                </c:pt>
                <c:pt idx="17658">
                  <c:v>3.4024176846194972E-12</c:v>
                </c:pt>
                <c:pt idx="17659">
                  <c:v>3.5224210142091906E-12</c:v>
                </c:pt>
                <c:pt idx="17660">
                  <c:v>3.4665149823888692E-12</c:v>
                </c:pt>
                <c:pt idx="17661">
                  <c:v>3.5887790247607665E-12</c:v>
                </c:pt>
                <c:pt idx="17662">
                  <c:v>3.4480823306735576E-12</c:v>
                </c:pt>
                <c:pt idx="17663">
                  <c:v>3.5224210142091906E-12</c:v>
                </c:pt>
                <c:pt idx="17664">
                  <c:v>3.4665149823888692E-12</c:v>
                </c:pt>
                <c:pt idx="17665">
                  <c:v>3.5792211752713246E-12</c:v>
                </c:pt>
                <c:pt idx="17666">
                  <c:v>3.494352538063431E-12</c:v>
                </c:pt>
                <c:pt idx="17667">
                  <c:v>3.4388991929778689E-12</c:v>
                </c:pt>
                <c:pt idx="17668">
                  <c:v>3.5130398933154308E-12</c:v>
                </c:pt>
                <c:pt idx="17669">
                  <c:v>3.3933561637218772E-12</c:v>
                </c:pt>
                <c:pt idx="17670">
                  <c:v>3.4297405123600092E-12</c:v>
                </c:pt>
                <c:pt idx="17671">
                  <c:v>3.5318197931569825E-12</c:v>
                </c:pt>
                <c:pt idx="17672">
                  <c:v>3.4572827537601409E-12</c:v>
                </c:pt>
                <c:pt idx="17673">
                  <c:v>3.4388991929778689E-12</c:v>
                </c:pt>
                <c:pt idx="17674">
                  <c:v>3.4297405123600092E-12</c:v>
                </c:pt>
                <c:pt idx="17675">
                  <c:v>3.4480823306735576E-12</c:v>
                </c:pt>
                <c:pt idx="17676">
                  <c:v>3.4206062236844421E-12</c:v>
                </c:pt>
                <c:pt idx="17677">
                  <c:v>3.4480823306735576E-12</c:v>
                </c:pt>
                <c:pt idx="17678">
                  <c:v>3.4572827537601409E-12</c:v>
                </c:pt>
                <c:pt idx="17679">
                  <c:v>3.5130398933154308E-12</c:v>
                </c:pt>
                <c:pt idx="17680">
                  <c:v>3.3933561637218772E-12</c:v>
                </c:pt>
                <c:pt idx="17681">
                  <c:v>3.4757718644959263E-12</c:v>
                </c:pt>
                <c:pt idx="17682">
                  <c:v>3.4388991929778689E-12</c:v>
                </c:pt>
                <c:pt idx="17683">
                  <c:v>3.4480823306735576E-12</c:v>
                </c:pt>
                <c:pt idx="17684">
                  <c:v>3.3933561637218772E-12</c:v>
                </c:pt>
                <c:pt idx="17685">
                  <c:v>3.4850534659152566E-12</c:v>
                </c:pt>
                <c:pt idx="17686">
                  <c:v>3.4665149823888692E-12</c:v>
                </c:pt>
                <c:pt idx="17687">
                  <c:v>3.3128946613241526E-12</c:v>
                </c:pt>
                <c:pt idx="17688">
                  <c:v>3.5224210142091906E-12</c:v>
                </c:pt>
                <c:pt idx="17689">
                  <c:v>3.4206062236844421E-12</c:v>
                </c:pt>
                <c:pt idx="17690">
                  <c:v>3.3306116028102389E-12</c:v>
                </c:pt>
                <c:pt idx="17691">
                  <c:v>3.3217413201353164E-12</c:v>
                </c:pt>
                <c:pt idx="17692">
                  <c:v>3.4665149823888692E-12</c:v>
                </c:pt>
                <c:pt idx="17693">
                  <c:v>3.4297405123600092E-12</c:v>
                </c:pt>
                <c:pt idx="17694">
                  <c:v>3.5887790247607665E-12</c:v>
                </c:pt>
                <c:pt idx="17695">
                  <c:v>3.4206062236844421E-12</c:v>
                </c:pt>
                <c:pt idx="17696">
                  <c:v>3.5983623972571396E-12</c:v>
                </c:pt>
                <c:pt idx="17697">
                  <c:v>3.494352538063431E-12</c:v>
                </c:pt>
                <c:pt idx="17698">
                  <c:v>3.4297405123600092E-12</c:v>
                </c:pt>
                <c:pt idx="17699">
                  <c:v>3.4850534659152566E-12</c:v>
                </c:pt>
                <c:pt idx="17700">
                  <c:v>3.5224210142091906E-12</c:v>
                </c:pt>
                <c:pt idx="17701">
                  <c:v>3.4297405123600092E-12</c:v>
                </c:pt>
                <c:pt idx="17702">
                  <c:v>3.4480823306735576E-12</c:v>
                </c:pt>
                <c:pt idx="17703">
                  <c:v>3.4206062236844421E-12</c:v>
                </c:pt>
                <c:pt idx="17704">
                  <c:v>3.3484162831473145E-12</c:v>
                </c:pt>
                <c:pt idx="17705">
                  <c:v>3.4480823306735576E-12</c:v>
                </c:pt>
                <c:pt idx="17706">
                  <c:v>3.4480823306735576E-12</c:v>
                </c:pt>
                <c:pt idx="17707">
                  <c:v>3.3663231897725523E-12</c:v>
                </c:pt>
                <c:pt idx="17708">
                  <c:v>3.4206062236844421E-12</c:v>
                </c:pt>
                <c:pt idx="17709">
                  <c:v>3.3663231897725523E-12</c:v>
                </c:pt>
                <c:pt idx="17710">
                  <c:v>3.5036837567801216E-12</c:v>
                </c:pt>
                <c:pt idx="17711">
                  <c:v>3.4757718644959263E-12</c:v>
                </c:pt>
                <c:pt idx="17712">
                  <c:v>3.5601892259876726E-12</c:v>
                </c:pt>
                <c:pt idx="17713">
                  <c:v>3.4572827537601409E-12</c:v>
                </c:pt>
                <c:pt idx="17714">
                  <c:v>3.494352538063431E-12</c:v>
                </c:pt>
                <c:pt idx="17715">
                  <c:v>3.3217413201353164E-12</c:v>
                </c:pt>
                <c:pt idx="17716">
                  <c:v>3.5318197931569825E-12</c:v>
                </c:pt>
                <c:pt idx="17717">
                  <c:v>3.5224210142091906E-12</c:v>
                </c:pt>
                <c:pt idx="17718">
                  <c:v>3.5983623972571396E-12</c:v>
                </c:pt>
                <c:pt idx="17719">
                  <c:v>3.4572827537601409E-12</c:v>
                </c:pt>
                <c:pt idx="17720">
                  <c:v>3.494352538063431E-12</c:v>
                </c:pt>
                <c:pt idx="17721">
                  <c:v>3.4850534659152566E-12</c:v>
                </c:pt>
                <c:pt idx="17722">
                  <c:v>3.5412510633562259E-12</c:v>
                </c:pt>
                <c:pt idx="17723">
                  <c:v>3.5224210142091906E-12</c:v>
                </c:pt>
                <c:pt idx="17724">
                  <c:v>3.4388991929778689E-12</c:v>
                </c:pt>
                <c:pt idx="17725">
                  <c:v>3.5130398933154308E-12</c:v>
                </c:pt>
                <c:pt idx="17726">
                  <c:v>3.411496261989096E-12</c:v>
                </c:pt>
                <c:pt idx="17727">
                  <c:v>3.5696887808144226E-12</c:v>
                </c:pt>
                <c:pt idx="17728">
                  <c:v>3.5601892259876726E-12</c:v>
                </c:pt>
                <c:pt idx="17729">
                  <c:v>3.3843187760050095E-12</c:v>
                </c:pt>
                <c:pt idx="17730">
                  <c:v>3.5130398933154308E-12</c:v>
                </c:pt>
                <c:pt idx="17731">
                  <c:v>3.4757718644959263E-12</c:v>
                </c:pt>
                <c:pt idx="17732">
                  <c:v>3.5130398933154308E-12</c:v>
                </c:pt>
                <c:pt idx="17733">
                  <c:v>3.4297405123600092E-12</c:v>
                </c:pt>
                <c:pt idx="17734">
                  <c:v>3.375305457195972E-12</c:v>
                </c:pt>
                <c:pt idx="17735">
                  <c:v>3.4665149823888692E-12</c:v>
                </c:pt>
                <c:pt idx="17736">
                  <c:v>3.3933561637218772E-12</c:v>
                </c:pt>
                <c:pt idx="17737">
                  <c:v>3.4388991929778689E-12</c:v>
                </c:pt>
                <c:pt idx="17738">
                  <c:v>3.3128946613241526E-12</c:v>
                </c:pt>
                <c:pt idx="17739">
                  <c:v>3.5412510633562259E-12</c:v>
                </c:pt>
                <c:pt idx="17740">
                  <c:v>3.5412510633562259E-12</c:v>
                </c:pt>
                <c:pt idx="17741">
                  <c:v>3.4665149823888692E-12</c:v>
                </c:pt>
                <c:pt idx="17742">
                  <c:v>3.5887790247607665E-12</c:v>
                </c:pt>
                <c:pt idx="17743">
                  <c:v>3.5224210142091906E-12</c:v>
                </c:pt>
                <c:pt idx="17744">
                  <c:v>3.4850534659152566E-12</c:v>
                </c:pt>
                <c:pt idx="17745">
                  <c:v>3.375305457195972E-12</c:v>
                </c:pt>
                <c:pt idx="17746">
                  <c:v>3.4297405123600092E-12</c:v>
                </c:pt>
                <c:pt idx="17747">
                  <c:v>3.4388991929778689E-12</c:v>
                </c:pt>
                <c:pt idx="17748">
                  <c:v>3.4480823306735576E-12</c:v>
                </c:pt>
                <c:pt idx="17749">
                  <c:v>3.4388991929778689E-12</c:v>
                </c:pt>
                <c:pt idx="17750">
                  <c:v>3.5036837567801216E-12</c:v>
                </c:pt>
                <c:pt idx="17751">
                  <c:v>3.4665149823888692E-12</c:v>
                </c:pt>
                <c:pt idx="17752">
                  <c:v>3.4572827537601409E-12</c:v>
                </c:pt>
                <c:pt idx="17753">
                  <c:v>3.3573577978777931E-12</c:v>
                </c:pt>
                <c:pt idx="17754">
                  <c:v>3.4480823306735576E-12</c:v>
                </c:pt>
                <c:pt idx="17755">
                  <c:v>3.3663231897725523E-12</c:v>
                </c:pt>
                <c:pt idx="17756">
                  <c:v>3.5130398933154308E-12</c:v>
                </c:pt>
                <c:pt idx="17757">
                  <c:v>3.5036837567801216E-12</c:v>
                </c:pt>
                <c:pt idx="17758">
                  <c:v>3.4850534659152566E-12</c:v>
                </c:pt>
                <c:pt idx="17759">
                  <c:v>3.5696887808144226E-12</c:v>
                </c:pt>
                <c:pt idx="17760">
                  <c:v>3.4757718644959263E-12</c:v>
                </c:pt>
                <c:pt idx="17761">
                  <c:v>3.3843187760050095E-12</c:v>
                </c:pt>
                <c:pt idx="17762">
                  <c:v>3.4665149823888692E-12</c:v>
                </c:pt>
                <c:pt idx="17763">
                  <c:v>3.5036837567801216E-12</c:v>
                </c:pt>
                <c:pt idx="17764">
                  <c:v>3.4757718644959263E-12</c:v>
                </c:pt>
                <c:pt idx="17765">
                  <c:v>3.5696887808144226E-12</c:v>
                </c:pt>
                <c:pt idx="17766">
                  <c:v>3.411496261989096E-12</c:v>
                </c:pt>
                <c:pt idx="17767">
                  <c:v>3.5318197931569825E-12</c:v>
                </c:pt>
                <c:pt idx="17768">
                  <c:v>3.4665149823888692E-12</c:v>
                </c:pt>
                <c:pt idx="17769">
                  <c:v>3.3843187760050095E-12</c:v>
                </c:pt>
                <c:pt idx="17770">
                  <c:v>3.4480823306735576E-12</c:v>
                </c:pt>
                <c:pt idx="17771">
                  <c:v>3.4480823306735576E-12</c:v>
                </c:pt>
                <c:pt idx="17772">
                  <c:v>3.5224210142091906E-12</c:v>
                </c:pt>
                <c:pt idx="17773">
                  <c:v>3.411496261989096E-12</c:v>
                </c:pt>
                <c:pt idx="17774">
                  <c:v>3.375305457195972E-12</c:v>
                </c:pt>
                <c:pt idx="17775">
                  <c:v>3.411496261989096E-12</c:v>
                </c:pt>
                <c:pt idx="17776">
                  <c:v>3.4024176846194972E-12</c:v>
                </c:pt>
                <c:pt idx="17777">
                  <c:v>3.4850534659152566E-12</c:v>
                </c:pt>
                <c:pt idx="17778">
                  <c:v>3.5036837567801216E-12</c:v>
                </c:pt>
                <c:pt idx="17779">
                  <c:v>3.3217413201353164E-12</c:v>
                </c:pt>
                <c:pt idx="17780">
                  <c:v>3.4480823306735576E-12</c:v>
                </c:pt>
                <c:pt idx="17781">
                  <c:v>3.4297405123600092E-12</c:v>
                </c:pt>
                <c:pt idx="17782">
                  <c:v>3.494352538063431E-12</c:v>
                </c:pt>
                <c:pt idx="17783">
                  <c:v>3.5130398933154308E-12</c:v>
                </c:pt>
                <c:pt idx="17784">
                  <c:v>3.4388991929778689E-12</c:v>
                </c:pt>
                <c:pt idx="17785">
                  <c:v>3.5507075185486905E-12</c:v>
                </c:pt>
                <c:pt idx="17786">
                  <c:v>3.3217413201353164E-12</c:v>
                </c:pt>
                <c:pt idx="17787">
                  <c:v>3.3843187760050095E-12</c:v>
                </c:pt>
                <c:pt idx="17788">
                  <c:v>3.494352538063431E-12</c:v>
                </c:pt>
                <c:pt idx="17789">
                  <c:v>3.4297405123600092E-12</c:v>
                </c:pt>
                <c:pt idx="17790">
                  <c:v>3.4297405123600092E-12</c:v>
                </c:pt>
                <c:pt idx="17791">
                  <c:v>3.4297405123600092E-12</c:v>
                </c:pt>
                <c:pt idx="17792">
                  <c:v>3.3306116028102389E-12</c:v>
                </c:pt>
                <c:pt idx="17793">
                  <c:v>3.4850534659152566E-12</c:v>
                </c:pt>
                <c:pt idx="17794">
                  <c:v>3.3663231897725523E-12</c:v>
                </c:pt>
                <c:pt idx="17795">
                  <c:v>3.4206062236844421E-12</c:v>
                </c:pt>
                <c:pt idx="17796">
                  <c:v>3.5507075185486905E-12</c:v>
                </c:pt>
                <c:pt idx="17797">
                  <c:v>3.4665149823888692E-12</c:v>
                </c:pt>
                <c:pt idx="17798">
                  <c:v>3.3663231897725523E-12</c:v>
                </c:pt>
                <c:pt idx="17799">
                  <c:v>3.5887790247607665E-12</c:v>
                </c:pt>
                <c:pt idx="17800">
                  <c:v>3.4850534659152566E-12</c:v>
                </c:pt>
                <c:pt idx="17801">
                  <c:v>3.4024176846194972E-12</c:v>
                </c:pt>
                <c:pt idx="17802">
                  <c:v>3.6079638085050986E-12</c:v>
                </c:pt>
                <c:pt idx="17803">
                  <c:v>3.4024176846194972E-12</c:v>
                </c:pt>
                <c:pt idx="17804">
                  <c:v>3.5412510633562259E-12</c:v>
                </c:pt>
                <c:pt idx="17805">
                  <c:v>3.3933561637218772E-12</c:v>
                </c:pt>
                <c:pt idx="17806">
                  <c:v>3.411496261989096E-12</c:v>
                </c:pt>
                <c:pt idx="17807">
                  <c:v>3.3573577978777931E-12</c:v>
                </c:pt>
                <c:pt idx="17808">
                  <c:v>3.3484162831473145E-12</c:v>
                </c:pt>
                <c:pt idx="17809">
                  <c:v>3.494352538063431E-12</c:v>
                </c:pt>
                <c:pt idx="17810">
                  <c:v>3.4388991929778689E-12</c:v>
                </c:pt>
                <c:pt idx="17811">
                  <c:v>3.4206062236844421E-12</c:v>
                </c:pt>
                <c:pt idx="17812">
                  <c:v>3.4297405123600092E-12</c:v>
                </c:pt>
                <c:pt idx="17813">
                  <c:v>3.5036837567801216E-12</c:v>
                </c:pt>
                <c:pt idx="17814">
                  <c:v>3.617598411497309E-12</c:v>
                </c:pt>
                <c:pt idx="17815">
                  <c:v>3.5412510633562259E-12</c:v>
                </c:pt>
                <c:pt idx="17816">
                  <c:v>3.5412510633562259E-12</c:v>
                </c:pt>
                <c:pt idx="17817">
                  <c:v>3.5792211752713246E-12</c:v>
                </c:pt>
                <c:pt idx="17818">
                  <c:v>3.5318197931569825E-12</c:v>
                </c:pt>
                <c:pt idx="17819">
                  <c:v>3.5887790247607665E-12</c:v>
                </c:pt>
                <c:pt idx="17820">
                  <c:v>3.5887790247607665E-12</c:v>
                </c:pt>
                <c:pt idx="17821">
                  <c:v>3.4297405123600092E-12</c:v>
                </c:pt>
                <c:pt idx="17822">
                  <c:v>3.4388991929778689E-12</c:v>
                </c:pt>
                <c:pt idx="17823">
                  <c:v>3.4297405123600092E-12</c:v>
                </c:pt>
                <c:pt idx="17824">
                  <c:v>3.4480823306735576E-12</c:v>
                </c:pt>
                <c:pt idx="17825">
                  <c:v>3.375305457195972E-12</c:v>
                </c:pt>
                <c:pt idx="17826">
                  <c:v>3.411496261989096E-12</c:v>
                </c:pt>
                <c:pt idx="17827">
                  <c:v>3.4388991929778689E-12</c:v>
                </c:pt>
                <c:pt idx="17828">
                  <c:v>3.4665149823888692E-12</c:v>
                </c:pt>
                <c:pt idx="17829">
                  <c:v>3.5412510633562259E-12</c:v>
                </c:pt>
                <c:pt idx="17830">
                  <c:v>3.494352538063431E-12</c:v>
                </c:pt>
                <c:pt idx="17831">
                  <c:v>3.5036837567801216E-12</c:v>
                </c:pt>
                <c:pt idx="17832">
                  <c:v>3.4024176846194972E-12</c:v>
                </c:pt>
                <c:pt idx="17833">
                  <c:v>3.5507075185486905E-12</c:v>
                </c:pt>
                <c:pt idx="17834">
                  <c:v>3.4572827537601409E-12</c:v>
                </c:pt>
                <c:pt idx="17835">
                  <c:v>3.5130398933154308E-12</c:v>
                </c:pt>
                <c:pt idx="17836">
                  <c:v>3.494352538063431E-12</c:v>
                </c:pt>
                <c:pt idx="17837">
                  <c:v>3.5130398933154308E-12</c:v>
                </c:pt>
                <c:pt idx="17838">
                  <c:v>3.6272587424568028E-12</c:v>
                </c:pt>
                <c:pt idx="17839">
                  <c:v>3.4572827537601409E-12</c:v>
                </c:pt>
                <c:pt idx="17840">
                  <c:v>3.5224210142091906E-12</c:v>
                </c:pt>
                <c:pt idx="17841">
                  <c:v>3.3573577978777931E-12</c:v>
                </c:pt>
                <c:pt idx="17842">
                  <c:v>3.494352538063431E-12</c:v>
                </c:pt>
                <c:pt idx="17843">
                  <c:v>3.5224210142091906E-12</c:v>
                </c:pt>
                <c:pt idx="17844">
                  <c:v>3.5130398933154308E-12</c:v>
                </c:pt>
                <c:pt idx="17845">
                  <c:v>3.4024176846194972E-12</c:v>
                </c:pt>
                <c:pt idx="17846">
                  <c:v>3.4297405123600092E-12</c:v>
                </c:pt>
                <c:pt idx="17847">
                  <c:v>3.5130398933154308E-12</c:v>
                </c:pt>
                <c:pt idx="17848">
                  <c:v>3.3573577978777931E-12</c:v>
                </c:pt>
                <c:pt idx="17849">
                  <c:v>3.6272587424568028E-12</c:v>
                </c:pt>
                <c:pt idx="17850">
                  <c:v>3.5036837567801216E-12</c:v>
                </c:pt>
                <c:pt idx="17851">
                  <c:v>3.5318197931569825E-12</c:v>
                </c:pt>
                <c:pt idx="17852">
                  <c:v>3.4480823306735576E-12</c:v>
                </c:pt>
                <c:pt idx="17853">
                  <c:v>3.5887790247607665E-12</c:v>
                </c:pt>
                <c:pt idx="17854">
                  <c:v>3.4480823306735576E-12</c:v>
                </c:pt>
                <c:pt idx="17855">
                  <c:v>3.5224210142091906E-12</c:v>
                </c:pt>
                <c:pt idx="17856">
                  <c:v>3.5792211752713246E-12</c:v>
                </c:pt>
                <c:pt idx="17857">
                  <c:v>3.5887790247607665E-12</c:v>
                </c:pt>
                <c:pt idx="17858">
                  <c:v>3.5036837567801216E-12</c:v>
                </c:pt>
                <c:pt idx="17859">
                  <c:v>3.5887790247607665E-12</c:v>
                </c:pt>
                <c:pt idx="17860">
                  <c:v>3.4206062236844421E-12</c:v>
                </c:pt>
                <c:pt idx="17861">
                  <c:v>3.4297405123600092E-12</c:v>
                </c:pt>
                <c:pt idx="17862">
                  <c:v>3.3663231897725523E-12</c:v>
                </c:pt>
                <c:pt idx="17863">
                  <c:v>3.411496261989096E-12</c:v>
                </c:pt>
                <c:pt idx="17864">
                  <c:v>3.4757718644959263E-12</c:v>
                </c:pt>
                <c:pt idx="17865">
                  <c:v>3.5224210142091906E-12</c:v>
                </c:pt>
                <c:pt idx="17866">
                  <c:v>3.5412510633562259E-12</c:v>
                </c:pt>
                <c:pt idx="17867">
                  <c:v>3.4850534659152566E-12</c:v>
                </c:pt>
                <c:pt idx="17868">
                  <c:v>3.5036837567801216E-12</c:v>
                </c:pt>
                <c:pt idx="17869">
                  <c:v>3.67594103310252E-12</c:v>
                </c:pt>
                <c:pt idx="17870">
                  <c:v>3.4480823306735576E-12</c:v>
                </c:pt>
                <c:pt idx="17871">
                  <c:v>3.5130398933154308E-12</c:v>
                </c:pt>
                <c:pt idx="17872">
                  <c:v>3.5412510633562259E-12</c:v>
                </c:pt>
                <c:pt idx="17873">
                  <c:v>3.5983623972571396E-12</c:v>
                </c:pt>
                <c:pt idx="17874">
                  <c:v>3.4572827537601409E-12</c:v>
                </c:pt>
                <c:pt idx="17875">
                  <c:v>3.5792211752713246E-12</c:v>
                </c:pt>
                <c:pt idx="17876">
                  <c:v>3.5224210142091906E-12</c:v>
                </c:pt>
                <c:pt idx="17877">
                  <c:v>3.4297405123600092E-12</c:v>
                </c:pt>
                <c:pt idx="17878">
                  <c:v>3.375305457195972E-12</c:v>
                </c:pt>
                <c:pt idx="17879">
                  <c:v>3.4024176846194972E-12</c:v>
                </c:pt>
                <c:pt idx="17880">
                  <c:v>3.4388991929778689E-12</c:v>
                </c:pt>
                <c:pt idx="17881">
                  <c:v>3.411496261989096E-12</c:v>
                </c:pt>
                <c:pt idx="17882">
                  <c:v>3.5507075185486905E-12</c:v>
                </c:pt>
                <c:pt idx="17883">
                  <c:v>3.4850534659152566E-12</c:v>
                </c:pt>
                <c:pt idx="17884">
                  <c:v>3.5130398933154308E-12</c:v>
                </c:pt>
                <c:pt idx="17885">
                  <c:v>3.3128946613241526E-12</c:v>
                </c:pt>
                <c:pt idx="17886">
                  <c:v>3.3933561637218772E-12</c:v>
                </c:pt>
                <c:pt idx="17887">
                  <c:v>3.494352538063431E-12</c:v>
                </c:pt>
                <c:pt idx="17888">
                  <c:v>3.5412510633562259E-12</c:v>
                </c:pt>
                <c:pt idx="17889">
                  <c:v>3.494352538063431E-12</c:v>
                </c:pt>
                <c:pt idx="17890">
                  <c:v>3.4480823306735576E-12</c:v>
                </c:pt>
                <c:pt idx="17891">
                  <c:v>3.494352538063431E-12</c:v>
                </c:pt>
                <c:pt idx="17892">
                  <c:v>3.411496261989096E-12</c:v>
                </c:pt>
                <c:pt idx="17893">
                  <c:v>3.5696887808144226E-12</c:v>
                </c:pt>
                <c:pt idx="17894">
                  <c:v>3.4757718644959263E-12</c:v>
                </c:pt>
                <c:pt idx="17895">
                  <c:v>3.4665149823888692E-12</c:v>
                </c:pt>
                <c:pt idx="17896">
                  <c:v>3.4297405123600092E-12</c:v>
                </c:pt>
                <c:pt idx="17897">
                  <c:v>3.4850534659152566E-12</c:v>
                </c:pt>
                <c:pt idx="17898">
                  <c:v>3.5224210142091906E-12</c:v>
                </c:pt>
                <c:pt idx="17899">
                  <c:v>3.5507075185486905E-12</c:v>
                </c:pt>
                <c:pt idx="17900">
                  <c:v>3.5887790247607665E-12</c:v>
                </c:pt>
                <c:pt idx="17901">
                  <c:v>3.4297405123600092E-12</c:v>
                </c:pt>
                <c:pt idx="17902">
                  <c:v>3.411496261989096E-12</c:v>
                </c:pt>
                <c:pt idx="17903">
                  <c:v>3.5036837567801216E-12</c:v>
                </c:pt>
                <c:pt idx="17904">
                  <c:v>3.4024176846194972E-12</c:v>
                </c:pt>
                <c:pt idx="17905">
                  <c:v>3.4206062236844421E-12</c:v>
                </c:pt>
                <c:pt idx="17906">
                  <c:v>3.5036837567801216E-12</c:v>
                </c:pt>
                <c:pt idx="17907">
                  <c:v>3.5601892259876726E-12</c:v>
                </c:pt>
                <c:pt idx="17908">
                  <c:v>3.5130398933154308E-12</c:v>
                </c:pt>
                <c:pt idx="17909">
                  <c:v>3.67594103310252E-12</c:v>
                </c:pt>
                <c:pt idx="17910">
                  <c:v>3.5130398933154308E-12</c:v>
                </c:pt>
                <c:pt idx="17911">
                  <c:v>3.5412510633562259E-12</c:v>
                </c:pt>
                <c:pt idx="17912">
                  <c:v>3.4297405123600092E-12</c:v>
                </c:pt>
                <c:pt idx="17913">
                  <c:v>3.5412510633562259E-12</c:v>
                </c:pt>
                <c:pt idx="17914">
                  <c:v>3.4850534659152566E-12</c:v>
                </c:pt>
                <c:pt idx="17915">
                  <c:v>3.494352538063431E-12</c:v>
                </c:pt>
                <c:pt idx="17916">
                  <c:v>3.617598411497309E-12</c:v>
                </c:pt>
                <c:pt idx="17917">
                  <c:v>3.4665149823888692E-12</c:v>
                </c:pt>
                <c:pt idx="17918">
                  <c:v>3.5036837567801216E-12</c:v>
                </c:pt>
                <c:pt idx="17919">
                  <c:v>3.5507075185486905E-12</c:v>
                </c:pt>
                <c:pt idx="17920">
                  <c:v>3.4665149823888692E-12</c:v>
                </c:pt>
                <c:pt idx="17921">
                  <c:v>3.4665149823888692E-12</c:v>
                </c:pt>
                <c:pt idx="17922">
                  <c:v>3.3933561637218772E-12</c:v>
                </c:pt>
                <c:pt idx="17923">
                  <c:v>3.4572827537601409E-12</c:v>
                </c:pt>
                <c:pt idx="17924">
                  <c:v>3.4665149823888692E-12</c:v>
                </c:pt>
                <c:pt idx="17925">
                  <c:v>3.375305457195972E-12</c:v>
                </c:pt>
                <c:pt idx="17926">
                  <c:v>3.4388991929778689E-12</c:v>
                </c:pt>
                <c:pt idx="17927">
                  <c:v>3.5130398933154308E-12</c:v>
                </c:pt>
                <c:pt idx="17928">
                  <c:v>3.4757718644959263E-12</c:v>
                </c:pt>
                <c:pt idx="17929">
                  <c:v>3.5036837567801216E-12</c:v>
                </c:pt>
                <c:pt idx="17930">
                  <c:v>3.5224210142091906E-12</c:v>
                </c:pt>
                <c:pt idx="17931">
                  <c:v>3.5792211752713246E-12</c:v>
                </c:pt>
                <c:pt idx="17932">
                  <c:v>3.5601892259876726E-12</c:v>
                </c:pt>
                <c:pt idx="17933">
                  <c:v>3.494352538063431E-12</c:v>
                </c:pt>
                <c:pt idx="17934">
                  <c:v>3.5887790247607665E-12</c:v>
                </c:pt>
                <c:pt idx="17935">
                  <c:v>3.4850534659152566E-12</c:v>
                </c:pt>
                <c:pt idx="17936">
                  <c:v>3.494352538063431E-12</c:v>
                </c:pt>
                <c:pt idx="17937">
                  <c:v>3.4480823306735576E-12</c:v>
                </c:pt>
                <c:pt idx="17938">
                  <c:v>3.5036837567801216E-12</c:v>
                </c:pt>
                <c:pt idx="17939">
                  <c:v>3.4665149823888692E-12</c:v>
                </c:pt>
                <c:pt idx="17940">
                  <c:v>3.5601892259876726E-12</c:v>
                </c:pt>
                <c:pt idx="17941">
                  <c:v>3.4850534659152566E-12</c:v>
                </c:pt>
                <c:pt idx="17942">
                  <c:v>3.3663231897725523E-12</c:v>
                </c:pt>
                <c:pt idx="17943">
                  <c:v>3.5036837567801216E-12</c:v>
                </c:pt>
                <c:pt idx="17944">
                  <c:v>3.3217413201353164E-12</c:v>
                </c:pt>
                <c:pt idx="17945">
                  <c:v>3.3394985819900393E-12</c:v>
                </c:pt>
                <c:pt idx="17946">
                  <c:v>3.6369448700867968E-12</c:v>
                </c:pt>
                <c:pt idx="17947">
                  <c:v>3.4480823306735576E-12</c:v>
                </c:pt>
                <c:pt idx="17948">
                  <c:v>3.4850534659152566E-12</c:v>
                </c:pt>
                <c:pt idx="17949">
                  <c:v>3.4757718644959263E-12</c:v>
                </c:pt>
                <c:pt idx="17950">
                  <c:v>3.5036837567801216E-12</c:v>
                </c:pt>
                <c:pt idx="17951">
                  <c:v>3.4480823306735576E-12</c:v>
                </c:pt>
                <c:pt idx="17952">
                  <c:v>3.617598411497309E-12</c:v>
                </c:pt>
                <c:pt idx="17953">
                  <c:v>3.617598411497309E-12</c:v>
                </c:pt>
                <c:pt idx="17954">
                  <c:v>3.617598411497309E-12</c:v>
                </c:pt>
                <c:pt idx="17955">
                  <c:v>3.5318197931569825E-12</c:v>
                </c:pt>
                <c:pt idx="17956">
                  <c:v>3.4206062236844421E-12</c:v>
                </c:pt>
                <c:pt idx="17957">
                  <c:v>3.5983623972571396E-12</c:v>
                </c:pt>
                <c:pt idx="17958">
                  <c:v>3.4297405123600092E-12</c:v>
                </c:pt>
                <c:pt idx="17959">
                  <c:v>3.5412510633562259E-12</c:v>
                </c:pt>
                <c:pt idx="17960">
                  <c:v>3.4206062236844421E-12</c:v>
                </c:pt>
                <c:pt idx="17961">
                  <c:v>3.4206062236844421E-12</c:v>
                </c:pt>
                <c:pt idx="17962">
                  <c:v>3.4665149823888692E-12</c:v>
                </c:pt>
                <c:pt idx="17963">
                  <c:v>3.4850534659152566E-12</c:v>
                </c:pt>
                <c:pt idx="17964">
                  <c:v>3.4757718644959263E-12</c:v>
                </c:pt>
                <c:pt idx="17965">
                  <c:v>3.617598411497309E-12</c:v>
                </c:pt>
                <c:pt idx="17966">
                  <c:v>3.3573577978777931E-12</c:v>
                </c:pt>
                <c:pt idx="17967">
                  <c:v>3.5792211752713246E-12</c:v>
                </c:pt>
                <c:pt idx="17968">
                  <c:v>3.6466492298840415E-12</c:v>
                </c:pt>
                <c:pt idx="17969">
                  <c:v>3.6466492298840415E-12</c:v>
                </c:pt>
                <c:pt idx="17970">
                  <c:v>3.5887790247607665E-12</c:v>
                </c:pt>
                <c:pt idx="17971">
                  <c:v>3.7054603669825891E-12</c:v>
                </c:pt>
                <c:pt idx="17972">
                  <c:v>3.5318197931569825E-12</c:v>
                </c:pt>
                <c:pt idx="17973">
                  <c:v>3.5412510633562259E-12</c:v>
                </c:pt>
                <c:pt idx="17974">
                  <c:v>3.5887790247607665E-12</c:v>
                </c:pt>
                <c:pt idx="17975">
                  <c:v>3.5318197931569825E-12</c:v>
                </c:pt>
                <c:pt idx="17976">
                  <c:v>3.375305457195972E-12</c:v>
                </c:pt>
                <c:pt idx="17977">
                  <c:v>3.4024176846194972E-12</c:v>
                </c:pt>
                <c:pt idx="17978">
                  <c:v>3.4024176846194972E-12</c:v>
                </c:pt>
                <c:pt idx="17979">
                  <c:v>3.4480823306735576E-12</c:v>
                </c:pt>
                <c:pt idx="17980">
                  <c:v>3.5036837567801216E-12</c:v>
                </c:pt>
                <c:pt idx="17981">
                  <c:v>3.3933561637218772E-12</c:v>
                </c:pt>
                <c:pt idx="17982">
                  <c:v>3.4850534659152566E-12</c:v>
                </c:pt>
                <c:pt idx="17983">
                  <c:v>3.4480823306735576E-12</c:v>
                </c:pt>
                <c:pt idx="17984">
                  <c:v>3.4388991929778689E-12</c:v>
                </c:pt>
                <c:pt idx="17985">
                  <c:v>3.5224210142091906E-12</c:v>
                </c:pt>
                <c:pt idx="17986">
                  <c:v>3.5036837567801216E-12</c:v>
                </c:pt>
                <c:pt idx="17987">
                  <c:v>3.5224210142091906E-12</c:v>
                </c:pt>
                <c:pt idx="17988">
                  <c:v>3.5792211752713246E-12</c:v>
                </c:pt>
                <c:pt idx="17989">
                  <c:v>3.4297405123600092E-12</c:v>
                </c:pt>
                <c:pt idx="17990">
                  <c:v>3.4757718644959263E-12</c:v>
                </c:pt>
                <c:pt idx="17991">
                  <c:v>3.5412510633562259E-12</c:v>
                </c:pt>
                <c:pt idx="17992">
                  <c:v>3.4665149823888692E-12</c:v>
                </c:pt>
                <c:pt idx="17993">
                  <c:v>3.5224210142091906E-12</c:v>
                </c:pt>
                <c:pt idx="17994">
                  <c:v>3.5036837567801216E-12</c:v>
                </c:pt>
                <c:pt idx="17995">
                  <c:v>3.5412510633562259E-12</c:v>
                </c:pt>
                <c:pt idx="17996">
                  <c:v>3.5318197931569825E-12</c:v>
                </c:pt>
                <c:pt idx="17997">
                  <c:v>3.4850534659152566E-12</c:v>
                </c:pt>
                <c:pt idx="17998">
                  <c:v>3.4757718644959263E-12</c:v>
                </c:pt>
                <c:pt idx="17999">
                  <c:v>3.5601892259876726E-12</c:v>
                </c:pt>
                <c:pt idx="18000">
                  <c:v>3.5601892259876726E-12</c:v>
                </c:pt>
                <c:pt idx="18001">
                  <c:v>3.5412510633562259E-12</c:v>
                </c:pt>
                <c:pt idx="18002">
                  <c:v>3.3843187760050095E-12</c:v>
                </c:pt>
                <c:pt idx="18003">
                  <c:v>3.494352538063431E-12</c:v>
                </c:pt>
                <c:pt idx="18004">
                  <c:v>3.4024176846194972E-12</c:v>
                </c:pt>
                <c:pt idx="18005">
                  <c:v>3.4757718644959263E-12</c:v>
                </c:pt>
                <c:pt idx="18006">
                  <c:v>3.4206062236844421E-12</c:v>
                </c:pt>
                <c:pt idx="18007">
                  <c:v>3.617598411497309E-12</c:v>
                </c:pt>
                <c:pt idx="18008">
                  <c:v>3.4297405123600092E-12</c:v>
                </c:pt>
                <c:pt idx="18009">
                  <c:v>3.617598411497309E-12</c:v>
                </c:pt>
                <c:pt idx="18010">
                  <c:v>3.4757718644959263E-12</c:v>
                </c:pt>
                <c:pt idx="18011">
                  <c:v>3.6563871373150846E-12</c:v>
                </c:pt>
                <c:pt idx="18012">
                  <c:v>3.4480823306735576E-12</c:v>
                </c:pt>
                <c:pt idx="18013">
                  <c:v>3.5412510633562259E-12</c:v>
                </c:pt>
                <c:pt idx="18014">
                  <c:v>3.4480823306735576E-12</c:v>
                </c:pt>
                <c:pt idx="18015">
                  <c:v>3.3843187760050095E-12</c:v>
                </c:pt>
                <c:pt idx="18016">
                  <c:v>3.5412510633562259E-12</c:v>
                </c:pt>
                <c:pt idx="18017">
                  <c:v>3.5318197931569825E-12</c:v>
                </c:pt>
                <c:pt idx="18018">
                  <c:v>3.4850534659152566E-12</c:v>
                </c:pt>
                <c:pt idx="18019">
                  <c:v>3.6661510485746174E-12</c:v>
                </c:pt>
                <c:pt idx="18020">
                  <c:v>3.4480823306735576E-12</c:v>
                </c:pt>
                <c:pt idx="18021">
                  <c:v>3.5130398933154308E-12</c:v>
                </c:pt>
                <c:pt idx="18022">
                  <c:v>3.5412510633562259E-12</c:v>
                </c:pt>
                <c:pt idx="18023">
                  <c:v>3.4480823306735576E-12</c:v>
                </c:pt>
                <c:pt idx="18024">
                  <c:v>3.4757718644959263E-12</c:v>
                </c:pt>
                <c:pt idx="18025">
                  <c:v>3.5130398933154308E-12</c:v>
                </c:pt>
                <c:pt idx="18026">
                  <c:v>3.5792211752713246E-12</c:v>
                </c:pt>
                <c:pt idx="18027">
                  <c:v>3.494352538063431E-12</c:v>
                </c:pt>
                <c:pt idx="18028">
                  <c:v>3.5887790247607665E-12</c:v>
                </c:pt>
                <c:pt idx="18029">
                  <c:v>3.6079638085050986E-12</c:v>
                </c:pt>
                <c:pt idx="18030">
                  <c:v>3.5983623972571396E-12</c:v>
                </c:pt>
                <c:pt idx="18031">
                  <c:v>3.6466492298840415E-12</c:v>
                </c:pt>
                <c:pt idx="18032">
                  <c:v>3.5887790247607665E-12</c:v>
                </c:pt>
                <c:pt idx="18033">
                  <c:v>3.5601892259876726E-12</c:v>
                </c:pt>
                <c:pt idx="18034">
                  <c:v>3.5036837567801216E-12</c:v>
                </c:pt>
                <c:pt idx="18035">
                  <c:v>3.5601892259876726E-12</c:v>
                </c:pt>
                <c:pt idx="18036">
                  <c:v>3.411496261989096E-12</c:v>
                </c:pt>
                <c:pt idx="18037">
                  <c:v>3.4388991929778689E-12</c:v>
                </c:pt>
                <c:pt idx="18038">
                  <c:v>3.4757718644959263E-12</c:v>
                </c:pt>
                <c:pt idx="18039">
                  <c:v>3.4024176846194972E-12</c:v>
                </c:pt>
                <c:pt idx="18040">
                  <c:v>3.5224210142091906E-12</c:v>
                </c:pt>
                <c:pt idx="18041">
                  <c:v>3.6079638085050986E-12</c:v>
                </c:pt>
                <c:pt idx="18042">
                  <c:v>3.375305457195972E-12</c:v>
                </c:pt>
                <c:pt idx="18043">
                  <c:v>3.4297405123600092E-12</c:v>
                </c:pt>
                <c:pt idx="18044">
                  <c:v>3.3573577978777931E-12</c:v>
                </c:pt>
                <c:pt idx="18045">
                  <c:v>3.3128946613241526E-12</c:v>
                </c:pt>
                <c:pt idx="18046">
                  <c:v>3.3573577978777931E-12</c:v>
                </c:pt>
                <c:pt idx="18047">
                  <c:v>3.4757718644959263E-12</c:v>
                </c:pt>
                <c:pt idx="18048">
                  <c:v>3.6272587424568028E-12</c:v>
                </c:pt>
                <c:pt idx="18049">
                  <c:v>3.5507075185486905E-12</c:v>
                </c:pt>
                <c:pt idx="18050">
                  <c:v>3.5224210142091906E-12</c:v>
                </c:pt>
                <c:pt idx="18051">
                  <c:v>3.4388991929778689E-12</c:v>
                </c:pt>
                <c:pt idx="18052">
                  <c:v>3.4480823306735576E-12</c:v>
                </c:pt>
                <c:pt idx="18053">
                  <c:v>3.5130398933154308E-12</c:v>
                </c:pt>
                <c:pt idx="18054">
                  <c:v>3.5130398933154308E-12</c:v>
                </c:pt>
                <c:pt idx="18055">
                  <c:v>3.5412510633562259E-12</c:v>
                </c:pt>
                <c:pt idx="18056">
                  <c:v>3.5983623972571396E-12</c:v>
                </c:pt>
                <c:pt idx="18057">
                  <c:v>3.5318197931569825E-12</c:v>
                </c:pt>
                <c:pt idx="18058">
                  <c:v>3.4757718644959263E-12</c:v>
                </c:pt>
                <c:pt idx="18059">
                  <c:v>3.5696887808144226E-12</c:v>
                </c:pt>
                <c:pt idx="18060">
                  <c:v>3.5224210142091906E-12</c:v>
                </c:pt>
                <c:pt idx="18061">
                  <c:v>3.6369448700867968E-12</c:v>
                </c:pt>
                <c:pt idx="18062">
                  <c:v>3.4850534659152566E-12</c:v>
                </c:pt>
                <c:pt idx="18063">
                  <c:v>3.4572827537601409E-12</c:v>
                </c:pt>
                <c:pt idx="18064">
                  <c:v>3.6369448700867968E-12</c:v>
                </c:pt>
                <c:pt idx="18065">
                  <c:v>3.5036837567801216E-12</c:v>
                </c:pt>
                <c:pt idx="18066">
                  <c:v>3.617598411497309E-12</c:v>
                </c:pt>
                <c:pt idx="18067">
                  <c:v>3.5412510633562259E-12</c:v>
                </c:pt>
                <c:pt idx="18068">
                  <c:v>3.5792211752713246E-12</c:v>
                </c:pt>
                <c:pt idx="18069">
                  <c:v>3.5601892259876726E-12</c:v>
                </c:pt>
                <c:pt idx="18070">
                  <c:v>3.494352538063431E-12</c:v>
                </c:pt>
                <c:pt idx="18071">
                  <c:v>3.5887790247607665E-12</c:v>
                </c:pt>
                <c:pt idx="18072">
                  <c:v>3.6661510485746174E-12</c:v>
                </c:pt>
                <c:pt idx="18073">
                  <c:v>3.5036837567801216E-12</c:v>
                </c:pt>
                <c:pt idx="18074">
                  <c:v>3.5983623972571396E-12</c:v>
                </c:pt>
                <c:pt idx="18075">
                  <c:v>3.6661510485746174E-12</c:v>
                </c:pt>
                <c:pt idx="18076">
                  <c:v>3.5224210142091906E-12</c:v>
                </c:pt>
                <c:pt idx="18077">
                  <c:v>3.5696887808144226E-12</c:v>
                </c:pt>
                <c:pt idx="18078">
                  <c:v>3.5036837567801216E-12</c:v>
                </c:pt>
                <c:pt idx="18079">
                  <c:v>3.5036837567801216E-12</c:v>
                </c:pt>
                <c:pt idx="18080">
                  <c:v>3.5412510633562259E-12</c:v>
                </c:pt>
                <c:pt idx="18081">
                  <c:v>3.5887790247607665E-12</c:v>
                </c:pt>
                <c:pt idx="18082">
                  <c:v>3.5036837567801216E-12</c:v>
                </c:pt>
                <c:pt idx="18083">
                  <c:v>3.6369448700867968E-12</c:v>
                </c:pt>
                <c:pt idx="18084">
                  <c:v>3.5412510633562259E-12</c:v>
                </c:pt>
                <c:pt idx="18085">
                  <c:v>3.5601892259876726E-12</c:v>
                </c:pt>
                <c:pt idx="18086">
                  <c:v>3.5792211752713246E-12</c:v>
                </c:pt>
                <c:pt idx="18087">
                  <c:v>3.5696887808144226E-12</c:v>
                </c:pt>
                <c:pt idx="18088">
                  <c:v>3.5507075185486905E-12</c:v>
                </c:pt>
                <c:pt idx="18089">
                  <c:v>3.617598411497309E-12</c:v>
                </c:pt>
                <c:pt idx="18090">
                  <c:v>3.5983623972571396E-12</c:v>
                </c:pt>
                <c:pt idx="18091">
                  <c:v>3.5318197931569825E-12</c:v>
                </c:pt>
                <c:pt idx="18092">
                  <c:v>3.6563871373150846E-12</c:v>
                </c:pt>
                <c:pt idx="18093">
                  <c:v>3.6079638085050986E-12</c:v>
                </c:pt>
                <c:pt idx="18094">
                  <c:v>3.5887790247607665E-12</c:v>
                </c:pt>
                <c:pt idx="18095">
                  <c:v>3.5318197931569825E-12</c:v>
                </c:pt>
                <c:pt idx="18096">
                  <c:v>3.5130398933154308E-12</c:v>
                </c:pt>
                <c:pt idx="18097">
                  <c:v>3.5130398933154308E-12</c:v>
                </c:pt>
                <c:pt idx="18098">
                  <c:v>3.4297405123600092E-12</c:v>
                </c:pt>
                <c:pt idx="18099">
                  <c:v>3.4206062236844421E-12</c:v>
                </c:pt>
                <c:pt idx="18100">
                  <c:v>3.2865026792404902E-12</c:v>
                </c:pt>
                <c:pt idx="18101">
                  <c:v>3.4024176846194972E-12</c:v>
                </c:pt>
                <c:pt idx="18102">
                  <c:v>3.3663231897725523E-12</c:v>
                </c:pt>
                <c:pt idx="18103">
                  <c:v>3.4206062236844421E-12</c:v>
                </c:pt>
                <c:pt idx="18104">
                  <c:v>3.3573577978777931E-12</c:v>
                </c:pt>
                <c:pt idx="18105">
                  <c:v>3.4388991929778689E-12</c:v>
                </c:pt>
                <c:pt idx="18106">
                  <c:v>3.4757718644959263E-12</c:v>
                </c:pt>
                <c:pt idx="18107">
                  <c:v>3.5601892259876726E-12</c:v>
                </c:pt>
                <c:pt idx="18108">
                  <c:v>3.4572827537601409E-12</c:v>
                </c:pt>
                <c:pt idx="18109">
                  <c:v>3.5601892259876726E-12</c:v>
                </c:pt>
                <c:pt idx="18110">
                  <c:v>3.4297405123600092E-12</c:v>
                </c:pt>
                <c:pt idx="18111">
                  <c:v>3.5224210142091906E-12</c:v>
                </c:pt>
                <c:pt idx="18112">
                  <c:v>3.4665149823888692E-12</c:v>
                </c:pt>
                <c:pt idx="18113">
                  <c:v>3.6079638085050986E-12</c:v>
                </c:pt>
                <c:pt idx="18114">
                  <c:v>3.4572827537601409E-12</c:v>
                </c:pt>
                <c:pt idx="18115">
                  <c:v>3.4850534659152566E-12</c:v>
                </c:pt>
                <c:pt idx="18116">
                  <c:v>3.617598411497309E-12</c:v>
                </c:pt>
                <c:pt idx="18117">
                  <c:v>3.5412510633562259E-12</c:v>
                </c:pt>
                <c:pt idx="18118">
                  <c:v>3.4024176846194972E-12</c:v>
                </c:pt>
                <c:pt idx="18119">
                  <c:v>3.3933561637218772E-12</c:v>
                </c:pt>
                <c:pt idx="18120">
                  <c:v>3.375305457195972E-12</c:v>
                </c:pt>
                <c:pt idx="18121">
                  <c:v>3.4757718644959263E-12</c:v>
                </c:pt>
                <c:pt idx="18122">
                  <c:v>3.4757718644959263E-12</c:v>
                </c:pt>
                <c:pt idx="18123">
                  <c:v>3.4024176846194972E-12</c:v>
                </c:pt>
                <c:pt idx="18124">
                  <c:v>3.375305457195972E-12</c:v>
                </c:pt>
                <c:pt idx="18125">
                  <c:v>3.4297405123600092E-12</c:v>
                </c:pt>
                <c:pt idx="18126">
                  <c:v>3.4206062236844421E-12</c:v>
                </c:pt>
                <c:pt idx="18127">
                  <c:v>3.5318197931569825E-12</c:v>
                </c:pt>
                <c:pt idx="18128">
                  <c:v>3.5696887808144226E-12</c:v>
                </c:pt>
                <c:pt idx="18129">
                  <c:v>3.5887790247607665E-12</c:v>
                </c:pt>
                <c:pt idx="18130">
                  <c:v>3.5412510633562259E-12</c:v>
                </c:pt>
                <c:pt idx="18131">
                  <c:v>3.4297405123600092E-12</c:v>
                </c:pt>
                <c:pt idx="18132">
                  <c:v>3.5696887808144226E-12</c:v>
                </c:pt>
                <c:pt idx="18133">
                  <c:v>3.5601892259876726E-12</c:v>
                </c:pt>
                <c:pt idx="18134">
                  <c:v>3.5507075185486905E-12</c:v>
                </c:pt>
                <c:pt idx="18135">
                  <c:v>3.5792211752713246E-12</c:v>
                </c:pt>
                <c:pt idx="18136">
                  <c:v>3.5036837567801216E-12</c:v>
                </c:pt>
                <c:pt idx="18137">
                  <c:v>3.5601892259876726E-12</c:v>
                </c:pt>
                <c:pt idx="18138">
                  <c:v>3.4206062236844421E-12</c:v>
                </c:pt>
                <c:pt idx="18139">
                  <c:v>3.5507075185486905E-12</c:v>
                </c:pt>
                <c:pt idx="18140">
                  <c:v>3.5224210142091906E-12</c:v>
                </c:pt>
                <c:pt idx="18141">
                  <c:v>3.5130398933154308E-12</c:v>
                </c:pt>
                <c:pt idx="18142">
                  <c:v>3.4297405123600092E-12</c:v>
                </c:pt>
                <c:pt idx="18143">
                  <c:v>3.6079638085050986E-12</c:v>
                </c:pt>
                <c:pt idx="18144">
                  <c:v>3.6466492298840415E-12</c:v>
                </c:pt>
                <c:pt idx="18145">
                  <c:v>3.67594103310252E-12</c:v>
                </c:pt>
                <c:pt idx="18146">
                  <c:v>3.6563871373150846E-12</c:v>
                </c:pt>
                <c:pt idx="18147">
                  <c:v>3.67594103310252E-12</c:v>
                </c:pt>
                <c:pt idx="18148">
                  <c:v>3.67594103310252E-12</c:v>
                </c:pt>
                <c:pt idx="18149">
                  <c:v>3.5792211752713246E-12</c:v>
                </c:pt>
                <c:pt idx="18150">
                  <c:v>3.7252689022318445E-12</c:v>
                </c:pt>
                <c:pt idx="18151">
                  <c:v>3.5696887808144226E-12</c:v>
                </c:pt>
                <c:pt idx="18152">
                  <c:v>3.7352167533792489E-12</c:v>
                </c:pt>
                <c:pt idx="18153">
                  <c:v>3.67594103310252E-12</c:v>
                </c:pt>
                <c:pt idx="18154">
                  <c:v>3.7451911689828132E-12</c:v>
                </c:pt>
                <c:pt idx="18155">
                  <c:v>3.5792211752713246E-12</c:v>
                </c:pt>
                <c:pt idx="18156">
                  <c:v>3.6857494452871758E-12</c:v>
                </c:pt>
                <c:pt idx="18157">
                  <c:v>3.4297405123600092E-12</c:v>
                </c:pt>
                <c:pt idx="18158">
                  <c:v>3.4850534659152566E-12</c:v>
                </c:pt>
                <c:pt idx="18159">
                  <c:v>3.5887790247607665E-12</c:v>
                </c:pt>
                <c:pt idx="18160">
                  <c:v>3.411496261989096E-12</c:v>
                </c:pt>
                <c:pt idx="18161">
                  <c:v>3.4297405123600092E-12</c:v>
                </c:pt>
                <c:pt idx="18162">
                  <c:v>3.4480823306735576E-12</c:v>
                </c:pt>
                <c:pt idx="18163">
                  <c:v>3.4297405123600092E-12</c:v>
                </c:pt>
                <c:pt idx="18164">
                  <c:v>3.4297405123600092E-12</c:v>
                </c:pt>
                <c:pt idx="18165">
                  <c:v>3.4665149823888692E-12</c:v>
                </c:pt>
                <c:pt idx="18166">
                  <c:v>3.5318197931569825E-12</c:v>
                </c:pt>
                <c:pt idx="18167">
                  <c:v>3.5983623972571396E-12</c:v>
                </c:pt>
                <c:pt idx="18168">
                  <c:v>3.4757718644959263E-12</c:v>
                </c:pt>
                <c:pt idx="18169">
                  <c:v>3.4024176846194972E-12</c:v>
                </c:pt>
                <c:pt idx="18170">
                  <c:v>3.5887790247607665E-12</c:v>
                </c:pt>
                <c:pt idx="18171">
                  <c:v>3.4665149823888692E-12</c:v>
                </c:pt>
                <c:pt idx="18172">
                  <c:v>3.4850534659152566E-12</c:v>
                </c:pt>
                <c:pt idx="18173">
                  <c:v>3.5412510633562259E-12</c:v>
                </c:pt>
                <c:pt idx="18174">
                  <c:v>3.4206062236844421E-12</c:v>
                </c:pt>
                <c:pt idx="18175">
                  <c:v>3.4388991929778689E-12</c:v>
                </c:pt>
                <c:pt idx="18176">
                  <c:v>3.4388991929778689E-12</c:v>
                </c:pt>
                <c:pt idx="18177">
                  <c:v>3.5601892259876726E-12</c:v>
                </c:pt>
                <c:pt idx="18178">
                  <c:v>3.4024176846194972E-12</c:v>
                </c:pt>
                <c:pt idx="18179">
                  <c:v>3.3843187760050095E-12</c:v>
                </c:pt>
                <c:pt idx="18180">
                  <c:v>3.5412510633562259E-12</c:v>
                </c:pt>
                <c:pt idx="18181">
                  <c:v>3.5412510633562259E-12</c:v>
                </c:pt>
                <c:pt idx="18182">
                  <c:v>3.6079638085050986E-12</c:v>
                </c:pt>
                <c:pt idx="18183">
                  <c:v>3.5887790247607665E-12</c:v>
                </c:pt>
                <c:pt idx="18184">
                  <c:v>3.5412510633562259E-12</c:v>
                </c:pt>
                <c:pt idx="18185">
                  <c:v>3.5036837567801216E-12</c:v>
                </c:pt>
                <c:pt idx="18186">
                  <c:v>3.5507075185486905E-12</c:v>
                </c:pt>
                <c:pt idx="18187">
                  <c:v>3.6466492298840415E-12</c:v>
                </c:pt>
                <c:pt idx="18188">
                  <c:v>3.5792211752713246E-12</c:v>
                </c:pt>
                <c:pt idx="18189">
                  <c:v>3.6955917648111122E-12</c:v>
                </c:pt>
                <c:pt idx="18190">
                  <c:v>3.5318197931569825E-12</c:v>
                </c:pt>
                <c:pt idx="18191">
                  <c:v>3.6857494452871758E-12</c:v>
                </c:pt>
                <c:pt idx="18192">
                  <c:v>3.6661510485746174E-12</c:v>
                </c:pt>
                <c:pt idx="18193">
                  <c:v>3.5792211752713246E-12</c:v>
                </c:pt>
                <c:pt idx="18194">
                  <c:v>3.7252689022318445E-12</c:v>
                </c:pt>
                <c:pt idx="18195">
                  <c:v>3.5036837567801216E-12</c:v>
                </c:pt>
                <c:pt idx="18196">
                  <c:v>3.617598411497309E-12</c:v>
                </c:pt>
                <c:pt idx="18197">
                  <c:v>3.617598411497309E-12</c:v>
                </c:pt>
                <c:pt idx="18198">
                  <c:v>3.5507075185486905E-12</c:v>
                </c:pt>
                <c:pt idx="18199">
                  <c:v>3.4757718644959263E-12</c:v>
                </c:pt>
                <c:pt idx="18200">
                  <c:v>3.4850534659152566E-12</c:v>
                </c:pt>
                <c:pt idx="18201">
                  <c:v>3.6661510485746174E-12</c:v>
                </c:pt>
                <c:pt idx="18202">
                  <c:v>3.4024176846194972E-12</c:v>
                </c:pt>
                <c:pt idx="18203">
                  <c:v>3.5792211752713246E-12</c:v>
                </c:pt>
                <c:pt idx="18204">
                  <c:v>3.5507075185486905E-12</c:v>
                </c:pt>
                <c:pt idx="18205">
                  <c:v>3.5412510633562259E-12</c:v>
                </c:pt>
                <c:pt idx="18206">
                  <c:v>3.5036837567801216E-12</c:v>
                </c:pt>
                <c:pt idx="18207">
                  <c:v>3.494352538063431E-12</c:v>
                </c:pt>
                <c:pt idx="18208">
                  <c:v>3.4850534659152566E-12</c:v>
                </c:pt>
                <c:pt idx="18209">
                  <c:v>3.5696887808144226E-12</c:v>
                </c:pt>
                <c:pt idx="18210">
                  <c:v>3.5224210142091906E-12</c:v>
                </c:pt>
                <c:pt idx="18211">
                  <c:v>3.5983623972571396E-12</c:v>
                </c:pt>
                <c:pt idx="18212">
                  <c:v>3.5130398933154308E-12</c:v>
                </c:pt>
                <c:pt idx="18213">
                  <c:v>3.3663231897725523E-12</c:v>
                </c:pt>
                <c:pt idx="18214">
                  <c:v>3.5412510633562259E-12</c:v>
                </c:pt>
                <c:pt idx="18215">
                  <c:v>3.4297405123600092E-12</c:v>
                </c:pt>
                <c:pt idx="18216">
                  <c:v>3.4480823306735576E-12</c:v>
                </c:pt>
                <c:pt idx="18217">
                  <c:v>3.5318197931569825E-12</c:v>
                </c:pt>
                <c:pt idx="18218">
                  <c:v>3.5224210142091906E-12</c:v>
                </c:pt>
                <c:pt idx="18219">
                  <c:v>3.4297405123600092E-12</c:v>
                </c:pt>
                <c:pt idx="18220">
                  <c:v>3.5318197931569825E-12</c:v>
                </c:pt>
                <c:pt idx="18221">
                  <c:v>3.5130398933154308E-12</c:v>
                </c:pt>
                <c:pt idx="18222">
                  <c:v>3.5507075185486905E-12</c:v>
                </c:pt>
                <c:pt idx="18223">
                  <c:v>3.6661510485746174E-12</c:v>
                </c:pt>
                <c:pt idx="18224">
                  <c:v>3.5983623972571396E-12</c:v>
                </c:pt>
                <c:pt idx="18225">
                  <c:v>3.6563871373150846E-12</c:v>
                </c:pt>
                <c:pt idx="18226">
                  <c:v>3.7054603669825891E-12</c:v>
                </c:pt>
                <c:pt idx="18227">
                  <c:v>3.5792211752713246E-12</c:v>
                </c:pt>
                <c:pt idx="18228">
                  <c:v>3.6369448700867968E-12</c:v>
                </c:pt>
                <c:pt idx="18229">
                  <c:v>3.5318197931569825E-12</c:v>
                </c:pt>
                <c:pt idx="18230">
                  <c:v>3.6661510485746174E-12</c:v>
                </c:pt>
                <c:pt idx="18231">
                  <c:v>3.6563871373150846E-12</c:v>
                </c:pt>
                <c:pt idx="18232">
                  <c:v>3.5318197931569825E-12</c:v>
                </c:pt>
                <c:pt idx="18233">
                  <c:v>3.4480823306735576E-12</c:v>
                </c:pt>
                <c:pt idx="18234">
                  <c:v>3.5036837567801216E-12</c:v>
                </c:pt>
                <c:pt idx="18235">
                  <c:v>3.5318197931569825E-12</c:v>
                </c:pt>
                <c:pt idx="18236">
                  <c:v>3.4850534659152566E-12</c:v>
                </c:pt>
                <c:pt idx="18237">
                  <c:v>3.5601892259876726E-12</c:v>
                </c:pt>
                <c:pt idx="18238">
                  <c:v>3.6563871373150846E-12</c:v>
                </c:pt>
                <c:pt idx="18239">
                  <c:v>3.7054603669825891E-12</c:v>
                </c:pt>
                <c:pt idx="18240">
                  <c:v>3.4665149823888692E-12</c:v>
                </c:pt>
                <c:pt idx="18241">
                  <c:v>3.4572827537601409E-12</c:v>
                </c:pt>
                <c:pt idx="18242">
                  <c:v>3.6079638085050986E-12</c:v>
                </c:pt>
                <c:pt idx="18243">
                  <c:v>3.5130398933154308E-12</c:v>
                </c:pt>
                <c:pt idx="18244">
                  <c:v>3.5036837567801216E-12</c:v>
                </c:pt>
                <c:pt idx="18245">
                  <c:v>3.4480823306735576E-12</c:v>
                </c:pt>
                <c:pt idx="18246">
                  <c:v>3.4297405123600092E-12</c:v>
                </c:pt>
                <c:pt idx="18247">
                  <c:v>3.4757718644959263E-12</c:v>
                </c:pt>
                <c:pt idx="18248">
                  <c:v>3.4850534659152566E-12</c:v>
                </c:pt>
                <c:pt idx="18249">
                  <c:v>3.5507075185486905E-12</c:v>
                </c:pt>
                <c:pt idx="18250">
                  <c:v>3.5792211752713246E-12</c:v>
                </c:pt>
                <c:pt idx="18251">
                  <c:v>3.5696887808144226E-12</c:v>
                </c:pt>
                <c:pt idx="18252">
                  <c:v>3.5887790247607665E-12</c:v>
                </c:pt>
                <c:pt idx="18253">
                  <c:v>3.617598411497309E-12</c:v>
                </c:pt>
                <c:pt idx="18254">
                  <c:v>3.6857494452871758E-12</c:v>
                </c:pt>
                <c:pt idx="18255">
                  <c:v>3.6272587424568028E-12</c:v>
                </c:pt>
                <c:pt idx="18256">
                  <c:v>3.7054603669825891E-12</c:v>
                </c:pt>
                <c:pt idx="18257">
                  <c:v>3.6857494452871758E-12</c:v>
                </c:pt>
                <c:pt idx="18258">
                  <c:v>3.7853479738197307E-12</c:v>
                </c:pt>
                <c:pt idx="18259">
                  <c:v>3.6955917648111122E-12</c:v>
                </c:pt>
                <c:pt idx="18260">
                  <c:v>3.7352167533792489E-12</c:v>
                </c:pt>
                <c:pt idx="18261">
                  <c:v>3.5792211752713246E-12</c:v>
                </c:pt>
                <c:pt idx="18262">
                  <c:v>3.6466492298840415E-12</c:v>
                </c:pt>
                <c:pt idx="18263">
                  <c:v>3.6369448700867968E-12</c:v>
                </c:pt>
                <c:pt idx="18264">
                  <c:v>3.6661510485746174E-12</c:v>
                </c:pt>
                <c:pt idx="18265">
                  <c:v>3.6272587424568028E-12</c:v>
                </c:pt>
                <c:pt idx="18266">
                  <c:v>3.5887790247607665E-12</c:v>
                </c:pt>
                <c:pt idx="18267">
                  <c:v>3.6272587424568028E-12</c:v>
                </c:pt>
                <c:pt idx="18268">
                  <c:v>3.6563871373150846E-12</c:v>
                </c:pt>
                <c:pt idx="18269">
                  <c:v>3.6272587424568028E-12</c:v>
                </c:pt>
                <c:pt idx="18270">
                  <c:v>3.5507075185486905E-12</c:v>
                </c:pt>
                <c:pt idx="18271">
                  <c:v>3.5601892259876726E-12</c:v>
                </c:pt>
                <c:pt idx="18272">
                  <c:v>3.6466492298840415E-12</c:v>
                </c:pt>
                <c:pt idx="18273">
                  <c:v>3.5412510633562259E-12</c:v>
                </c:pt>
                <c:pt idx="18274">
                  <c:v>3.5318197931569825E-12</c:v>
                </c:pt>
                <c:pt idx="18275">
                  <c:v>3.4850534659152566E-12</c:v>
                </c:pt>
                <c:pt idx="18276">
                  <c:v>3.5792211752713246E-12</c:v>
                </c:pt>
                <c:pt idx="18277">
                  <c:v>3.5412510633562259E-12</c:v>
                </c:pt>
                <c:pt idx="18278">
                  <c:v>3.5887790247607665E-12</c:v>
                </c:pt>
                <c:pt idx="18279">
                  <c:v>3.5792211752713246E-12</c:v>
                </c:pt>
                <c:pt idx="18280">
                  <c:v>3.5983623972571396E-12</c:v>
                </c:pt>
                <c:pt idx="18281">
                  <c:v>3.4480823306735576E-12</c:v>
                </c:pt>
                <c:pt idx="18282">
                  <c:v>3.5601892259876726E-12</c:v>
                </c:pt>
                <c:pt idx="18283">
                  <c:v>3.5412510633562259E-12</c:v>
                </c:pt>
                <c:pt idx="18284">
                  <c:v>3.6466492298840415E-12</c:v>
                </c:pt>
                <c:pt idx="18285">
                  <c:v>3.5507075185486905E-12</c:v>
                </c:pt>
                <c:pt idx="18286">
                  <c:v>3.6857494452871758E-12</c:v>
                </c:pt>
                <c:pt idx="18287">
                  <c:v>3.5412510633562259E-12</c:v>
                </c:pt>
                <c:pt idx="18288">
                  <c:v>3.5507075185486905E-12</c:v>
                </c:pt>
                <c:pt idx="18289">
                  <c:v>3.5224210142091906E-12</c:v>
                </c:pt>
                <c:pt idx="18290">
                  <c:v>3.5887790247607665E-12</c:v>
                </c:pt>
                <c:pt idx="18291">
                  <c:v>3.4297405123600092E-12</c:v>
                </c:pt>
                <c:pt idx="18292">
                  <c:v>3.4206062236844421E-12</c:v>
                </c:pt>
                <c:pt idx="18293">
                  <c:v>3.4665149823888692E-12</c:v>
                </c:pt>
                <c:pt idx="18294">
                  <c:v>3.6272587424568028E-12</c:v>
                </c:pt>
                <c:pt idx="18295">
                  <c:v>3.6369448700867968E-12</c:v>
                </c:pt>
                <c:pt idx="18296">
                  <c:v>3.6272587424568028E-12</c:v>
                </c:pt>
                <c:pt idx="18297">
                  <c:v>3.494352538063431E-12</c:v>
                </c:pt>
                <c:pt idx="18298">
                  <c:v>3.5601892259876726E-12</c:v>
                </c:pt>
                <c:pt idx="18299">
                  <c:v>3.6079638085050986E-12</c:v>
                </c:pt>
                <c:pt idx="18300">
                  <c:v>3.5792211752713246E-12</c:v>
                </c:pt>
                <c:pt idx="18301">
                  <c:v>3.6369448700867968E-12</c:v>
                </c:pt>
                <c:pt idx="18302">
                  <c:v>3.617598411497309E-12</c:v>
                </c:pt>
                <c:pt idx="18303">
                  <c:v>3.5130398933154308E-12</c:v>
                </c:pt>
                <c:pt idx="18304">
                  <c:v>3.6466492298840415E-12</c:v>
                </c:pt>
                <c:pt idx="18305">
                  <c:v>3.5983623972571396E-12</c:v>
                </c:pt>
                <c:pt idx="18306">
                  <c:v>3.5130398933154308E-12</c:v>
                </c:pt>
                <c:pt idx="18307">
                  <c:v>3.5412510633562259E-12</c:v>
                </c:pt>
                <c:pt idx="18308">
                  <c:v>3.7054603669825891E-12</c:v>
                </c:pt>
                <c:pt idx="18309">
                  <c:v>3.5318197931569825E-12</c:v>
                </c:pt>
                <c:pt idx="18310">
                  <c:v>3.5224210142091906E-12</c:v>
                </c:pt>
                <c:pt idx="18311">
                  <c:v>3.5696887808144226E-12</c:v>
                </c:pt>
                <c:pt idx="18312">
                  <c:v>3.7954562583954106E-12</c:v>
                </c:pt>
                <c:pt idx="18313">
                  <c:v>3.7054603669825891E-12</c:v>
                </c:pt>
                <c:pt idx="18314">
                  <c:v>3.6563871373150846E-12</c:v>
                </c:pt>
                <c:pt idx="18315">
                  <c:v>3.7954562583954106E-12</c:v>
                </c:pt>
                <c:pt idx="18316">
                  <c:v>3.67594103310252E-12</c:v>
                </c:pt>
                <c:pt idx="18317">
                  <c:v>3.5887790247607665E-12</c:v>
                </c:pt>
                <c:pt idx="18318">
                  <c:v>3.6661510485746174E-12</c:v>
                </c:pt>
                <c:pt idx="18319">
                  <c:v>3.6466492298840415E-12</c:v>
                </c:pt>
                <c:pt idx="18320">
                  <c:v>3.6079638085050986E-12</c:v>
                </c:pt>
                <c:pt idx="18321">
                  <c:v>3.7252689022318445E-12</c:v>
                </c:pt>
                <c:pt idx="18322">
                  <c:v>3.7153553219860432E-12</c:v>
                </c:pt>
                <c:pt idx="18323">
                  <c:v>3.6563871373150846E-12</c:v>
                </c:pt>
                <c:pt idx="18324">
                  <c:v>3.6563871373150846E-12</c:v>
                </c:pt>
                <c:pt idx="18325">
                  <c:v>3.6272587424568028E-12</c:v>
                </c:pt>
                <c:pt idx="18326">
                  <c:v>3.5983623972571396E-12</c:v>
                </c:pt>
                <c:pt idx="18327">
                  <c:v>3.5792211752713246E-12</c:v>
                </c:pt>
                <c:pt idx="18328">
                  <c:v>3.6955917648111122E-12</c:v>
                </c:pt>
                <c:pt idx="18329">
                  <c:v>3.5036837567801216E-12</c:v>
                </c:pt>
                <c:pt idx="18330">
                  <c:v>3.5887790247607665E-12</c:v>
                </c:pt>
                <c:pt idx="18331">
                  <c:v>3.5696887808144226E-12</c:v>
                </c:pt>
                <c:pt idx="18332">
                  <c:v>3.6079638085050986E-12</c:v>
                </c:pt>
                <c:pt idx="18333">
                  <c:v>3.6466492298840415E-12</c:v>
                </c:pt>
                <c:pt idx="18334">
                  <c:v>3.67594103310252E-12</c:v>
                </c:pt>
                <c:pt idx="18335">
                  <c:v>3.6661510485746174E-12</c:v>
                </c:pt>
                <c:pt idx="18336">
                  <c:v>3.5601892259876726E-12</c:v>
                </c:pt>
                <c:pt idx="18337">
                  <c:v>3.7054603669825891E-12</c:v>
                </c:pt>
                <c:pt idx="18338">
                  <c:v>3.5224210142091906E-12</c:v>
                </c:pt>
                <c:pt idx="18339">
                  <c:v>3.5792211752713246E-12</c:v>
                </c:pt>
                <c:pt idx="18340">
                  <c:v>3.617598411497309E-12</c:v>
                </c:pt>
                <c:pt idx="18341">
                  <c:v>3.7853479738197307E-12</c:v>
                </c:pt>
                <c:pt idx="18342">
                  <c:v>3.617598411497309E-12</c:v>
                </c:pt>
                <c:pt idx="18343">
                  <c:v>3.6272587424568028E-12</c:v>
                </c:pt>
                <c:pt idx="18344">
                  <c:v>3.6272587424568028E-12</c:v>
                </c:pt>
                <c:pt idx="18345">
                  <c:v>3.6955917648111122E-12</c:v>
                </c:pt>
                <c:pt idx="18346">
                  <c:v>3.617598411497309E-12</c:v>
                </c:pt>
                <c:pt idx="18347">
                  <c:v>3.6272587424568028E-12</c:v>
                </c:pt>
                <c:pt idx="18348">
                  <c:v>3.617598411497309E-12</c:v>
                </c:pt>
                <c:pt idx="18349">
                  <c:v>3.6563871373150846E-12</c:v>
                </c:pt>
                <c:pt idx="18350">
                  <c:v>3.6272587424568028E-12</c:v>
                </c:pt>
                <c:pt idx="18351">
                  <c:v>3.6563871373150846E-12</c:v>
                </c:pt>
                <c:pt idx="18352">
                  <c:v>3.5792211752713246E-12</c:v>
                </c:pt>
                <c:pt idx="18353">
                  <c:v>3.5792211752713246E-12</c:v>
                </c:pt>
                <c:pt idx="18354">
                  <c:v>3.7054603669825891E-12</c:v>
                </c:pt>
                <c:pt idx="18355">
                  <c:v>3.5412510633562259E-12</c:v>
                </c:pt>
                <c:pt idx="18356">
                  <c:v>3.6563871373150846E-12</c:v>
                </c:pt>
                <c:pt idx="18357">
                  <c:v>3.6857494452871758E-12</c:v>
                </c:pt>
                <c:pt idx="18358">
                  <c:v>3.5601892259876726E-12</c:v>
                </c:pt>
                <c:pt idx="18359">
                  <c:v>3.5130398933154308E-12</c:v>
                </c:pt>
                <c:pt idx="18360">
                  <c:v>3.6661510485746174E-12</c:v>
                </c:pt>
                <c:pt idx="18361">
                  <c:v>3.5130398933154308E-12</c:v>
                </c:pt>
                <c:pt idx="18362">
                  <c:v>3.5601892259876726E-12</c:v>
                </c:pt>
                <c:pt idx="18363">
                  <c:v>3.494352538063431E-12</c:v>
                </c:pt>
                <c:pt idx="18364">
                  <c:v>3.5036837567801216E-12</c:v>
                </c:pt>
                <c:pt idx="18365">
                  <c:v>3.5130398933154308E-12</c:v>
                </c:pt>
                <c:pt idx="18366">
                  <c:v>3.3843187760050095E-12</c:v>
                </c:pt>
                <c:pt idx="18367">
                  <c:v>3.4665149823888692E-12</c:v>
                </c:pt>
                <c:pt idx="18368">
                  <c:v>3.617598411497309E-12</c:v>
                </c:pt>
                <c:pt idx="18369">
                  <c:v>3.4665149823888692E-12</c:v>
                </c:pt>
                <c:pt idx="18370">
                  <c:v>3.494352538063431E-12</c:v>
                </c:pt>
                <c:pt idx="18371">
                  <c:v>3.3843187760050095E-12</c:v>
                </c:pt>
                <c:pt idx="18372">
                  <c:v>3.4572827537601409E-12</c:v>
                </c:pt>
                <c:pt idx="18373">
                  <c:v>3.4024176846194972E-12</c:v>
                </c:pt>
                <c:pt idx="18374">
                  <c:v>3.5036837567801216E-12</c:v>
                </c:pt>
                <c:pt idx="18375">
                  <c:v>3.5412510633562259E-12</c:v>
                </c:pt>
                <c:pt idx="18376">
                  <c:v>3.5792211752713246E-12</c:v>
                </c:pt>
                <c:pt idx="18377">
                  <c:v>3.5224210142091906E-12</c:v>
                </c:pt>
                <c:pt idx="18378">
                  <c:v>3.4024176846194972E-12</c:v>
                </c:pt>
                <c:pt idx="18379">
                  <c:v>3.6369448700867968E-12</c:v>
                </c:pt>
                <c:pt idx="18380">
                  <c:v>3.5983623972571396E-12</c:v>
                </c:pt>
                <c:pt idx="18381">
                  <c:v>3.5224210142091906E-12</c:v>
                </c:pt>
                <c:pt idx="18382">
                  <c:v>3.5601892259876726E-12</c:v>
                </c:pt>
                <c:pt idx="18383">
                  <c:v>3.5887790247607665E-12</c:v>
                </c:pt>
                <c:pt idx="18384">
                  <c:v>3.6369448700867968E-12</c:v>
                </c:pt>
                <c:pt idx="18385">
                  <c:v>3.7551922199795068E-12</c:v>
                </c:pt>
                <c:pt idx="18386">
                  <c:v>3.7451911689828132E-12</c:v>
                </c:pt>
                <c:pt idx="18387">
                  <c:v>3.5507075185486905E-12</c:v>
                </c:pt>
                <c:pt idx="18388">
                  <c:v>3.617598411497309E-12</c:v>
                </c:pt>
                <c:pt idx="18389">
                  <c:v>3.7054603669825891E-12</c:v>
                </c:pt>
                <c:pt idx="18390">
                  <c:v>3.7054603669825891E-12</c:v>
                </c:pt>
                <c:pt idx="18391">
                  <c:v>3.5983623972571396E-12</c:v>
                </c:pt>
                <c:pt idx="18392">
                  <c:v>3.6369448700867968E-12</c:v>
                </c:pt>
                <c:pt idx="18393">
                  <c:v>3.6563871373150846E-12</c:v>
                </c:pt>
                <c:pt idx="18394">
                  <c:v>3.5412510633562259E-12</c:v>
                </c:pt>
                <c:pt idx="18395">
                  <c:v>3.617598411497309E-12</c:v>
                </c:pt>
                <c:pt idx="18396">
                  <c:v>3.6661510485746174E-12</c:v>
                </c:pt>
                <c:pt idx="18397">
                  <c:v>3.5983623972571396E-12</c:v>
                </c:pt>
                <c:pt idx="18398">
                  <c:v>3.6563871373150846E-12</c:v>
                </c:pt>
                <c:pt idx="18399">
                  <c:v>3.617598411497309E-12</c:v>
                </c:pt>
                <c:pt idx="18400">
                  <c:v>3.5983623972571396E-12</c:v>
                </c:pt>
                <c:pt idx="18401">
                  <c:v>3.4572827537601409E-12</c:v>
                </c:pt>
                <c:pt idx="18402">
                  <c:v>3.5318197931569825E-12</c:v>
                </c:pt>
                <c:pt idx="18403">
                  <c:v>3.4665149823888692E-12</c:v>
                </c:pt>
                <c:pt idx="18404">
                  <c:v>3.494352538063431E-12</c:v>
                </c:pt>
                <c:pt idx="18405">
                  <c:v>3.5130398933154308E-12</c:v>
                </c:pt>
                <c:pt idx="18406">
                  <c:v>3.617598411497309E-12</c:v>
                </c:pt>
                <c:pt idx="18407">
                  <c:v>3.6079638085050986E-12</c:v>
                </c:pt>
                <c:pt idx="18408">
                  <c:v>3.5601892259876726E-12</c:v>
                </c:pt>
                <c:pt idx="18409">
                  <c:v>3.5983623972571396E-12</c:v>
                </c:pt>
                <c:pt idx="18410">
                  <c:v>3.4757718644959263E-12</c:v>
                </c:pt>
                <c:pt idx="18411">
                  <c:v>3.4757718644959263E-12</c:v>
                </c:pt>
                <c:pt idx="18412">
                  <c:v>3.5601892259876726E-12</c:v>
                </c:pt>
                <c:pt idx="18413">
                  <c:v>3.4757718644959263E-12</c:v>
                </c:pt>
                <c:pt idx="18414">
                  <c:v>3.5887790247607665E-12</c:v>
                </c:pt>
                <c:pt idx="18415">
                  <c:v>3.5036837567801216E-12</c:v>
                </c:pt>
                <c:pt idx="18416">
                  <c:v>3.6272587424568028E-12</c:v>
                </c:pt>
                <c:pt idx="18417">
                  <c:v>3.5601892259876726E-12</c:v>
                </c:pt>
                <c:pt idx="18418">
                  <c:v>3.4850534659152566E-12</c:v>
                </c:pt>
                <c:pt idx="18419">
                  <c:v>3.5983623972571396E-12</c:v>
                </c:pt>
                <c:pt idx="18420">
                  <c:v>3.6369448700867968E-12</c:v>
                </c:pt>
                <c:pt idx="18421">
                  <c:v>3.5507075185486905E-12</c:v>
                </c:pt>
                <c:pt idx="18422">
                  <c:v>3.617598411497309E-12</c:v>
                </c:pt>
                <c:pt idx="18423">
                  <c:v>3.5696887808144226E-12</c:v>
                </c:pt>
                <c:pt idx="18424">
                  <c:v>3.5507075185486905E-12</c:v>
                </c:pt>
                <c:pt idx="18425">
                  <c:v>3.617598411497309E-12</c:v>
                </c:pt>
                <c:pt idx="18426">
                  <c:v>3.617598411497309E-12</c:v>
                </c:pt>
                <c:pt idx="18427">
                  <c:v>3.494352538063431E-12</c:v>
                </c:pt>
                <c:pt idx="18428">
                  <c:v>3.5412510633562259E-12</c:v>
                </c:pt>
                <c:pt idx="18429">
                  <c:v>3.6079638085050986E-12</c:v>
                </c:pt>
                <c:pt idx="18430">
                  <c:v>3.4024176846194972E-12</c:v>
                </c:pt>
                <c:pt idx="18431">
                  <c:v>3.5318197931569825E-12</c:v>
                </c:pt>
                <c:pt idx="18432">
                  <c:v>3.5224210142091906E-12</c:v>
                </c:pt>
                <c:pt idx="18433">
                  <c:v>3.4206062236844421E-12</c:v>
                </c:pt>
                <c:pt idx="18434">
                  <c:v>3.5318197931569825E-12</c:v>
                </c:pt>
                <c:pt idx="18435">
                  <c:v>3.5224210142091906E-12</c:v>
                </c:pt>
                <c:pt idx="18436">
                  <c:v>3.5696887808144226E-12</c:v>
                </c:pt>
                <c:pt idx="18437">
                  <c:v>3.3663231897725523E-12</c:v>
                </c:pt>
                <c:pt idx="18438">
                  <c:v>3.5224210142091906E-12</c:v>
                </c:pt>
                <c:pt idx="18439">
                  <c:v>3.5412510633562259E-12</c:v>
                </c:pt>
                <c:pt idx="18440">
                  <c:v>3.5036837567801216E-12</c:v>
                </c:pt>
                <c:pt idx="18441">
                  <c:v>3.6563871373150846E-12</c:v>
                </c:pt>
                <c:pt idx="18442">
                  <c:v>3.5507075185486905E-12</c:v>
                </c:pt>
                <c:pt idx="18443">
                  <c:v>3.5601892259876726E-12</c:v>
                </c:pt>
                <c:pt idx="18444">
                  <c:v>3.7252689022318445E-12</c:v>
                </c:pt>
                <c:pt idx="18445">
                  <c:v>3.5507075185486905E-12</c:v>
                </c:pt>
                <c:pt idx="18446">
                  <c:v>3.4297405123600092E-12</c:v>
                </c:pt>
                <c:pt idx="18447">
                  <c:v>3.5412510633562259E-12</c:v>
                </c:pt>
                <c:pt idx="18448">
                  <c:v>3.5887790247607665E-12</c:v>
                </c:pt>
                <c:pt idx="18449">
                  <c:v>3.5983623972571396E-12</c:v>
                </c:pt>
                <c:pt idx="18450">
                  <c:v>3.6272587424568028E-12</c:v>
                </c:pt>
                <c:pt idx="18451">
                  <c:v>3.5696887808144226E-12</c:v>
                </c:pt>
                <c:pt idx="18452">
                  <c:v>3.5887790247607665E-12</c:v>
                </c:pt>
                <c:pt idx="18453">
                  <c:v>3.5983623972571396E-12</c:v>
                </c:pt>
                <c:pt idx="18454">
                  <c:v>3.494352538063431E-12</c:v>
                </c:pt>
                <c:pt idx="18455">
                  <c:v>3.67594103310252E-12</c:v>
                </c:pt>
                <c:pt idx="18456">
                  <c:v>3.7054603669825891E-12</c:v>
                </c:pt>
                <c:pt idx="18457">
                  <c:v>3.617598411497309E-12</c:v>
                </c:pt>
                <c:pt idx="18458">
                  <c:v>3.7153553219860432E-12</c:v>
                </c:pt>
                <c:pt idx="18459">
                  <c:v>3.5983623972571396E-12</c:v>
                </c:pt>
                <c:pt idx="18460">
                  <c:v>3.6563871373150846E-12</c:v>
                </c:pt>
                <c:pt idx="18461">
                  <c:v>3.6466492298840415E-12</c:v>
                </c:pt>
                <c:pt idx="18462">
                  <c:v>3.6272587424568028E-12</c:v>
                </c:pt>
                <c:pt idx="18463">
                  <c:v>3.617598411497309E-12</c:v>
                </c:pt>
                <c:pt idx="18464">
                  <c:v>3.6661510485746174E-12</c:v>
                </c:pt>
                <c:pt idx="18465">
                  <c:v>3.5318197931569825E-12</c:v>
                </c:pt>
                <c:pt idx="18466">
                  <c:v>3.5224210142091906E-12</c:v>
                </c:pt>
                <c:pt idx="18467">
                  <c:v>3.5696887808144226E-12</c:v>
                </c:pt>
                <c:pt idx="18468">
                  <c:v>3.5887790247607665E-12</c:v>
                </c:pt>
                <c:pt idx="18469">
                  <c:v>3.4665149823888692E-12</c:v>
                </c:pt>
                <c:pt idx="18470">
                  <c:v>3.5318197931569825E-12</c:v>
                </c:pt>
                <c:pt idx="18471">
                  <c:v>3.5130398933154308E-12</c:v>
                </c:pt>
                <c:pt idx="18472">
                  <c:v>3.4480823306735576E-12</c:v>
                </c:pt>
                <c:pt idx="18473">
                  <c:v>3.5412510633562259E-12</c:v>
                </c:pt>
                <c:pt idx="18474">
                  <c:v>3.5601892259876726E-12</c:v>
                </c:pt>
                <c:pt idx="18475">
                  <c:v>3.5507075185486905E-12</c:v>
                </c:pt>
                <c:pt idx="18476">
                  <c:v>3.5130398933154308E-12</c:v>
                </c:pt>
                <c:pt idx="18477">
                  <c:v>3.4665149823888692E-12</c:v>
                </c:pt>
                <c:pt idx="18478">
                  <c:v>3.5792211752713246E-12</c:v>
                </c:pt>
                <c:pt idx="18479">
                  <c:v>3.6563871373150846E-12</c:v>
                </c:pt>
                <c:pt idx="18480">
                  <c:v>3.5696887808144226E-12</c:v>
                </c:pt>
                <c:pt idx="18481">
                  <c:v>3.7252689022318445E-12</c:v>
                </c:pt>
                <c:pt idx="18482">
                  <c:v>3.6661510485746174E-12</c:v>
                </c:pt>
                <c:pt idx="18483">
                  <c:v>3.5983623972571396E-12</c:v>
                </c:pt>
                <c:pt idx="18484">
                  <c:v>3.5983623972571396E-12</c:v>
                </c:pt>
                <c:pt idx="18485">
                  <c:v>3.8157458908932603E-12</c:v>
                </c:pt>
                <c:pt idx="18486">
                  <c:v>3.617598411497309E-12</c:v>
                </c:pt>
                <c:pt idx="18487">
                  <c:v>3.6079638085050986E-12</c:v>
                </c:pt>
                <c:pt idx="18488">
                  <c:v>3.5887790247607665E-12</c:v>
                </c:pt>
                <c:pt idx="18489">
                  <c:v>3.6079638085050986E-12</c:v>
                </c:pt>
                <c:pt idx="18490">
                  <c:v>3.6369448700867968E-12</c:v>
                </c:pt>
                <c:pt idx="18491">
                  <c:v>3.5507075185486905E-12</c:v>
                </c:pt>
                <c:pt idx="18492">
                  <c:v>3.5983623972571396E-12</c:v>
                </c:pt>
                <c:pt idx="18493">
                  <c:v>3.5130398933154308E-12</c:v>
                </c:pt>
                <c:pt idx="18494">
                  <c:v>3.494352538063431E-12</c:v>
                </c:pt>
                <c:pt idx="18495">
                  <c:v>3.5412510633562259E-12</c:v>
                </c:pt>
                <c:pt idx="18496">
                  <c:v>3.4850534659152566E-12</c:v>
                </c:pt>
                <c:pt idx="18497">
                  <c:v>3.5696887808144226E-12</c:v>
                </c:pt>
                <c:pt idx="18498">
                  <c:v>3.5036837567801216E-12</c:v>
                </c:pt>
                <c:pt idx="18499">
                  <c:v>3.4665149823888692E-12</c:v>
                </c:pt>
                <c:pt idx="18500">
                  <c:v>3.617598411497309E-12</c:v>
                </c:pt>
                <c:pt idx="18501">
                  <c:v>3.6466492298840415E-12</c:v>
                </c:pt>
                <c:pt idx="18502">
                  <c:v>3.6466492298840415E-12</c:v>
                </c:pt>
                <c:pt idx="18503">
                  <c:v>3.6369448700867968E-12</c:v>
                </c:pt>
                <c:pt idx="18504">
                  <c:v>3.6369448700867968E-12</c:v>
                </c:pt>
                <c:pt idx="18505">
                  <c:v>3.5507075185486905E-12</c:v>
                </c:pt>
                <c:pt idx="18506">
                  <c:v>3.5792211752713246E-12</c:v>
                </c:pt>
                <c:pt idx="18507">
                  <c:v>3.5983623972571396E-12</c:v>
                </c:pt>
                <c:pt idx="18508">
                  <c:v>3.5601892259876726E-12</c:v>
                </c:pt>
                <c:pt idx="18509">
                  <c:v>3.5983623972571396E-12</c:v>
                </c:pt>
                <c:pt idx="18510">
                  <c:v>3.5412510633562259E-12</c:v>
                </c:pt>
                <c:pt idx="18511">
                  <c:v>3.5983623972571396E-12</c:v>
                </c:pt>
                <c:pt idx="18512">
                  <c:v>3.6661510485746174E-12</c:v>
                </c:pt>
                <c:pt idx="18513">
                  <c:v>3.5887790247607665E-12</c:v>
                </c:pt>
                <c:pt idx="18514">
                  <c:v>3.6857494452871758E-12</c:v>
                </c:pt>
                <c:pt idx="18515">
                  <c:v>3.67594103310252E-12</c:v>
                </c:pt>
                <c:pt idx="18516">
                  <c:v>3.6272587424568028E-12</c:v>
                </c:pt>
                <c:pt idx="18517">
                  <c:v>3.5887790247607665E-12</c:v>
                </c:pt>
                <c:pt idx="18518">
                  <c:v>3.6955917648111122E-12</c:v>
                </c:pt>
                <c:pt idx="18519">
                  <c:v>3.6466492298840415E-12</c:v>
                </c:pt>
                <c:pt idx="18520">
                  <c:v>3.7054603669825891E-12</c:v>
                </c:pt>
                <c:pt idx="18521">
                  <c:v>3.6661510485746174E-12</c:v>
                </c:pt>
                <c:pt idx="18522">
                  <c:v>3.7054603669825891E-12</c:v>
                </c:pt>
                <c:pt idx="18523">
                  <c:v>3.67594103310252E-12</c:v>
                </c:pt>
                <c:pt idx="18524">
                  <c:v>3.8772841251943662E-12</c:v>
                </c:pt>
                <c:pt idx="18525">
                  <c:v>3.5792211752713246E-12</c:v>
                </c:pt>
                <c:pt idx="18526">
                  <c:v>3.6563871373150846E-12</c:v>
                </c:pt>
                <c:pt idx="18527">
                  <c:v>3.6079638085050986E-12</c:v>
                </c:pt>
                <c:pt idx="18528">
                  <c:v>3.6466492298840415E-12</c:v>
                </c:pt>
                <c:pt idx="18529">
                  <c:v>3.5983623972571396E-12</c:v>
                </c:pt>
                <c:pt idx="18530">
                  <c:v>3.6563871373150846E-12</c:v>
                </c:pt>
                <c:pt idx="18531">
                  <c:v>3.5318197931569825E-12</c:v>
                </c:pt>
                <c:pt idx="18532">
                  <c:v>3.5696887808144226E-12</c:v>
                </c:pt>
                <c:pt idx="18533">
                  <c:v>3.6369448700867968E-12</c:v>
                </c:pt>
                <c:pt idx="18534">
                  <c:v>3.5887790247607665E-12</c:v>
                </c:pt>
                <c:pt idx="18535">
                  <c:v>3.67594103310252E-12</c:v>
                </c:pt>
                <c:pt idx="18536">
                  <c:v>3.6272587424568028E-12</c:v>
                </c:pt>
                <c:pt idx="18537">
                  <c:v>3.67594103310252E-12</c:v>
                </c:pt>
                <c:pt idx="18538">
                  <c:v>3.5601892259876726E-12</c:v>
                </c:pt>
                <c:pt idx="18539">
                  <c:v>3.5224210142091906E-12</c:v>
                </c:pt>
                <c:pt idx="18540">
                  <c:v>3.5412510633562259E-12</c:v>
                </c:pt>
                <c:pt idx="18541">
                  <c:v>3.5792211752713246E-12</c:v>
                </c:pt>
                <c:pt idx="18542">
                  <c:v>3.6563871373150846E-12</c:v>
                </c:pt>
                <c:pt idx="18543">
                  <c:v>3.5887790247607665E-12</c:v>
                </c:pt>
                <c:pt idx="18544">
                  <c:v>3.5887790247607665E-12</c:v>
                </c:pt>
                <c:pt idx="18545">
                  <c:v>3.6079638085050986E-12</c:v>
                </c:pt>
                <c:pt idx="18546">
                  <c:v>3.5696887808144226E-12</c:v>
                </c:pt>
                <c:pt idx="18547">
                  <c:v>3.617598411497309E-12</c:v>
                </c:pt>
                <c:pt idx="18548">
                  <c:v>3.5130398933154308E-12</c:v>
                </c:pt>
                <c:pt idx="18549">
                  <c:v>3.5507075185486905E-12</c:v>
                </c:pt>
                <c:pt idx="18550">
                  <c:v>3.5318197931569825E-12</c:v>
                </c:pt>
                <c:pt idx="18551">
                  <c:v>3.5412510633562259E-12</c:v>
                </c:pt>
                <c:pt idx="18552">
                  <c:v>3.5887790247607665E-12</c:v>
                </c:pt>
                <c:pt idx="18553">
                  <c:v>3.617598411497309E-12</c:v>
                </c:pt>
                <c:pt idx="18554">
                  <c:v>3.5887790247607665E-12</c:v>
                </c:pt>
                <c:pt idx="18555">
                  <c:v>3.6272587424568028E-12</c:v>
                </c:pt>
                <c:pt idx="18556">
                  <c:v>3.617598411497309E-12</c:v>
                </c:pt>
                <c:pt idx="18557">
                  <c:v>3.5792211752713246E-12</c:v>
                </c:pt>
                <c:pt idx="18558">
                  <c:v>3.6563871373150846E-12</c:v>
                </c:pt>
                <c:pt idx="18559">
                  <c:v>3.5696887808144226E-12</c:v>
                </c:pt>
                <c:pt idx="18560">
                  <c:v>3.617598411497309E-12</c:v>
                </c:pt>
                <c:pt idx="18561">
                  <c:v>3.5887790247607665E-12</c:v>
                </c:pt>
                <c:pt idx="18562">
                  <c:v>3.5792211752713246E-12</c:v>
                </c:pt>
                <c:pt idx="18563">
                  <c:v>3.7153553219860432E-12</c:v>
                </c:pt>
                <c:pt idx="18564">
                  <c:v>3.5887790247607665E-12</c:v>
                </c:pt>
                <c:pt idx="18565">
                  <c:v>3.5696887808144226E-12</c:v>
                </c:pt>
                <c:pt idx="18566">
                  <c:v>3.5696887808144226E-12</c:v>
                </c:pt>
                <c:pt idx="18567">
                  <c:v>3.5983623972571396E-12</c:v>
                </c:pt>
                <c:pt idx="18568">
                  <c:v>3.617598411497309E-12</c:v>
                </c:pt>
                <c:pt idx="18569">
                  <c:v>3.5696887808144226E-12</c:v>
                </c:pt>
                <c:pt idx="18570">
                  <c:v>3.4757718644959263E-12</c:v>
                </c:pt>
                <c:pt idx="18571">
                  <c:v>3.5412510633562259E-12</c:v>
                </c:pt>
                <c:pt idx="18572">
                  <c:v>3.4757718644959263E-12</c:v>
                </c:pt>
                <c:pt idx="18573">
                  <c:v>3.6272587424568028E-12</c:v>
                </c:pt>
                <c:pt idx="18574">
                  <c:v>3.5792211752713246E-12</c:v>
                </c:pt>
                <c:pt idx="18575">
                  <c:v>3.67594103310252E-12</c:v>
                </c:pt>
                <c:pt idx="18576">
                  <c:v>3.5696887808144226E-12</c:v>
                </c:pt>
                <c:pt idx="18577">
                  <c:v>3.6857494452871758E-12</c:v>
                </c:pt>
                <c:pt idx="18578">
                  <c:v>3.6466492298840415E-12</c:v>
                </c:pt>
                <c:pt idx="18579">
                  <c:v>3.6369448700867968E-12</c:v>
                </c:pt>
                <c:pt idx="18580">
                  <c:v>3.6272587424568028E-12</c:v>
                </c:pt>
                <c:pt idx="18581">
                  <c:v>3.5983623972571396E-12</c:v>
                </c:pt>
                <c:pt idx="18582">
                  <c:v>3.5696887808144226E-12</c:v>
                </c:pt>
                <c:pt idx="18583">
                  <c:v>3.5601892259876726E-12</c:v>
                </c:pt>
                <c:pt idx="18584">
                  <c:v>3.6661510485746174E-12</c:v>
                </c:pt>
                <c:pt idx="18585">
                  <c:v>3.6563871373150846E-12</c:v>
                </c:pt>
                <c:pt idx="18586">
                  <c:v>3.5983623972571396E-12</c:v>
                </c:pt>
                <c:pt idx="18587">
                  <c:v>3.67594103310252E-12</c:v>
                </c:pt>
                <c:pt idx="18588">
                  <c:v>3.6272587424568028E-12</c:v>
                </c:pt>
                <c:pt idx="18589">
                  <c:v>3.5887790247607665E-12</c:v>
                </c:pt>
                <c:pt idx="18590">
                  <c:v>3.5130398933154308E-12</c:v>
                </c:pt>
                <c:pt idx="18591">
                  <c:v>3.5601892259876726E-12</c:v>
                </c:pt>
                <c:pt idx="18592">
                  <c:v>3.4665149823888692E-12</c:v>
                </c:pt>
                <c:pt idx="18593">
                  <c:v>3.4572827537601409E-12</c:v>
                </c:pt>
                <c:pt idx="18594">
                  <c:v>3.5601892259876726E-12</c:v>
                </c:pt>
                <c:pt idx="18595">
                  <c:v>3.6563871373150846E-12</c:v>
                </c:pt>
                <c:pt idx="18596">
                  <c:v>3.5036837567801216E-12</c:v>
                </c:pt>
                <c:pt idx="18597">
                  <c:v>3.5130398933154308E-12</c:v>
                </c:pt>
                <c:pt idx="18598">
                  <c:v>3.4757718644959263E-12</c:v>
                </c:pt>
                <c:pt idx="18599">
                  <c:v>3.5601892259876726E-12</c:v>
                </c:pt>
                <c:pt idx="18600">
                  <c:v>3.6272587424568028E-12</c:v>
                </c:pt>
                <c:pt idx="18601">
                  <c:v>3.67594103310252E-12</c:v>
                </c:pt>
                <c:pt idx="18602">
                  <c:v>3.5792211752713246E-12</c:v>
                </c:pt>
                <c:pt idx="18603">
                  <c:v>3.6857494452871758E-12</c:v>
                </c:pt>
                <c:pt idx="18604">
                  <c:v>3.5792211752713246E-12</c:v>
                </c:pt>
                <c:pt idx="18605">
                  <c:v>3.617598411497309E-12</c:v>
                </c:pt>
                <c:pt idx="18606">
                  <c:v>3.6272587424568028E-12</c:v>
                </c:pt>
                <c:pt idx="18607">
                  <c:v>3.6466492298840415E-12</c:v>
                </c:pt>
                <c:pt idx="18608">
                  <c:v>3.6661510485746174E-12</c:v>
                </c:pt>
                <c:pt idx="18609">
                  <c:v>3.6079638085050986E-12</c:v>
                </c:pt>
                <c:pt idx="18610">
                  <c:v>3.5792211752713246E-12</c:v>
                </c:pt>
                <c:pt idx="18611">
                  <c:v>3.5887790247607665E-12</c:v>
                </c:pt>
                <c:pt idx="18612">
                  <c:v>3.6079638085050986E-12</c:v>
                </c:pt>
                <c:pt idx="18613">
                  <c:v>3.7153553219860432E-12</c:v>
                </c:pt>
                <c:pt idx="18614">
                  <c:v>3.5792211752713246E-12</c:v>
                </c:pt>
                <c:pt idx="18615">
                  <c:v>3.6563871373150846E-12</c:v>
                </c:pt>
                <c:pt idx="18616">
                  <c:v>3.6079638085050986E-12</c:v>
                </c:pt>
                <c:pt idx="18617">
                  <c:v>3.6661510485746174E-12</c:v>
                </c:pt>
                <c:pt idx="18618">
                  <c:v>3.6466492298840415E-12</c:v>
                </c:pt>
                <c:pt idx="18619">
                  <c:v>3.6563871373150846E-12</c:v>
                </c:pt>
                <c:pt idx="18620">
                  <c:v>3.6955917648111122E-12</c:v>
                </c:pt>
                <c:pt idx="18621">
                  <c:v>3.6661510485746174E-12</c:v>
                </c:pt>
                <c:pt idx="18622">
                  <c:v>3.6369448700867968E-12</c:v>
                </c:pt>
                <c:pt idx="18623">
                  <c:v>3.617598411497309E-12</c:v>
                </c:pt>
                <c:pt idx="18624">
                  <c:v>3.6563871373150846E-12</c:v>
                </c:pt>
                <c:pt idx="18625">
                  <c:v>3.6369448700867968E-12</c:v>
                </c:pt>
                <c:pt idx="18626">
                  <c:v>3.67594103310252E-12</c:v>
                </c:pt>
                <c:pt idx="18627">
                  <c:v>3.5130398933154308E-12</c:v>
                </c:pt>
                <c:pt idx="18628">
                  <c:v>3.4850534659152566E-12</c:v>
                </c:pt>
                <c:pt idx="18629">
                  <c:v>3.5792211752713246E-12</c:v>
                </c:pt>
                <c:pt idx="18630">
                  <c:v>3.5507075185486905E-12</c:v>
                </c:pt>
                <c:pt idx="18631">
                  <c:v>3.6369448700867968E-12</c:v>
                </c:pt>
                <c:pt idx="18632">
                  <c:v>3.6563871373150846E-12</c:v>
                </c:pt>
                <c:pt idx="18633">
                  <c:v>3.5224210142091906E-12</c:v>
                </c:pt>
                <c:pt idx="18634">
                  <c:v>3.4757718644959263E-12</c:v>
                </c:pt>
                <c:pt idx="18635">
                  <c:v>3.5507075185486905E-12</c:v>
                </c:pt>
                <c:pt idx="18636">
                  <c:v>3.5887790247607665E-12</c:v>
                </c:pt>
                <c:pt idx="18637">
                  <c:v>3.5792211752713246E-12</c:v>
                </c:pt>
                <c:pt idx="18638">
                  <c:v>3.5696887808144226E-12</c:v>
                </c:pt>
                <c:pt idx="18639">
                  <c:v>3.6369448700867968E-12</c:v>
                </c:pt>
                <c:pt idx="18640">
                  <c:v>3.617598411497309E-12</c:v>
                </c:pt>
                <c:pt idx="18641">
                  <c:v>3.6563871373150846E-12</c:v>
                </c:pt>
                <c:pt idx="18642">
                  <c:v>3.6079638085050986E-12</c:v>
                </c:pt>
                <c:pt idx="18643">
                  <c:v>3.7252689022318445E-12</c:v>
                </c:pt>
                <c:pt idx="18644">
                  <c:v>3.5792211752713246E-12</c:v>
                </c:pt>
                <c:pt idx="18645">
                  <c:v>3.6857494452871758E-12</c:v>
                </c:pt>
                <c:pt idx="18646">
                  <c:v>3.7153553219860432E-12</c:v>
                </c:pt>
                <c:pt idx="18647">
                  <c:v>3.5601892259876726E-12</c:v>
                </c:pt>
                <c:pt idx="18648">
                  <c:v>3.5224210142091906E-12</c:v>
                </c:pt>
                <c:pt idx="18649">
                  <c:v>3.617598411497309E-12</c:v>
                </c:pt>
                <c:pt idx="18650">
                  <c:v>3.6079638085050986E-12</c:v>
                </c:pt>
                <c:pt idx="18651">
                  <c:v>3.5696887808144226E-12</c:v>
                </c:pt>
                <c:pt idx="18652">
                  <c:v>3.6272587424568028E-12</c:v>
                </c:pt>
                <c:pt idx="18653">
                  <c:v>3.7451911689828132E-12</c:v>
                </c:pt>
                <c:pt idx="18654">
                  <c:v>3.6466492298840415E-12</c:v>
                </c:pt>
                <c:pt idx="18655">
                  <c:v>3.6563871373150846E-12</c:v>
                </c:pt>
                <c:pt idx="18656">
                  <c:v>3.6563871373150846E-12</c:v>
                </c:pt>
                <c:pt idx="18657">
                  <c:v>3.617598411497309E-12</c:v>
                </c:pt>
                <c:pt idx="18658">
                  <c:v>3.5792211752713246E-12</c:v>
                </c:pt>
                <c:pt idx="18659">
                  <c:v>3.617598411497309E-12</c:v>
                </c:pt>
                <c:pt idx="18660">
                  <c:v>3.7451911689828132E-12</c:v>
                </c:pt>
                <c:pt idx="18661">
                  <c:v>3.7153553219860432E-12</c:v>
                </c:pt>
                <c:pt idx="18662">
                  <c:v>3.67594103310252E-12</c:v>
                </c:pt>
                <c:pt idx="18663">
                  <c:v>3.6563871373150846E-12</c:v>
                </c:pt>
                <c:pt idx="18664">
                  <c:v>3.7954562583954106E-12</c:v>
                </c:pt>
                <c:pt idx="18665">
                  <c:v>3.6955917648111122E-12</c:v>
                </c:pt>
                <c:pt idx="18666">
                  <c:v>3.5130398933154308E-12</c:v>
                </c:pt>
                <c:pt idx="18667">
                  <c:v>3.5887790247607665E-12</c:v>
                </c:pt>
                <c:pt idx="18668">
                  <c:v>3.4572827537601409E-12</c:v>
                </c:pt>
                <c:pt idx="18669">
                  <c:v>3.6563871373150846E-12</c:v>
                </c:pt>
                <c:pt idx="18670">
                  <c:v>3.5412510633562259E-12</c:v>
                </c:pt>
                <c:pt idx="18671">
                  <c:v>3.4757718644959263E-12</c:v>
                </c:pt>
                <c:pt idx="18672">
                  <c:v>3.4024176846194972E-12</c:v>
                </c:pt>
                <c:pt idx="18673">
                  <c:v>3.5224210142091906E-12</c:v>
                </c:pt>
                <c:pt idx="18674">
                  <c:v>3.5507075185486905E-12</c:v>
                </c:pt>
                <c:pt idx="18675">
                  <c:v>3.4480823306735576E-12</c:v>
                </c:pt>
                <c:pt idx="18676">
                  <c:v>3.5983623972571396E-12</c:v>
                </c:pt>
                <c:pt idx="18677">
                  <c:v>3.5696887808144226E-12</c:v>
                </c:pt>
                <c:pt idx="18678">
                  <c:v>3.6272587424568028E-12</c:v>
                </c:pt>
                <c:pt idx="18679">
                  <c:v>3.5887790247607665E-12</c:v>
                </c:pt>
                <c:pt idx="18680">
                  <c:v>3.5792211752713246E-12</c:v>
                </c:pt>
                <c:pt idx="18681">
                  <c:v>3.6563871373150846E-12</c:v>
                </c:pt>
                <c:pt idx="18682">
                  <c:v>3.5696887808144226E-12</c:v>
                </c:pt>
                <c:pt idx="18683">
                  <c:v>3.6272587424568028E-12</c:v>
                </c:pt>
                <c:pt idx="18684">
                  <c:v>3.6369448700867968E-12</c:v>
                </c:pt>
                <c:pt idx="18685">
                  <c:v>3.5036837567801216E-12</c:v>
                </c:pt>
                <c:pt idx="18686">
                  <c:v>3.617598411497309E-12</c:v>
                </c:pt>
                <c:pt idx="18687">
                  <c:v>3.6563871373150846E-12</c:v>
                </c:pt>
                <c:pt idx="18688">
                  <c:v>3.617598411497309E-12</c:v>
                </c:pt>
                <c:pt idx="18689">
                  <c:v>3.617598411497309E-12</c:v>
                </c:pt>
                <c:pt idx="18690">
                  <c:v>3.7352167533792489E-12</c:v>
                </c:pt>
                <c:pt idx="18691">
                  <c:v>3.617598411497309E-12</c:v>
                </c:pt>
                <c:pt idx="18692">
                  <c:v>3.5983623972571396E-12</c:v>
                </c:pt>
                <c:pt idx="18693">
                  <c:v>3.5792211752713246E-12</c:v>
                </c:pt>
                <c:pt idx="18694">
                  <c:v>3.6563871373150846E-12</c:v>
                </c:pt>
                <c:pt idx="18695">
                  <c:v>3.7752666102280123E-12</c:v>
                </c:pt>
                <c:pt idx="18696">
                  <c:v>3.6955917648111122E-12</c:v>
                </c:pt>
                <c:pt idx="18697">
                  <c:v>3.5792211752713246E-12</c:v>
                </c:pt>
                <c:pt idx="18698">
                  <c:v>3.6563871373150846E-12</c:v>
                </c:pt>
                <c:pt idx="18699">
                  <c:v>3.6079638085050986E-12</c:v>
                </c:pt>
                <c:pt idx="18700">
                  <c:v>3.5983623972571396E-12</c:v>
                </c:pt>
                <c:pt idx="18701">
                  <c:v>3.6563871373150846E-12</c:v>
                </c:pt>
                <c:pt idx="18702">
                  <c:v>3.7352167533792489E-12</c:v>
                </c:pt>
                <c:pt idx="18703">
                  <c:v>3.6857494452871758E-12</c:v>
                </c:pt>
                <c:pt idx="18704">
                  <c:v>3.6466492298840415E-12</c:v>
                </c:pt>
                <c:pt idx="18705">
                  <c:v>3.7153553219860432E-12</c:v>
                </c:pt>
                <c:pt idx="18706">
                  <c:v>3.7252689022318445E-12</c:v>
                </c:pt>
                <c:pt idx="18707">
                  <c:v>3.617598411497309E-12</c:v>
                </c:pt>
                <c:pt idx="18708">
                  <c:v>3.7352167533792489E-12</c:v>
                </c:pt>
                <c:pt idx="18709">
                  <c:v>3.6563871373150846E-12</c:v>
                </c:pt>
                <c:pt idx="18710">
                  <c:v>3.6857494452871758E-12</c:v>
                </c:pt>
                <c:pt idx="18711">
                  <c:v>3.7752666102280123E-12</c:v>
                </c:pt>
                <c:pt idx="18712">
                  <c:v>3.7551922199795068E-12</c:v>
                </c:pt>
                <c:pt idx="18713">
                  <c:v>3.7352167533792489E-12</c:v>
                </c:pt>
                <c:pt idx="18714">
                  <c:v>3.5792211752713246E-12</c:v>
                </c:pt>
                <c:pt idx="18715">
                  <c:v>3.5887790247607665E-12</c:v>
                </c:pt>
                <c:pt idx="18716">
                  <c:v>3.6563871373150846E-12</c:v>
                </c:pt>
                <c:pt idx="18717">
                  <c:v>3.6661510485746174E-12</c:v>
                </c:pt>
                <c:pt idx="18718">
                  <c:v>3.5696887808144226E-12</c:v>
                </c:pt>
                <c:pt idx="18719">
                  <c:v>3.6661510485746174E-12</c:v>
                </c:pt>
                <c:pt idx="18720">
                  <c:v>3.6563871373150846E-12</c:v>
                </c:pt>
                <c:pt idx="18721">
                  <c:v>3.5887790247607665E-12</c:v>
                </c:pt>
                <c:pt idx="18722">
                  <c:v>3.6661510485746174E-12</c:v>
                </c:pt>
                <c:pt idx="18723">
                  <c:v>3.6563871373150846E-12</c:v>
                </c:pt>
                <c:pt idx="18724">
                  <c:v>3.5507075185486905E-12</c:v>
                </c:pt>
                <c:pt idx="18725">
                  <c:v>3.617598411497309E-12</c:v>
                </c:pt>
                <c:pt idx="18726">
                  <c:v>3.617598411497309E-12</c:v>
                </c:pt>
                <c:pt idx="18727">
                  <c:v>3.5224210142091906E-12</c:v>
                </c:pt>
                <c:pt idx="18728">
                  <c:v>3.6272587424568028E-12</c:v>
                </c:pt>
                <c:pt idx="18729">
                  <c:v>3.67594103310252E-12</c:v>
                </c:pt>
                <c:pt idx="18730">
                  <c:v>3.617598411497309E-12</c:v>
                </c:pt>
                <c:pt idx="18731">
                  <c:v>3.5983623972571396E-12</c:v>
                </c:pt>
                <c:pt idx="18732">
                  <c:v>3.7551922199795068E-12</c:v>
                </c:pt>
                <c:pt idx="18733">
                  <c:v>3.6272587424568028E-12</c:v>
                </c:pt>
                <c:pt idx="18734">
                  <c:v>3.5983623972571396E-12</c:v>
                </c:pt>
                <c:pt idx="18735">
                  <c:v>3.6079638085050986E-12</c:v>
                </c:pt>
                <c:pt idx="18736">
                  <c:v>3.6563871373150846E-12</c:v>
                </c:pt>
                <c:pt idx="18737">
                  <c:v>3.8055915358440735E-12</c:v>
                </c:pt>
                <c:pt idx="18738">
                  <c:v>3.5601892259876726E-12</c:v>
                </c:pt>
                <c:pt idx="18739">
                  <c:v>3.5507075185486905E-12</c:v>
                </c:pt>
                <c:pt idx="18740">
                  <c:v>3.5412510633562259E-12</c:v>
                </c:pt>
                <c:pt idx="18741">
                  <c:v>3.6079638085050986E-12</c:v>
                </c:pt>
                <c:pt idx="18742">
                  <c:v>3.6466492298840415E-12</c:v>
                </c:pt>
                <c:pt idx="18743">
                  <c:v>3.5036837567801216E-12</c:v>
                </c:pt>
                <c:pt idx="18744">
                  <c:v>3.494352538063431E-12</c:v>
                </c:pt>
                <c:pt idx="18745">
                  <c:v>3.617598411497309E-12</c:v>
                </c:pt>
                <c:pt idx="18746">
                  <c:v>3.5696887808144226E-12</c:v>
                </c:pt>
                <c:pt idx="18747">
                  <c:v>3.6369448700867968E-12</c:v>
                </c:pt>
                <c:pt idx="18748">
                  <c:v>3.5601892259876726E-12</c:v>
                </c:pt>
                <c:pt idx="18749">
                  <c:v>3.5887790247607665E-12</c:v>
                </c:pt>
                <c:pt idx="18750">
                  <c:v>3.5507075185486905E-12</c:v>
                </c:pt>
                <c:pt idx="18751">
                  <c:v>3.67594103310252E-12</c:v>
                </c:pt>
                <c:pt idx="18752">
                  <c:v>3.6563871373150846E-12</c:v>
                </c:pt>
                <c:pt idx="18753">
                  <c:v>3.6563871373150846E-12</c:v>
                </c:pt>
                <c:pt idx="18754">
                  <c:v>3.5887790247607665E-12</c:v>
                </c:pt>
                <c:pt idx="18755">
                  <c:v>3.7252689022318445E-12</c:v>
                </c:pt>
                <c:pt idx="18756">
                  <c:v>3.5601892259876726E-12</c:v>
                </c:pt>
                <c:pt idx="18757">
                  <c:v>3.6272587424568028E-12</c:v>
                </c:pt>
                <c:pt idx="18758">
                  <c:v>3.6272587424568028E-12</c:v>
                </c:pt>
                <c:pt idx="18759">
                  <c:v>3.5318197931569825E-12</c:v>
                </c:pt>
                <c:pt idx="18760">
                  <c:v>3.5792211752713246E-12</c:v>
                </c:pt>
                <c:pt idx="18761">
                  <c:v>3.5983623972571396E-12</c:v>
                </c:pt>
                <c:pt idx="18762">
                  <c:v>3.6955917648111122E-12</c:v>
                </c:pt>
                <c:pt idx="18763">
                  <c:v>3.5887790247607665E-12</c:v>
                </c:pt>
                <c:pt idx="18764">
                  <c:v>3.6272587424568028E-12</c:v>
                </c:pt>
                <c:pt idx="18765">
                  <c:v>3.6563871373150846E-12</c:v>
                </c:pt>
                <c:pt idx="18766">
                  <c:v>3.7054603669825891E-12</c:v>
                </c:pt>
                <c:pt idx="18767">
                  <c:v>3.5792211752713246E-12</c:v>
                </c:pt>
                <c:pt idx="18768">
                  <c:v>3.6661510485746174E-12</c:v>
                </c:pt>
                <c:pt idx="18769">
                  <c:v>3.6079638085050986E-12</c:v>
                </c:pt>
                <c:pt idx="18770">
                  <c:v>3.5507075185486905E-12</c:v>
                </c:pt>
                <c:pt idx="18771">
                  <c:v>3.6661510485746174E-12</c:v>
                </c:pt>
                <c:pt idx="18772">
                  <c:v>3.7752666102280123E-12</c:v>
                </c:pt>
                <c:pt idx="18773">
                  <c:v>3.6857494452871758E-12</c:v>
                </c:pt>
                <c:pt idx="18774">
                  <c:v>3.7352167533792489E-12</c:v>
                </c:pt>
                <c:pt idx="18775">
                  <c:v>3.5412510633562259E-12</c:v>
                </c:pt>
                <c:pt idx="18776">
                  <c:v>3.7551922199795068E-12</c:v>
                </c:pt>
                <c:pt idx="18777">
                  <c:v>3.6563871373150846E-12</c:v>
                </c:pt>
                <c:pt idx="18778">
                  <c:v>3.5983623972571396E-12</c:v>
                </c:pt>
                <c:pt idx="18779">
                  <c:v>3.7252689022318445E-12</c:v>
                </c:pt>
                <c:pt idx="18780">
                  <c:v>3.6955917648111122E-12</c:v>
                </c:pt>
                <c:pt idx="18781">
                  <c:v>3.6955917648111122E-12</c:v>
                </c:pt>
                <c:pt idx="18782">
                  <c:v>3.6661510485746174E-12</c:v>
                </c:pt>
                <c:pt idx="18783">
                  <c:v>3.5507075185486905E-12</c:v>
                </c:pt>
                <c:pt idx="18784">
                  <c:v>3.7252689022318445E-12</c:v>
                </c:pt>
                <c:pt idx="18785">
                  <c:v>3.5601892259876726E-12</c:v>
                </c:pt>
                <c:pt idx="18786">
                  <c:v>3.617598411497309E-12</c:v>
                </c:pt>
                <c:pt idx="18787">
                  <c:v>3.6955917648111122E-12</c:v>
                </c:pt>
                <c:pt idx="18788">
                  <c:v>3.6955917648111122E-12</c:v>
                </c:pt>
                <c:pt idx="18789">
                  <c:v>3.5887790247607665E-12</c:v>
                </c:pt>
                <c:pt idx="18790">
                  <c:v>3.6857494452871758E-12</c:v>
                </c:pt>
                <c:pt idx="18791">
                  <c:v>3.7054603669825891E-12</c:v>
                </c:pt>
                <c:pt idx="18792">
                  <c:v>3.6079638085050986E-12</c:v>
                </c:pt>
                <c:pt idx="18793">
                  <c:v>3.5887790247607665E-12</c:v>
                </c:pt>
                <c:pt idx="18794">
                  <c:v>3.617598411497309E-12</c:v>
                </c:pt>
                <c:pt idx="18795">
                  <c:v>3.6955917648111122E-12</c:v>
                </c:pt>
                <c:pt idx="18796">
                  <c:v>3.5792211752713246E-12</c:v>
                </c:pt>
                <c:pt idx="18797">
                  <c:v>3.67594103310252E-12</c:v>
                </c:pt>
                <c:pt idx="18798">
                  <c:v>3.6857494452871758E-12</c:v>
                </c:pt>
                <c:pt idx="18799">
                  <c:v>3.7252689022318445E-12</c:v>
                </c:pt>
                <c:pt idx="18800">
                  <c:v>3.6466492298840415E-12</c:v>
                </c:pt>
                <c:pt idx="18801">
                  <c:v>3.7551922199795068E-12</c:v>
                </c:pt>
                <c:pt idx="18802">
                  <c:v>3.5224210142091906E-12</c:v>
                </c:pt>
                <c:pt idx="18803">
                  <c:v>3.6466492298840415E-12</c:v>
                </c:pt>
                <c:pt idx="18804">
                  <c:v>3.5792211752713246E-12</c:v>
                </c:pt>
                <c:pt idx="18805">
                  <c:v>3.5130398933154308E-12</c:v>
                </c:pt>
                <c:pt idx="18806">
                  <c:v>3.6661510485746174E-12</c:v>
                </c:pt>
                <c:pt idx="18807">
                  <c:v>3.6661510485746174E-12</c:v>
                </c:pt>
                <c:pt idx="18808">
                  <c:v>3.5318197931569825E-12</c:v>
                </c:pt>
                <c:pt idx="18809">
                  <c:v>3.617598411497309E-12</c:v>
                </c:pt>
                <c:pt idx="18810">
                  <c:v>3.6272587424568028E-12</c:v>
                </c:pt>
                <c:pt idx="18811">
                  <c:v>3.6369448700867968E-12</c:v>
                </c:pt>
                <c:pt idx="18812">
                  <c:v>3.7252689022318445E-12</c:v>
                </c:pt>
                <c:pt idx="18813">
                  <c:v>3.67594103310252E-12</c:v>
                </c:pt>
                <c:pt idx="18814">
                  <c:v>3.617598411497309E-12</c:v>
                </c:pt>
                <c:pt idx="18815">
                  <c:v>3.5696887808144226E-12</c:v>
                </c:pt>
                <c:pt idx="18816">
                  <c:v>3.5224210142091906E-12</c:v>
                </c:pt>
                <c:pt idx="18817">
                  <c:v>3.5696887808144226E-12</c:v>
                </c:pt>
                <c:pt idx="18818">
                  <c:v>3.617598411497309E-12</c:v>
                </c:pt>
                <c:pt idx="18819">
                  <c:v>3.617598411497309E-12</c:v>
                </c:pt>
                <c:pt idx="18820">
                  <c:v>3.5696887808144226E-12</c:v>
                </c:pt>
                <c:pt idx="18821">
                  <c:v>3.5601892259876726E-12</c:v>
                </c:pt>
                <c:pt idx="18822">
                  <c:v>3.5887790247607665E-12</c:v>
                </c:pt>
                <c:pt idx="18823">
                  <c:v>3.5696887808144226E-12</c:v>
                </c:pt>
                <c:pt idx="18824">
                  <c:v>3.617598411497309E-12</c:v>
                </c:pt>
                <c:pt idx="18825">
                  <c:v>3.6272587424568028E-12</c:v>
                </c:pt>
                <c:pt idx="18826">
                  <c:v>3.6857494452871758E-12</c:v>
                </c:pt>
                <c:pt idx="18827">
                  <c:v>3.5983623972571396E-12</c:v>
                </c:pt>
                <c:pt idx="18828">
                  <c:v>3.6272587424568028E-12</c:v>
                </c:pt>
                <c:pt idx="18829">
                  <c:v>3.617598411497309E-12</c:v>
                </c:pt>
                <c:pt idx="18830">
                  <c:v>3.8259353491941571E-12</c:v>
                </c:pt>
                <c:pt idx="18831">
                  <c:v>3.6369448700867968E-12</c:v>
                </c:pt>
                <c:pt idx="18832">
                  <c:v>3.6857494452871758E-12</c:v>
                </c:pt>
                <c:pt idx="18833">
                  <c:v>3.7352167533792489E-12</c:v>
                </c:pt>
                <c:pt idx="18834">
                  <c:v>3.5887790247607665E-12</c:v>
                </c:pt>
                <c:pt idx="18835">
                  <c:v>3.6466492298840415E-12</c:v>
                </c:pt>
                <c:pt idx="18836">
                  <c:v>3.67594103310252E-12</c:v>
                </c:pt>
                <c:pt idx="18837">
                  <c:v>3.617598411497309E-12</c:v>
                </c:pt>
                <c:pt idx="18838">
                  <c:v>3.67594103310252E-12</c:v>
                </c:pt>
                <c:pt idx="18839">
                  <c:v>3.5036837567801216E-12</c:v>
                </c:pt>
                <c:pt idx="18840">
                  <c:v>3.6369448700867968E-12</c:v>
                </c:pt>
                <c:pt idx="18841">
                  <c:v>3.6857494452871758E-12</c:v>
                </c:pt>
                <c:pt idx="18842">
                  <c:v>3.6272587424568028E-12</c:v>
                </c:pt>
                <c:pt idx="18843">
                  <c:v>3.6563871373150846E-12</c:v>
                </c:pt>
                <c:pt idx="18844">
                  <c:v>3.6563871373150846E-12</c:v>
                </c:pt>
                <c:pt idx="18845">
                  <c:v>3.6272587424568028E-12</c:v>
                </c:pt>
                <c:pt idx="18846">
                  <c:v>3.6369448700867968E-12</c:v>
                </c:pt>
                <c:pt idx="18847">
                  <c:v>3.5412510633562259E-12</c:v>
                </c:pt>
                <c:pt idx="18848">
                  <c:v>3.6369448700867968E-12</c:v>
                </c:pt>
                <c:pt idx="18849">
                  <c:v>3.5601892259876726E-12</c:v>
                </c:pt>
                <c:pt idx="18850">
                  <c:v>3.5130398933154308E-12</c:v>
                </c:pt>
                <c:pt idx="18851">
                  <c:v>3.5696887808144226E-12</c:v>
                </c:pt>
                <c:pt idx="18852">
                  <c:v>3.6272587424568028E-12</c:v>
                </c:pt>
                <c:pt idx="18853">
                  <c:v>3.5983623972571396E-12</c:v>
                </c:pt>
                <c:pt idx="18854">
                  <c:v>3.5601892259876726E-12</c:v>
                </c:pt>
                <c:pt idx="18855">
                  <c:v>3.6857494452871758E-12</c:v>
                </c:pt>
                <c:pt idx="18856">
                  <c:v>3.7352167533792489E-12</c:v>
                </c:pt>
                <c:pt idx="18857">
                  <c:v>3.5507075185486905E-12</c:v>
                </c:pt>
                <c:pt idx="18858">
                  <c:v>3.5601892259876726E-12</c:v>
                </c:pt>
                <c:pt idx="18859">
                  <c:v>3.6466492298840415E-12</c:v>
                </c:pt>
                <c:pt idx="18860">
                  <c:v>3.5983623972571396E-12</c:v>
                </c:pt>
                <c:pt idx="18861">
                  <c:v>3.5507075185486905E-12</c:v>
                </c:pt>
                <c:pt idx="18862">
                  <c:v>3.5224210142091906E-12</c:v>
                </c:pt>
                <c:pt idx="18863">
                  <c:v>3.5601892259876726E-12</c:v>
                </c:pt>
                <c:pt idx="18864">
                  <c:v>3.494352538063431E-12</c:v>
                </c:pt>
                <c:pt idx="18865">
                  <c:v>3.5318197931569825E-12</c:v>
                </c:pt>
                <c:pt idx="18866">
                  <c:v>3.4572827537601409E-12</c:v>
                </c:pt>
                <c:pt idx="18867">
                  <c:v>3.5224210142091906E-12</c:v>
                </c:pt>
                <c:pt idx="18868">
                  <c:v>3.4665149823888692E-12</c:v>
                </c:pt>
                <c:pt idx="18869">
                  <c:v>3.617598411497309E-12</c:v>
                </c:pt>
                <c:pt idx="18870">
                  <c:v>3.5318197931569825E-12</c:v>
                </c:pt>
                <c:pt idx="18871">
                  <c:v>3.5887790247607665E-12</c:v>
                </c:pt>
                <c:pt idx="18872">
                  <c:v>3.617598411497309E-12</c:v>
                </c:pt>
                <c:pt idx="18873">
                  <c:v>3.4388991929778689E-12</c:v>
                </c:pt>
                <c:pt idx="18874">
                  <c:v>3.617598411497309E-12</c:v>
                </c:pt>
                <c:pt idx="18875">
                  <c:v>3.6955917648111122E-12</c:v>
                </c:pt>
                <c:pt idx="18876">
                  <c:v>3.67594103310252E-12</c:v>
                </c:pt>
                <c:pt idx="18877">
                  <c:v>3.5792211752713246E-12</c:v>
                </c:pt>
                <c:pt idx="18878">
                  <c:v>3.4024176846194972E-12</c:v>
                </c:pt>
                <c:pt idx="18879">
                  <c:v>3.5792211752713246E-12</c:v>
                </c:pt>
                <c:pt idx="18880">
                  <c:v>3.5412510633562259E-12</c:v>
                </c:pt>
                <c:pt idx="18881">
                  <c:v>3.6272587424568028E-12</c:v>
                </c:pt>
                <c:pt idx="18882">
                  <c:v>3.5983623972571396E-12</c:v>
                </c:pt>
                <c:pt idx="18883">
                  <c:v>3.5887790247607665E-12</c:v>
                </c:pt>
                <c:pt idx="18884">
                  <c:v>3.5507075185486905E-12</c:v>
                </c:pt>
                <c:pt idx="18885">
                  <c:v>3.5792211752713246E-12</c:v>
                </c:pt>
                <c:pt idx="18886">
                  <c:v>3.5318197931569825E-12</c:v>
                </c:pt>
                <c:pt idx="18887">
                  <c:v>3.4206062236844421E-12</c:v>
                </c:pt>
                <c:pt idx="18888">
                  <c:v>3.6955917648111122E-12</c:v>
                </c:pt>
                <c:pt idx="18889">
                  <c:v>3.617598411497309E-12</c:v>
                </c:pt>
                <c:pt idx="18890">
                  <c:v>3.5983623972571396E-12</c:v>
                </c:pt>
                <c:pt idx="18891">
                  <c:v>3.6661510485746174E-12</c:v>
                </c:pt>
                <c:pt idx="18892">
                  <c:v>3.5983623972571396E-12</c:v>
                </c:pt>
                <c:pt idx="18893">
                  <c:v>3.6369448700867968E-12</c:v>
                </c:pt>
                <c:pt idx="18894">
                  <c:v>3.6955917648111122E-12</c:v>
                </c:pt>
                <c:pt idx="18895">
                  <c:v>3.6369448700867968E-12</c:v>
                </c:pt>
                <c:pt idx="18896">
                  <c:v>3.5887790247607665E-12</c:v>
                </c:pt>
                <c:pt idx="18897">
                  <c:v>3.5983623972571396E-12</c:v>
                </c:pt>
                <c:pt idx="18898">
                  <c:v>3.5983623972571396E-12</c:v>
                </c:pt>
                <c:pt idx="18899">
                  <c:v>3.5887790247607665E-12</c:v>
                </c:pt>
                <c:pt idx="18900">
                  <c:v>3.6272587424568028E-12</c:v>
                </c:pt>
                <c:pt idx="18901">
                  <c:v>3.6079638085050986E-12</c:v>
                </c:pt>
                <c:pt idx="18902">
                  <c:v>3.494352538063431E-12</c:v>
                </c:pt>
                <c:pt idx="18903">
                  <c:v>3.4388991929778689E-12</c:v>
                </c:pt>
                <c:pt idx="18904">
                  <c:v>3.5507075185486905E-12</c:v>
                </c:pt>
                <c:pt idx="18905">
                  <c:v>3.5130398933154308E-12</c:v>
                </c:pt>
                <c:pt idx="18906">
                  <c:v>3.5036837567801216E-12</c:v>
                </c:pt>
                <c:pt idx="18907">
                  <c:v>3.5601892259876726E-12</c:v>
                </c:pt>
                <c:pt idx="18908">
                  <c:v>3.4665149823888692E-12</c:v>
                </c:pt>
                <c:pt idx="18909">
                  <c:v>3.5412510633562259E-12</c:v>
                </c:pt>
                <c:pt idx="18910">
                  <c:v>3.6369448700867968E-12</c:v>
                </c:pt>
                <c:pt idx="18911">
                  <c:v>3.5887790247607665E-12</c:v>
                </c:pt>
                <c:pt idx="18912">
                  <c:v>3.67594103310252E-12</c:v>
                </c:pt>
                <c:pt idx="18913">
                  <c:v>3.6079638085050986E-12</c:v>
                </c:pt>
                <c:pt idx="18914">
                  <c:v>3.7153553219860432E-12</c:v>
                </c:pt>
                <c:pt idx="18915">
                  <c:v>3.6661510485746174E-12</c:v>
                </c:pt>
                <c:pt idx="18916">
                  <c:v>3.5036837567801216E-12</c:v>
                </c:pt>
                <c:pt idx="18917">
                  <c:v>3.7551922199795068E-12</c:v>
                </c:pt>
                <c:pt idx="18918">
                  <c:v>3.5601892259876726E-12</c:v>
                </c:pt>
                <c:pt idx="18919">
                  <c:v>3.5696887808144226E-12</c:v>
                </c:pt>
                <c:pt idx="18920">
                  <c:v>3.5318197931569825E-12</c:v>
                </c:pt>
                <c:pt idx="18921">
                  <c:v>3.5792211752713246E-12</c:v>
                </c:pt>
                <c:pt idx="18922">
                  <c:v>3.4665149823888692E-12</c:v>
                </c:pt>
                <c:pt idx="18923">
                  <c:v>3.5224210142091906E-12</c:v>
                </c:pt>
                <c:pt idx="18924">
                  <c:v>3.5318197931569825E-12</c:v>
                </c:pt>
                <c:pt idx="18925">
                  <c:v>3.5412510633562259E-12</c:v>
                </c:pt>
                <c:pt idx="18926">
                  <c:v>3.6466492298840415E-12</c:v>
                </c:pt>
                <c:pt idx="18927">
                  <c:v>3.6661510485746174E-12</c:v>
                </c:pt>
                <c:pt idx="18928">
                  <c:v>3.5507075185486905E-12</c:v>
                </c:pt>
                <c:pt idx="18929">
                  <c:v>3.5507075185486905E-12</c:v>
                </c:pt>
                <c:pt idx="18930">
                  <c:v>3.7252689022318445E-12</c:v>
                </c:pt>
                <c:pt idx="18931">
                  <c:v>3.617598411497309E-12</c:v>
                </c:pt>
                <c:pt idx="18932">
                  <c:v>3.5887790247607665E-12</c:v>
                </c:pt>
                <c:pt idx="18933">
                  <c:v>3.6466492298840415E-12</c:v>
                </c:pt>
                <c:pt idx="18934">
                  <c:v>3.7252689022318445E-12</c:v>
                </c:pt>
                <c:pt idx="18935">
                  <c:v>3.5792211752713246E-12</c:v>
                </c:pt>
                <c:pt idx="18936">
                  <c:v>3.4480823306735576E-12</c:v>
                </c:pt>
                <c:pt idx="18937">
                  <c:v>3.6955917648111122E-12</c:v>
                </c:pt>
                <c:pt idx="18938">
                  <c:v>3.617598411497309E-12</c:v>
                </c:pt>
                <c:pt idx="18939">
                  <c:v>3.5887790247607665E-12</c:v>
                </c:pt>
                <c:pt idx="18940">
                  <c:v>3.5036837567801216E-12</c:v>
                </c:pt>
                <c:pt idx="18941">
                  <c:v>3.5130398933154308E-12</c:v>
                </c:pt>
                <c:pt idx="18942">
                  <c:v>3.5224210142091906E-12</c:v>
                </c:pt>
                <c:pt idx="18943">
                  <c:v>3.5036837567801216E-12</c:v>
                </c:pt>
                <c:pt idx="18944">
                  <c:v>3.5792211752713246E-12</c:v>
                </c:pt>
                <c:pt idx="18945">
                  <c:v>3.5983623972571396E-12</c:v>
                </c:pt>
                <c:pt idx="18946">
                  <c:v>3.5887790247607665E-12</c:v>
                </c:pt>
                <c:pt idx="18947">
                  <c:v>3.5507075185486905E-12</c:v>
                </c:pt>
                <c:pt idx="18948">
                  <c:v>3.5507075185486905E-12</c:v>
                </c:pt>
                <c:pt idx="18949">
                  <c:v>3.5130398933154308E-12</c:v>
                </c:pt>
                <c:pt idx="18950">
                  <c:v>3.5983623972571396E-12</c:v>
                </c:pt>
                <c:pt idx="18951">
                  <c:v>3.5887790247607665E-12</c:v>
                </c:pt>
                <c:pt idx="18952">
                  <c:v>3.7054603669825891E-12</c:v>
                </c:pt>
                <c:pt idx="18953">
                  <c:v>3.6563871373150846E-12</c:v>
                </c:pt>
                <c:pt idx="18954">
                  <c:v>3.5224210142091906E-12</c:v>
                </c:pt>
                <c:pt idx="18955">
                  <c:v>3.7153553219860432E-12</c:v>
                </c:pt>
                <c:pt idx="18956">
                  <c:v>3.6661510485746174E-12</c:v>
                </c:pt>
                <c:pt idx="18957">
                  <c:v>3.6661510485746174E-12</c:v>
                </c:pt>
                <c:pt idx="18958">
                  <c:v>3.5792211752713246E-12</c:v>
                </c:pt>
                <c:pt idx="18959">
                  <c:v>3.4850534659152566E-12</c:v>
                </c:pt>
                <c:pt idx="18960">
                  <c:v>3.4572827537601409E-12</c:v>
                </c:pt>
                <c:pt idx="18961">
                  <c:v>3.4850534659152566E-12</c:v>
                </c:pt>
                <c:pt idx="18962">
                  <c:v>3.4665149823888692E-12</c:v>
                </c:pt>
                <c:pt idx="18963">
                  <c:v>3.4850534659152566E-12</c:v>
                </c:pt>
                <c:pt idx="18964">
                  <c:v>3.4757718644959263E-12</c:v>
                </c:pt>
                <c:pt idx="18965">
                  <c:v>3.5983623972571396E-12</c:v>
                </c:pt>
                <c:pt idx="18966">
                  <c:v>3.5224210142091906E-12</c:v>
                </c:pt>
                <c:pt idx="18967">
                  <c:v>3.4850534659152566E-12</c:v>
                </c:pt>
                <c:pt idx="18968">
                  <c:v>3.5983623972571396E-12</c:v>
                </c:pt>
                <c:pt idx="18969">
                  <c:v>3.6272587424568028E-12</c:v>
                </c:pt>
                <c:pt idx="18970">
                  <c:v>3.4757718644959263E-12</c:v>
                </c:pt>
                <c:pt idx="18971">
                  <c:v>3.617598411497309E-12</c:v>
                </c:pt>
                <c:pt idx="18972">
                  <c:v>3.7054603669825891E-12</c:v>
                </c:pt>
                <c:pt idx="18973">
                  <c:v>3.5224210142091906E-12</c:v>
                </c:pt>
                <c:pt idx="18974">
                  <c:v>3.5887790247607665E-12</c:v>
                </c:pt>
                <c:pt idx="18975">
                  <c:v>3.6955917648111122E-12</c:v>
                </c:pt>
                <c:pt idx="18976">
                  <c:v>3.7352167533792489E-12</c:v>
                </c:pt>
                <c:pt idx="18977">
                  <c:v>3.6955917648111122E-12</c:v>
                </c:pt>
                <c:pt idx="18978">
                  <c:v>3.411496261989096E-12</c:v>
                </c:pt>
                <c:pt idx="18979">
                  <c:v>3.6079638085050986E-12</c:v>
                </c:pt>
                <c:pt idx="18980">
                  <c:v>3.5412510633562259E-12</c:v>
                </c:pt>
                <c:pt idx="18981">
                  <c:v>3.5983623972571396E-12</c:v>
                </c:pt>
                <c:pt idx="18982">
                  <c:v>3.5887790247607665E-12</c:v>
                </c:pt>
                <c:pt idx="18983">
                  <c:v>3.5318197931569825E-12</c:v>
                </c:pt>
                <c:pt idx="18984">
                  <c:v>3.5601892259876726E-12</c:v>
                </c:pt>
                <c:pt idx="18985">
                  <c:v>3.5318197931569825E-12</c:v>
                </c:pt>
                <c:pt idx="18986">
                  <c:v>3.5224210142091906E-12</c:v>
                </c:pt>
                <c:pt idx="18987">
                  <c:v>3.5507075185486905E-12</c:v>
                </c:pt>
                <c:pt idx="18988">
                  <c:v>3.6563871373150846E-12</c:v>
                </c:pt>
                <c:pt idx="18989">
                  <c:v>3.5792211752713246E-12</c:v>
                </c:pt>
                <c:pt idx="18990">
                  <c:v>3.5412510633562259E-12</c:v>
                </c:pt>
                <c:pt idx="18991">
                  <c:v>3.6857494452871758E-12</c:v>
                </c:pt>
                <c:pt idx="18992">
                  <c:v>3.6955917648111122E-12</c:v>
                </c:pt>
                <c:pt idx="18993">
                  <c:v>3.7352167533792489E-12</c:v>
                </c:pt>
                <c:pt idx="18994">
                  <c:v>3.5983623972571396E-12</c:v>
                </c:pt>
                <c:pt idx="18995">
                  <c:v>3.6955917648111122E-12</c:v>
                </c:pt>
                <c:pt idx="18996">
                  <c:v>3.6563871373150846E-12</c:v>
                </c:pt>
                <c:pt idx="18997">
                  <c:v>3.6079638085050986E-12</c:v>
                </c:pt>
                <c:pt idx="18998">
                  <c:v>3.5792211752713246E-12</c:v>
                </c:pt>
                <c:pt idx="18999">
                  <c:v>3.5130398933154308E-12</c:v>
                </c:pt>
                <c:pt idx="19000">
                  <c:v>3.617598411497309E-12</c:v>
                </c:pt>
                <c:pt idx="19001">
                  <c:v>3.5983623972571396E-12</c:v>
                </c:pt>
                <c:pt idx="19002">
                  <c:v>3.6079638085050986E-12</c:v>
                </c:pt>
                <c:pt idx="19003">
                  <c:v>3.5887790247607665E-12</c:v>
                </c:pt>
                <c:pt idx="19004">
                  <c:v>3.5318197931569825E-12</c:v>
                </c:pt>
                <c:pt idx="19005">
                  <c:v>3.7252689022318445E-12</c:v>
                </c:pt>
                <c:pt idx="19006">
                  <c:v>3.5507075185486905E-12</c:v>
                </c:pt>
                <c:pt idx="19007">
                  <c:v>3.6369448700867968E-12</c:v>
                </c:pt>
                <c:pt idx="19008">
                  <c:v>3.67594103310252E-12</c:v>
                </c:pt>
                <c:pt idx="19009">
                  <c:v>3.6661510485746174E-12</c:v>
                </c:pt>
                <c:pt idx="19010">
                  <c:v>3.7352167533792489E-12</c:v>
                </c:pt>
                <c:pt idx="19011">
                  <c:v>3.6466492298840415E-12</c:v>
                </c:pt>
                <c:pt idx="19012">
                  <c:v>3.67594103310252E-12</c:v>
                </c:pt>
                <c:pt idx="19013">
                  <c:v>3.6661510485746174E-12</c:v>
                </c:pt>
                <c:pt idx="19014">
                  <c:v>3.5130398933154308E-12</c:v>
                </c:pt>
                <c:pt idx="19015">
                  <c:v>3.6272587424568028E-12</c:v>
                </c:pt>
                <c:pt idx="19016">
                  <c:v>3.5412510633562259E-12</c:v>
                </c:pt>
                <c:pt idx="19017">
                  <c:v>3.5983623972571396E-12</c:v>
                </c:pt>
                <c:pt idx="19018">
                  <c:v>3.5036837567801216E-12</c:v>
                </c:pt>
                <c:pt idx="19019">
                  <c:v>3.5792211752713246E-12</c:v>
                </c:pt>
                <c:pt idx="19020">
                  <c:v>3.6369448700867968E-12</c:v>
                </c:pt>
                <c:pt idx="19021">
                  <c:v>3.494352538063431E-12</c:v>
                </c:pt>
                <c:pt idx="19022">
                  <c:v>3.5696887808144226E-12</c:v>
                </c:pt>
                <c:pt idx="19023">
                  <c:v>3.617598411497309E-12</c:v>
                </c:pt>
                <c:pt idx="19024">
                  <c:v>3.5887790247607665E-12</c:v>
                </c:pt>
                <c:pt idx="19025">
                  <c:v>3.5983623972571396E-12</c:v>
                </c:pt>
                <c:pt idx="19026">
                  <c:v>3.5412510633562259E-12</c:v>
                </c:pt>
                <c:pt idx="19027">
                  <c:v>3.6369448700867968E-12</c:v>
                </c:pt>
                <c:pt idx="19028">
                  <c:v>3.6369448700867968E-12</c:v>
                </c:pt>
                <c:pt idx="19029">
                  <c:v>3.6955917648111122E-12</c:v>
                </c:pt>
                <c:pt idx="19030">
                  <c:v>3.5792211752713246E-12</c:v>
                </c:pt>
                <c:pt idx="19031">
                  <c:v>3.617598411497309E-12</c:v>
                </c:pt>
                <c:pt idx="19032">
                  <c:v>3.7954562583954106E-12</c:v>
                </c:pt>
                <c:pt idx="19033">
                  <c:v>3.5507075185486905E-12</c:v>
                </c:pt>
                <c:pt idx="19034">
                  <c:v>3.5036837567801216E-12</c:v>
                </c:pt>
                <c:pt idx="19035">
                  <c:v>3.6079638085050986E-12</c:v>
                </c:pt>
                <c:pt idx="19036">
                  <c:v>3.4757718644959263E-12</c:v>
                </c:pt>
                <c:pt idx="19037">
                  <c:v>3.6272587424568028E-12</c:v>
                </c:pt>
                <c:pt idx="19038">
                  <c:v>3.5224210142091906E-12</c:v>
                </c:pt>
                <c:pt idx="19039">
                  <c:v>3.5412510633562259E-12</c:v>
                </c:pt>
                <c:pt idx="19040">
                  <c:v>3.4850534659152566E-12</c:v>
                </c:pt>
                <c:pt idx="19041">
                  <c:v>3.6272587424568028E-12</c:v>
                </c:pt>
                <c:pt idx="19042">
                  <c:v>3.494352538063431E-12</c:v>
                </c:pt>
                <c:pt idx="19043">
                  <c:v>3.5130398933154308E-12</c:v>
                </c:pt>
                <c:pt idx="19044">
                  <c:v>3.617598411497309E-12</c:v>
                </c:pt>
                <c:pt idx="19045">
                  <c:v>3.6369448700867968E-12</c:v>
                </c:pt>
                <c:pt idx="19046">
                  <c:v>3.494352538063431E-12</c:v>
                </c:pt>
                <c:pt idx="19047">
                  <c:v>3.6079638085050986E-12</c:v>
                </c:pt>
                <c:pt idx="19048">
                  <c:v>3.5983623972571396E-12</c:v>
                </c:pt>
                <c:pt idx="19049">
                  <c:v>3.5036837567801216E-12</c:v>
                </c:pt>
                <c:pt idx="19050">
                  <c:v>3.5696887808144226E-12</c:v>
                </c:pt>
                <c:pt idx="19051">
                  <c:v>3.6563871373150846E-12</c:v>
                </c:pt>
                <c:pt idx="19052">
                  <c:v>3.617598411497309E-12</c:v>
                </c:pt>
                <c:pt idx="19053">
                  <c:v>3.5983623972571396E-12</c:v>
                </c:pt>
                <c:pt idx="19054">
                  <c:v>3.6369448700867968E-12</c:v>
                </c:pt>
                <c:pt idx="19055">
                  <c:v>3.5130398933154308E-12</c:v>
                </c:pt>
                <c:pt idx="19056">
                  <c:v>3.5224210142091906E-12</c:v>
                </c:pt>
                <c:pt idx="19057">
                  <c:v>3.5792211752713246E-12</c:v>
                </c:pt>
                <c:pt idx="19058">
                  <c:v>3.5224210142091906E-12</c:v>
                </c:pt>
                <c:pt idx="19059">
                  <c:v>3.5036837567801216E-12</c:v>
                </c:pt>
                <c:pt idx="19060">
                  <c:v>3.7352167533792489E-12</c:v>
                </c:pt>
                <c:pt idx="19061">
                  <c:v>3.617598411497309E-12</c:v>
                </c:pt>
                <c:pt idx="19062">
                  <c:v>3.5983623972571396E-12</c:v>
                </c:pt>
                <c:pt idx="19063">
                  <c:v>3.5983623972571396E-12</c:v>
                </c:pt>
                <c:pt idx="19064">
                  <c:v>3.8157458908932603E-12</c:v>
                </c:pt>
                <c:pt idx="19065">
                  <c:v>3.6857494452871758E-12</c:v>
                </c:pt>
                <c:pt idx="19066">
                  <c:v>3.7451911689828132E-12</c:v>
                </c:pt>
                <c:pt idx="19067">
                  <c:v>3.6466492298840415E-12</c:v>
                </c:pt>
                <c:pt idx="19068">
                  <c:v>3.7752666102280123E-12</c:v>
                </c:pt>
                <c:pt idx="19069">
                  <c:v>3.7352167533792489E-12</c:v>
                </c:pt>
                <c:pt idx="19070">
                  <c:v>3.617598411497309E-12</c:v>
                </c:pt>
                <c:pt idx="19071">
                  <c:v>3.5601892259876726E-12</c:v>
                </c:pt>
                <c:pt idx="19072">
                  <c:v>3.5507075185486905E-12</c:v>
                </c:pt>
                <c:pt idx="19073">
                  <c:v>3.6272587424568028E-12</c:v>
                </c:pt>
                <c:pt idx="19074">
                  <c:v>3.5983623972571396E-12</c:v>
                </c:pt>
                <c:pt idx="19075">
                  <c:v>3.6563871373150846E-12</c:v>
                </c:pt>
                <c:pt idx="19076">
                  <c:v>3.6563871373150846E-12</c:v>
                </c:pt>
                <c:pt idx="19077">
                  <c:v>3.5036837567801216E-12</c:v>
                </c:pt>
                <c:pt idx="19078">
                  <c:v>3.5887790247607665E-12</c:v>
                </c:pt>
                <c:pt idx="19079">
                  <c:v>3.617598411497309E-12</c:v>
                </c:pt>
                <c:pt idx="19080">
                  <c:v>3.5412510633562259E-12</c:v>
                </c:pt>
                <c:pt idx="19081">
                  <c:v>3.5507075185486905E-12</c:v>
                </c:pt>
                <c:pt idx="19082">
                  <c:v>3.5887790247607665E-12</c:v>
                </c:pt>
                <c:pt idx="19083">
                  <c:v>3.6466492298840415E-12</c:v>
                </c:pt>
                <c:pt idx="19084">
                  <c:v>3.6563871373150846E-12</c:v>
                </c:pt>
                <c:pt idx="19085">
                  <c:v>3.4850534659152566E-12</c:v>
                </c:pt>
                <c:pt idx="19086">
                  <c:v>3.5224210142091906E-12</c:v>
                </c:pt>
                <c:pt idx="19087">
                  <c:v>3.5224210142091906E-12</c:v>
                </c:pt>
                <c:pt idx="19088">
                  <c:v>3.5507075185486905E-12</c:v>
                </c:pt>
                <c:pt idx="19089">
                  <c:v>3.7451911689828132E-12</c:v>
                </c:pt>
                <c:pt idx="19090">
                  <c:v>3.6955917648111122E-12</c:v>
                </c:pt>
                <c:pt idx="19091">
                  <c:v>3.494352538063431E-12</c:v>
                </c:pt>
                <c:pt idx="19092">
                  <c:v>3.4572827537601409E-12</c:v>
                </c:pt>
                <c:pt idx="19093">
                  <c:v>3.5130398933154308E-12</c:v>
                </c:pt>
                <c:pt idx="19094">
                  <c:v>3.4665149823888692E-12</c:v>
                </c:pt>
                <c:pt idx="19095">
                  <c:v>3.5792211752713246E-12</c:v>
                </c:pt>
                <c:pt idx="19096">
                  <c:v>3.6079638085050986E-12</c:v>
                </c:pt>
                <c:pt idx="19097">
                  <c:v>3.4388991929778689E-12</c:v>
                </c:pt>
                <c:pt idx="19098">
                  <c:v>3.5601892259876726E-12</c:v>
                </c:pt>
                <c:pt idx="19099">
                  <c:v>3.494352538063431E-12</c:v>
                </c:pt>
                <c:pt idx="19100">
                  <c:v>3.5601892259876726E-12</c:v>
                </c:pt>
                <c:pt idx="19101">
                  <c:v>3.8566591997563369E-12</c:v>
                </c:pt>
                <c:pt idx="19102">
                  <c:v>3.8055915358440735E-12</c:v>
                </c:pt>
                <c:pt idx="19103">
                  <c:v>3.7652199774957158E-12</c:v>
                </c:pt>
                <c:pt idx="19104">
                  <c:v>3.7451911689828132E-12</c:v>
                </c:pt>
                <c:pt idx="19105">
                  <c:v>3.6079638085050986E-12</c:v>
                </c:pt>
                <c:pt idx="19106">
                  <c:v>3.7551922199795068E-12</c:v>
                </c:pt>
                <c:pt idx="19107">
                  <c:v>3.6955917648111122E-12</c:v>
                </c:pt>
                <c:pt idx="19108">
                  <c:v>3.6079638085050986E-12</c:v>
                </c:pt>
                <c:pt idx="19109">
                  <c:v>3.8980111905678418E-12</c:v>
                </c:pt>
                <c:pt idx="19110">
                  <c:v>3.8876379134297657E-12</c:v>
                </c:pt>
                <c:pt idx="19111">
                  <c:v>3.4665149823888692E-12</c:v>
                </c:pt>
                <c:pt idx="19112">
                  <c:v>3.617598411497309E-12</c:v>
                </c:pt>
                <c:pt idx="19113">
                  <c:v>3.6563871373150846E-12</c:v>
                </c:pt>
                <c:pt idx="19114">
                  <c:v>3.5224210142091906E-12</c:v>
                </c:pt>
                <c:pt idx="19115">
                  <c:v>3.4850534659152566E-12</c:v>
                </c:pt>
                <c:pt idx="19116">
                  <c:v>3.5036837567801216E-12</c:v>
                </c:pt>
                <c:pt idx="19117">
                  <c:v>3.3663231897725523E-12</c:v>
                </c:pt>
                <c:pt idx="19118">
                  <c:v>3.375305457195972E-12</c:v>
                </c:pt>
                <c:pt idx="19119">
                  <c:v>3.4850534659152566E-12</c:v>
                </c:pt>
                <c:pt idx="19120">
                  <c:v>3.3306116028102389E-12</c:v>
                </c:pt>
                <c:pt idx="19121">
                  <c:v>3.3217413201353164E-12</c:v>
                </c:pt>
                <c:pt idx="19122">
                  <c:v>3.30407156346027E-12</c:v>
                </c:pt>
                <c:pt idx="19123">
                  <c:v>3.3217413201353164E-12</c:v>
                </c:pt>
                <c:pt idx="19124">
                  <c:v>3.2516378669170177E-12</c:v>
                </c:pt>
                <c:pt idx="19125">
                  <c:v>3.2690203719030507E-12</c:v>
                </c:pt>
                <c:pt idx="19126">
                  <c:v>3.1660821005500822E-12</c:v>
                </c:pt>
                <c:pt idx="19127">
                  <c:v>3.3484162831473145E-12</c:v>
                </c:pt>
                <c:pt idx="19128">
                  <c:v>3.1241586615695918E-12</c:v>
                </c:pt>
                <c:pt idx="19129">
                  <c:v>3.3484162831473145E-12</c:v>
                </c:pt>
                <c:pt idx="19130">
                  <c:v>3.2171429174103398E-12</c:v>
                </c:pt>
                <c:pt idx="19131">
                  <c:v>3.1745367153130216E-12</c:v>
                </c:pt>
                <c:pt idx="19132">
                  <c:v>3.1408596921684872E-12</c:v>
                </c:pt>
                <c:pt idx="19133">
                  <c:v>3.2085748312789619E-12</c:v>
                </c:pt>
                <c:pt idx="19134">
                  <c:v>3.1576566124061822E-12</c:v>
                </c:pt>
                <c:pt idx="19135">
                  <c:v>3.0177235023304051E-12</c:v>
                </c:pt>
                <c:pt idx="19136">
                  <c:v>3.2516378669170177E-12</c:v>
                </c:pt>
                <c:pt idx="19137">
                  <c:v>3.0500802308035654E-12</c:v>
                </c:pt>
                <c:pt idx="19138">
                  <c:v>3.0827838955936793E-12</c:v>
                </c:pt>
                <c:pt idx="19139">
                  <c:v>3.1324947680541604E-12</c:v>
                </c:pt>
                <c:pt idx="19140">
                  <c:v>3.1158382166320826E-12</c:v>
                </c:pt>
                <c:pt idx="19141">
                  <c:v>3.0992637462502453E-12</c:v>
                </c:pt>
                <c:pt idx="19142">
                  <c:v>3.1158382166320826E-12</c:v>
                </c:pt>
                <c:pt idx="19143">
                  <c:v>3.0177235023304051E-12</c:v>
                </c:pt>
                <c:pt idx="19144">
                  <c:v>2.9619183448364355E-12</c:v>
                </c:pt>
                <c:pt idx="19145">
                  <c:v>3.1241586615695918E-12</c:v>
                </c:pt>
                <c:pt idx="19146">
                  <c:v>2.9304968803530899E-12</c:v>
                </c:pt>
                <c:pt idx="19147">
                  <c:v>3.0257756108119166E-12</c:v>
                </c:pt>
                <c:pt idx="19148">
                  <c:v>2.9383223951061924E-12</c:v>
                </c:pt>
                <c:pt idx="19149">
                  <c:v>2.9540361715051482E-12</c:v>
                </c:pt>
                <c:pt idx="19150">
                  <c:v>2.8994087499847789E-12</c:v>
                </c:pt>
                <c:pt idx="19151">
                  <c:v>3.0257756108119166E-12</c:v>
                </c:pt>
                <c:pt idx="19152">
                  <c:v>2.9936767175201938E-12</c:v>
                </c:pt>
                <c:pt idx="19153">
                  <c:v>3.0257756108119166E-12</c:v>
                </c:pt>
                <c:pt idx="19154">
                  <c:v>3.0257756108119166E-12</c:v>
                </c:pt>
                <c:pt idx="19155">
                  <c:v>3.0582186758522153E-12</c:v>
                </c:pt>
                <c:pt idx="19156">
                  <c:v>3.0910096029300894E-12</c:v>
                </c:pt>
                <c:pt idx="19157">
                  <c:v>2.9619183448364355E-12</c:v>
                </c:pt>
                <c:pt idx="19158">
                  <c:v>2.9383223951061924E-12</c:v>
                </c:pt>
                <c:pt idx="19159">
                  <c:v>3.0016709458969663E-12</c:v>
                </c:pt>
                <c:pt idx="19160">
                  <c:v>3.0096865218317354E-12</c:v>
                </c:pt>
                <c:pt idx="19161">
                  <c:v>3.074573642390774E-12</c:v>
                </c:pt>
                <c:pt idx="19162">
                  <c:v>2.9777583093890802E-12</c:v>
                </c:pt>
                <c:pt idx="19163">
                  <c:v>2.8231266016896808E-12</c:v>
                </c:pt>
                <c:pt idx="19164">
                  <c:v>2.8994087499847789E-12</c:v>
                </c:pt>
                <c:pt idx="19165">
                  <c:v>3.074573642390774E-12</c:v>
                </c:pt>
                <c:pt idx="19166">
                  <c:v>2.9304968803530899E-12</c:v>
                </c:pt>
                <c:pt idx="19167">
                  <c:v>2.8994087499847789E-12</c:v>
                </c:pt>
                <c:pt idx="19168">
                  <c:v>3.0910096029300894E-12</c:v>
                </c:pt>
                <c:pt idx="19169">
                  <c:v>2.9936767175201938E-12</c:v>
                </c:pt>
                <c:pt idx="19170">
                  <c:v>3.074573642390774E-12</c:v>
                </c:pt>
                <c:pt idx="19171">
                  <c:v>2.9936767175201938E-12</c:v>
                </c:pt>
                <c:pt idx="19172">
                  <c:v>2.9540361715051482E-12</c:v>
                </c:pt>
                <c:pt idx="19173">
                  <c:v>3.0096865218317354E-12</c:v>
                </c:pt>
                <c:pt idx="19174">
                  <c:v>2.9071512478868901E-12</c:v>
                </c:pt>
                <c:pt idx="19175">
                  <c:v>2.9777583093890802E-12</c:v>
                </c:pt>
                <c:pt idx="19176">
                  <c:v>2.9304968803530899E-12</c:v>
                </c:pt>
                <c:pt idx="19177">
                  <c:v>2.9383223951061924E-12</c:v>
                </c:pt>
                <c:pt idx="19178">
                  <c:v>2.8686504175617509E-12</c:v>
                </c:pt>
                <c:pt idx="19179">
                  <c:v>2.8533968172431232E-12</c:v>
                </c:pt>
                <c:pt idx="19180">
                  <c:v>2.8994087499847789E-12</c:v>
                </c:pt>
                <c:pt idx="19181">
                  <c:v>2.9461688068892677E-12</c:v>
                </c:pt>
                <c:pt idx="19182">
                  <c:v>2.9698277665663775E-12</c:v>
                </c:pt>
                <c:pt idx="19183">
                  <c:v>2.8916929254194349E-12</c:v>
                </c:pt>
                <c:pt idx="19184">
                  <c:v>2.9226983249344341E-12</c:v>
                </c:pt>
                <c:pt idx="19185">
                  <c:v>2.9304968803530899E-12</c:v>
                </c:pt>
                <c:pt idx="19186">
                  <c:v>2.8763107792958384E-12</c:v>
                </c:pt>
                <c:pt idx="19187">
                  <c:v>2.9149144211331583E-12</c:v>
                </c:pt>
                <c:pt idx="19188">
                  <c:v>2.8457974813339744E-12</c:v>
                </c:pt>
                <c:pt idx="19189">
                  <c:v>2.9304968803530899E-12</c:v>
                </c:pt>
                <c:pt idx="19190">
                  <c:v>2.8994087499847789E-12</c:v>
                </c:pt>
                <c:pt idx="19191">
                  <c:v>2.9698277665663775E-12</c:v>
                </c:pt>
                <c:pt idx="19192">
                  <c:v>2.9698277665663775E-12</c:v>
                </c:pt>
                <c:pt idx="19193">
                  <c:v>2.9071512478868901E-12</c:v>
                </c:pt>
                <c:pt idx="19194">
                  <c:v>2.9304968803530899E-12</c:v>
                </c:pt>
                <c:pt idx="19195">
                  <c:v>2.8231266016896808E-12</c:v>
                </c:pt>
                <c:pt idx="19196">
                  <c:v>2.7783194065843301E-12</c:v>
                </c:pt>
                <c:pt idx="19197">
                  <c:v>2.9698277665663775E-12</c:v>
                </c:pt>
                <c:pt idx="19198">
                  <c:v>2.8686504175617509E-12</c:v>
                </c:pt>
                <c:pt idx="19199">
                  <c:v>2.8081091890415825E-12</c:v>
                </c:pt>
                <c:pt idx="19200">
                  <c:v>2.8156078832167893E-12</c:v>
                </c:pt>
                <c:pt idx="19201">
                  <c:v>2.8457974813339744E-12</c:v>
                </c:pt>
                <c:pt idx="19202">
                  <c:v>2.6622871732188947E-12</c:v>
                </c:pt>
                <c:pt idx="19203">
                  <c:v>2.8382183844276536E-12</c:v>
                </c:pt>
                <c:pt idx="19204">
                  <c:v>2.7635461273007755E-12</c:v>
                </c:pt>
                <c:pt idx="19205">
                  <c:v>2.8763107792958384E-12</c:v>
                </c:pt>
                <c:pt idx="19206">
                  <c:v>2.9149144211331583E-12</c:v>
                </c:pt>
                <c:pt idx="19207">
                  <c:v>3.0016709458969663E-12</c:v>
                </c:pt>
                <c:pt idx="19208">
                  <c:v>2.8231266016896808E-12</c:v>
                </c:pt>
                <c:pt idx="19209">
                  <c:v>2.8839915970400176E-12</c:v>
                </c:pt>
                <c:pt idx="19210">
                  <c:v>2.9071512478868901E-12</c:v>
                </c:pt>
                <c:pt idx="19211">
                  <c:v>2.8686504175617509E-12</c:v>
                </c:pt>
                <c:pt idx="19212">
                  <c:v>2.8156078832167893E-12</c:v>
                </c:pt>
                <c:pt idx="19213">
                  <c:v>2.8382183844276536E-12</c:v>
                </c:pt>
                <c:pt idx="19214">
                  <c:v>2.8081091890415825E-12</c:v>
                </c:pt>
                <c:pt idx="19215">
                  <c:v>2.8839915970400176E-12</c:v>
                </c:pt>
                <c:pt idx="19216">
                  <c:v>2.8081091890415825E-12</c:v>
                </c:pt>
                <c:pt idx="19217">
                  <c:v>2.9383223951061924E-12</c:v>
                </c:pt>
                <c:pt idx="19218">
                  <c:v>2.8610164462007552E-12</c:v>
                </c:pt>
                <c:pt idx="19219">
                  <c:v>2.8916929254194349E-12</c:v>
                </c:pt>
                <c:pt idx="19220">
                  <c:v>2.8686504175617509E-12</c:v>
                </c:pt>
                <c:pt idx="19221">
                  <c:v>2.9304968803530899E-12</c:v>
                </c:pt>
                <c:pt idx="19222">
                  <c:v>2.9304968803530899E-12</c:v>
                </c:pt>
                <c:pt idx="19223">
                  <c:v>2.9777583093890802E-12</c:v>
                </c:pt>
                <c:pt idx="19224">
                  <c:v>2.8533968172431232E-12</c:v>
                </c:pt>
                <c:pt idx="19225">
                  <c:v>2.8686504175617509E-12</c:v>
                </c:pt>
                <c:pt idx="19226">
                  <c:v>2.9540361715051482E-12</c:v>
                </c:pt>
                <c:pt idx="19227">
                  <c:v>2.9304968803530899E-12</c:v>
                </c:pt>
                <c:pt idx="19228">
                  <c:v>2.8156078832167893E-12</c:v>
                </c:pt>
                <c:pt idx="19229">
                  <c:v>2.7783194065843301E-12</c:v>
                </c:pt>
                <c:pt idx="19230">
                  <c:v>2.8839915970400176E-12</c:v>
                </c:pt>
                <c:pt idx="19231">
                  <c:v>2.8686504175617509E-12</c:v>
                </c:pt>
                <c:pt idx="19232">
                  <c:v>2.7709200212952039E-12</c:v>
                </c:pt>
                <c:pt idx="19233">
                  <c:v>2.8231266016896808E-12</c:v>
                </c:pt>
                <c:pt idx="19234">
                  <c:v>2.6693964684686824E-12</c:v>
                </c:pt>
                <c:pt idx="19235">
                  <c:v>2.8916929254194349E-12</c:v>
                </c:pt>
                <c:pt idx="19236">
                  <c:v>2.8610164462007552E-12</c:v>
                </c:pt>
                <c:pt idx="19237">
                  <c:v>2.6908328312670541E-12</c:v>
                </c:pt>
                <c:pt idx="19238">
                  <c:v>2.74884564856883E-12</c:v>
                </c:pt>
                <c:pt idx="19239">
                  <c:v>2.8231266016896808E-12</c:v>
                </c:pt>
                <c:pt idx="19240">
                  <c:v>2.793177507244986E-12</c:v>
                </c:pt>
                <c:pt idx="19241">
                  <c:v>2.8382183844276536E-12</c:v>
                </c:pt>
                <c:pt idx="19242">
                  <c:v>2.8156078832167893E-12</c:v>
                </c:pt>
                <c:pt idx="19243">
                  <c:v>2.8081091890415825E-12</c:v>
                </c:pt>
                <c:pt idx="19244">
                  <c:v>2.7783194065843301E-12</c:v>
                </c:pt>
                <c:pt idx="19245">
                  <c:v>2.7709200212952039E-12</c:v>
                </c:pt>
                <c:pt idx="19246">
                  <c:v>2.8081091890415825E-12</c:v>
                </c:pt>
                <c:pt idx="19247">
                  <c:v>2.7635461273007755E-12</c:v>
                </c:pt>
                <c:pt idx="19248">
                  <c:v>2.8306653979325649E-12</c:v>
                </c:pt>
                <c:pt idx="19249">
                  <c:v>2.8839915970400176E-12</c:v>
                </c:pt>
                <c:pt idx="19250">
                  <c:v>2.7342290913877332E-12</c:v>
                </c:pt>
                <c:pt idx="19251">
                  <c:v>2.8382183844276536E-12</c:v>
                </c:pt>
                <c:pt idx="19252">
                  <c:v>2.9936767175201938E-12</c:v>
                </c:pt>
                <c:pt idx="19253">
                  <c:v>2.8457974813339744E-12</c:v>
                </c:pt>
                <c:pt idx="19254">
                  <c:v>2.9304968803530899E-12</c:v>
                </c:pt>
                <c:pt idx="19255">
                  <c:v>2.8610164462007552E-12</c:v>
                </c:pt>
                <c:pt idx="19256">
                  <c:v>2.9383223951061924E-12</c:v>
                </c:pt>
                <c:pt idx="19257">
                  <c:v>2.9383223951061924E-12</c:v>
                </c:pt>
                <c:pt idx="19258">
                  <c:v>2.9071512478868901E-12</c:v>
                </c:pt>
                <c:pt idx="19259">
                  <c:v>2.8839915970400176E-12</c:v>
                </c:pt>
                <c:pt idx="19260">
                  <c:v>2.8839915970400176E-12</c:v>
                </c:pt>
                <c:pt idx="19261">
                  <c:v>2.9226983249344341E-12</c:v>
                </c:pt>
                <c:pt idx="19262">
                  <c:v>2.8610164462007552E-12</c:v>
                </c:pt>
                <c:pt idx="19263">
                  <c:v>2.9226983249344341E-12</c:v>
                </c:pt>
                <c:pt idx="19264">
                  <c:v>2.8839915970400176E-12</c:v>
                </c:pt>
                <c:pt idx="19265">
                  <c:v>2.9857100297056999E-12</c:v>
                </c:pt>
                <c:pt idx="19266">
                  <c:v>2.8533968172431232E-12</c:v>
                </c:pt>
                <c:pt idx="19267">
                  <c:v>2.8457974813339744E-12</c:v>
                </c:pt>
                <c:pt idx="19268">
                  <c:v>2.8006304658341617E-12</c:v>
                </c:pt>
                <c:pt idx="19269">
                  <c:v>2.7857385509795403E-12</c:v>
                </c:pt>
                <c:pt idx="19270">
                  <c:v>2.7561860870866439E-12</c:v>
                </c:pt>
                <c:pt idx="19271">
                  <c:v>2.8610164462007552E-12</c:v>
                </c:pt>
                <c:pt idx="19272">
                  <c:v>2.7124413369656858E-12</c:v>
                </c:pt>
                <c:pt idx="19273">
                  <c:v>2.8081091890415825E-12</c:v>
                </c:pt>
                <c:pt idx="19274">
                  <c:v>2.9540361715051482E-12</c:v>
                </c:pt>
                <c:pt idx="19275">
                  <c:v>2.9698277665663775E-12</c:v>
                </c:pt>
                <c:pt idx="19276">
                  <c:v>2.793177507244986E-12</c:v>
                </c:pt>
                <c:pt idx="19277">
                  <c:v>2.9461688068892677E-12</c:v>
                </c:pt>
                <c:pt idx="19278">
                  <c:v>2.8457974813339744E-12</c:v>
                </c:pt>
                <c:pt idx="19279">
                  <c:v>2.9226983249344341E-12</c:v>
                </c:pt>
                <c:pt idx="19280">
                  <c:v>2.8457974813339744E-12</c:v>
                </c:pt>
                <c:pt idx="19281">
                  <c:v>2.8457974813339744E-12</c:v>
                </c:pt>
                <c:pt idx="19282">
                  <c:v>2.8610164462007552E-12</c:v>
                </c:pt>
                <c:pt idx="19283">
                  <c:v>2.8382183844276536E-12</c:v>
                </c:pt>
                <c:pt idx="19284">
                  <c:v>2.8533968172431232E-12</c:v>
                </c:pt>
                <c:pt idx="19285">
                  <c:v>2.9149144211331583E-12</c:v>
                </c:pt>
                <c:pt idx="19286">
                  <c:v>2.7783194065843301E-12</c:v>
                </c:pt>
                <c:pt idx="19287">
                  <c:v>2.8081091890415825E-12</c:v>
                </c:pt>
                <c:pt idx="19288">
                  <c:v>2.8610164462007552E-12</c:v>
                </c:pt>
                <c:pt idx="19289">
                  <c:v>2.8916929254194349E-12</c:v>
                </c:pt>
                <c:pt idx="19290">
                  <c:v>2.8533968172431232E-12</c:v>
                </c:pt>
                <c:pt idx="19291">
                  <c:v>2.9149144211331583E-12</c:v>
                </c:pt>
                <c:pt idx="19292">
                  <c:v>2.7783194065843301E-12</c:v>
                </c:pt>
                <c:pt idx="19293">
                  <c:v>2.8231266016896808E-12</c:v>
                </c:pt>
                <c:pt idx="19294">
                  <c:v>2.8994087499847789E-12</c:v>
                </c:pt>
                <c:pt idx="19295">
                  <c:v>2.8306653979325649E-12</c:v>
                </c:pt>
                <c:pt idx="19296">
                  <c:v>2.6765247481764435E-12</c:v>
                </c:pt>
                <c:pt idx="19297">
                  <c:v>2.8763107792958384E-12</c:v>
                </c:pt>
                <c:pt idx="19298">
                  <c:v>2.9461688068892677E-12</c:v>
                </c:pt>
                <c:pt idx="19299">
                  <c:v>2.793177507244986E-12</c:v>
                </c:pt>
                <c:pt idx="19300">
                  <c:v>2.8994087499847789E-12</c:v>
                </c:pt>
                <c:pt idx="19301">
                  <c:v>2.8686504175617509E-12</c:v>
                </c:pt>
                <c:pt idx="19302">
                  <c:v>2.793177507244986E-12</c:v>
                </c:pt>
                <c:pt idx="19303">
                  <c:v>2.8231266016896808E-12</c:v>
                </c:pt>
                <c:pt idx="19304">
                  <c:v>2.7857385509795403E-12</c:v>
                </c:pt>
                <c:pt idx="19305">
                  <c:v>2.8382183844276536E-12</c:v>
                </c:pt>
                <c:pt idx="19306">
                  <c:v>2.8686504175617509E-12</c:v>
                </c:pt>
                <c:pt idx="19307">
                  <c:v>2.8306653979325649E-12</c:v>
                </c:pt>
                <c:pt idx="19308">
                  <c:v>2.9461688068892677E-12</c:v>
                </c:pt>
                <c:pt idx="19309">
                  <c:v>2.8994087499847789E-12</c:v>
                </c:pt>
                <c:pt idx="19310">
                  <c:v>2.8839915970400176E-12</c:v>
                </c:pt>
                <c:pt idx="19311">
                  <c:v>2.9304968803530899E-12</c:v>
                </c:pt>
                <c:pt idx="19312">
                  <c:v>2.8839915970400176E-12</c:v>
                </c:pt>
                <c:pt idx="19313">
                  <c:v>2.9461688068892677E-12</c:v>
                </c:pt>
                <c:pt idx="19314">
                  <c:v>2.9071512478868901E-12</c:v>
                </c:pt>
                <c:pt idx="19315">
                  <c:v>2.9304968803530899E-12</c:v>
                </c:pt>
                <c:pt idx="19316">
                  <c:v>2.9461688068892677E-12</c:v>
                </c:pt>
                <c:pt idx="19317">
                  <c:v>2.8231266016896808E-12</c:v>
                </c:pt>
                <c:pt idx="19318">
                  <c:v>2.8994087499847789E-12</c:v>
                </c:pt>
                <c:pt idx="19319">
                  <c:v>2.8994087499847789E-12</c:v>
                </c:pt>
                <c:pt idx="19320">
                  <c:v>2.8994087499847789E-12</c:v>
                </c:pt>
                <c:pt idx="19321">
                  <c:v>2.793177507244986E-12</c:v>
                </c:pt>
                <c:pt idx="19322">
                  <c:v>2.9071512478868901E-12</c:v>
                </c:pt>
                <c:pt idx="19323">
                  <c:v>2.7635461273007755E-12</c:v>
                </c:pt>
                <c:pt idx="19324">
                  <c:v>2.8610164462007552E-12</c:v>
                </c:pt>
                <c:pt idx="19325">
                  <c:v>2.8686504175617509E-12</c:v>
                </c:pt>
                <c:pt idx="19326">
                  <c:v>2.8916929254194349E-12</c:v>
                </c:pt>
                <c:pt idx="19327">
                  <c:v>2.8382183844276536E-12</c:v>
                </c:pt>
                <c:pt idx="19328">
                  <c:v>2.9149144211331583E-12</c:v>
                </c:pt>
                <c:pt idx="19329">
                  <c:v>2.8916929254194349E-12</c:v>
                </c:pt>
                <c:pt idx="19330">
                  <c:v>2.8916929254194349E-12</c:v>
                </c:pt>
                <c:pt idx="19331">
                  <c:v>2.8763107792958384E-12</c:v>
                </c:pt>
                <c:pt idx="19332">
                  <c:v>2.7783194065843301E-12</c:v>
                </c:pt>
                <c:pt idx="19333">
                  <c:v>2.793177507244986E-12</c:v>
                </c:pt>
                <c:pt idx="19334">
                  <c:v>2.7196845624547318E-12</c:v>
                </c:pt>
                <c:pt idx="19335">
                  <c:v>2.7561860870866439E-12</c:v>
                </c:pt>
                <c:pt idx="19336">
                  <c:v>2.8231266016896808E-12</c:v>
                </c:pt>
                <c:pt idx="19337">
                  <c:v>2.7342290913877332E-12</c:v>
                </c:pt>
                <c:pt idx="19338">
                  <c:v>2.8081091890415825E-12</c:v>
                </c:pt>
                <c:pt idx="19339">
                  <c:v>2.8156078832167893E-12</c:v>
                </c:pt>
                <c:pt idx="19340">
                  <c:v>2.8457974813339744E-12</c:v>
                </c:pt>
                <c:pt idx="19341">
                  <c:v>2.7635461273007755E-12</c:v>
                </c:pt>
                <c:pt idx="19342">
                  <c:v>2.7709200212952039E-12</c:v>
                </c:pt>
                <c:pt idx="19343">
                  <c:v>2.8231266016896808E-12</c:v>
                </c:pt>
                <c:pt idx="19344">
                  <c:v>2.8382183844276536E-12</c:v>
                </c:pt>
                <c:pt idx="19345">
                  <c:v>2.9619183448364355E-12</c:v>
                </c:pt>
                <c:pt idx="19346">
                  <c:v>2.7124413369656858E-12</c:v>
                </c:pt>
                <c:pt idx="19347">
                  <c:v>2.8533968172431232E-12</c:v>
                </c:pt>
                <c:pt idx="19348">
                  <c:v>2.7561860870866439E-12</c:v>
                </c:pt>
                <c:pt idx="19349">
                  <c:v>2.8457974813339744E-12</c:v>
                </c:pt>
                <c:pt idx="19350">
                  <c:v>2.8916929254194349E-12</c:v>
                </c:pt>
                <c:pt idx="19351">
                  <c:v>2.7561860870866439E-12</c:v>
                </c:pt>
                <c:pt idx="19352">
                  <c:v>2.9619183448364355E-12</c:v>
                </c:pt>
                <c:pt idx="19353">
                  <c:v>2.74884564856883E-12</c:v>
                </c:pt>
                <c:pt idx="19354">
                  <c:v>2.8231266016896808E-12</c:v>
                </c:pt>
                <c:pt idx="19355">
                  <c:v>2.7783194065843301E-12</c:v>
                </c:pt>
                <c:pt idx="19356">
                  <c:v>2.8916929254194349E-12</c:v>
                </c:pt>
                <c:pt idx="19357">
                  <c:v>2.8533968172431232E-12</c:v>
                </c:pt>
                <c:pt idx="19358">
                  <c:v>2.8231266016896808E-12</c:v>
                </c:pt>
                <c:pt idx="19359">
                  <c:v>2.7561860870866439E-12</c:v>
                </c:pt>
                <c:pt idx="19360">
                  <c:v>2.7415247595429357E-12</c:v>
                </c:pt>
                <c:pt idx="19361">
                  <c:v>2.9071512478868901E-12</c:v>
                </c:pt>
                <c:pt idx="19362">
                  <c:v>2.8686504175617509E-12</c:v>
                </c:pt>
                <c:pt idx="19363">
                  <c:v>2.8457974813339744E-12</c:v>
                </c:pt>
                <c:pt idx="19364">
                  <c:v>2.7709200212952039E-12</c:v>
                </c:pt>
                <c:pt idx="19365">
                  <c:v>2.9071512478868901E-12</c:v>
                </c:pt>
                <c:pt idx="19366">
                  <c:v>2.8006304658341617E-12</c:v>
                </c:pt>
                <c:pt idx="19367">
                  <c:v>2.8156078832167893E-12</c:v>
                </c:pt>
                <c:pt idx="19368">
                  <c:v>2.7857385509795403E-12</c:v>
                </c:pt>
                <c:pt idx="19369">
                  <c:v>2.8839915970400176E-12</c:v>
                </c:pt>
                <c:pt idx="19370">
                  <c:v>2.8457974813339744E-12</c:v>
                </c:pt>
                <c:pt idx="19371">
                  <c:v>2.9461688068892677E-12</c:v>
                </c:pt>
                <c:pt idx="19372">
                  <c:v>2.9071512478868901E-12</c:v>
                </c:pt>
                <c:pt idx="19373">
                  <c:v>2.9226983249344341E-12</c:v>
                </c:pt>
                <c:pt idx="19374">
                  <c:v>2.9936767175201938E-12</c:v>
                </c:pt>
                <c:pt idx="19375">
                  <c:v>2.9619183448364355E-12</c:v>
                </c:pt>
                <c:pt idx="19376">
                  <c:v>2.9226983249344341E-12</c:v>
                </c:pt>
                <c:pt idx="19377">
                  <c:v>2.8994087499847789E-12</c:v>
                </c:pt>
                <c:pt idx="19378">
                  <c:v>2.8994087499847789E-12</c:v>
                </c:pt>
                <c:pt idx="19379">
                  <c:v>2.8457974813339744E-12</c:v>
                </c:pt>
                <c:pt idx="19380">
                  <c:v>2.8156078832167893E-12</c:v>
                </c:pt>
                <c:pt idx="19381">
                  <c:v>2.9149144211331583E-12</c:v>
                </c:pt>
                <c:pt idx="19382">
                  <c:v>2.8686504175617509E-12</c:v>
                </c:pt>
                <c:pt idx="19383">
                  <c:v>2.8457974813339744E-12</c:v>
                </c:pt>
                <c:pt idx="19384">
                  <c:v>2.8006304658341617E-12</c:v>
                </c:pt>
                <c:pt idx="19385">
                  <c:v>2.8610164462007552E-12</c:v>
                </c:pt>
                <c:pt idx="19386">
                  <c:v>2.793177507244986E-12</c:v>
                </c:pt>
                <c:pt idx="19387">
                  <c:v>2.8610164462007552E-12</c:v>
                </c:pt>
                <c:pt idx="19388">
                  <c:v>2.8916929254194349E-12</c:v>
                </c:pt>
                <c:pt idx="19389">
                  <c:v>2.8306653979325649E-12</c:v>
                </c:pt>
                <c:pt idx="19390">
                  <c:v>2.8994087499847789E-12</c:v>
                </c:pt>
                <c:pt idx="19391">
                  <c:v>2.8610164462007552E-12</c:v>
                </c:pt>
                <c:pt idx="19392">
                  <c:v>2.7709200212952039E-12</c:v>
                </c:pt>
                <c:pt idx="19393">
                  <c:v>2.8156078832167893E-12</c:v>
                </c:pt>
                <c:pt idx="19394">
                  <c:v>2.7709200212952039E-12</c:v>
                </c:pt>
                <c:pt idx="19395">
                  <c:v>2.8457974813339744E-12</c:v>
                </c:pt>
                <c:pt idx="19396">
                  <c:v>2.8081091890415825E-12</c:v>
                </c:pt>
                <c:pt idx="19397">
                  <c:v>2.6908328312670541E-12</c:v>
                </c:pt>
                <c:pt idx="19398">
                  <c:v>2.8156078832167893E-12</c:v>
                </c:pt>
                <c:pt idx="19399">
                  <c:v>2.8457974813339744E-12</c:v>
                </c:pt>
                <c:pt idx="19400">
                  <c:v>2.8763107792958384E-12</c:v>
                </c:pt>
                <c:pt idx="19401">
                  <c:v>2.8382183844276536E-12</c:v>
                </c:pt>
                <c:pt idx="19402">
                  <c:v>2.6410782177403399E-12</c:v>
                </c:pt>
                <c:pt idx="19403">
                  <c:v>2.74884564856883E-12</c:v>
                </c:pt>
                <c:pt idx="19404">
                  <c:v>2.7196845624547318E-12</c:v>
                </c:pt>
                <c:pt idx="19405">
                  <c:v>2.6980183540227289E-12</c:v>
                </c:pt>
                <c:pt idx="19406">
                  <c:v>2.8156078832167893E-12</c:v>
                </c:pt>
                <c:pt idx="19407">
                  <c:v>2.8156078832167893E-12</c:v>
                </c:pt>
                <c:pt idx="19408">
                  <c:v>2.8081091890415825E-12</c:v>
                </c:pt>
                <c:pt idx="19409">
                  <c:v>2.7635461273007755E-12</c:v>
                </c:pt>
                <c:pt idx="19410">
                  <c:v>2.8156078832167893E-12</c:v>
                </c:pt>
                <c:pt idx="19411">
                  <c:v>2.8686504175617509E-12</c:v>
                </c:pt>
                <c:pt idx="19412">
                  <c:v>2.8839915970400176E-12</c:v>
                </c:pt>
                <c:pt idx="19413">
                  <c:v>2.7783194065843301E-12</c:v>
                </c:pt>
                <c:pt idx="19414">
                  <c:v>2.8382183844276536E-12</c:v>
                </c:pt>
                <c:pt idx="19415">
                  <c:v>2.8306653979325649E-12</c:v>
                </c:pt>
                <c:pt idx="19416">
                  <c:v>2.8839915970400176E-12</c:v>
                </c:pt>
                <c:pt idx="19417">
                  <c:v>2.8081091890415825E-12</c:v>
                </c:pt>
                <c:pt idx="19418">
                  <c:v>2.8457974813339744E-12</c:v>
                </c:pt>
                <c:pt idx="19419">
                  <c:v>2.8382183844276536E-12</c:v>
                </c:pt>
                <c:pt idx="19420">
                  <c:v>2.7709200212952039E-12</c:v>
                </c:pt>
                <c:pt idx="19421">
                  <c:v>2.8231266016896808E-12</c:v>
                </c:pt>
                <c:pt idx="19422">
                  <c:v>2.793177507244986E-12</c:v>
                </c:pt>
                <c:pt idx="19423">
                  <c:v>2.8686504175617509E-12</c:v>
                </c:pt>
                <c:pt idx="19424">
                  <c:v>2.6836664454224358E-12</c:v>
                </c:pt>
                <c:pt idx="19425">
                  <c:v>2.8382183844276536E-12</c:v>
                </c:pt>
                <c:pt idx="19426">
                  <c:v>2.8081091890415825E-12</c:v>
                </c:pt>
                <c:pt idx="19427">
                  <c:v>2.74884564856883E-12</c:v>
                </c:pt>
                <c:pt idx="19428">
                  <c:v>2.8763107792958384E-12</c:v>
                </c:pt>
                <c:pt idx="19429">
                  <c:v>2.7561860870866439E-12</c:v>
                </c:pt>
                <c:pt idx="19430">
                  <c:v>2.7124413369656858E-12</c:v>
                </c:pt>
                <c:pt idx="19431">
                  <c:v>2.7124413369656858E-12</c:v>
                </c:pt>
                <c:pt idx="19432">
                  <c:v>2.8081091890415825E-12</c:v>
                </c:pt>
                <c:pt idx="19433">
                  <c:v>2.7783194065843301E-12</c:v>
                </c:pt>
                <c:pt idx="19434">
                  <c:v>2.8994087499847789E-12</c:v>
                </c:pt>
                <c:pt idx="19435">
                  <c:v>2.9071512478868901E-12</c:v>
                </c:pt>
                <c:pt idx="19436">
                  <c:v>2.7415247595429357E-12</c:v>
                </c:pt>
                <c:pt idx="19437">
                  <c:v>2.7635461273007755E-12</c:v>
                </c:pt>
                <c:pt idx="19438">
                  <c:v>2.9071512478868901E-12</c:v>
                </c:pt>
                <c:pt idx="19439">
                  <c:v>2.8763107792958384E-12</c:v>
                </c:pt>
                <c:pt idx="19440">
                  <c:v>2.8916929254194349E-12</c:v>
                </c:pt>
                <c:pt idx="19441">
                  <c:v>2.9071512478868901E-12</c:v>
                </c:pt>
                <c:pt idx="19442">
                  <c:v>2.8686504175617509E-12</c:v>
                </c:pt>
                <c:pt idx="19443">
                  <c:v>2.9149144211331583E-12</c:v>
                </c:pt>
                <c:pt idx="19444">
                  <c:v>2.8533968172431232E-12</c:v>
                </c:pt>
                <c:pt idx="19445">
                  <c:v>2.9226983249344341E-12</c:v>
                </c:pt>
                <c:pt idx="19446">
                  <c:v>2.8839915970400176E-12</c:v>
                </c:pt>
                <c:pt idx="19447">
                  <c:v>2.8916929254194349E-12</c:v>
                </c:pt>
                <c:pt idx="19448">
                  <c:v>2.8686504175617509E-12</c:v>
                </c:pt>
                <c:pt idx="19449">
                  <c:v>2.8916929254194349E-12</c:v>
                </c:pt>
                <c:pt idx="19450">
                  <c:v>2.8306653979325649E-12</c:v>
                </c:pt>
                <c:pt idx="19451">
                  <c:v>2.8156078832167893E-12</c:v>
                </c:pt>
                <c:pt idx="19452">
                  <c:v>2.8382183844276536E-12</c:v>
                </c:pt>
                <c:pt idx="19453">
                  <c:v>2.8533968172431232E-12</c:v>
                </c:pt>
                <c:pt idx="19454">
                  <c:v>2.8006304658341617E-12</c:v>
                </c:pt>
                <c:pt idx="19455">
                  <c:v>2.8156078832167893E-12</c:v>
                </c:pt>
                <c:pt idx="19456">
                  <c:v>2.6836664454224358E-12</c:v>
                </c:pt>
                <c:pt idx="19457">
                  <c:v>2.8382183844276536E-12</c:v>
                </c:pt>
                <c:pt idx="19458">
                  <c:v>2.8382183844276536E-12</c:v>
                </c:pt>
                <c:pt idx="19459">
                  <c:v>2.7635461273007755E-12</c:v>
                </c:pt>
                <c:pt idx="19460">
                  <c:v>2.8763107792958384E-12</c:v>
                </c:pt>
                <c:pt idx="19461">
                  <c:v>2.7415247595429357E-12</c:v>
                </c:pt>
                <c:pt idx="19462">
                  <c:v>2.9071512478868901E-12</c:v>
                </c:pt>
                <c:pt idx="19463">
                  <c:v>2.8457974813339744E-12</c:v>
                </c:pt>
                <c:pt idx="19464">
                  <c:v>2.8006304658341617E-12</c:v>
                </c:pt>
                <c:pt idx="19465">
                  <c:v>2.5853397705105962E-12</c:v>
                </c:pt>
                <c:pt idx="19466">
                  <c:v>2.9149144211331583E-12</c:v>
                </c:pt>
                <c:pt idx="19467">
                  <c:v>2.7709200212952039E-12</c:v>
                </c:pt>
                <c:pt idx="19468">
                  <c:v>2.7561860870866439E-12</c:v>
                </c:pt>
                <c:pt idx="19469">
                  <c:v>2.8382183844276536E-12</c:v>
                </c:pt>
                <c:pt idx="19470">
                  <c:v>2.7709200212952039E-12</c:v>
                </c:pt>
                <c:pt idx="19471">
                  <c:v>2.9857100297056999E-12</c:v>
                </c:pt>
                <c:pt idx="19472">
                  <c:v>2.8306653979325649E-12</c:v>
                </c:pt>
                <c:pt idx="19473">
                  <c:v>2.7415247595429357E-12</c:v>
                </c:pt>
                <c:pt idx="19474">
                  <c:v>2.8763107792958384E-12</c:v>
                </c:pt>
                <c:pt idx="19475">
                  <c:v>2.793177507244986E-12</c:v>
                </c:pt>
                <c:pt idx="19476">
                  <c:v>2.8231266016896808E-12</c:v>
                </c:pt>
                <c:pt idx="19477">
                  <c:v>2.7415247595429357E-12</c:v>
                </c:pt>
                <c:pt idx="19478">
                  <c:v>2.793177507244986E-12</c:v>
                </c:pt>
                <c:pt idx="19479">
                  <c:v>2.8081091890415825E-12</c:v>
                </c:pt>
                <c:pt idx="19480">
                  <c:v>2.6765247481764435E-12</c:v>
                </c:pt>
                <c:pt idx="19481">
                  <c:v>2.74884564856883E-12</c:v>
                </c:pt>
                <c:pt idx="19482">
                  <c:v>2.8533968172431232E-12</c:v>
                </c:pt>
                <c:pt idx="19483">
                  <c:v>2.6481308772041948E-12</c:v>
                </c:pt>
                <c:pt idx="19484">
                  <c:v>2.74884564856883E-12</c:v>
                </c:pt>
                <c:pt idx="19485">
                  <c:v>2.8533968172431232E-12</c:v>
                </c:pt>
                <c:pt idx="19486">
                  <c:v>2.74884564856883E-12</c:v>
                </c:pt>
                <c:pt idx="19487">
                  <c:v>2.8006304658341617E-12</c:v>
                </c:pt>
                <c:pt idx="19488">
                  <c:v>2.8763107792958384E-12</c:v>
                </c:pt>
                <c:pt idx="19489">
                  <c:v>2.7783194065843301E-12</c:v>
                </c:pt>
                <c:pt idx="19490">
                  <c:v>2.8457974813339744E-12</c:v>
                </c:pt>
                <c:pt idx="19491">
                  <c:v>2.7415247595429357E-12</c:v>
                </c:pt>
                <c:pt idx="19492">
                  <c:v>2.8156078832167893E-12</c:v>
                </c:pt>
                <c:pt idx="19493">
                  <c:v>2.8994087499847789E-12</c:v>
                </c:pt>
                <c:pt idx="19494">
                  <c:v>2.7415247595429357E-12</c:v>
                </c:pt>
                <c:pt idx="19495">
                  <c:v>2.7052230647921177E-12</c:v>
                </c:pt>
                <c:pt idx="19496">
                  <c:v>2.8156078832167893E-12</c:v>
                </c:pt>
                <c:pt idx="19497">
                  <c:v>2.6622871732188947E-12</c:v>
                </c:pt>
                <c:pt idx="19498">
                  <c:v>2.793177507244986E-12</c:v>
                </c:pt>
                <c:pt idx="19499">
                  <c:v>2.7857385509795403E-12</c:v>
                </c:pt>
                <c:pt idx="19500">
                  <c:v>2.793177507244986E-12</c:v>
                </c:pt>
                <c:pt idx="19501">
                  <c:v>2.7709200212952039E-12</c:v>
                </c:pt>
                <c:pt idx="19502">
                  <c:v>2.8994087499847789E-12</c:v>
                </c:pt>
                <c:pt idx="19503">
                  <c:v>2.8533968172431232E-12</c:v>
                </c:pt>
                <c:pt idx="19504">
                  <c:v>2.8763107792958384E-12</c:v>
                </c:pt>
                <c:pt idx="19505">
                  <c:v>2.9226983249344341E-12</c:v>
                </c:pt>
                <c:pt idx="19506">
                  <c:v>2.8457974813339744E-12</c:v>
                </c:pt>
                <c:pt idx="19507">
                  <c:v>2.7709200212952039E-12</c:v>
                </c:pt>
                <c:pt idx="19508">
                  <c:v>2.8081091890415825E-12</c:v>
                </c:pt>
                <c:pt idx="19509">
                  <c:v>2.9149144211331583E-12</c:v>
                </c:pt>
                <c:pt idx="19510">
                  <c:v>2.9540361715051482E-12</c:v>
                </c:pt>
                <c:pt idx="19511">
                  <c:v>2.8916929254194349E-12</c:v>
                </c:pt>
                <c:pt idx="19512">
                  <c:v>2.9304968803530899E-12</c:v>
                </c:pt>
                <c:pt idx="19513">
                  <c:v>2.8839915970400176E-12</c:v>
                </c:pt>
                <c:pt idx="19514">
                  <c:v>2.8306653979325649E-12</c:v>
                </c:pt>
                <c:pt idx="19515">
                  <c:v>2.8081091890415825E-12</c:v>
                </c:pt>
                <c:pt idx="19516">
                  <c:v>2.8231266016896808E-12</c:v>
                </c:pt>
                <c:pt idx="19517">
                  <c:v>2.9226983249344341E-12</c:v>
                </c:pt>
                <c:pt idx="19518">
                  <c:v>2.8686504175617509E-12</c:v>
                </c:pt>
                <c:pt idx="19519">
                  <c:v>2.9071512478868901E-12</c:v>
                </c:pt>
                <c:pt idx="19520">
                  <c:v>2.8916929254194349E-12</c:v>
                </c:pt>
                <c:pt idx="19521">
                  <c:v>2.7857385509795403E-12</c:v>
                </c:pt>
                <c:pt idx="19522">
                  <c:v>2.9304968803530899E-12</c:v>
                </c:pt>
                <c:pt idx="19523">
                  <c:v>2.8610164462007552E-12</c:v>
                </c:pt>
                <c:pt idx="19524">
                  <c:v>2.8231266016896808E-12</c:v>
                </c:pt>
                <c:pt idx="19525">
                  <c:v>2.7561860870866439E-12</c:v>
                </c:pt>
                <c:pt idx="19526">
                  <c:v>2.7709200212952039E-12</c:v>
                </c:pt>
                <c:pt idx="19527">
                  <c:v>2.9071512478868901E-12</c:v>
                </c:pt>
                <c:pt idx="19528">
                  <c:v>2.8081091890415825E-12</c:v>
                </c:pt>
                <c:pt idx="19529">
                  <c:v>2.8686504175617509E-12</c:v>
                </c:pt>
                <c:pt idx="19530">
                  <c:v>2.9226983249344341E-12</c:v>
                </c:pt>
                <c:pt idx="19531">
                  <c:v>2.7561860870866439E-12</c:v>
                </c:pt>
                <c:pt idx="19532">
                  <c:v>2.7857385509795403E-12</c:v>
                </c:pt>
                <c:pt idx="19533">
                  <c:v>2.8081091890415825E-12</c:v>
                </c:pt>
                <c:pt idx="19534">
                  <c:v>2.7783194065843301E-12</c:v>
                </c:pt>
                <c:pt idx="19535">
                  <c:v>2.9071512478868901E-12</c:v>
                </c:pt>
                <c:pt idx="19536">
                  <c:v>2.8156078832167893E-12</c:v>
                </c:pt>
                <c:pt idx="19537">
                  <c:v>2.7052230647921177E-12</c:v>
                </c:pt>
                <c:pt idx="19538">
                  <c:v>2.7783194065843301E-12</c:v>
                </c:pt>
                <c:pt idx="19539">
                  <c:v>2.8006304658341617E-12</c:v>
                </c:pt>
                <c:pt idx="19540">
                  <c:v>2.7415247595429357E-12</c:v>
                </c:pt>
                <c:pt idx="19541">
                  <c:v>2.8006304658341617E-12</c:v>
                </c:pt>
                <c:pt idx="19542">
                  <c:v>2.7709200212952039E-12</c:v>
                </c:pt>
                <c:pt idx="19543">
                  <c:v>2.9149144211331583E-12</c:v>
                </c:pt>
                <c:pt idx="19544">
                  <c:v>2.8457974813339744E-12</c:v>
                </c:pt>
                <c:pt idx="19545">
                  <c:v>2.793177507244986E-12</c:v>
                </c:pt>
                <c:pt idx="19546">
                  <c:v>2.8839915970400176E-12</c:v>
                </c:pt>
                <c:pt idx="19547">
                  <c:v>2.9383223951061924E-12</c:v>
                </c:pt>
                <c:pt idx="19548">
                  <c:v>2.7052230647921177E-12</c:v>
                </c:pt>
                <c:pt idx="19549">
                  <c:v>2.8457974813339744E-12</c:v>
                </c:pt>
                <c:pt idx="19550">
                  <c:v>2.9461688068892677E-12</c:v>
                </c:pt>
                <c:pt idx="19551">
                  <c:v>2.7052230647921177E-12</c:v>
                </c:pt>
                <c:pt idx="19552">
                  <c:v>2.8306653979325649E-12</c:v>
                </c:pt>
                <c:pt idx="19553">
                  <c:v>2.8916929254194349E-12</c:v>
                </c:pt>
                <c:pt idx="19554">
                  <c:v>2.8006304658341617E-12</c:v>
                </c:pt>
                <c:pt idx="19555">
                  <c:v>2.7857385509795403E-12</c:v>
                </c:pt>
                <c:pt idx="19556">
                  <c:v>2.6980183540227289E-12</c:v>
                </c:pt>
                <c:pt idx="19557">
                  <c:v>2.7783194065843301E-12</c:v>
                </c:pt>
                <c:pt idx="19558">
                  <c:v>2.8081091890415825E-12</c:v>
                </c:pt>
                <c:pt idx="19559">
                  <c:v>2.7124413369656858E-12</c:v>
                </c:pt>
                <c:pt idx="19560">
                  <c:v>2.8839915970400176E-12</c:v>
                </c:pt>
                <c:pt idx="19561">
                  <c:v>2.7269471300452175E-12</c:v>
                </c:pt>
                <c:pt idx="19562">
                  <c:v>2.7709200212952039E-12</c:v>
                </c:pt>
                <c:pt idx="19563">
                  <c:v>2.793177507244986E-12</c:v>
                </c:pt>
                <c:pt idx="19564">
                  <c:v>2.8081091890415825E-12</c:v>
                </c:pt>
                <c:pt idx="19565">
                  <c:v>2.7342290913877332E-12</c:v>
                </c:pt>
                <c:pt idx="19566">
                  <c:v>2.8006304658341617E-12</c:v>
                </c:pt>
                <c:pt idx="19567">
                  <c:v>2.7561860870866439E-12</c:v>
                </c:pt>
                <c:pt idx="19568">
                  <c:v>2.8457974813339744E-12</c:v>
                </c:pt>
                <c:pt idx="19569">
                  <c:v>2.9540361715051482E-12</c:v>
                </c:pt>
                <c:pt idx="19570">
                  <c:v>2.8610164462007552E-12</c:v>
                </c:pt>
                <c:pt idx="19571">
                  <c:v>2.7561860870866439E-12</c:v>
                </c:pt>
                <c:pt idx="19572">
                  <c:v>2.8610164462007552E-12</c:v>
                </c:pt>
                <c:pt idx="19573">
                  <c:v>2.8156078832167893E-12</c:v>
                </c:pt>
                <c:pt idx="19574">
                  <c:v>2.7857385509795403E-12</c:v>
                </c:pt>
                <c:pt idx="19575">
                  <c:v>2.8457974813339744E-12</c:v>
                </c:pt>
                <c:pt idx="19576">
                  <c:v>2.8382183844276536E-12</c:v>
                </c:pt>
                <c:pt idx="19577">
                  <c:v>2.9540361715051482E-12</c:v>
                </c:pt>
                <c:pt idx="19578">
                  <c:v>2.8306653979325649E-12</c:v>
                </c:pt>
                <c:pt idx="19579">
                  <c:v>2.8994087499847789E-12</c:v>
                </c:pt>
                <c:pt idx="19580">
                  <c:v>2.8916929254194349E-12</c:v>
                </c:pt>
                <c:pt idx="19581">
                  <c:v>2.8306653979325649E-12</c:v>
                </c:pt>
                <c:pt idx="19582">
                  <c:v>2.8994087499847789E-12</c:v>
                </c:pt>
                <c:pt idx="19583">
                  <c:v>2.8686504175617509E-12</c:v>
                </c:pt>
                <c:pt idx="19584">
                  <c:v>2.8839915970400176E-12</c:v>
                </c:pt>
                <c:pt idx="19585">
                  <c:v>2.8533968172431232E-12</c:v>
                </c:pt>
                <c:pt idx="19586">
                  <c:v>2.8533968172431232E-12</c:v>
                </c:pt>
                <c:pt idx="19587">
                  <c:v>2.8916929254194349E-12</c:v>
                </c:pt>
                <c:pt idx="19588">
                  <c:v>2.8382183844276536E-12</c:v>
                </c:pt>
                <c:pt idx="19589">
                  <c:v>2.8457974813339744E-12</c:v>
                </c:pt>
                <c:pt idx="19590">
                  <c:v>2.8839915970400176E-12</c:v>
                </c:pt>
                <c:pt idx="19591">
                  <c:v>2.7196845624547318E-12</c:v>
                </c:pt>
                <c:pt idx="19592">
                  <c:v>2.7342290913877332E-12</c:v>
                </c:pt>
                <c:pt idx="19593">
                  <c:v>2.8457974813339744E-12</c:v>
                </c:pt>
                <c:pt idx="19594">
                  <c:v>2.8156078832167893E-12</c:v>
                </c:pt>
                <c:pt idx="19595">
                  <c:v>2.8006304658341617E-12</c:v>
                </c:pt>
                <c:pt idx="19596">
                  <c:v>2.8306653979325649E-12</c:v>
                </c:pt>
                <c:pt idx="19597">
                  <c:v>2.7052230647921177E-12</c:v>
                </c:pt>
                <c:pt idx="19598">
                  <c:v>2.8610164462007552E-12</c:v>
                </c:pt>
                <c:pt idx="19599">
                  <c:v>2.8916929254194349E-12</c:v>
                </c:pt>
                <c:pt idx="19600">
                  <c:v>2.8610164462007552E-12</c:v>
                </c:pt>
                <c:pt idx="19601">
                  <c:v>2.8457974813339744E-12</c:v>
                </c:pt>
                <c:pt idx="19602">
                  <c:v>2.7124413369656858E-12</c:v>
                </c:pt>
                <c:pt idx="19603">
                  <c:v>2.793177507244986E-12</c:v>
                </c:pt>
                <c:pt idx="19604">
                  <c:v>2.8156078832167893E-12</c:v>
                </c:pt>
                <c:pt idx="19605">
                  <c:v>2.8306653979325649E-12</c:v>
                </c:pt>
                <c:pt idx="19606">
                  <c:v>2.7783194065843301E-12</c:v>
                </c:pt>
                <c:pt idx="19607">
                  <c:v>2.9461688068892677E-12</c:v>
                </c:pt>
                <c:pt idx="19608">
                  <c:v>2.8763107792958384E-12</c:v>
                </c:pt>
                <c:pt idx="19609">
                  <c:v>2.8306653979325649E-12</c:v>
                </c:pt>
                <c:pt idx="19610">
                  <c:v>2.793177507244986E-12</c:v>
                </c:pt>
                <c:pt idx="19611">
                  <c:v>2.6980183540227289E-12</c:v>
                </c:pt>
                <c:pt idx="19612">
                  <c:v>2.8533968172431232E-12</c:v>
                </c:pt>
                <c:pt idx="19613">
                  <c:v>2.7196845624547318E-12</c:v>
                </c:pt>
                <c:pt idx="19614">
                  <c:v>2.7857385509795403E-12</c:v>
                </c:pt>
                <c:pt idx="19615">
                  <c:v>2.8457974813339744E-12</c:v>
                </c:pt>
                <c:pt idx="19616">
                  <c:v>2.8231266016896808E-12</c:v>
                </c:pt>
                <c:pt idx="19617">
                  <c:v>2.8006304658341617E-12</c:v>
                </c:pt>
                <c:pt idx="19618">
                  <c:v>2.8231266016896808E-12</c:v>
                </c:pt>
                <c:pt idx="19619">
                  <c:v>2.8994087499847789E-12</c:v>
                </c:pt>
                <c:pt idx="19620">
                  <c:v>2.8156078832167893E-12</c:v>
                </c:pt>
                <c:pt idx="19621">
                  <c:v>2.8763107792958384E-12</c:v>
                </c:pt>
                <c:pt idx="19622">
                  <c:v>2.7269471300452175E-12</c:v>
                </c:pt>
                <c:pt idx="19623">
                  <c:v>2.7124413369656858E-12</c:v>
                </c:pt>
                <c:pt idx="19624">
                  <c:v>2.8994087499847789E-12</c:v>
                </c:pt>
                <c:pt idx="19625">
                  <c:v>2.7269471300452175E-12</c:v>
                </c:pt>
                <c:pt idx="19626">
                  <c:v>2.7635461273007755E-12</c:v>
                </c:pt>
                <c:pt idx="19627">
                  <c:v>2.8763107792958384E-12</c:v>
                </c:pt>
                <c:pt idx="19628">
                  <c:v>2.8533968172431232E-12</c:v>
                </c:pt>
                <c:pt idx="19629">
                  <c:v>2.9461688068892677E-12</c:v>
                </c:pt>
                <c:pt idx="19630">
                  <c:v>2.8686504175617509E-12</c:v>
                </c:pt>
                <c:pt idx="19631">
                  <c:v>2.9149144211331583E-12</c:v>
                </c:pt>
                <c:pt idx="19632">
                  <c:v>2.8994087499847789E-12</c:v>
                </c:pt>
                <c:pt idx="19633">
                  <c:v>2.7709200212952039E-12</c:v>
                </c:pt>
                <c:pt idx="19634">
                  <c:v>2.9149144211331583E-12</c:v>
                </c:pt>
                <c:pt idx="19635">
                  <c:v>2.8457974813339744E-12</c:v>
                </c:pt>
                <c:pt idx="19636">
                  <c:v>2.8306653979325649E-12</c:v>
                </c:pt>
                <c:pt idx="19637">
                  <c:v>2.9698277665663775E-12</c:v>
                </c:pt>
                <c:pt idx="19638">
                  <c:v>2.8916929254194349E-12</c:v>
                </c:pt>
                <c:pt idx="19639">
                  <c:v>2.8763107792958384E-12</c:v>
                </c:pt>
                <c:pt idx="19640">
                  <c:v>2.9226983249344341E-12</c:v>
                </c:pt>
                <c:pt idx="19641">
                  <c:v>2.9857100297056999E-12</c:v>
                </c:pt>
                <c:pt idx="19642">
                  <c:v>2.8916929254194349E-12</c:v>
                </c:pt>
                <c:pt idx="19643">
                  <c:v>2.9304968803530899E-12</c:v>
                </c:pt>
                <c:pt idx="19644">
                  <c:v>2.8763107792958384E-12</c:v>
                </c:pt>
                <c:pt idx="19645">
                  <c:v>2.8610164462007552E-12</c:v>
                </c:pt>
                <c:pt idx="19646">
                  <c:v>2.8382183844276536E-12</c:v>
                </c:pt>
                <c:pt idx="19647">
                  <c:v>2.8686504175617509E-12</c:v>
                </c:pt>
                <c:pt idx="19648">
                  <c:v>2.8686504175617509E-12</c:v>
                </c:pt>
                <c:pt idx="19649">
                  <c:v>2.9071512478868901E-12</c:v>
                </c:pt>
                <c:pt idx="19650">
                  <c:v>2.9857100297056999E-12</c:v>
                </c:pt>
                <c:pt idx="19651">
                  <c:v>2.8839915970400176E-12</c:v>
                </c:pt>
                <c:pt idx="19652">
                  <c:v>2.793177507244986E-12</c:v>
                </c:pt>
                <c:pt idx="19653">
                  <c:v>2.9619183448364355E-12</c:v>
                </c:pt>
                <c:pt idx="19654">
                  <c:v>2.9698277665663775E-12</c:v>
                </c:pt>
                <c:pt idx="19655">
                  <c:v>2.7635461273007755E-12</c:v>
                </c:pt>
                <c:pt idx="19656">
                  <c:v>2.9226983249344341E-12</c:v>
                </c:pt>
                <c:pt idx="19657">
                  <c:v>2.9226983249344341E-12</c:v>
                </c:pt>
                <c:pt idx="19658">
                  <c:v>2.9071512478868901E-12</c:v>
                </c:pt>
                <c:pt idx="19659">
                  <c:v>2.8006304658341617E-12</c:v>
                </c:pt>
                <c:pt idx="19660">
                  <c:v>3.0257756108119166E-12</c:v>
                </c:pt>
                <c:pt idx="19661">
                  <c:v>2.9383223951061924E-12</c:v>
                </c:pt>
                <c:pt idx="19662">
                  <c:v>2.9226983249344341E-12</c:v>
                </c:pt>
                <c:pt idx="19663">
                  <c:v>2.8686504175617509E-12</c:v>
                </c:pt>
                <c:pt idx="19664">
                  <c:v>2.9071512478868901E-12</c:v>
                </c:pt>
                <c:pt idx="19665">
                  <c:v>2.8382183844276536E-12</c:v>
                </c:pt>
                <c:pt idx="19666">
                  <c:v>2.9149144211331583E-12</c:v>
                </c:pt>
                <c:pt idx="19667">
                  <c:v>2.8839915970400176E-12</c:v>
                </c:pt>
                <c:pt idx="19668">
                  <c:v>2.9071512478868901E-12</c:v>
                </c:pt>
                <c:pt idx="19669">
                  <c:v>2.9857100297056999E-12</c:v>
                </c:pt>
                <c:pt idx="19670">
                  <c:v>2.9698277665663775E-12</c:v>
                </c:pt>
                <c:pt idx="19671">
                  <c:v>2.9461688068892677E-12</c:v>
                </c:pt>
                <c:pt idx="19672">
                  <c:v>2.8156078832167893E-12</c:v>
                </c:pt>
                <c:pt idx="19673">
                  <c:v>2.9226983249344341E-12</c:v>
                </c:pt>
                <c:pt idx="19674">
                  <c:v>2.9304968803530899E-12</c:v>
                </c:pt>
                <c:pt idx="19675">
                  <c:v>3.0016709458969663E-12</c:v>
                </c:pt>
                <c:pt idx="19676">
                  <c:v>2.8610164462007552E-12</c:v>
                </c:pt>
                <c:pt idx="19677">
                  <c:v>2.8916929254194349E-12</c:v>
                </c:pt>
                <c:pt idx="19678">
                  <c:v>2.7709200212952039E-12</c:v>
                </c:pt>
                <c:pt idx="19679">
                  <c:v>2.9540361715051482E-12</c:v>
                </c:pt>
                <c:pt idx="19680">
                  <c:v>2.7561860870866439E-12</c:v>
                </c:pt>
                <c:pt idx="19681">
                  <c:v>2.8686504175617509E-12</c:v>
                </c:pt>
                <c:pt idx="19682">
                  <c:v>2.8382183844276536E-12</c:v>
                </c:pt>
                <c:pt idx="19683">
                  <c:v>2.6410782177403399E-12</c:v>
                </c:pt>
                <c:pt idx="19684">
                  <c:v>2.793177507244986E-12</c:v>
                </c:pt>
                <c:pt idx="19685">
                  <c:v>3.1075399311978E-12</c:v>
                </c:pt>
                <c:pt idx="19686">
                  <c:v>3.4572827537601409E-12</c:v>
                </c:pt>
                <c:pt idx="19687">
                  <c:v>3.375305457195972E-12</c:v>
                </c:pt>
                <c:pt idx="19688">
                  <c:v>3.2000295641835531E-12</c:v>
                </c:pt>
                <c:pt idx="19689">
                  <c:v>3.30407156346027E-12</c:v>
                </c:pt>
                <c:pt idx="19690">
                  <c:v>3.3217413201353164E-12</c:v>
                </c:pt>
                <c:pt idx="19691">
                  <c:v>3.2000295641835531E-12</c:v>
                </c:pt>
                <c:pt idx="19692">
                  <c:v>3.2603209473426953E-12</c:v>
                </c:pt>
                <c:pt idx="19693">
                  <c:v>3.2516378669170177E-12</c:v>
                </c:pt>
                <c:pt idx="19694">
                  <c:v>3.4480823306735576E-12</c:v>
                </c:pt>
                <c:pt idx="19695">
                  <c:v>3.3394985819900393E-12</c:v>
                </c:pt>
                <c:pt idx="19696">
                  <c:v>3.5036837567801216E-12</c:v>
                </c:pt>
                <c:pt idx="19697">
                  <c:v>3.4024176846194972E-12</c:v>
                </c:pt>
                <c:pt idx="19698">
                  <c:v>3.3573577978777931E-12</c:v>
                </c:pt>
                <c:pt idx="19699">
                  <c:v>3.2952788616602447E-12</c:v>
                </c:pt>
                <c:pt idx="19700">
                  <c:v>3.2777498700711019E-12</c:v>
                </c:pt>
                <c:pt idx="19701">
                  <c:v>3.411496261989096E-12</c:v>
                </c:pt>
                <c:pt idx="19702">
                  <c:v>3.2343410203638234E-12</c:v>
                </c:pt>
                <c:pt idx="19703">
                  <c:v>3.4024176846194972E-12</c:v>
                </c:pt>
                <c:pt idx="19704">
                  <c:v>3.411496261989096E-12</c:v>
                </c:pt>
                <c:pt idx="19705">
                  <c:v>3.3663231897725523E-12</c:v>
                </c:pt>
                <c:pt idx="19706">
                  <c:v>3.6661510485746174E-12</c:v>
                </c:pt>
                <c:pt idx="19707">
                  <c:v>3.7352167533792489E-12</c:v>
                </c:pt>
                <c:pt idx="19708">
                  <c:v>3.67594103310252E-12</c:v>
                </c:pt>
                <c:pt idx="19709">
                  <c:v>3.7352167533792489E-12</c:v>
                </c:pt>
                <c:pt idx="19710">
                  <c:v>3.7551922199795068E-12</c:v>
                </c:pt>
                <c:pt idx="19711">
                  <c:v>3.7451911689828132E-12</c:v>
                </c:pt>
                <c:pt idx="19712">
                  <c:v>3.5983623972571396E-12</c:v>
                </c:pt>
                <c:pt idx="19713">
                  <c:v>3.6563871373150846E-12</c:v>
                </c:pt>
                <c:pt idx="19714">
                  <c:v>3.6369448700867968E-12</c:v>
                </c:pt>
                <c:pt idx="19715">
                  <c:v>3.617598411497309E-12</c:v>
                </c:pt>
                <c:pt idx="19716">
                  <c:v>3.617598411497309E-12</c:v>
                </c:pt>
                <c:pt idx="19717">
                  <c:v>3.4850534659152566E-12</c:v>
                </c:pt>
                <c:pt idx="19718">
                  <c:v>3.6563871373150846E-12</c:v>
                </c:pt>
                <c:pt idx="19719">
                  <c:v>3.617598411497309E-12</c:v>
                </c:pt>
                <c:pt idx="19720">
                  <c:v>3.8055915358440735E-12</c:v>
                </c:pt>
                <c:pt idx="19721">
                  <c:v>3.67594103310252E-12</c:v>
                </c:pt>
                <c:pt idx="19722">
                  <c:v>3.6369448700867968E-12</c:v>
                </c:pt>
                <c:pt idx="19723">
                  <c:v>3.7153553219860432E-12</c:v>
                </c:pt>
                <c:pt idx="19724">
                  <c:v>3.7252689022318445E-12</c:v>
                </c:pt>
                <c:pt idx="19725">
                  <c:v>3.6661510485746174E-12</c:v>
                </c:pt>
                <c:pt idx="19726">
                  <c:v>3.6955917648111122E-12</c:v>
                </c:pt>
                <c:pt idx="19727">
                  <c:v>3.5696887808144226E-12</c:v>
                </c:pt>
                <c:pt idx="19728">
                  <c:v>3.6466492298840415E-12</c:v>
                </c:pt>
                <c:pt idx="19729">
                  <c:v>3.6661510485746174E-12</c:v>
                </c:pt>
                <c:pt idx="19730">
                  <c:v>3.7853479738197307E-12</c:v>
                </c:pt>
                <c:pt idx="19731">
                  <c:v>3.8463959673667009E-12</c:v>
                </c:pt>
                <c:pt idx="19732">
                  <c:v>3.7252689022318445E-12</c:v>
                </c:pt>
                <c:pt idx="19733">
                  <c:v>3.6661510485746174E-12</c:v>
                </c:pt>
                <c:pt idx="19734">
                  <c:v>3.7054603669825891E-12</c:v>
                </c:pt>
                <c:pt idx="19735">
                  <c:v>3.7252689022318445E-12</c:v>
                </c:pt>
                <c:pt idx="19736">
                  <c:v>3.617598411497309E-12</c:v>
                </c:pt>
                <c:pt idx="19737">
                  <c:v>3.7054603669825891E-12</c:v>
                </c:pt>
                <c:pt idx="19738">
                  <c:v>3.7451911689828132E-12</c:v>
                </c:pt>
                <c:pt idx="19739">
                  <c:v>3.4850534659152566E-12</c:v>
                </c:pt>
                <c:pt idx="19740">
                  <c:v>3.8876379134297657E-12</c:v>
                </c:pt>
                <c:pt idx="19741">
                  <c:v>3.8055915358440735E-12</c:v>
                </c:pt>
                <c:pt idx="19742">
                  <c:v>3.7551922199795068E-12</c:v>
                </c:pt>
                <c:pt idx="19743">
                  <c:v>3.7752666102280123E-12</c:v>
                </c:pt>
                <c:pt idx="19744">
                  <c:v>3.7352167533792489E-12</c:v>
                </c:pt>
                <c:pt idx="19745">
                  <c:v>3.7551922199795068E-12</c:v>
                </c:pt>
                <c:pt idx="19746">
                  <c:v>3.8876379134297657E-12</c:v>
                </c:pt>
                <c:pt idx="19747">
                  <c:v>3.6955917648111122E-12</c:v>
                </c:pt>
                <c:pt idx="19748">
                  <c:v>3.5601892259876726E-12</c:v>
                </c:pt>
                <c:pt idx="19749">
                  <c:v>3.5318197931569825E-12</c:v>
                </c:pt>
                <c:pt idx="19750">
                  <c:v>3.908420327763672E-12</c:v>
                </c:pt>
                <c:pt idx="19751">
                  <c:v>3.5696887808144226E-12</c:v>
                </c:pt>
                <c:pt idx="19752">
                  <c:v>3.8566591997563369E-12</c:v>
                </c:pt>
                <c:pt idx="19753">
                  <c:v>3.8157458908932603E-12</c:v>
                </c:pt>
                <c:pt idx="19754">
                  <c:v>3.7954562583954106E-12</c:v>
                </c:pt>
                <c:pt idx="19755">
                  <c:v>3.8772841251943662E-12</c:v>
                </c:pt>
                <c:pt idx="19756">
                  <c:v>3.7252689022318445E-12</c:v>
                </c:pt>
                <c:pt idx="19757">
                  <c:v>3.8361520171320276E-12</c:v>
                </c:pt>
                <c:pt idx="19758">
                  <c:v>3.4834343254824644E-10</c:v>
                </c:pt>
                <c:pt idx="19759">
                  <c:v>2.2495790735890145E-10</c:v>
                </c:pt>
                <c:pt idx="19760">
                  <c:v>1.7602301082629041E-10</c:v>
                </c:pt>
                <c:pt idx="19761">
                  <c:v>1.4840872882536316E-10</c:v>
                </c:pt>
                <c:pt idx="19762">
                  <c:v>1.2479355954693625E-10</c:v>
                </c:pt>
                <c:pt idx="19763">
                  <c:v>1.1097934888485339E-10</c:v>
                </c:pt>
                <c:pt idx="19764">
                  <c:v>9.7647325853435797E-11</c:v>
                </c:pt>
                <c:pt idx="19765">
                  <c:v>8.8710102606690415E-11</c:v>
                </c:pt>
                <c:pt idx="19766">
                  <c:v>8.145514781452036E-11</c:v>
                </c:pt>
                <c:pt idx="19767">
                  <c:v>7.2245425673880714E-11</c:v>
                </c:pt>
                <c:pt idx="19768">
                  <c:v>6.9228206677565626E-11</c:v>
                </c:pt>
                <c:pt idx="19769">
                  <c:v>6.4077000298190998E-11</c:v>
                </c:pt>
                <c:pt idx="19770">
                  <c:v>6.1237396428402341E-11</c:v>
                </c:pt>
                <c:pt idx="19771">
                  <c:v>5.7135949002064504E-11</c:v>
                </c:pt>
                <c:pt idx="19772">
                  <c:v>5.3167335955265261E-11</c:v>
                </c:pt>
                <c:pt idx="19773">
                  <c:v>5.0675875837026656E-11</c:v>
                </c:pt>
                <c:pt idx="19774">
                  <c:v>5.1082931105950713E-11</c:v>
                </c:pt>
                <c:pt idx="19775">
                  <c:v>4.8689147718340434E-11</c:v>
                </c:pt>
                <c:pt idx="19776">
                  <c:v>4.6037835814482687E-11</c:v>
                </c:pt>
                <c:pt idx="19777">
                  <c:v>4.5066233585938003E-11</c:v>
                </c:pt>
                <c:pt idx="19778">
                  <c:v>4.2612203331401027E-11</c:v>
                </c:pt>
                <c:pt idx="19779">
                  <c:v>4.138059375786847E-11</c:v>
                </c:pt>
                <c:pt idx="19780">
                  <c:v>4.0615449440464223E-11</c:v>
                </c:pt>
                <c:pt idx="19781">
                  <c:v>3.8919126245799949E-11</c:v>
                </c:pt>
                <c:pt idx="19782">
                  <c:v>3.7493170989418822E-11</c:v>
                </c:pt>
                <c:pt idx="19783">
                  <c:v>3.6215837775286829E-11</c:v>
                </c:pt>
                <c:pt idx="19784">
                  <c:v>3.488885509238642E-11</c:v>
                </c:pt>
                <c:pt idx="19785">
                  <c:v>3.4610915063303249E-11</c:v>
                </c:pt>
                <c:pt idx="19786">
                  <c:v>3.3254007520336195E-11</c:v>
                </c:pt>
                <c:pt idx="19787">
                  <c:v>3.2639127148295489E-11</c:v>
                </c:pt>
                <c:pt idx="19788">
                  <c:v>3.2206871173581229E-11</c:v>
                </c:pt>
                <c:pt idx="19789">
                  <c:v>3.1865205083945571E-11</c:v>
                </c:pt>
                <c:pt idx="19790">
                  <c:v>3.0534403843535491E-11</c:v>
                </c:pt>
                <c:pt idx="19791">
                  <c:v>2.9730995091296987E-11</c:v>
                </c:pt>
                <c:pt idx="19792">
                  <c:v>2.9181256678214125E-11</c:v>
                </c:pt>
                <c:pt idx="19793">
                  <c:v>2.8871687772679489E-11</c:v>
                </c:pt>
                <c:pt idx="19794">
                  <c:v>2.8641623201673881E-11</c:v>
                </c:pt>
                <c:pt idx="19795">
                  <c:v>2.7813801719119879E-11</c:v>
                </c:pt>
                <c:pt idx="19796">
                  <c:v>2.7739726350108187E-11</c:v>
                </c:pt>
                <c:pt idx="19797">
                  <c:v>2.6723372376750949E-11</c:v>
                </c:pt>
                <c:pt idx="19798">
                  <c:v>2.6299232928225569E-11</c:v>
                </c:pt>
                <c:pt idx="19799">
                  <c:v>2.5607311864564308E-11</c:v>
                </c:pt>
                <c:pt idx="19800">
                  <c:v>2.5133769450722993E-11</c:v>
                </c:pt>
                <c:pt idx="19801">
                  <c:v>2.4933542742405858E-11</c:v>
                </c:pt>
                <c:pt idx="19802">
                  <c:v>2.4734911128481634E-11</c:v>
                </c:pt>
                <c:pt idx="19803">
                  <c:v>2.4407334564600598E-11</c:v>
                </c:pt>
                <c:pt idx="19804">
                  <c:v>2.4020004342052538E-11</c:v>
                </c:pt>
                <c:pt idx="19805">
                  <c:v>2.3575815162931609E-11</c:v>
                </c:pt>
                <c:pt idx="19806">
                  <c:v>2.3638771343028834E-11</c:v>
                </c:pt>
                <c:pt idx="19807">
                  <c:v>2.3201680670300247E-11</c:v>
                </c:pt>
                <c:pt idx="19808">
                  <c:v>2.2232698191314375E-11</c:v>
                </c:pt>
                <c:pt idx="19809">
                  <c:v>2.2411235995662736E-11</c:v>
                </c:pt>
                <c:pt idx="19810">
                  <c:v>2.1996842959921792E-11</c:v>
                </c:pt>
                <c:pt idx="19811">
                  <c:v>2.1590067029389837E-11</c:v>
                </c:pt>
                <c:pt idx="19812">
                  <c:v>2.1418071019713811E-11</c:v>
                </c:pt>
                <c:pt idx="19813">
                  <c:v>2.164772052466967E-11</c:v>
                </c:pt>
                <c:pt idx="19814">
                  <c:v>2.0799030011453144E-11</c:v>
                </c:pt>
                <c:pt idx="19815">
                  <c:v>2.0854527490209294E-11</c:v>
                </c:pt>
                <c:pt idx="19816">
                  <c:v>2.0799030011453144E-11</c:v>
                </c:pt>
                <c:pt idx="19817">
                  <c:v>2.0468918639484411E-11</c:v>
                </c:pt>
                <c:pt idx="19818">
                  <c:v>2.0305854193061835E-11</c:v>
                </c:pt>
                <c:pt idx="19819">
                  <c:v>1.9983570250830961E-11</c:v>
                </c:pt>
                <c:pt idx="19820">
                  <c:v>1.9771574858054002E-11</c:v>
                </c:pt>
                <c:pt idx="19821">
                  <c:v>1.9561828415089041E-11</c:v>
                </c:pt>
                <c:pt idx="19822">
                  <c:v>1.9354307063987117E-11</c:v>
                </c:pt>
                <c:pt idx="19823">
                  <c:v>1.9302761523675565E-11</c:v>
                </c:pt>
                <c:pt idx="19824">
                  <c:v>1.9251393560623057E-11</c:v>
                </c:pt>
                <c:pt idx="19825">
                  <c:v>1.8945845468375094E-11</c:v>
                </c:pt>
                <c:pt idx="19826">
                  <c:v>1.8845103895716441E-11</c:v>
                </c:pt>
                <c:pt idx="19827">
                  <c:v>1.839825856055792E-11</c:v>
                </c:pt>
                <c:pt idx="19828">
                  <c:v>1.8496611401265395E-11</c:v>
                </c:pt>
                <c:pt idx="19829">
                  <c:v>1.8595528938762992E-11</c:v>
                </c:pt>
                <c:pt idx="19830">
                  <c:v>1.8154601395615801E-11</c:v>
                </c:pt>
                <c:pt idx="19831">
                  <c:v>1.7818915296622777E-11</c:v>
                </c:pt>
                <c:pt idx="19832">
                  <c:v>1.7771458902875693E-11</c:v>
                </c:pt>
                <c:pt idx="19833">
                  <c:v>1.7771458902875693E-11</c:v>
                </c:pt>
                <c:pt idx="19834">
                  <c:v>1.7303863540746508E-11</c:v>
                </c:pt>
                <c:pt idx="19835">
                  <c:v>1.7442857267261589E-11</c:v>
                </c:pt>
                <c:pt idx="19836">
                  <c:v>1.7166013321155457E-11</c:v>
                </c:pt>
                <c:pt idx="19837">
                  <c:v>1.6938675384501075E-11</c:v>
                </c:pt>
                <c:pt idx="19838">
                  <c:v>1.6983907937044666E-11</c:v>
                </c:pt>
                <c:pt idx="19839">
                  <c:v>1.6983907937044666E-11</c:v>
                </c:pt>
                <c:pt idx="19840">
                  <c:v>1.7029261277298204E-11</c:v>
                </c:pt>
                <c:pt idx="19841">
                  <c:v>1.5470681498381846E-11</c:v>
                </c:pt>
                <c:pt idx="19842">
                  <c:v>1.5265795672845094E-11</c:v>
                </c:pt>
                <c:pt idx="19843">
                  <c:v>1.5265795672845094E-11</c:v>
                </c:pt>
                <c:pt idx="19844">
                  <c:v>1.5103848717966835E-11</c:v>
                </c:pt>
                <c:pt idx="19845">
                  <c:v>1.5063623250820043E-11</c:v>
                </c:pt>
                <c:pt idx="19846">
                  <c:v>1.5023504914526931E-11</c:v>
                </c:pt>
                <c:pt idx="19847">
                  <c:v>1.4983524788138177E-11</c:v>
                </c:pt>
                <c:pt idx="19848">
                  <c:v>1.534740309047879E-11</c:v>
                </c:pt>
                <c:pt idx="19849">
                  <c:v>1.4983524788138177E-11</c:v>
                </c:pt>
                <c:pt idx="19850">
                  <c:v>1.4706442424571356E-11</c:v>
                </c:pt>
                <c:pt idx="19851">
                  <c:v>1.4511677792051312E-11</c:v>
                </c:pt>
                <c:pt idx="19852">
                  <c:v>1.4706442424571356E-11</c:v>
                </c:pt>
                <c:pt idx="19853">
                  <c:v>1.4824572299530061E-11</c:v>
                </c:pt>
                <c:pt idx="19854">
                  <c:v>1.4396071357363575E-11</c:v>
                </c:pt>
                <c:pt idx="19855">
                  <c:v>1.4129882035468267E-11</c:v>
                </c:pt>
                <c:pt idx="19856">
                  <c:v>1.4319522497558513E-11</c:v>
                </c:pt>
                <c:pt idx="19857">
                  <c:v>1.4167614066875441E-11</c:v>
                </c:pt>
                <c:pt idx="19858">
                  <c:v>1.4129882035468267E-11</c:v>
                </c:pt>
                <c:pt idx="19859">
                  <c:v>1.3758102355289726E-11</c:v>
                </c:pt>
                <c:pt idx="19860">
                  <c:v>1.4092250494248591E-11</c:v>
                </c:pt>
                <c:pt idx="19861">
                  <c:v>1.3979985402664284E-11</c:v>
                </c:pt>
                <c:pt idx="19862">
                  <c:v>1.4017317154405824E-11</c:v>
                </c:pt>
                <c:pt idx="19863">
                  <c:v>1.3575925473496555E-11</c:v>
                </c:pt>
                <c:pt idx="19864">
                  <c:v>1.3575925473496555E-11</c:v>
                </c:pt>
                <c:pt idx="19865">
                  <c:v>1.3503709344473775E-11</c:v>
                </c:pt>
                <c:pt idx="19866">
                  <c:v>1.3684945795959375E-11</c:v>
                </c:pt>
                <c:pt idx="19867">
                  <c:v>1.3467745463562405E-11</c:v>
                </c:pt>
                <c:pt idx="19868">
                  <c:v>1.3360455454878706E-11</c:v>
                </c:pt>
                <c:pt idx="19869">
                  <c:v>1.3396132831630499E-11</c:v>
                </c:pt>
                <c:pt idx="19870">
                  <c:v>1.3218721271933181E-11</c:v>
                </c:pt>
                <c:pt idx="19871">
                  <c:v>1.3218721271933181E-11</c:v>
                </c:pt>
                <c:pt idx="19872">
                  <c:v>1.3078490673852912E-11</c:v>
                </c:pt>
                <c:pt idx="19873">
                  <c:v>1.3113415099946906E-11</c:v>
                </c:pt>
                <c:pt idx="19874">
                  <c:v>1.3148405264177085E-11</c:v>
                </c:pt>
                <c:pt idx="19875">
                  <c:v>1.3043659260565194E-11</c:v>
                </c:pt>
                <c:pt idx="19876">
                  <c:v>1.2905285805097329E-11</c:v>
                </c:pt>
                <c:pt idx="19877">
                  <c:v>1.2802476598475408E-11</c:v>
                </c:pt>
                <c:pt idx="19878">
                  <c:v>1.3008920612366495E-11</c:v>
                </c:pt>
                <c:pt idx="19879">
                  <c:v>1.2768380282269783E-11</c:v>
                </c:pt>
                <c:pt idx="19880">
                  <c:v>1.2768380282269783E-11</c:v>
                </c:pt>
                <c:pt idx="19881">
                  <c:v>1.2632927119542138E-11</c:v>
                </c:pt>
                <c:pt idx="19882">
                  <c:v>1.2939747709881412E-11</c:v>
                </c:pt>
                <c:pt idx="19883">
                  <c:v>1.2870915681305266E-11</c:v>
                </c:pt>
                <c:pt idx="19884">
                  <c:v>1.2905285805097329E-11</c:v>
                </c:pt>
                <c:pt idx="19885">
                  <c:v>1.2366316408477221E-11</c:v>
                </c:pt>
                <c:pt idx="19886">
                  <c:v>1.2700486415401358E-11</c:v>
                </c:pt>
                <c:pt idx="19887">
                  <c:v>1.2532287642502454E-11</c:v>
                </c:pt>
                <c:pt idx="19888">
                  <c:v>1.2465623067545223E-11</c:v>
                </c:pt>
                <c:pt idx="19889">
                  <c:v>1.239933906485498E-11</c:v>
                </c:pt>
                <c:pt idx="19890">
                  <c:v>1.2267800870116264E-11</c:v>
                </c:pt>
                <c:pt idx="19891">
                  <c:v>1.2235128534072712E-11</c:v>
                </c:pt>
                <c:pt idx="19892">
                  <c:v>1.2300560453428181E-11</c:v>
                </c:pt>
                <c:pt idx="19893">
                  <c:v>1.2170070150045419E-11</c:v>
                </c:pt>
                <c:pt idx="19894">
                  <c:v>1.2105332364184127E-11</c:v>
                </c:pt>
                <c:pt idx="19895">
                  <c:v>1.1692922778949452E-11</c:v>
                </c:pt>
                <c:pt idx="19896">
                  <c:v>1.1724147224307842E-11</c:v>
                </c:pt>
                <c:pt idx="19897">
                  <c:v>1.2040938946174994E-11</c:v>
                </c:pt>
                <c:pt idx="19898">
                  <c:v>1.1913202833495528E-11</c:v>
                </c:pt>
                <c:pt idx="19899">
                  <c:v>1.1724147224307842E-11</c:v>
                </c:pt>
                <c:pt idx="19900">
                  <c:v>1.1945015508388731E-11</c:v>
                </c:pt>
                <c:pt idx="19901">
                  <c:v>1.1661781492388802E-11</c:v>
                </c:pt>
                <c:pt idx="19902">
                  <c:v>1.1568878590342496E-11</c:v>
                </c:pt>
                <c:pt idx="19903">
                  <c:v>1.1476715793846464E-11</c:v>
                </c:pt>
                <c:pt idx="19904">
                  <c:v>1.1881499755040283E-11</c:v>
                </c:pt>
                <c:pt idx="19905">
                  <c:v>1.1538067665633772E-11</c:v>
                </c:pt>
                <c:pt idx="19906">
                  <c:v>1.1385287206893023E-11</c:v>
                </c:pt>
                <c:pt idx="19907">
                  <c:v>1.1446150322572293E-11</c:v>
                </c:pt>
                <c:pt idx="19908">
                  <c:v>5.0350945128338678E-12</c:v>
                </c:pt>
                <c:pt idx="19909">
                  <c:v>5.0890819592856915E-12</c:v>
                </c:pt>
                <c:pt idx="19910">
                  <c:v>4.9419935298796209E-12</c:v>
                </c:pt>
                <c:pt idx="19911">
                  <c:v>4.9684122858081636E-12</c:v>
                </c:pt>
                <c:pt idx="19912">
                  <c:v>4.9026131642315771E-12</c:v>
                </c:pt>
                <c:pt idx="19913">
                  <c:v>4.9026131642315771E-12</c:v>
                </c:pt>
                <c:pt idx="19914">
                  <c:v>4.8506038690786447E-12</c:v>
                </c:pt>
                <c:pt idx="19915">
                  <c:v>4.9419935298796209E-12</c:v>
                </c:pt>
                <c:pt idx="19916">
                  <c:v>4.8376955792454226E-12</c:v>
                </c:pt>
                <c:pt idx="19917">
                  <c:v>4.9949827260862814E-12</c:v>
                </c:pt>
                <c:pt idx="19918">
                  <c:v>4.9949827260862814E-12</c:v>
                </c:pt>
                <c:pt idx="19919">
                  <c:v>4.710408110692011E-12</c:v>
                </c:pt>
                <c:pt idx="19920">
                  <c:v>4.981679791364218E-12</c:v>
                </c:pt>
                <c:pt idx="19921">
                  <c:v>5.1026716976741304E-12</c:v>
                </c:pt>
                <c:pt idx="19922">
                  <c:v>5.0485400846949464E-12</c:v>
                </c:pt>
                <c:pt idx="19923">
                  <c:v>4.9026131642315771E-12</c:v>
                </c:pt>
                <c:pt idx="19924">
                  <c:v>4.8895664687330047E-12</c:v>
                </c:pt>
                <c:pt idx="19925">
                  <c:v>4.8635567824202088E-12</c:v>
                </c:pt>
                <c:pt idx="19926">
                  <c:v>4.9288317191327121E-12</c:v>
                </c:pt>
                <c:pt idx="19927">
                  <c:v>4.9684122858081636E-12</c:v>
                </c:pt>
                <c:pt idx="19928">
                  <c:v>4.9288317191327121E-12</c:v>
                </c:pt>
                <c:pt idx="19929">
                  <c:v>4.6356566700143067E-12</c:v>
                </c:pt>
                <c:pt idx="19930">
                  <c:v>4.955180115061065E-12</c:v>
                </c:pt>
                <c:pt idx="19931">
                  <c:v>4.981679791364218E-12</c:v>
                </c:pt>
                <c:pt idx="19932">
                  <c:v>4.6604378198464901E-12</c:v>
                </c:pt>
                <c:pt idx="19933">
                  <c:v>4.9288317191327121E-12</c:v>
                </c:pt>
                <c:pt idx="19934">
                  <c:v>4.8765442848497604E-12</c:v>
                </c:pt>
                <c:pt idx="19935">
                  <c:v>4.8506038690786447E-12</c:v>
                </c:pt>
                <c:pt idx="19936">
                  <c:v>5.0083107008800811E-12</c:v>
                </c:pt>
                <c:pt idx="19937">
                  <c:v>4.9157049617020536E-12</c:v>
                </c:pt>
                <c:pt idx="19938">
                  <c:v>4.9157049617020536E-12</c:v>
                </c:pt>
                <c:pt idx="19939">
                  <c:v>4.8765442848497604E-12</c:v>
                </c:pt>
                <c:pt idx="19940">
                  <c:v>4.9288317191327121E-12</c:v>
                </c:pt>
                <c:pt idx="19941">
                  <c:v>4.9949827260862814E-12</c:v>
                </c:pt>
                <c:pt idx="19942">
                  <c:v>4.8895664687330047E-12</c:v>
                </c:pt>
                <c:pt idx="19943">
                  <c:v>4.8376955792454226E-12</c:v>
                </c:pt>
                <c:pt idx="19944">
                  <c:v>4.8248115409964359E-12</c:v>
                </c:pt>
                <c:pt idx="19945">
                  <c:v>4.9026131642315771E-12</c:v>
                </c:pt>
                <c:pt idx="19946">
                  <c:v>4.8765442848497604E-12</c:v>
                </c:pt>
                <c:pt idx="19947">
                  <c:v>4.8635567824202088E-12</c:v>
                </c:pt>
                <c:pt idx="19948">
                  <c:v>4.8376955792454226E-12</c:v>
                </c:pt>
                <c:pt idx="19949">
                  <c:v>4.7863749612785276E-12</c:v>
                </c:pt>
                <c:pt idx="19950">
                  <c:v>4.8376955792454226E-12</c:v>
                </c:pt>
                <c:pt idx="19951">
                  <c:v>4.8119618162834929E-12</c:v>
                </c:pt>
                <c:pt idx="19952">
                  <c:v>4.7863749612785276E-12</c:v>
                </c:pt>
                <c:pt idx="19953">
                  <c:v>4.7355987772854833E-12</c:v>
                </c:pt>
                <c:pt idx="19954">
                  <c:v>4.9419935298796209E-12</c:v>
                </c:pt>
                <c:pt idx="19955">
                  <c:v>4.6853612516469881E-12</c:v>
                </c:pt>
                <c:pt idx="19956">
                  <c:v>4.8506038690786447E-12</c:v>
                </c:pt>
                <c:pt idx="19957">
                  <c:v>4.7609141945389053E-12</c:v>
                </c:pt>
                <c:pt idx="19958">
                  <c:v>4.7482346450348566E-12</c:v>
                </c:pt>
                <c:pt idx="19959">
                  <c:v>4.9026131642315771E-12</c:v>
                </c:pt>
                <c:pt idx="19960">
                  <c:v>4.8506038690786447E-12</c:v>
                </c:pt>
                <c:pt idx="19961">
                  <c:v>4.6853612516469881E-12</c:v>
                </c:pt>
                <c:pt idx="19962">
                  <c:v>4.5987173552256046E-12</c:v>
                </c:pt>
                <c:pt idx="19963">
                  <c:v>4.8895664687330047E-12</c:v>
                </c:pt>
                <c:pt idx="19964">
                  <c:v>4.7609141945389053E-12</c:v>
                </c:pt>
                <c:pt idx="19965">
                  <c:v>4.8119618162834929E-12</c:v>
                </c:pt>
                <c:pt idx="19966">
                  <c:v>4.6978630719907643E-12</c:v>
                </c:pt>
                <c:pt idx="19967">
                  <c:v>4.648025864992298E-12</c:v>
                </c:pt>
                <c:pt idx="19968">
                  <c:v>4.7609141945389053E-12</c:v>
                </c:pt>
                <c:pt idx="19969">
                  <c:v>4.7355987772854833E-12</c:v>
                </c:pt>
                <c:pt idx="19970">
                  <c:v>4.8376955792454226E-12</c:v>
                </c:pt>
                <c:pt idx="19971">
                  <c:v>4.955180115061065E-12</c:v>
                </c:pt>
                <c:pt idx="19972">
                  <c:v>4.8765442848497604E-12</c:v>
                </c:pt>
                <c:pt idx="19973">
                  <c:v>4.5864793786592731E-12</c:v>
                </c:pt>
                <c:pt idx="19974">
                  <c:v>4.7736276031480034E-12</c:v>
                </c:pt>
                <c:pt idx="19975">
                  <c:v>4.6978630719907643E-12</c:v>
                </c:pt>
                <c:pt idx="19976">
                  <c:v>4.7991463137207369E-12</c:v>
                </c:pt>
                <c:pt idx="19977">
                  <c:v>4.6604378198464901E-12</c:v>
                </c:pt>
                <c:pt idx="19978">
                  <c:v>4.710408110692011E-12</c:v>
                </c:pt>
                <c:pt idx="19979">
                  <c:v>4.6978630719907643E-12</c:v>
                </c:pt>
                <c:pt idx="19980">
                  <c:v>4.8119618162834929E-12</c:v>
                </c:pt>
                <c:pt idx="19981">
                  <c:v>4.648025864992298E-12</c:v>
                </c:pt>
                <c:pt idx="19982">
                  <c:v>4.6728829192286569E-12</c:v>
                </c:pt>
                <c:pt idx="19983">
                  <c:v>4.5499319340143567E-12</c:v>
                </c:pt>
                <c:pt idx="19984">
                  <c:v>4.7355987772854833E-12</c:v>
                </c:pt>
                <c:pt idx="19985">
                  <c:v>4.5864793786592731E-12</c:v>
                </c:pt>
                <c:pt idx="19986">
                  <c:v>4.5742643943191405E-12</c:v>
                </c:pt>
                <c:pt idx="19987">
                  <c:v>4.623310713790466E-12</c:v>
                </c:pt>
                <c:pt idx="19988">
                  <c:v>4.5378142849998919E-12</c:v>
                </c:pt>
                <c:pt idx="19989">
                  <c:v>4.6853612516469881E-12</c:v>
                </c:pt>
                <c:pt idx="19990">
                  <c:v>4.7736276031480034E-12</c:v>
                </c:pt>
                <c:pt idx="19991">
                  <c:v>4.6728829192286569E-12</c:v>
                </c:pt>
                <c:pt idx="19992">
                  <c:v>4.6978630719907643E-12</c:v>
                </c:pt>
                <c:pt idx="19993">
                  <c:v>4.5987173552256046E-12</c:v>
                </c:pt>
                <c:pt idx="19994">
                  <c:v>4.4658018080848512E-12</c:v>
                </c:pt>
                <c:pt idx="19995">
                  <c:v>4.7863749612785276E-12</c:v>
                </c:pt>
                <c:pt idx="19996">
                  <c:v>4.5742643943191405E-12</c:v>
                </c:pt>
                <c:pt idx="19997">
                  <c:v>4.5987173552256046E-12</c:v>
                </c:pt>
                <c:pt idx="19998">
                  <c:v>4.5987173552256046E-12</c:v>
                </c:pt>
                <c:pt idx="19999">
                  <c:v>4.6604378198464901E-12</c:v>
                </c:pt>
                <c:pt idx="20000">
                  <c:v>4.4184264193787396E-12</c:v>
                </c:pt>
                <c:pt idx="20001">
                  <c:v>4.4777271570479925E-12</c:v>
                </c:pt>
                <c:pt idx="20002">
                  <c:v>4.5499319340143567E-12</c:v>
                </c:pt>
                <c:pt idx="20003">
                  <c:v>4.5987173552256046E-12</c:v>
                </c:pt>
                <c:pt idx="20004">
                  <c:v>4.648025864992298E-12</c:v>
                </c:pt>
                <c:pt idx="20005">
                  <c:v>4.6728829192286569E-12</c:v>
                </c:pt>
                <c:pt idx="20006">
                  <c:v>4.3599110304734431E-12</c:v>
                </c:pt>
                <c:pt idx="20007">
                  <c:v>4.4658018080848512E-12</c:v>
                </c:pt>
                <c:pt idx="20008">
                  <c:v>4.5987173552256046E-12</c:v>
                </c:pt>
                <c:pt idx="20009">
                  <c:v>4.4658018080848512E-12</c:v>
                </c:pt>
                <c:pt idx="20010">
                  <c:v>4.5987173552256046E-12</c:v>
                </c:pt>
                <c:pt idx="20011">
                  <c:v>4.4896749530575708E-12</c:v>
                </c:pt>
                <c:pt idx="20012">
                  <c:v>4.4184264193787396E-12</c:v>
                </c:pt>
                <c:pt idx="20013">
                  <c:v>4.7736276031480034E-12</c:v>
                </c:pt>
                <c:pt idx="20014">
                  <c:v>4.4777271570479925E-12</c:v>
                </c:pt>
                <c:pt idx="20015">
                  <c:v>4.6978630719907643E-12</c:v>
                </c:pt>
                <c:pt idx="20016">
                  <c:v>4.5987173552256046E-12</c:v>
                </c:pt>
                <c:pt idx="20017">
                  <c:v>4.406659003662912E-12</c:v>
                </c:pt>
                <c:pt idx="20018">
                  <c:v>4.5742643943191405E-12</c:v>
                </c:pt>
                <c:pt idx="20019">
                  <c:v>4.4184264193787396E-12</c:v>
                </c:pt>
                <c:pt idx="20020">
                  <c:v>4.4539082194194952E-12</c:v>
                </c:pt>
                <c:pt idx="20021">
                  <c:v>4.5257383819616093E-12</c:v>
                </c:pt>
                <c:pt idx="20022">
                  <c:v>4.5864793786592731E-12</c:v>
                </c:pt>
                <c:pt idx="20023">
                  <c:v>4.5864793786592731E-12</c:v>
                </c:pt>
                <c:pt idx="20024">
                  <c:v>4.4184264193787396E-12</c:v>
                </c:pt>
                <c:pt idx="20025">
                  <c:v>4.3021705895731048E-12</c:v>
                </c:pt>
                <c:pt idx="20026">
                  <c:v>4.4777271570479925E-12</c:v>
                </c:pt>
                <c:pt idx="20027">
                  <c:v>4.3482994564174462E-12</c:v>
                </c:pt>
                <c:pt idx="20028">
                  <c:v>4.4658018080848512E-12</c:v>
                </c:pt>
                <c:pt idx="20029">
                  <c:v>4.3832272830284088E-12</c:v>
                </c:pt>
                <c:pt idx="20030">
                  <c:v>4.3482994564174462E-12</c:v>
                </c:pt>
                <c:pt idx="20031">
                  <c:v>4.406659003662912E-12</c:v>
                </c:pt>
                <c:pt idx="20032">
                  <c:v>4.4777271570479925E-12</c:v>
                </c:pt>
                <c:pt idx="20033">
                  <c:v>4.4777271570479925E-12</c:v>
                </c:pt>
                <c:pt idx="20034">
                  <c:v>4.3832272830284088E-12</c:v>
                </c:pt>
                <c:pt idx="20035">
                  <c:v>4.3599110304734431E-12</c:v>
                </c:pt>
                <c:pt idx="20036">
                  <c:v>4.2907217748726945E-12</c:v>
                </c:pt>
                <c:pt idx="20037">
                  <c:v>4.4896749530575708E-12</c:v>
                </c:pt>
                <c:pt idx="20038">
                  <c:v>4.3021705895731048E-12</c:v>
                </c:pt>
                <c:pt idx="20039">
                  <c:v>4.3482994564174462E-12</c:v>
                </c:pt>
                <c:pt idx="20040">
                  <c:v>4.4777271570479925E-12</c:v>
                </c:pt>
                <c:pt idx="20041">
                  <c:v>4.4658018080848512E-12</c:v>
                </c:pt>
                <c:pt idx="20042">
                  <c:v>4.5136851666521849E-12</c:v>
                </c:pt>
                <c:pt idx="20043">
                  <c:v>4.5742643943191405E-12</c:v>
                </c:pt>
                <c:pt idx="20044">
                  <c:v>4.5620819416509234E-12</c:v>
                </c:pt>
                <c:pt idx="20045">
                  <c:v>4.5257383819616093E-12</c:v>
                </c:pt>
                <c:pt idx="20046">
                  <c:v>4.5257383819616093E-12</c:v>
                </c:pt>
                <c:pt idx="20047">
                  <c:v>4.5136851666521849E-12</c:v>
                </c:pt>
                <c:pt idx="20048">
                  <c:v>4.5742643943191405E-12</c:v>
                </c:pt>
                <c:pt idx="20049">
                  <c:v>4.3832272830284088E-12</c:v>
                </c:pt>
                <c:pt idx="20050">
                  <c:v>4.5742643943191405E-12</c:v>
                </c:pt>
                <c:pt idx="20051">
                  <c:v>4.5136851666521849E-12</c:v>
                </c:pt>
                <c:pt idx="20052">
                  <c:v>4.5620819416509234E-12</c:v>
                </c:pt>
                <c:pt idx="20053">
                  <c:v>4.3715536117435069E-12</c:v>
                </c:pt>
                <c:pt idx="20054">
                  <c:v>4.4184264193787396E-12</c:v>
                </c:pt>
                <c:pt idx="20055">
                  <c:v>4.2678975985099067E-12</c:v>
                </c:pt>
                <c:pt idx="20056">
                  <c:v>4.3367278848811872E-12</c:v>
                </c:pt>
                <c:pt idx="20057">
                  <c:v>4.2678975985099067E-12</c:v>
                </c:pt>
                <c:pt idx="20058">
                  <c:v>4.2338976412309249E-12</c:v>
                </c:pt>
                <c:pt idx="20059">
                  <c:v>4.2113757366340466E-12</c:v>
                </c:pt>
                <c:pt idx="20060">
                  <c:v>4.2907217748726945E-12</c:v>
                </c:pt>
                <c:pt idx="20061">
                  <c:v>4.5378142849998919E-12</c:v>
                </c:pt>
                <c:pt idx="20062">
                  <c:v>4.2792944697523842E-12</c:v>
                </c:pt>
                <c:pt idx="20063">
                  <c:v>4.5016640521817914E-12</c:v>
                </c:pt>
                <c:pt idx="20064">
                  <c:v>4.3832272830284088E-12</c:v>
                </c:pt>
                <c:pt idx="20065">
                  <c:v>4.3482994564174462E-12</c:v>
                </c:pt>
                <c:pt idx="20066">
                  <c:v>4.4896749530575708E-12</c:v>
                </c:pt>
                <c:pt idx="20067">
                  <c:v>4.5378142849998919E-12</c:v>
                </c:pt>
                <c:pt idx="20068">
                  <c:v>4.3482994564174462E-12</c:v>
                </c:pt>
                <c:pt idx="20069">
                  <c:v>4.4777271570479925E-12</c:v>
                </c:pt>
                <c:pt idx="20070">
                  <c:v>4.5257383819616093E-12</c:v>
                </c:pt>
                <c:pt idx="20071">
                  <c:v>4.4539082194194952E-12</c:v>
                </c:pt>
                <c:pt idx="20072">
                  <c:v>4.4539082194194952E-12</c:v>
                </c:pt>
                <c:pt idx="20073">
                  <c:v>4.5378142849998919E-12</c:v>
                </c:pt>
                <c:pt idx="20074">
                  <c:v>4.4777271570479925E-12</c:v>
                </c:pt>
                <c:pt idx="20075">
                  <c:v>4.3949229276276593E-12</c:v>
                </c:pt>
                <c:pt idx="20076">
                  <c:v>4.3949229276276593E-12</c:v>
                </c:pt>
                <c:pt idx="20077">
                  <c:v>4.4184264193787396E-12</c:v>
                </c:pt>
                <c:pt idx="20078">
                  <c:v>4.3949229276276593E-12</c:v>
                </c:pt>
                <c:pt idx="20079">
                  <c:v>4.3136589824271544E-12</c:v>
                </c:pt>
                <c:pt idx="20080">
                  <c:v>4.3832272830284088E-12</c:v>
                </c:pt>
                <c:pt idx="20081">
                  <c:v>4.2452037199634138E-12</c:v>
                </c:pt>
                <c:pt idx="20082">
                  <c:v>4.4302252584637269E-12</c:v>
                </c:pt>
                <c:pt idx="20083">
                  <c:v>4.3832272830284088E-12</c:v>
                </c:pt>
                <c:pt idx="20084">
                  <c:v>4.406659003662912E-12</c:v>
                </c:pt>
                <c:pt idx="20085">
                  <c:v>4.256531080091951E-12</c:v>
                </c:pt>
                <c:pt idx="20086">
                  <c:v>4.3599110304734431E-12</c:v>
                </c:pt>
                <c:pt idx="20087">
                  <c:v>4.3949229276276593E-12</c:v>
                </c:pt>
                <c:pt idx="20088">
                  <c:v>4.4658018080848512E-12</c:v>
                </c:pt>
                <c:pt idx="20089">
                  <c:v>4.3715536117435069E-12</c:v>
                </c:pt>
                <c:pt idx="20090">
                  <c:v>4.3599110304734431E-12</c:v>
                </c:pt>
                <c:pt idx="20091">
                  <c:v>4.4302252584637269E-12</c:v>
                </c:pt>
                <c:pt idx="20092">
                  <c:v>4.4539082194194952E-12</c:v>
                </c:pt>
                <c:pt idx="20093">
                  <c:v>4.256531080091951E-12</c:v>
                </c:pt>
                <c:pt idx="20094">
                  <c:v>4.4420463064660134E-12</c:v>
                </c:pt>
                <c:pt idx="20095">
                  <c:v>4.3367278848811872E-12</c:v>
                </c:pt>
                <c:pt idx="20096">
                  <c:v>4.3715536117435069E-12</c:v>
                </c:pt>
                <c:pt idx="20097">
                  <c:v>4.3021705895731048E-12</c:v>
                </c:pt>
                <c:pt idx="20098">
                  <c:v>4.4302252584637269E-12</c:v>
                </c:pt>
                <c:pt idx="20099">
                  <c:v>4.256531080091951E-12</c:v>
                </c:pt>
                <c:pt idx="20100">
                  <c:v>4.2907217748726945E-12</c:v>
                </c:pt>
                <c:pt idx="20101">
                  <c:v>4.3482994564174462E-12</c:v>
                </c:pt>
                <c:pt idx="20102">
                  <c:v>4.4539082194194952E-12</c:v>
                </c:pt>
                <c:pt idx="20103">
                  <c:v>4.3599110304734431E-12</c:v>
                </c:pt>
                <c:pt idx="20104">
                  <c:v>4.4302252584637269E-12</c:v>
                </c:pt>
                <c:pt idx="20105">
                  <c:v>4.2907217748726945E-12</c:v>
                </c:pt>
                <c:pt idx="20106">
                  <c:v>4.3021705895731048E-12</c:v>
                </c:pt>
                <c:pt idx="20107">
                  <c:v>4.256531080091951E-12</c:v>
                </c:pt>
                <c:pt idx="20108">
                  <c:v>4.3136589824271544E-12</c:v>
                </c:pt>
                <c:pt idx="20109">
                  <c:v>4.4302252584637269E-12</c:v>
                </c:pt>
                <c:pt idx="20110">
                  <c:v>4.4420463064660134E-12</c:v>
                </c:pt>
                <c:pt idx="20111">
                  <c:v>4.3021705895731048E-12</c:v>
                </c:pt>
                <c:pt idx="20112">
                  <c:v>4.2678975985099067E-12</c:v>
                </c:pt>
                <c:pt idx="20113">
                  <c:v>4.406659003662912E-12</c:v>
                </c:pt>
                <c:pt idx="20114">
                  <c:v>4.5864793786592731E-12</c:v>
                </c:pt>
                <c:pt idx="20115">
                  <c:v>4.4658018080848512E-12</c:v>
                </c:pt>
                <c:pt idx="20116">
                  <c:v>4.256531080091951E-12</c:v>
                </c:pt>
                <c:pt idx="20117">
                  <c:v>4.3482994564174462E-12</c:v>
                </c:pt>
                <c:pt idx="20118">
                  <c:v>4.3599110304734431E-12</c:v>
                </c:pt>
                <c:pt idx="20119">
                  <c:v>4.2792944697523842E-12</c:v>
                </c:pt>
                <c:pt idx="20120">
                  <c:v>4.3599110304734431E-12</c:v>
                </c:pt>
                <c:pt idx="20121">
                  <c:v>4.2907217748726945E-12</c:v>
                </c:pt>
                <c:pt idx="20122">
                  <c:v>4.406659003662912E-12</c:v>
                </c:pt>
                <c:pt idx="20123">
                  <c:v>4.4658018080848512E-12</c:v>
                </c:pt>
                <c:pt idx="20124">
                  <c:v>4.256531080091951E-12</c:v>
                </c:pt>
                <c:pt idx="20125">
                  <c:v>4.3599110304734431E-12</c:v>
                </c:pt>
                <c:pt idx="20126">
                  <c:v>4.3251780535557179E-12</c:v>
                </c:pt>
                <c:pt idx="20127">
                  <c:v>4.3482994564174462E-12</c:v>
                </c:pt>
                <c:pt idx="20128">
                  <c:v>4.3367278848811872E-12</c:v>
                </c:pt>
                <c:pt idx="20129">
                  <c:v>4.3482994564174462E-12</c:v>
                </c:pt>
                <c:pt idx="20130">
                  <c:v>4.4302252584637269E-12</c:v>
                </c:pt>
                <c:pt idx="20131">
                  <c:v>4.2678975985099067E-12</c:v>
                </c:pt>
                <c:pt idx="20132">
                  <c:v>4.2792944697523842E-12</c:v>
                </c:pt>
                <c:pt idx="20133">
                  <c:v>4.3021705895731048E-12</c:v>
                </c:pt>
                <c:pt idx="20134">
                  <c:v>4.2113757366340466E-12</c:v>
                </c:pt>
                <c:pt idx="20135">
                  <c:v>4.2678975985099067E-12</c:v>
                </c:pt>
                <c:pt idx="20136">
                  <c:v>4.2452037199634138E-12</c:v>
                </c:pt>
                <c:pt idx="20137">
                  <c:v>4.2113757366340466E-12</c:v>
                </c:pt>
                <c:pt idx="20138">
                  <c:v>4.3599110304734431E-12</c:v>
                </c:pt>
                <c:pt idx="20139">
                  <c:v>4.3136589824271544E-12</c:v>
                </c:pt>
                <c:pt idx="20140">
                  <c:v>4.3021705895731048E-12</c:v>
                </c:pt>
                <c:pt idx="20141">
                  <c:v>4.3136589824271544E-12</c:v>
                </c:pt>
                <c:pt idx="20142">
                  <c:v>4.3136589824271544E-12</c:v>
                </c:pt>
                <c:pt idx="20143">
                  <c:v>4.2678975985099067E-12</c:v>
                </c:pt>
                <c:pt idx="20144">
                  <c:v>4.2001685426284445E-12</c:v>
                </c:pt>
                <c:pt idx="20145">
                  <c:v>4.256531080091951E-12</c:v>
                </c:pt>
                <c:pt idx="20146">
                  <c:v>4.4420463064660134E-12</c:v>
                </c:pt>
                <c:pt idx="20147">
                  <c:v>4.3482994564174462E-12</c:v>
                </c:pt>
                <c:pt idx="20148">
                  <c:v>4.2338976412309249E-12</c:v>
                </c:pt>
                <c:pt idx="20149">
                  <c:v>4.3251780535557179E-12</c:v>
                </c:pt>
                <c:pt idx="20150">
                  <c:v>4.2001685426284445E-12</c:v>
                </c:pt>
                <c:pt idx="20151">
                  <c:v>4.2907217748726945E-12</c:v>
                </c:pt>
                <c:pt idx="20152">
                  <c:v>4.2338976412309249E-12</c:v>
                </c:pt>
                <c:pt idx="20153">
                  <c:v>4.3136589824271544E-12</c:v>
                </c:pt>
                <c:pt idx="20154">
                  <c:v>4.2907217748726945E-12</c:v>
                </c:pt>
                <c:pt idx="20155">
                  <c:v>4.3251780535557179E-12</c:v>
                </c:pt>
                <c:pt idx="20156">
                  <c:v>4.2113757366340466E-12</c:v>
                </c:pt>
                <c:pt idx="20157">
                  <c:v>4.2226216735189555E-12</c:v>
                </c:pt>
                <c:pt idx="20158">
                  <c:v>4.256531080091951E-12</c:v>
                </c:pt>
                <c:pt idx="20159">
                  <c:v>4.1778260574708706E-12</c:v>
                </c:pt>
                <c:pt idx="20160">
                  <c:v>4.4658018080848512E-12</c:v>
                </c:pt>
                <c:pt idx="20161">
                  <c:v>4.3482994564174462E-12</c:v>
                </c:pt>
                <c:pt idx="20162">
                  <c:v>4.3367278848811872E-12</c:v>
                </c:pt>
                <c:pt idx="20163">
                  <c:v>4.3136589824271544E-12</c:v>
                </c:pt>
                <c:pt idx="20164">
                  <c:v>4.256531080091951E-12</c:v>
                </c:pt>
                <c:pt idx="20165">
                  <c:v>4.3715536117435069E-12</c:v>
                </c:pt>
                <c:pt idx="20166">
                  <c:v>4.2678975985099067E-12</c:v>
                </c:pt>
                <c:pt idx="20167">
                  <c:v>4.3251780535557179E-12</c:v>
                </c:pt>
                <c:pt idx="20168">
                  <c:v>4.3021705895731048E-12</c:v>
                </c:pt>
                <c:pt idx="20169">
                  <c:v>4.2678975985099067E-12</c:v>
                </c:pt>
                <c:pt idx="20170">
                  <c:v>4.1778260574708706E-12</c:v>
                </c:pt>
                <c:pt idx="20171">
                  <c:v>4.406659003662912E-12</c:v>
                </c:pt>
                <c:pt idx="20172">
                  <c:v>4.3136589824271544E-12</c:v>
                </c:pt>
                <c:pt idx="20173">
                  <c:v>4.3482994564174462E-12</c:v>
                </c:pt>
                <c:pt idx="20174">
                  <c:v>4.0033455830834341E-12</c:v>
                </c:pt>
                <c:pt idx="20175">
                  <c:v>3.939806566976964E-12</c:v>
                </c:pt>
                <c:pt idx="20176">
                  <c:v>3.9820500830664945E-12</c:v>
                </c:pt>
                <c:pt idx="20177">
                  <c:v>3.8772841251943662E-12</c:v>
                </c:pt>
                <c:pt idx="20178">
                  <c:v>3.908420327763672E-12</c:v>
                </c:pt>
                <c:pt idx="20179">
                  <c:v>3.939806566976964E-12</c:v>
                </c:pt>
                <c:pt idx="20180">
                  <c:v>3.8361520171320276E-12</c:v>
                </c:pt>
                <c:pt idx="20181">
                  <c:v>3.8772841251943662E-12</c:v>
                </c:pt>
                <c:pt idx="20182">
                  <c:v>3.7752666102280123E-12</c:v>
                </c:pt>
                <c:pt idx="20183">
                  <c:v>3.8361520171320276E-12</c:v>
                </c:pt>
                <c:pt idx="20184">
                  <c:v>3.8055915358440735E-12</c:v>
                </c:pt>
                <c:pt idx="20185">
                  <c:v>3.8463959673667009E-12</c:v>
                </c:pt>
                <c:pt idx="20186">
                  <c:v>3.8055915358440735E-12</c:v>
                </c:pt>
                <c:pt idx="20187">
                  <c:v>3.9188572612206846E-12</c:v>
                </c:pt>
                <c:pt idx="20188">
                  <c:v>3.939806566976964E-12</c:v>
                </c:pt>
                <c:pt idx="20189">
                  <c:v>3.8876379134297657E-12</c:v>
                </c:pt>
                <c:pt idx="20190">
                  <c:v>3.8566591997563369E-12</c:v>
                </c:pt>
                <c:pt idx="20191">
                  <c:v>3.7153553219860432E-12</c:v>
                </c:pt>
                <c:pt idx="20192">
                  <c:v>3.8566591997563369E-12</c:v>
                </c:pt>
                <c:pt idx="20193">
                  <c:v>3.7853479738197307E-12</c:v>
                </c:pt>
                <c:pt idx="20194">
                  <c:v>3.7752666102280123E-12</c:v>
                </c:pt>
                <c:pt idx="20195">
                  <c:v>3.8463959673667009E-12</c:v>
                </c:pt>
                <c:pt idx="20196">
                  <c:v>3.6955917648111122E-12</c:v>
                </c:pt>
                <c:pt idx="20197">
                  <c:v>3.8876379134297657E-12</c:v>
                </c:pt>
                <c:pt idx="20198">
                  <c:v>3.9188572612206846E-12</c:v>
                </c:pt>
                <c:pt idx="20199">
                  <c:v>3.9503273133462715E-12</c:v>
                </c:pt>
                <c:pt idx="20200">
                  <c:v>3.7853479738197307E-12</c:v>
                </c:pt>
                <c:pt idx="20201">
                  <c:v>3.7954562583954106E-12</c:v>
                </c:pt>
                <c:pt idx="20202">
                  <c:v>3.9188572612206846E-12</c:v>
                </c:pt>
                <c:pt idx="20203">
                  <c:v>3.9503273133462715E-12</c:v>
                </c:pt>
                <c:pt idx="20204">
                  <c:v>3.8669579117828578E-12</c:v>
                </c:pt>
                <c:pt idx="20205">
                  <c:v>3.9188572612206846E-12</c:v>
                </c:pt>
                <c:pt idx="20206">
                  <c:v>3.9503273133462715E-12</c:v>
                </c:pt>
                <c:pt idx="20207">
                  <c:v>3.8980111905678418E-12</c:v>
                </c:pt>
                <c:pt idx="20208">
                  <c:v>3.9188572612206846E-12</c:v>
                </c:pt>
                <c:pt idx="20209">
                  <c:v>3.9188572612206846E-12</c:v>
                </c:pt>
                <c:pt idx="20210">
                  <c:v>3.8361520171320276E-12</c:v>
                </c:pt>
                <c:pt idx="20211">
                  <c:v>3.7752666102280123E-12</c:v>
                </c:pt>
                <c:pt idx="20212">
                  <c:v>3.8772841251943662E-12</c:v>
                </c:pt>
                <c:pt idx="20213">
                  <c:v>3.7954562583954106E-12</c:v>
                </c:pt>
                <c:pt idx="20214">
                  <c:v>3.99268363530862E-12</c:v>
                </c:pt>
                <c:pt idx="20215">
                  <c:v>3.8157458908932603E-12</c:v>
                </c:pt>
                <c:pt idx="20216">
                  <c:v>3.7451911689828132E-12</c:v>
                </c:pt>
                <c:pt idx="20217">
                  <c:v>3.9188572612206846E-12</c:v>
                </c:pt>
                <c:pt idx="20218">
                  <c:v>3.939806566976964E-12</c:v>
                </c:pt>
                <c:pt idx="20219">
                  <c:v>3.9188572612206846E-12</c:v>
                </c:pt>
                <c:pt idx="20220">
                  <c:v>3.7853479738197307E-12</c:v>
                </c:pt>
                <c:pt idx="20221">
                  <c:v>4.0033455830834341E-12</c:v>
                </c:pt>
                <c:pt idx="20222">
                  <c:v>3.9188572612206846E-12</c:v>
                </c:pt>
                <c:pt idx="20223">
                  <c:v>3.908420327763672E-12</c:v>
                </c:pt>
                <c:pt idx="20224">
                  <c:v>3.8980111905678418E-12</c:v>
                </c:pt>
                <c:pt idx="20225">
                  <c:v>3.7352167533792489E-12</c:v>
                </c:pt>
                <c:pt idx="20226">
                  <c:v>3.8669579117828578E-12</c:v>
                </c:pt>
                <c:pt idx="20227">
                  <c:v>3.8566591997563369E-12</c:v>
                </c:pt>
                <c:pt idx="20228">
                  <c:v>3.7054603669825891E-12</c:v>
                </c:pt>
                <c:pt idx="20229">
                  <c:v>3.8980111905678418E-12</c:v>
                </c:pt>
                <c:pt idx="20230">
                  <c:v>3.7252689022318445E-12</c:v>
                </c:pt>
                <c:pt idx="20231">
                  <c:v>3.8566591997563369E-12</c:v>
                </c:pt>
                <c:pt idx="20232">
                  <c:v>3.99268363530862E-12</c:v>
                </c:pt>
                <c:pt idx="20233">
                  <c:v>3.8463959673667009E-12</c:v>
                </c:pt>
                <c:pt idx="20234">
                  <c:v>3.9293220651652257E-12</c:v>
                </c:pt>
                <c:pt idx="20235">
                  <c:v>3.8157458908932603E-12</c:v>
                </c:pt>
                <c:pt idx="20236">
                  <c:v>3.7752666102280123E-12</c:v>
                </c:pt>
                <c:pt idx="20237">
                  <c:v>3.9503273133462715E-12</c:v>
                </c:pt>
                <c:pt idx="20238">
                  <c:v>3.9188572612206846E-12</c:v>
                </c:pt>
                <c:pt idx="20239">
                  <c:v>3.9188572612206846E-12</c:v>
                </c:pt>
                <c:pt idx="20240">
                  <c:v>3.6955917648111122E-12</c:v>
                </c:pt>
                <c:pt idx="20241">
                  <c:v>3.939806566976964E-12</c:v>
                </c:pt>
                <c:pt idx="20242">
                  <c:v>3.8463959673667009E-12</c:v>
                </c:pt>
                <c:pt idx="20243">
                  <c:v>3.939806566976964E-12</c:v>
                </c:pt>
                <c:pt idx="20244">
                  <c:v>3.7054603669825891E-12</c:v>
                </c:pt>
                <c:pt idx="20245">
                  <c:v>3.7752666102280123E-12</c:v>
                </c:pt>
                <c:pt idx="20246">
                  <c:v>3.7652199774957158E-12</c:v>
                </c:pt>
                <c:pt idx="20247">
                  <c:v>3.9503273133462715E-12</c:v>
                </c:pt>
                <c:pt idx="20248">
                  <c:v>3.8361520171320276E-12</c:v>
                </c:pt>
                <c:pt idx="20249">
                  <c:v>3.908420327763672E-12</c:v>
                </c:pt>
                <c:pt idx="20250">
                  <c:v>3.908420327763672E-12</c:v>
                </c:pt>
                <c:pt idx="20251">
                  <c:v>3.9503273133462715E-12</c:v>
                </c:pt>
                <c:pt idx="20252">
                  <c:v>3.8463959673667009E-12</c:v>
                </c:pt>
                <c:pt idx="20253">
                  <c:v>3.6369448700867968E-12</c:v>
                </c:pt>
                <c:pt idx="20254">
                  <c:v>3.8980111905678418E-12</c:v>
                </c:pt>
                <c:pt idx="20255">
                  <c:v>3.6661510485746174E-12</c:v>
                </c:pt>
                <c:pt idx="20256">
                  <c:v>3.8566591997563369E-12</c:v>
                </c:pt>
                <c:pt idx="20257">
                  <c:v>3.8157458908932603E-12</c:v>
                </c:pt>
                <c:pt idx="20258">
                  <c:v>3.8772841251943662E-12</c:v>
                </c:pt>
                <c:pt idx="20259">
                  <c:v>3.8876379134297657E-12</c:v>
                </c:pt>
                <c:pt idx="20260">
                  <c:v>3.7054603669825891E-12</c:v>
                </c:pt>
                <c:pt idx="20261">
                  <c:v>3.9293220651652257E-12</c:v>
                </c:pt>
                <c:pt idx="20262">
                  <c:v>3.7551922199795068E-12</c:v>
                </c:pt>
                <c:pt idx="20263">
                  <c:v>3.7551922199795068E-12</c:v>
                </c:pt>
                <c:pt idx="20264">
                  <c:v>3.7451911689828132E-12</c:v>
                </c:pt>
                <c:pt idx="20265">
                  <c:v>3.8463959673667009E-12</c:v>
                </c:pt>
                <c:pt idx="20266">
                  <c:v>3.9293220651652257E-12</c:v>
                </c:pt>
                <c:pt idx="20267">
                  <c:v>3.7352167533792489E-12</c:v>
                </c:pt>
                <c:pt idx="20268">
                  <c:v>3.9503273133462715E-12</c:v>
                </c:pt>
                <c:pt idx="20269">
                  <c:v>3.7853479738197307E-12</c:v>
                </c:pt>
                <c:pt idx="20270">
                  <c:v>3.8157458908932603E-12</c:v>
                </c:pt>
                <c:pt idx="20271">
                  <c:v>3.8157458908932603E-12</c:v>
                </c:pt>
                <c:pt idx="20272">
                  <c:v>3.8259353491941571E-12</c:v>
                </c:pt>
                <c:pt idx="20273">
                  <c:v>3.8055915358440735E-12</c:v>
                </c:pt>
                <c:pt idx="20274">
                  <c:v>3.8566591997563369E-12</c:v>
                </c:pt>
                <c:pt idx="20275">
                  <c:v>3.7252689022318445E-12</c:v>
                </c:pt>
                <c:pt idx="20276">
                  <c:v>3.7954562583954106E-12</c:v>
                </c:pt>
                <c:pt idx="20277">
                  <c:v>3.8055915358440735E-12</c:v>
                </c:pt>
                <c:pt idx="20278">
                  <c:v>3.8157458908932603E-12</c:v>
                </c:pt>
                <c:pt idx="20279">
                  <c:v>3.8361520171320276E-12</c:v>
                </c:pt>
                <c:pt idx="20280">
                  <c:v>3.7752666102280123E-12</c:v>
                </c:pt>
                <c:pt idx="20281">
                  <c:v>3.8566591997563369E-12</c:v>
                </c:pt>
                <c:pt idx="20282">
                  <c:v>3.7752666102280123E-12</c:v>
                </c:pt>
                <c:pt idx="20283">
                  <c:v>3.8157458908932603E-12</c:v>
                </c:pt>
                <c:pt idx="20284">
                  <c:v>3.7352167533792489E-12</c:v>
                </c:pt>
                <c:pt idx="20285">
                  <c:v>3.67594103310252E-12</c:v>
                </c:pt>
                <c:pt idx="20286">
                  <c:v>3.494352538063431E-12</c:v>
                </c:pt>
                <c:pt idx="20287">
                  <c:v>3.7451911689828132E-12</c:v>
                </c:pt>
                <c:pt idx="20288">
                  <c:v>3.7153553219860432E-12</c:v>
                </c:pt>
                <c:pt idx="20289">
                  <c:v>3.7451911689828132E-12</c:v>
                </c:pt>
                <c:pt idx="20290">
                  <c:v>3.6369448700867968E-12</c:v>
                </c:pt>
                <c:pt idx="20291">
                  <c:v>3.8361520171320276E-12</c:v>
                </c:pt>
                <c:pt idx="20292">
                  <c:v>3.7853479738197307E-12</c:v>
                </c:pt>
                <c:pt idx="20293">
                  <c:v>3.7153553219860432E-12</c:v>
                </c:pt>
                <c:pt idx="20294">
                  <c:v>3.8876379134297657E-12</c:v>
                </c:pt>
                <c:pt idx="20295">
                  <c:v>3.6563871373150846E-12</c:v>
                </c:pt>
                <c:pt idx="20296">
                  <c:v>3.908420327763672E-12</c:v>
                </c:pt>
                <c:pt idx="20297">
                  <c:v>3.8259353491941571E-12</c:v>
                </c:pt>
                <c:pt idx="20298">
                  <c:v>3.7352167533792489E-12</c:v>
                </c:pt>
                <c:pt idx="20299">
                  <c:v>3.8157458908932603E-12</c:v>
                </c:pt>
                <c:pt idx="20300">
                  <c:v>3.8259353491941571E-12</c:v>
                </c:pt>
                <c:pt idx="20301">
                  <c:v>3.8157458908932603E-12</c:v>
                </c:pt>
                <c:pt idx="20302">
                  <c:v>3.8463959673667009E-12</c:v>
                </c:pt>
                <c:pt idx="20303">
                  <c:v>3.6955917648111122E-12</c:v>
                </c:pt>
                <c:pt idx="20304">
                  <c:v>3.8055915358440735E-12</c:v>
                </c:pt>
                <c:pt idx="20305">
                  <c:v>3.7054603669825891E-12</c:v>
                </c:pt>
                <c:pt idx="20306">
                  <c:v>3.7752666102280123E-12</c:v>
                </c:pt>
                <c:pt idx="20307">
                  <c:v>3.7054603669825891E-12</c:v>
                </c:pt>
                <c:pt idx="20308">
                  <c:v>3.7352167533792489E-12</c:v>
                </c:pt>
                <c:pt idx="20309">
                  <c:v>3.7054603669825891E-12</c:v>
                </c:pt>
                <c:pt idx="20310">
                  <c:v>3.8055915358440735E-12</c:v>
                </c:pt>
                <c:pt idx="20311">
                  <c:v>3.7853479738197307E-12</c:v>
                </c:pt>
                <c:pt idx="20312">
                  <c:v>3.7252689022318445E-12</c:v>
                </c:pt>
                <c:pt idx="20313">
                  <c:v>3.8361520171320276E-12</c:v>
                </c:pt>
                <c:pt idx="20314">
                  <c:v>3.67594103310252E-12</c:v>
                </c:pt>
                <c:pt idx="20315">
                  <c:v>3.6079638085050986E-12</c:v>
                </c:pt>
                <c:pt idx="20316">
                  <c:v>3.7853479738197307E-12</c:v>
                </c:pt>
                <c:pt idx="20317">
                  <c:v>3.8157458908932603E-12</c:v>
                </c:pt>
                <c:pt idx="20318">
                  <c:v>3.6955917648111122E-12</c:v>
                </c:pt>
                <c:pt idx="20319">
                  <c:v>3.8055915358440735E-12</c:v>
                </c:pt>
                <c:pt idx="20320">
                  <c:v>3.7954562583954106E-12</c:v>
                </c:pt>
                <c:pt idx="20321">
                  <c:v>3.67594103310252E-12</c:v>
                </c:pt>
                <c:pt idx="20322">
                  <c:v>3.6563871373150846E-12</c:v>
                </c:pt>
                <c:pt idx="20323">
                  <c:v>3.7954562583954106E-12</c:v>
                </c:pt>
                <c:pt idx="20324">
                  <c:v>3.7451911689828132E-12</c:v>
                </c:pt>
                <c:pt idx="20325">
                  <c:v>3.7752666102280123E-12</c:v>
                </c:pt>
                <c:pt idx="20326">
                  <c:v>3.8772841251943662E-12</c:v>
                </c:pt>
                <c:pt idx="20327">
                  <c:v>3.7752666102280123E-12</c:v>
                </c:pt>
                <c:pt idx="20328">
                  <c:v>3.7752666102280123E-12</c:v>
                </c:pt>
                <c:pt idx="20329">
                  <c:v>3.6563871373150846E-12</c:v>
                </c:pt>
                <c:pt idx="20330">
                  <c:v>3.7752666102280123E-12</c:v>
                </c:pt>
                <c:pt idx="20331">
                  <c:v>3.8259353491941571E-12</c:v>
                </c:pt>
                <c:pt idx="20332">
                  <c:v>3.7252689022318445E-12</c:v>
                </c:pt>
                <c:pt idx="20333">
                  <c:v>3.8876379134297657E-12</c:v>
                </c:pt>
                <c:pt idx="20334">
                  <c:v>3.8055915358440735E-12</c:v>
                </c:pt>
                <c:pt idx="20335">
                  <c:v>3.6661510485746174E-12</c:v>
                </c:pt>
                <c:pt idx="20336">
                  <c:v>3.7752666102280123E-12</c:v>
                </c:pt>
                <c:pt idx="20337">
                  <c:v>3.7054603669825891E-12</c:v>
                </c:pt>
                <c:pt idx="20338">
                  <c:v>3.8157458908932603E-12</c:v>
                </c:pt>
                <c:pt idx="20339">
                  <c:v>3.7451911689828132E-12</c:v>
                </c:pt>
                <c:pt idx="20340">
                  <c:v>3.7352167533792489E-12</c:v>
                </c:pt>
                <c:pt idx="20341">
                  <c:v>3.7451911689828132E-12</c:v>
                </c:pt>
                <c:pt idx="20342">
                  <c:v>3.7352167533792489E-12</c:v>
                </c:pt>
                <c:pt idx="20343">
                  <c:v>3.8055915358440735E-12</c:v>
                </c:pt>
                <c:pt idx="20344">
                  <c:v>3.5792211752713246E-12</c:v>
                </c:pt>
                <c:pt idx="20345">
                  <c:v>3.7451911689828132E-12</c:v>
                </c:pt>
                <c:pt idx="20346">
                  <c:v>3.7451911689828132E-12</c:v>
                </c:pt>
                <c:pt idx="20347">
                  <c:v>3.7451911689828132E-12</c:v>
                </c:pt>
                <c:pt idx="20348">
                  <c:v>3.7954562583954106E-12</c:v>
                </c:pt>
                <c:pt idx="20349">
                  <c:v>3.7551922199795068E-12</c:v>
                </c:pt>
                <c:pt idx="20350">
                  <c:v>3.7752666102280123E-12</c:v>
                </c:pt>
                <c:pt idx="20351">
                  <c:v>3.617598411497309E-12</c:v>
                </c:pt>
                <c:pt idx="20352">
                  <c:v>3.6955917648111122E-12</c:v>
                </c:pt>
                <c:pt idx="20353">
                  <c:v>3.7153553219860432E-12</c:v>
                </c:pt>
                <c:pt idx="20354">
                  <c:v>3.6272587424568028E-12</c:v>
                </c:pt>
                <c:pt idx="20355">
                  <c:v>3.6466492298840415E-12</c:v>
                </c:pt>
                <c:pt idx="20356">
                  <c:v>3.7054603669825891E-12</c:v>
                </c:pt>
                <c:pt idx="20357">
                  <c:v>3.7054603669825891E-12</c:v>
                </c:pt>
                <c:pt idx="20358">
                  <c:v>3.5983623972571396E-12</c:v>
                </c:pt>
                <c:pt idx="20359">
                  <c:v>3.7652199774957158E-12</c:v>
                </c:pt>
                <c:pt idx="20360">
                  <c:v>3.7451911689828132E-12</c:v>
                </c:pt>
                <c:pt idx="20361">
                  <c:v>3.6079638085050986E-12</c:v>
                </c:pt>
                <c:pt idx="20362">
                  <c:v>3.8361520171320276E-12</c:v>
                </c:pt>
                <c:pt idx="20363">
                  <c:v>3.8157458908932603E-12</c:v>
                </c:pt>
                <c:pt idx="20364">
                  <c:v>3.6955917648111122E-12</c:v>
                </c:pt>
                <c:pt idx="20365">
                  <c:v>3.617598411497309E-12</c:v>
                </c:pt>
                <c:pt idx="20366">
                  <c:v>3.6466492298840415E-12</c:v>
                </c:pt>
                <c:pt idx="20367">
                  <c:v>3.6272587424568028E-12</c:v>
                </c:pt>
                <c:pt idx="20368">
                  <c:v>3.6563871373150846E-12</c:v>
                </c:pt>
                <c:pt idx="20369">
                  <c:v>3.7551922199795068E-12</c:v>
                </c:pt>
                <c:pt idx="20370">
                  <c:v>3.6857494452871758E-12</c:v>
                </c:pt>
                <c:pt idx="20371">
                  <c:v>3.6955917648111122E-12</c:v>
                </c:pt>
                <c:pt idx="20372">
                  <c:v>3.6661510485746174E-12</c:v>
                </c:pt>
                <c:pt idx="20373">
                  <c:v>3.7352167533792489E-12</c:v>
                </c:pt>
                <c:pt idx="20374">
                  <c:v>3.7451911689828132E-12</c:v>
                </c:pt>
                <c:pt idx="20375">
                  <c:v>3.7352167533792489E-12</c:v>
                </c:pt>
                <c:pt idx="20376">
                  <c:v>3.6369448700867968E-12</c:v>
                </c:pt>
                <c:pt idx="20377">
                  <c:v>3.6466492298840415E-12</c:v>
                </c:pt>
                <c:pt idx="20378">
                  <c:v>3.6369448700867968E-12</c:v>
                </c:pt>
                <c:pt idx="20379">
                  <c:v>3.7954562583954106E-12</c:v>
                </c:pt>
                <c:pt idx="20380">
                  <c:v>3.617598411497309E-12</c:v>
                </c:pt>
                <c:pt idx="20381">
                  <c:v>3.6272587424568028E-12</c:v>
                </c:pt>
                <c:pt idx="20382">
                  <c:v>3.7352167533792489E-12</c:v>
                </c:pt>
                <c:pt idx="20383">
                  <c:v>3.6661510485746174E-12</c:v>
                </c:pt>
                <c:pt idx="20384">
                  <c:v>3.7054603669825891E-12</c:v>
                </c:pt>
                <c:pt idx="20385">
                  <c:v>3.6079638085050986E-12</c:v>
                </c:pt>
                <c:pt idx="20386">
                  <c:v>3.6955917648111122E-12</c:v>
                </c:pt>
                <c:pt idx="20387">
                  <c:v>3.5696887808144226E-12</c:v>
                </c:pt>
                <c:pt idx="20388">
                  <c:v>3.6466492298840415E-12</c:v>
                </c:pt>
                <c:pt idx="20389">
                  <c:v>3.6661510485746174E-12</c:v>
                </c:pt>
                <c:pt idx="20390">
                  <c:v>3.6955917648111122E-12</c:v>
                </c:pt>
                <c:pt idx="20391">
                  <c:v>3.6661510485746174E-12</c:v>
                </c:pt>
                <c:pt idx="20392">
                  <c:v>3.6466492298840415E-12</c:v>
                </c:pt>
                <c:pt idx="20393">
                  <c:v>3.5887790247607665E-12</c:v>
                </c:pt>
                <c:pt idx="20394">
                  <c:v>3.6563871373150846E-12</c:v>
                </c:pt>
                <c:pt idx="20395">
                  <c:v>3.6563871373150846E-12</c:v>
                </c:pt>
                <c:pt idx="20396">
                  <c:v>3.5792211752713246E-12</c:v>
                </c:pt>
                <c:pt idx="20397">
                  <c:v>3.5792211752713246E-12</c:v>
                </c:pt>
                <c:pt idx="20398">
                  <c:v>3.67594103310252E-12</c:v>
                </c:pt>
                <c:pt idx="20399">
                  <c:v>3.5887790247607665E-12</c:v>
                </c:pt>
                <c:pt idx="20400">
                  <c:v>3.6272587424568028E-12</c:v>
                </c:pt>
                <c:pt idx="20401">
                  <c:v>3.7853479738197307E-12</c:v>
                </c:pt>
                <c:pt idx="20402">
                  <c:v>3.6563871373150846E-12</c:v>
                </c:pt>
                <c:pt idx="20403">
                  <c:v>3.7752666102280123E-12</c:v>
                </c:pt>
                <c:pt idx="20404">
                  <c:v>3.6272587424568028E-12</c:v>
                </c:pt>
                <c:pt idx="20405">
                  <c:v>3.617598411497309E-12</c:v>
                </c:pt>
                <c:pt idx="20406">
                  <c:v>3.6563871373150846E-12</c:v>
                </c:pt>
                <c:pt idx="20407">
                  <c:v>3.6955917648111122E-12</c:v>
                </c:pt>
                <c:pt idx="20408">
                  <c:v>3.617598411497309E-12</c:v>
                </c:pt>
                <c:pt idx="20409">
                  <c:v>3.6661510485746174E-12</c:v>
                </c:pt>
                <c:pt idx="20410">
                  <c:v>3.7153553219860432E-12</c:v>
                </c:pt>
                <c:pt idx="20411">
                  <c:v>3.8157458908932603E-12</c:v>
                </c:pt>
                <c:pt idx="20412">
                  <c:v>3.6661510485746174E-12</c:v>
                </c:pt>
                <c:pt idx="20413">
                  <c:v>3.617598411497309E-12</c:v>
                </c:pt>
                <c:pt idx="20414">
                  <c:v>3.7352167533792489E-12</c:v>
                </c:pt>
                <c:pt idx="20415">
                  <c:v>3.7054603669825891E-12</c:v>
                </c:pt>
                <c:pt idx="20416">
                  <c:v>3.6563871373150846E-12</c:v>
                </c:pt>
                <c:pt idx="20417">
                  <c:v>3.7153553219860432E-12</c:v>
                </c:pt>
                <c:pt idx="20418">
                  <c:v>3.5696887808144226E-12</c:v>
                </c:pt>
                <c:pt idx="20419">
                  <c:v>3.6661510485746174E-12</c:v>
                </c:pt>
                <c:pt idx="20420">
                  <c:v>3.7551922199795068E-12</c:v>
                </c:pt>
                <c:pt idx="20421">
                  <c:v>3.617598411497309E-12</c:v>
                </c:pt>
                <c:pt idx="20422">
                  <c:v>3.6661510485746174E-12</c:v>
                </c:pt>
                <c:pt idx="20423">
                  <c:v>3.6563871373150846E-12</c:v>
                </c:pt>
                <c:pt idx="20424">
                  <c:v>3.6955917648111122E-12</c:v>
                </c:pt>
                <c:pt idx="20425">
                  <c:v>3.6369448700867968E-12</c:v>
                </c:pt>
                <c:pt idx="20426">
                  <c:v>3.6955917648111122E-12</c:v>
                </c:pt>
                <c:pt idx="20427">
                  <c:v>3.6661510485746174E-12</c:v>
                </c:pt>
                <c:pt idx="20428">
                  <c:v>3.7451911689828132E-12</c:v>
                </c:pt>
                <c:pt idx="20429">
                  <c:v>3.7352167533792489E-12</c:v>
                </c:pt>
                <c:pt idx="20430">
                  <c:v>3.6857494452871758E-12</c:v>
                </c:pt>
                <c:pt idx="20431">
                  <c:v>3.5507075185486905E-12</c:v>
                </c:pt>
                <c:pt idx="20432">
                  <c:v>3.7054603669825891E-12</c:v>
                </c:pt>
                <c:pt idx="20433">
                  <c:v>3.6272587424568028E-12</c:v>
                </c:pt>
                <c:pt idx="20434">
                  <c:v>3.5887790247607665E-12</c:v>
                </c:pt>
                <c:pt idx="20435">
                  <c:v>3.6369448700867968E-12</c:v>
                </c:pt>
                <c:pt idx="20436">
                  <c:v>3.6272587424568028E-12</c:v>
                </c:pt>
                <c:pt idx="20437">
                  <c:v>3.67594103310252E-12</c:v>
                </c:pt>
                <c:pt idx="20438">
                  <c:v>3.6955917648111122E-12</c:v>
                </c:pt>
                <c:pt idx="20439">
                  <c:v>3.8463959673667009E-12</c:v>
                </c:pt>
                <c:pt idx="20440">
                  <c:v>3.7551922199795068E-12</c:v>
                </c:pt>
                <c:pt idx="20441">
                  <c:v>3.6272587424568028E-12</c:v>
                </c:pt>
                <c:pt idx="20442">
                  <c:v>3.6955917648111122E-12</c:v>
                </c:pt>
                <c:pt idx="20443">
                  <c:v>3.7853479738197307E-12</c:v>
                </c:pt>
                <c:pt idx="20444">
                  <c:v>3.7352167533792489E-12</c:v>
                </c:pt>
                <c:pt idx="20445">
                  <c:v>3.6272587424568028E-12</c:v>
                </c:pt>
                <c:pt idx="20446">
                  <c:v>3.6661510485746174E-12</c:v>
                </c:pt>
                <c:pt idx="20447">
                  <c:v>3.7054603669825891E-12</c:v>
                </c:pt>
                <c:pt idx="20448">
                  <c:v>3.7954562583954106E-12</c:v>
                </c:pt>
                <c:pt idx="20449">
                  <c:v>3.6563871373150846E-12</c:v>
                </c:pt>
                <c:pt idx="20450">
                  <c:v>3.6369448700867968E-12</c:v>
                </c:pt>
                <c:pt idx="20451">
                  <c:v>3.5887790247607665E-12</c:v>
                </c:pt>
                <c:pt idx="20452">
                  <c:v>3.67594103310252E-12</c:v>
                </c:pt>
                <c:pt idx="20453">
                  <c:v>3.6661510485746174E-12</c:v>
                </c:pt>
                <c:pt idx="20454">
                  <c:v>3.5792211752713246E-12</c:v>
                </c:pt>
                <c:pt idx="20455">
                  <c:v>3.5887790247607665E-12</c:v>
                </c:pt>
                <c:pt idx="20456">
                  <c:v>3.5887790247607665E-12</c:v>
                </c:pt>
                <c:pt idx="20457">
                  <c:v>3.7752666102280123E-12</c:v>
                </c:pt>
                <c:pt idx="20458">
                  <c:v>3.6369448700867968E-12</c:v>
                </c:pt>
                <c:pt idx="20459">
                  <c:v>3.6661510485746174E-12</c:v>
                </c:pt>
                <c:pt idx="20460">
                  <c:v>3.7652199774957158E-12</c:v>
                </c:pt>
                <c:pt idx="20461">
                  <c:v>3.6563871373150846E-12</c:v>
                </c:pt>
                <c:pt idx="20462">
                  <c:v>3.7054603669825891E-12</c:v>
                </c:pt>
                <c:pt idx="20463">
                  <c:v>3.67594103310252E-12</c:v>
                </c:pt>
                <c:pt idx="20464">
                  <c:v>3.6466492298840415E-12</c:v>
                </c:pt>
                <c:pt idx="20465">
                  <c:v>3.617598411497309E-12</c:v>
                </c:pt>
                <c:pt idx="20466">
                  <c:v>3.7451911689828132E-12</c:v>
                </c:pt>
                <c:pt idx="20467">
                  <c:v>3.7451911689828132E-12</c:v>
                </c:pt>
                <c:pt idx="20468">
                  <c:v>3.67594103310252E-12</c:v>
                </c:pt>
                <c:pt idx="20469">
                  <c:v>3.6563871373150846E-12</c:v>
                </c:pt>
                <c:pt idx="20470">
                  <c:v>3.8157458908932603E-12</c:v>
                </c:pt>
                <c:pt idx="20471">
                  <c:v>3.67594103310252E-12</c:v>
                </c:pt>
                <c:pt idx="20472">
                  <c:v>3.7652199774957158E-12</c:v>
                </c:pt>
                <c:pt idx="20473">
                  <c:v>3.6857494452871758E-12</c:v>
                </c:pt>
                <c:pt idx="20474">
                  <c:v>3.7153553219860432E-12</c:v>
                </c:pt>
                <c:pt idx="20475">
                  <c:v>3.8055915358440735E-12</c:v>
                </c:pt>
                <c:pt idx="20476">
                  <c:v>3.6661510485746174E-12</c:v>
                </c:pt>
                <c:pt idx="20477">
                  <c:v>3.6272587424568028E-12</c:v>
                </c:pt>
                <c:pt idx="20478">
                  <c:v>3.6079638085050986E-12</c:v>
                </c:pt>
                <c:pt idx="20479">
                  <c:v>3.67594103310252E-12</c:v>
                </c:pt>
                <c:pt idx="20480">
                  <c:v>3.7752666102280123E-12</c:v>
                </c:pt>
                <c:pt idx="20481">
                  <c:v>3.7153553219860432E-12</c:v>
                </c:pt>
                <c:pt idx="20482">
                  <c:v>3.7451911689828132E-12</c:v>
                </c:pt>
                <c:pt idx="20483">
                  <c:v>3.8876379134297657E-12</c:v>
                </c:pt>
                <c:pt idx="20484">
                  <c:v>3.8157458908932603E-12</c:v>
                </c:pt>
                <c:pt idx="20485">
                  <c:v>3.7954562583954106E-12</c:v>
                </c:pt>
                <c:pt idx="20486">
                  <c:v>3.8157458908932603E-12</c:v>
                </c:pt>
                <c:pt idx="20487">
                  <c:v>3.8463959673667009E-12</c:v>
                </c:pt>
                <c:pt idx="20488">
                  <c:v>3.8669579117828578E-12</c:v>
                </c:pt>
                <c:pt idx="20489">
                  <c:v>3.8772841251943662E-12</c:v>
                </c:pt>
                <c:pt idx="20490">
                  <c:v>3.7853479738197307E-12</c:v>
                </c:pt>
                <c:pt idx="20491">
                  <c:v>3.7954562583954106E-12</c:v>
                </c:pt>
                <c:pt idx="20492">
                  <c:v>3.8566591997563369E-12</c:v>
                </c:pt>
                <c:pt idx="20493">
                  <c:v>3.7054603669825891E-12</c:v>
                </c:pt>
                <c:pt idx="20494">
                  <c:v>3.7451911689828132E-12</c:v>
                </c:pt>
                <c:pt idx="20495">
                  <c:v>3.7853479738197307E-12</c:v>
                </c:pt>
                <c:pt idx="20496">
                  <c:v>3.8669579117828578E-12</c:v>
                </c:pt>
                <c:pt idx="20497">
                  <c:v>3.7054603669825891E-12</c:v>
                </c:pt>
                <c:pt idx="20498">
                  <c:v>3.7853479738197307E-12</c:v>
                </c:pt>
                <c:pt idx="20499">
                  <c:v>3.8259353491941571E-12</c:v>
                </c:pt>
                <c:pt idx="20500">
                  <c:v>3.8157458908932603E-12</c:v>
                </c:pt>
                <c:pt idx="20501">
                  <c:v>3.7954562583954106E-12</c:v>
                </c:pt>
                <c:pt idx="20502">
                  <c:v>3.8669579117828578E-12</c:v>
                </c:pt>
                <c:pt idx="20503">
                  <c:v>3.8876379134297657E-12</c:v>
                </c:pt>
                <c:pt idx="20504">
                  <c:v>3.8055915358440735E-12</c:v>
                </c:pt>
                <c:pt idx="20505">
                  <c:v>3.8055915358440735E-12</c:v>
                </c:pt>
                <c:pt idx="20506">
                  <c:v>3.8157458908932603E-12</c:v>
                </c:pt>
                <c:pt idx="20507">
                  <c:v>3.7752666102280123E-12</c:v>
                </c:pt>
                <c:pt idx="20508">
                  <c:v>3.7153553219860432E-12</c:v>
                </c:pt>
                <c:pt idx="20509">
                  <c:v>3.8361520171320276E-12</c:v>
                </c:pt>
                <c:pt idx="20510">
                  <c:v>3.8055915358440735E-12</c:v>
                </c:pt>
                <c:pt idx="20511">
                  <c:v>3.7551922199795068E-12</c:v>
                </c:pt>
                <c:pt idx="20512">
                  <c:v>3.8157458908932603E-12</c:v>
                </c:pt>
                <c:pt idx="20513">
                  <c:v>3.7451911689828132E-12</c:v>
                </c:pt>
                <c:pt idx="20514">
                  <c:v>3.7752666102280123E-12</c:v>
                </c:pt>
                <c:pt idx="20515">
                  <c:v>3.67594103310252E-12</c:v>
                </c:pt>
                <c:pt idx="20516">
                  <c:v>3.8463959673667009E-12</c:v>
                </c:pt>
                <c:pt idx="20517">
                  <c:v>3.8980111905678418E-12</c:v>
                </c:pt>
                <c:pt idx="20518">
                  <c:v>3.7451911689828132E-12</c:v>
                </c:pt>
                <c:pt idx="20519">
                  <c:v>3.8566591997563369E-12</c:v>
                </c:pt>
                <c:pt idx="20520">
                  <c:v>3.7752666102280123E-12</c:v>
                </c:pt>
                <c:pt idx="20521">
                  <c:v>3.8259353491941571E-12</c:v>
                </c:pt>
                <c:pt idx="20522">
                  <c:v>3.7451911689828132E-12</c:v>
                </c:pt>
                <c:pt idx="20523">
                  <c:v>3.7551922199795068E-12</c:v>
                </c:pt>
                <c:pt idx="20524">
                  <c:v>3.8566591997563369E-12</c:v>
                </c:pt>
                <c:pt idx="20525">
                  <c:v>3.7954562583954106E-12</c:v>
                </c:pt>
                <c:pt idx="20526">
                  <c:v>3.7752666102280123E-12</c:v>
                </c:pt>
                <c:pt idx="20527">
                  <c:v>3.7054603669825891E-12</c:v>
                </c:pt>
                <c:pt idx="20528">
                  <c:v>3.7752666102280123E-12</c:v>
                </c:pt>
                <c:pt idx="20529">
                  <c:v>3.6661510485746174E-12</c:v>
                </c:pt>
                <c:pt idx="20530">
                  <c:v>3.5601892259876726E-12</c:v>
                </c:pt>
                <c:pt idx="20531">
                  <c:v>3.7451911689828132E-12</c:v>
                </c:pt>
                <c:pt idx="20532">
                  <c:v>3.7752666102280123E-12</c:v>
                </c:pt>
                <c:pt idx="20533">
                  <c:v>3.7352167533792489E-12</c:v>
                </c:pt>
                <c:pt idx="20534">
                  <c:v>3.6563871373150846E-12</c:v>
                </c:pt>
                <c:pt idx="20535">
                  <c:v>3.7153553219860432E-12</c:v>
                </c:pt>
                <c:pt idx="20536">
                  <c:v>3.6369448700867968E-12</c:v>
                </c:pt>
                <c:pt idx="20537">
                  <c:v>3.6857494452871758E-12</c:v>
                </c:pt>
                <c:pt idx="20538">
                  <c:v>3.67594103310252E-12</c:v>
                </c:pt>
                <c:pt idx="20539">
                  <c:v>3.67594103310252E-12</c:v>
                </c:pt>
                <c:pt idx="20540">
                  <c:v>3.6661510485746174E-12</c:v>
                </c:pt>
                <c:pt idx="20541">
                  <c:v>3.7252689022318445E-12</c:v>
                </c:pt>
                <c:pt idx="20542">
                  <c:v>3.8259353491941571E-12</c:v>
                </c:pt>
                <c:pt idx="20543">
                  <c:v>3.6369448700867968E-12</c:v>
                </c:pt>
                <c:pt idx="20544">
                  <c:v>3.8259353491941571E-12</c:v>
                </c:pt>
                <c:pt idx="20545">
                  <c:v>3.7752666102280123E-12</c:v>
                </c:pt>
                <c:pt idx="20546">
                  <c:v>3.6563871373150846E-12</c:v>
                </c:pt>
                <c:pt idx="20547">
                  <c:v>3.7153553219860432E-12</c:v>
                </c:pt>
                <c:pt idx="20548">
                  <c:v>3.7153553219860432E-12</c:v>
                </c:pt>
                <c:pt idx="20549">
                  <c:v>3.6955917648111122E-12</c:v>
                </c:pt>
                <c:pt idx="20550">
                  <c:v>3.6369448700867968E-12</c:v>
                </c:pt>
                <c:pt idx="20551">
                  <c:v>3.7652199774957158E-12</c:v>
                </c:pt>
                <c:pt idx="20552">
                  <c:v>3.6563871373150846E-12</c:v>
                </c:pt>
                <c:pt idx="20553">
                  <c:v>3.7752666102280123E-12</c:v>
                </c:pt>
                <c:pt idx="20554">
                  <c:v>3.6563871373150846E-12</c:v>
                </c:pt>
                <c:pt idx="20555">
                  <c:v>3.7054603669825891E-12</c:v>
                </c:pt>
                <c:pt idx="20556">
                  <c:v>3.6955917648111122E-12</c:v>
                </c:pt>
                <c:pt idx="20557">
                  <c:v>3.7054603669825891E-12</c:v>
                </c:pt>
                <c:pt idx="20558">
                  <c:v>3.6955917648111122E-12</c:v>
                </c:pt>
                <c:pt idx="20559">
                  <c:v>3.7652199774957158E-12</c:v>
                </c:pt>
                <c:pt idx="20560">
                  <c:v>3.7853479738197307E-12</c:v>
                </c:pt>
                <c:pt idx="20561">
                  <c:v>3.7451911689828132E-12</c:v>
                </c:pt>
                <c:pt idx="20562">
                  <c:v>3.7252689022318445E-12</c:v>
                </c:pt>
                <c:pt idx="20563">
                  <c:v>3.7352167533792489E-12</c:v>
                </c:pt>
                <c:pt idx="20564">
                  <c:v>3.67594103310252E-12</c:v>
                </c:pt>
                <c:pt idx="20565">
                  <c:v>3.7853479738197307E-12</c:v>
                </c:pt>
                <c:pt idx="20566">
                  <c:v>3.8157458908932603E-12</c:v>
                </c:pt>
                <c:pt idx="20567">
                  <c:v>3.5792211752713246E-12</c:v>
                </c:pt>
                <c:pt idx="20568">
                  <c:v>3.7054603669825891E-12</c:v>
                </c:pt>
                <c:pt idx="20569">
                  <c:v>3.6369448700867968E-12</c:v>
                </c:pt>
                <c:pt idx="20570">
                  <c:v>3.6466492298840415E-12</c:v>
                </c:pt>
                <c:pt idx="20571">
                  <c:v>3.7054603669825891E-12</c:v>
                </c:pt>
                <c:pt idx="20572">
                  <c:v>3.6661510485746174E-12</c:v>
                </c:pt>
                <c:pt idx="20573">
                  <c:v>3.7352167533792489E-12</c:v>
                </c:pt>
                <c:pt idx="20574">
                  <c:v>3.6563871373150846E-12</c:v>
                </c:pt>
                <c:pt idx="20575">
                  <c:v>3.67594103310252E-12</c:v>
                </c:pt>
                <c:pt idx="20576">
                  <c:v>3.7252689022318445E-12</c:v>
                </c:pt>
                <c:pt idx="20577">
                  <c:v>3.6079638085050986E-12</c:v>
                </c:pt>
                <c:pt idx="20578">
                  <c:v>3.7153553219860432E-12</c:v>
                </c:pt>
                <c:pt idx="20579">
                  <c:v>3.6466492298840415E-12</c:v>
                </c:pt>
                <c:pt idx="20580">
                  <c:v>3.6661510485746174E-12</c:v>
                </c:pt>
                <c:pt idx="20581">
                  <c:v>3.67594103310252E-12</c:v>
                </c:pt>
                <c:pt idx="20582">
                  <c:v>3.7252689022318445E-12</c:v>
                </c:pt>
                <c:pt idx="20583">
                  <c:v>3.5601892259876726E-12</c:v>
                </c:pt>
                <c:pt idx="20584">
                  <c:v>3.6466492298840415E-12</c:v>
                </c:pt>
                <c:pt idx="20585">
                  <c:v>3.7853479738197307E-12</c:v>
                </c:pt>
                <c:pt idx="20586">
                  <c:v>3.5224210142091906E-12</c:v>
                </c:pt>
                <c:pt idx="20587">
                  <c:v>3.617598411497309E-12</c:v>
                </c:pt>
                <c:pt idx="20588">
                  <c:v>3.6369448700867968E-12</c:v>
                </c:pt>
                <c:pt idx="20589">
                  <c:v>3.5696887808144226E-12</c:v>
                </c:pt>
                <c:pt idx="20590">
                  <c:v>3.6563871373150846E-12</c:v>
                </c:pt>
                <c:pt idx="20591">
                  <c:v>3.6661510485746174E-12</c:v>
                </c:pt>
                <c:pt idx="20592">
                  <c:v>3.617598411497309E-12</c:v>
                </c:pt>
                <c:pt idx="20593">
                  <c:v>3.6466492298840415E-12</c:v>
                </c:pt>
                <c:pt idx="20594">
                  <c:v>3.5224210142091906E-12</c:v>
                </c:pt>
                <c:pt idx="20595">
                  <c:v>3.6272587424568028E-12</c:v>
                </c:pt>
                <c:pt idx="20596">
                  <c:v>3.6369448700867968E-12</c:v>
                </c:pt>
                <c:pt idx="20597">
                  <c:v>3.5696887808144226E-12</c:v>
                </c:pt>
                <c:pt idx="20598">
                  <c:v>3.6563871373150846E-12</c:v>
                </c:pt>
                <c:pt idx="20599">
                  <c:v>3.5130398933154308E-12</c:v>
                </c:pt>
                <c:pt idx="20600">
                  <c:v>3.5412510633562259E-12</c:v>
                </c:pt>
                <c:pt idx="20601">
                  <c:v>3.5792211752713246E-12</c:v>
                </c:pt>
                <c:pt idx="20602">
                  <c:v>3.7153553219860432E-12</c:v>
                </c:pt>
                <c:pt idx="20603">
                  <c:v>3.6955917648111122E-12</c:v>
                </c:pt>
                <c:pt idx="20604">
                  <c:v>3.6955917648111122E-12</c:v>
                </c:pt>
                <c:pt idx="20605">
                  <c:v>3.67594103310252E-12</c:v>
                </c:pt>
                <c:pt idx="20606">
                  <c:v>3.6466492298840415E-12</c:v>
                </c:pt>
                <c:pt idx="20607">
                  <c:v>3.5792211752713246E-12</c:v>
                </c:pt>
                <c:pt idx="20608">
                  <c:v>3.7054603669825891E-12</c:v>
                </c:pt>
                <c:pt idx="20609">
                  <c:v>3.6272587424568028E-12</c:v>
                </c:pt>
                <c:pt idx="20610">
                  <c:v>3.6661510485746174E-12</c:v>
                </c:pt>
                <c:pt idx="20611">
                  <c:v>3.7252689022318445E-12</c:v>
                </c:pt>
                <c:pt idx="20612">
                  <c:v>3.6857494452871758E-12</c:v>
                </c:pt>
                <c:pt idx="20613">
                  <c:v>3.6272587424568028E-12</c:v>
                </c:pt>
                <c:pt idx="20614">
                  <c:v>3.6661510485746174E-12</c:v>
                </c:pt>
                <c:pt idx="20615">
                  <c:v>3.6857494452871758E-12</c:v>
                </c:pt>
                <c:pt idx="20616">
                  <c:v>3.6563871373150846E-12</c:v>
                </c:pt>
                <c:pt idx="20617">
                  <c:v>3.617598411497309E-12</c:v>
                </c:pt>
                <c:pt idx="20618">
                  <c:v>3.7252689022318445E-12</c:v>
                </c:pt>
                <c:pt idx="20619">
                  <c:v>3.5601892259876726E-12</c:v>
                </c:pt>
                <c:pt idx="20620">
                  <c:v>3.6079638085050986E-12</c:v>
                </c:pt>
                <c:pt idx="20621">
                  <c:v>3.6563871373150846E-12</c:v>
                </c:pt>
                <c:pt idx="20622">
                  <c:v>3.5983623972571396E-12</c:v>
                </c:pt>
                <c:pt idx="20623">
                  <c:v>3.6079638085050986E-12</c:v>
                </c:pt>
                <c:pt idx="20624">
                  <c:v>3.7752666102280123E-12</c:v>
                </c:pt>
                <c:pt idx="20625">
                  <c:v>3.5887790247607665E-12</c:v>
                </c:pt>
                <c:pt idx="20626">
                  <c:v>3.67594103310252E-12</c:v>
                </c:pt>
                <c:pt idx="20627">
                  <c:v>3.5792211752713246E-12</c:v>
                </c:pt>
                <c:pt idx="20628">
                  <c:v>3.6661510485746174E-12</c:v>
                </c:pt>
                <c:pt idx="20629">
                  <c:v>3.6272587424568028E-12</c:v>
                </c:pt>
                <c:pt idx="20630">
                  <c:v>3.67594103310252E-12</c:v>
                </c:pt>
                <c:pt idx="20631">
                  <c:v>3.5983623972571396E-12</c:v>
                </c:pt>
                <c:pt idx="20632">
                  <c:v>3.7054603669825891E-12</c:v>
                </c:pt>
                <c:pt idx="20633">
                  <c:v>3.5696887808144226E-12</c:v>
                </c:pt>
                <c:pt idx="20634">
                  <c:v>3.7652199774957158E-12</c:v>
                </c:pt>
                <c:pt idx="20635">
                  <c:v>3.4850534659152566E-12</c:v>
                </c:pt>
                <c:pt idx="20636">
                  <c:v>3.5601892259876726E-12</c:v>
                </c:pt>
                <c:pt idx="20637">
                  <c:v>3.5318197931569825E-12</c:v>
                </c:pt>
                <c:pt idx="20638">
                  <c:v>3.5792211752713246E-12</c:v>
                </c:pt>
                <c:pt idx="20639">
                  <c:v>3.5412510633562259E-12</c:v>
                </c:pt>
                <c:pt idx="20640">
                  <c:v>3.7054603669825891E-12</c:v>
                </c:pt>
                <c:pt idx="20641">
                  <c:v>3.5983623972571396E-12</c:v>
                </c:pt>
                <c:pt idx="20642">
                  <c:v>3.5696887808144226E-12</c:v>
                </c:pt>
                <c:pt idx="20643">
                  <c:v>3.5507075185486905E-12</c:v>
                </c:pt>
                <c:pt idx="20644">
                  <c:v>3.5601892259876726E-12</c:v>
                </c:pt>
                <c:pt idx="20645">
                  <c:v>3.67594103310252E-12</c:v>
                </c:pt>
                <c:pt idx="20646">
                  <c:v>3.5507075185486905E-12</c:v>
                </c:pt>
                <c:pt idx="20647">
                  <c:v>3.5792211752713246E-12</c:v>
                </c:pt>
                <c:pt idx="20648">
                  <c:v>3.5036837567801216E-12</c:v>
                </c:pt>
                <c:pt idx="20649">
                  <c:v>3.7252689022318445E-12</c:v>
                </c:pt>
                <c:pt idx="20650">
                  <c:v>3.5507075185486905E-12</c:v>
                </c:pt>
                <c:pt idx="20651">
                  <c:v>3.5412510633562259E-12</c:v>
                </c:pt>
                <c:pt idx="20652">
                  <c:v>3.5318197931569825E-12</c:v>
                </c:pt>
                <c:pt idx="20653">
                  <c:v>3.7153553219860432E-12</c:v>
                </c:pt>
                <c:pt idx="20654">
                  <c:v>3.5507075185486905E-12</c:v>
                </c:pt>
                <c:pt idx="20655">
                  <c:v>3.5983623972571396E-12</c:v>
                </c:pt>
                <c:pt idx="20656">
                  <c:v>3.5507075185486905E-12</c:v>
                </c:pt>
                <c:pt idx="20657">
                  <c:v>3.5036837567801216E-12</c:v>
                </c:pt>
                <c:pt idx="20658">
                  <c:v>3.6272587424568028E-12</c:v>
                </c:pt>
                <c:pt idx="20659">
                  <c:v>3.67594103310252E-12</c:v>
                </c:pt>
                <c:pt idx="20660">
                  <c:v>3.6661510485746174E-12</c:v>
                </c:pt>
                <c:pt idx="20661">
                  <c:v>3.6272587424568028E-12</c:v>
                </c:pt>
                <c:pt idx="20662">
                  <c:v>3.6272587424568028E-12</c:v>
                </c:pt>
                <c:pt idx="20663">
                  <c:v>3.6079638085050986E-12</c:v>
                </c:pt>
                <c:pt idx="20664">
                  <c:v>3.5792211752713246E-12</c:v>
                </c:pt>
                <c:pt idx="20665">
                  <c:v>3.5224210142091906E-12</c:v>
                </c:pt>
                <c:pt idx="20666">
                  <c:v>3.6079638085050986E-12</c:v>
                </c:pt>
                <c:pt idx="20667">
                  <c:v>3.5792211752713246E-12</c:v>
                </c:pt>
                <c:pt idx="20668">
                  <c:v>3.5792211752713246E-12</c:v>
                </c:pt>
                <c:pt idx="20669">
                  <c:v>3.6661510485746174E-12</c:v>
                </c:pt>
                <c:pt idx="20670">
                  <c:v>3.6466492298840415E-12</c:v>
                </c:pt>
                <c:pt idx="20671">
                  <c:v>3.7652199774957158E-12</c:v>
                </c:pt>
                <c:pt idx="20672">
                  <c:v>3.6661510485746174E-12</c:v>
                </c:pt>
                <c:pt idx="20673">
                  <c:v>3.6079638085050986E-12</c:v>
                </c:pt>
                <c:pt idx="20674">
                  <c:v>3.5696887808144226E-12</c:v>
                </c:pt>
                <c:pt idx="20675">
                  <c:v>3.5412510633562259E-12</c:v>
                </c:pt>
                <c:pt idx="20676">
                  <c:v>3.67594103310252E-12</c:v>
                </c:pt>
                <c:pt idx="20677">
                  <c:v>3.6661510485746174E-12</c:v>
                </c:pt>
                <c:pt idx="20678">
                  <c:v>3.5036837567801216E-12</c:v>
                </c:pt>
                <c:pt idx="20679">
                  <c:v>3.6079638085050986E-12</c:v>
                </c:pt>
                <c:pt idx="20680">
                  <c:v>3.5036837567801216E-12</c:v>
                </c:pt>
                <c:pt idx="20681">
                  <c:v>3.5224210142091906E-12</c:v>
                </c:pt>
                <c:pt idx="20682">
                  <c:v>3.6272587424568028E-12</c:v>
                </c:pt>
                <c:pt idx="20683">
                  <c:v>3.5983623972571396E-12</c:v>
                </c:pt>
                <c:pt idx="20684">
                  <c:v>3.5601892259876726E-12</c:v>
                </c:pt>
                <c:pt idx="20685">
                  <c:v>3.6079638085050986E-12</c:v>
                </c:pt>
                <c:pt idx="20686">
                  <c:v>3.5601892259876726E-12</c:v>
                </c:pt>
                <c:pt idx="20687">
                  <c:v>3.617598411497309E-12</c:v>
                </c:pt>
                <c:pt idx="20688">
                  <c:v>3.5887790247607665E-12</c:v>
                </c:pt>
                <c:pt idx="20689">
                  <c:v>3.5887790247607665E-12</c:v>
                </c:pt>
                <c:pt idx="20690">
                  <c:v>3.6079638085050986E-12</c:v>
                </c:pt>
                <c:pt idx="20691">
                  <c:v>3.4850534659152566E-12</c:v>
                </c:pt>
                <c:pt idx="20692">
                  <c:v>3.5983623972571396E-12</c:v>
                </c:pt>
                <c:pt idx="20693">
                  <c:v>3.6563871373150846E-12</c:v>
                </c:pt>
                <c:pt idx="20694">
                  <c:v>3.4850534659152566E-12</c:v>
                </c:pt>
                <c:pt idx="20695">
                  <c:v>3.6369448700867968E-12</c:v>
                </c:pt>
                <c:pt idx="20696">
                  <c:v>3.5792211752713246E-12</c:v>
                </c:pt>
                <c:pt idx="20697">
                  <c:v>3.5696887808144226E-12</c:v>
                </c:pt>
                <c:pt idx="20698">
                  <c:v>3.617598411497309E-12</c:v>
                </c:pt>
                <c:pt idx="20699">
                  <c:v>3.5983623972571396E-12</c:v>
                </c:pt>
                <c:pt idx="20700">
                  <c:v>3.411496261989096E-12</c:v>
                </c:pt>
                <c:pt idx="20701">
                  <c:v>3.6079638085050986E-12</c:v>
                </c:pt>
                <c:pt idx="20702">
                  <c:v>3.5601892259876726E-12</c:v>
                </c:pt>
                <c:pt idx="20703">
                  <c:v>3.4850534659152566E-12</c:v>
                </c:pt>
                <c:pt idx="20704">
                  <c:v>3.5792211752713246E-12</c:v>
                </c:pt>
                <c:pt idx="20705">
                  <c:v>3.5601892259876726E-12</c:v>
                </c:pt>
                <c:pt idx="20706">
                  <c:v>3.5887790247607665E-12</c:v>
                </c:pt>
                <c:pt idx="20707">
                  <c:v>3.5224210142091906E-12</c:v>
                </c:pt>
                <c:pt idx="20708">
                  <c:v>3.7054603669825891E-12</c:v>
                </c:pt>
                <c:pt idx="20709">
                  <c:v>3.494352538063431E-12</c:v>
                </c:pt>
                <c:pt idx="20710">
                  <c:v>3.6079638085050986E-12</c:v>
                </c:pt>
                <c:pt idx="20711">
                  <c:v>3.5130398933154308E-12</c:v>
                </c:pt>
                <c:pt idx="20712">
                  <c:v>3.4757718644959263E-12</c:v>
                </c:pt>
                <c:pt idx="20713">
                  <c:v>3.5130398933154308E-12</c:v>
                </c:pt>
                <c:pt idx="20714">
                  <c:v>3.5507075185486905E-12</c:v>
                </c:pt>
                <c:pt idx="20715">
                  <c:v>3.4206062236844421E-12</c:v>
                </c:pt>
                <c:pt idx="20716">
                  <c:v>3.4665149823888692E-12</c:v>
                </c:pt>
                <c:pt idx="20717">
                  <c:v>3.6369448700867968E-12</c:v>
                </c:pt>
                <c:pt idx="20718">
                  <c:v>3.5696887808144226E-12</c:v>
                </c:pt>
                <c:pt idx="20719">
                  <c:v>3.4850534659152566E-12</c:v>
                </c:pt>
                <c:pt idx="20720">
                  <c:v>3.4665149823888692E-12</c:v>
                </c:pt>
                <c:pt idx="20721">
                  <c:v>3.5224210142091906E-12</c:v>
                </c:pt>
                <c:pt idx="20722">
                  <c:v>3.6661510485746174E-12</c:v>
                </c:pt>
                <c:pt idx="20723">
                  <c:v>3.5696887808144226E-12</c:v>
                </c:pt>
                <c:pt idx="20724">
                  <c:v>3.7153553219860432E-12</c:v>
                </c:pt>
                <c:pt idx="20725">
                  <c:v>3.5318197931569825E-12</c:v>
                </c:pt>
                <c:pt idx="20726">
                  <c:v>3.4480823306735576E-12</c:v>
                </c:pt>
                <c:pt idx="20727">
                  <c:v>3.5983623972571396E-12</c:v>
                </c:pt>
                <c:pt idx="20728">
                  <c:v>3.4024176846194972E-12</c:v>
                </c:pt>
                <c:pt idx="20729">
                  <c:v>3.4480823306735576E-12</c:v>
                </c:pt>
                <c:pt idx="20730">
                  <c:v>3.5507075185486905E-12</c:v>
                </c:pt>
                <c:pt idx="20731">
                  <c:v>3.411496261989096E-12</c:v>
                </c:pt>
                <c:pt idx="20732">
                  <c:v>3.4206062236844421E-12</c:v>
                </c:pt>
                <c:pt idx="20733">
                  <c:v>3.5036837567801216E-12</c:v>
                </c:pt>
                <c:pt idx="20734">
                  <c:v>3.4850534659152566E-12</c:v>
                </c:pt>
                <c:pt idx="20735">
                  <c:v>3.4480823306735576E-12</c:v>
                </c:pt>
                <c:pt idx="20736">
                  <c:v>3.4206062236844421E-12</c:v>
                </c:pt>
                <c:pt idx="20737">
                  <c:v>3.4388991929778689E-12</c:v>
                </c:pt>
                <c:pt idx="20738">
                  <c:v>3.5224210142091906E-12</c:v>
                </c:pt>
                <c:pt idx="20739">
                  <c:v>3.5318197931569825E-12</c:v>
                </c:pt>
                <c:pt idx="20740">
                  <c:v>3.6272587424568028E-12</c:v>
                </c:pt>
                <c:pt idx="20741">
                  <c:v>3.5412510633562259E-12</c:v>
                </c:pt>
                <c:pt idx="20742">
                  <c:v>3.5601892259876726E-12</c:v>
                </c:pt>
                <c:pt idx="20743">
                  <c:v>3.5792211752713246E-12</c:v>
                </c:pt>
                <c:pt idx="20744">
                  <c:v>3.5224210142091906E-12</c:v>
                </c:pt>
                <c:pt idx="20745">
                  <c:v>3.5130398933154308E-12</c:v>
                </c:pt>
                <c:pt idx="20746">
                  <c:v>3.494352538063431E-12</c:v>
                </c:pt>
                <c:pt idx="20747">
                  <c:v>3.5036837567801216E-12</c:v>
                </c:pt>
                <c:pt idx="20748">
                  <c:v>3.4297405123600092E-12</c:v>
                </c:pt>
                <c:pt idx="20749">
                  <c:v>3.5507075185486905E-12</c:v>
                </c:pt>
                <c:pt idx="20750">
                  <c:v>3.4480823306735576E-12</c:v>
                </c:pt>
                <c:pt idx="20751">
                  <c:v>3.3394985819900393E-12</c:v>
                </c:pt>
                <c:pt idx="20752">
                  <c:v>3.4850534659152566E-12</c:v>
                </c:pt>
                <c:pt idx="20753">
                  <c:v>3.494352538063431E-12</c:v>
                </c:pt>
                <c:pt idx="20754">
                  <c:v>3.4850534659152566E-12</c:v>
                </c:pt>
                <c:pt idx="20755">
                  <c:v>3.5507075185486905E-12</c:v>
                </c:pt>
                <c:pt idx="20756">
                  <c:v>3.4206062236844421E-12</c:v>
                </c:pt>
                <c:pt idx="20757">
                  <c:v>3.4850534659152566E-12</c:v>
                </c:pt>
                <c:pt idx="20758">
                  <c:v>3.5887790247607665E-12</c:v>
                </c:pt>
                <c:pt idx="20759">
                  <c:v>3.4388991929778689E-12</c:v>
                </c:pt>
                <c:pt idx="20760">
                  <c:v>3.5224210142091906E-12</c:v>
                </c:pt>
                <c:pt idx="20761">
                  <c:v>3.5318197931569825E-12</c:v>
                </c:pt>
                <c:pt idx="20762">
                  <c:v>3.5792211752713246E-12</c:v>
                </c:pt>
                <c:pt idx="20763">
                  <c:v>3.5036837567801216E-12</c:v>
                </c:pt>
                <c:pt idx="20764">
                  <c:v>3.4297405123600092E-12</c:v>
                </c:pt>
                <c:pt idx="20765">
                  <c:v>3.494352538063431E-12</c:v>
                </c:pt>
                <c:pt idx="20766">
                  <c:v>3.5696887808144226E-12</c:v>
                </c:pt>
                <c:pt idx="20767">
                  <c:v>3.5224210142091906E-12</c:v>
                </c:pt>
                <c:pt idx="20768">
                  <c:v>3.4572827537601409E-12</c:v>
                </c:pt>
                <c:pt idx="20769">
                  <c:v>3.6272587424568028E-12</c:v>
                </c:pt>
                <c:pt idx="20770">
                  <c:v>3.4297405123600092E-12</c:v>
                </c:pt>
                <c:pt idx="20771">
                  <c:v>3.5412510633562259E-12</c:v>
                </c:pt>
                <c:pt idx="20772">
                  <c:v>3.4024176846194972E-12</c:v>
                </c:pt>
                <c:pt idx="20773">
                  <c:v>3.5412510633562259E-12</c:v>
                </c:pt>
                <c:pt idx="20774">
                  <c:v>3.4572827537601409E-12</c:v>
                </c:pt>
                <c:pt idx="20775">
                  <c:v>3.5224210142091906E-12</c:v>
                </c:pt>
                <c:pt idx="20776">
                  <c:v>3.6661510485746174E-12</c:v>
                </c:pt>
                <c:pt idx="20777">
                  <c:v>3.6272587424568028E-12</c:v>
                </c:pt>
                <c:pt idx="20778">
                  <c:v>3.6369448700867968E-12</c:v>
                </c:pt>
                <c:pt idx="20779">
                  <c:v>3.5601892259876726E-12</c:v>
                </c:pt>
                <c:pt idx="20780">
                  <c:v>3.617598411497309E-12</c:v>
                </c:pt>
                <c:pt idx="20781">
                  <c:v>3.6661510485746174E-12</c:v>
                </c:pt>
                <c:pt idx="20782">
                  <c:v>3.6563871373150846E-12</c:v>
                </c:pt>
                <c:pt idx="20783">
                  <c:v>3.5792211752713246E-12</c:v>
                </c:pt>
                <c:pt idx="20784">
                  <c:v>3.6369448700867968E-12</c:v>
                </c:pt>
                <c:pt idx="20785">
                  <c:v>3.6563871373150846E-12</c:v>
                </c:pt>
                <c:pt idx="20786">
                  <c:v>3.5696887808144226E-12</c:v>
                </c:pt>
                <c:pt idx="20787">
                  <c:v>3.67594103310252E-12</c:v>
                </c:pt>
                <c:pt idx="20788">
                  <c:v>3.5887790247607665E-12</c:v>
                </c:pt>
                <c:pt idx="20789">
                  <c:v>3.617598411497309E-12</c:v>
                </c:pt>
                <c:pt idx="20790">
                  <c:v>3.6272587424568028E-12</c:v>
                </c:pt>
                <c:pt idx="20791">
                  <c:v>3.5792211752713246E-12</c:v>
                </c:pt>
                <c:pt idx="20792">
                  <c:v>3.5318197931569825E-12</c:v>
                </c:pt>
                <c:pt idx="20793">
                  <c:v>3.6079638085050986E-12</c:v>
                </c:pt>
                <c:pt idx="20794">
                  <c:v>3.5887790247607665E-12</c:v>
                </c:pt>
                <c:pt idx="20795">
                  <c:v>3.6272587424568028E-12</c:v>
                </c:pt>
                <c:pt idx="20796">
                  <c:v>3.6563871373150846E-12</c:v>
                </c:pt>
                <c:pt idx="20797">
                  <c:v>3.6079638085050986E-12</c:v>
                </c:pt>
                <c:pt idx="20798">
                  <c:v>3.617598411497309E-12</c:v>
                </c:pt>
                <c:pt idx="20799">
                  <c:v>3.6563871373150846E-12</c:v>
                </c:pt>
                <c:pt idx="20800">
                  <c:v>3.6466492298840415E-12</c:v>
                </c:pt>
                <c:pt idx="20801">
                  <c:v>3.6369448700867968E-12</c:v>
                </c:pt>
                <c:pt idx="20802">
                  <c:v>3.5412510633562259E-12</c:v>
                </c:pt>
                <c:pt idx="20803">
                  <c:v>3.5601892259876726E-12</c:v>
                </c:pt>
                <c:pt idx="20804">
                  <c:v>3.7054603669825891E-12</c:v>
                </c:pt>
                <c:pt idx="20805">
                  <c:v>3.5887790247607665E-12</c:v>
                </c:pt>
                <c:pt idx="20806">
                  <c:v>3.5792211752713246E-12</c:v>
                </c:pt>
                <c:pt idx="20807">
                  <c:v>3.6466492298840415E-12</c:v>
                </c:pt>
                <c:pt idx="20808">
                  <c:v>3.6661510485746174E-12</c:v>
                </c:pt>
                <c:pt idx="20809">
                  <c:v>3.6079638085050986E-12</c:v>
                </c:pt>
                <c:pt idx="20810">
                  <c:v>3.6079638085050986E-12</c:v>
                </c:pt>
                <c:pt idx="20811">
                  <c:v>3.5983623972571396E-12</c:v>
                </c:pt>
                <c:pt idx="20812">
                  <c:v>3.5983623972571396E-12</c:v>
                </c:pt>
                <c:pt idx="20813">
                  <c:v>3.6661510485746174E-12</c:v>
                </c:pt>
                <c:pt idx="20814">
                  <c:v>3.5696887808144226E-12</c:v>
                </c:pt>
                <c:pt idx="20815">
                  <c:v>3.5792211752713246E-12</c:v>
                </c:pt>
                <c:pt idx="20816">
                  <c:v>3.5887790247607665E-12</c:v>
                </c:pt>
                <c:pt idx="20817">
                  <c:v>3.5792211752713246E-12</c:v>
                </c:pt>
                <c:pt idx="20818">
                  <c:v>3.5601892259876726E-12</c:v>
                </c:pt>
                <c:pt idx="20819">
                  <c:v>3.6857494452871758E-12</c:v>
                </c:pt>
                <c:pt idx="20820">
                  <c:v>3.6369448700867968E-12</c:v>
                </c:pt>
                <c:pt idx="20821">
                  <c:v>3.5036837567801216E-12</c:v>
                </c:pt>
                <c:pt idx="20822">
                  <c:v>3.5412510633562259E-12</c:v>
                </c:pt>
                <c:pt idx="20823">
                  <c:v>3.6272587424568028E-12</c:v>
                </c:pt>
                <c:pt idx="20824">
                  <c:v>3.6079638085050986E-12</c:v>
                </c:pt>
                <c:pt idx="20825">
                  <c:v>3.6079638085050986E-12</c:v>
                </c:pt>
                <c:pt idx="20826">
                  <c:v>3.5412510633562259E-12</c:v>
                </c:pt>
                <c:pt idx="20827">
                  <c:v>3.5130398933154308E-12</c:v>
                </c:pt>
                <c:pt idx="20828">
                  <c:v>3.5601892259876726E-12</c:v>
                </c:pt>
                <c:pt idx="20829">
                  <c:v>3.617598411497309E-12</c:v>
                </c:pt>
                <c:pt idx="20830">
                  <c:v>3.617598411497309E-12</c:v>
                </c:pt>
                <c:pt idx="20831">
                  <c:v>3.5983623972571396E-12</c:v>
                </c:pt>
                <c:pt idx="20832">
                  <c:v>3.5696887808144226E-12</c:v>
                </c:pt>
                <c:pt idx="20833">
                  <c:v>3.6079638085050986E-12</c:v>
                </c:pt>
                <c:pt idx="20834">
                  <c:v>3.6661510485746174E-12</c:v>
                </c:pt>
                <c:pt idx="20835">
                  <c:v>3.5792211752713246E-12</c:v>
                </c:pt>
                <c:pt idx="20836">
                  <c:v>3.6272587424568028E-12</c:v>
                </c:pt>
                <c:pt idx="20837">
                  <c:v>3.6079638085050986E-12</c:v>
                </c:pt>
                <c:pt idx="20838">
                  <c:v>3.5887790247607665E-12</c:v>
                </c:pt>
                <c:pt idx="20839">
                  <c:v>3.6369448700867968E-12</c:v>
                </c:pt>
                <c:pt idx="20840">
                  <c:v>3.5507075185486905E-12</c:v>
                </c:pt>
                <c:pt idx="20841">
                  <c:v>3.5696887808144226E-12</c:v>
                </c:pt>
                <c:pt idx="20842">
                  <c:v>3.617598411497309E-12</c:v>
                </c:pt>
                <c:pt idx="20843">
                  <c:v>3.617598411497309E-12</c:v>
                </c:pt>
                <c:pt idx="20844">
                  <c:v>3.617598411497309E-12</c:v>
                </c:pt>
                <c:pt idx="20845">
                  <c:v>3.5792211752713246E-12</c:v>
                </c:pt>
                <c:pt idx="20846">
                  <c:v>3.6369448700867968E-12</c:v>
                </c:pt>
                <c:pt idx="20847">
                  <c:v>3.5507075185486905E-12</c:v>
                </c:pt>
                <c:pt idx="20848">
                  <c:v>3.5412510633562259E-12</c:v>
                </c:pt>
                <c:pt idx="20849">
                  <c:v>3.6079638085050986E-12</c:v>
                </c:pt>
                <c:pt idx="20850">
                  <c:v>3.494352538063431E-12</c:v>
                </c:pt>
                <c:pt idx="20851">
                  <c:v>3.67594103310252E-12</c:v>
                </c:pt>
                <c:pt idx="20852">
                  <c:v>3.5792211752713246E-12</c:v>
                </c:pt>
                <c:pt idx="20853">
                  <c:v>3.4757718644959263E-12</c:v>
                </c:pt>
                <c:pt idx="20854">
                  <c:v>3.494352538063431E-12</c:v>
                </c:pt>
                <c:pt idx="20855">
                  <c:v>3.4297405123600092E-12</c:v>
                </c:pt>
                <c:pt idx="20856">
                  <c:v>3.5983623972571396E-12</c:v>
                </c:pt>
                <c:pt idx="20857">
                  <c:v>3.4850534659152566E-12</c:v>
                </c:pt>
                <c:pt idx="20858">
                  <c:v>3.4757718644959263E-12</c:v>
                </c:pt>
                <c:pt idx="20859">
                  <c:v>3.5983623972571396E-12</c:v>
                </c:pt>
                <c:pt idx="20860">
                  <c:v>3.4572827537601409E-12</c:v>
                </c:pt>
                <c:pt idx="20861">
                  <c:v>3.4850534659152566E-12</c:v>
                </c:pt>
                <c:pt idx="20862">
                  <c:v>3.5507075185486905E-12</c:v>
                </c:pt>
                <c:pt idx="20863">
                  <c:v>3.3933561637218772E-12</c:v>
                </c:pt>
                <c:pt idx="20864">
                  <c:v>3.5696887808144226E-12</c:v>
                </c:pt>
                <c:pt idx="20865">
                  <c:v>3.4850534659152566E-12</c:v>
                </c:pt>
                <c:pt idx="20866">
                  <c:v>3.5887790247607665E-12</c:v>
                </c:pt>
                <c:pt idx="20867">
                  <c:v>3.5792211752713246E-12</c:v>
                </c:pt>
                <c:pt idx="20868">
                  <c:v>3.4480823306735576E-12</c:v>
                </c:pt>
                <c:pt idx="20869">
                  <c:v>3.4572827537601409E-12</c:v>
                </c:pt>
                <c:pt idx="20870">
                  <c:v>3.5412510633562259E-12</c:v>
                </c:pt>
                <c:pt idx="20871">
                  <c:v>3.494352538063431E-12</c:v>
                </c:pt>
                <c:pt idx="20872">
                  <c:v>3.5036837567801216E-12</c:v>
                </c:pt>
                <c:pt idx="20873">
                  <c:v>3.3843187760050095E-12</c:v>
                </c:pt>
                <c:pt idx="20874">
                  <c:v>3.5036837567801216E-12</c:v>
                </c:pt>
                <c:pt idx="20875">
                  <c:v>3.4388991929778689E-12</c:v>
                </c:pt>
                <c:pt idx="20876">
                  <c:v>3.5224210142091906E-12</c:v>
                </c:pt>
                <c:pt idx="20877">
                  <c:v>3.5318197931569825E-12</c:v>
                </c:pt>
                <c:pt idx="20878">
                  <c:v>3.3306116028102389E-12</c:v>
                </c:pt>
                <c:pt idx="20879">
                  <c:v>3.30407156346027E-12</c:v>
                </c:pt>
                <c:pt idx="20880">
                  <c:v>3.4206062236844421E-12</c:v>
                </c:pt>
                <c:pt idx="20881">
                  <c:v>3.4024176846194972E-12</c:v>
                </c:pt>
                <c:pt idx="20882">
                  <c:v>3.5318197931569825E-12</c:v>
                </c:pt>
                <c:pt idx="20883">
                  <c:v>3.411496261989096E-12</c:v>
                </c:pt>
                <c:pt idx="20884">
                  <c:v>3.3306116028102389E-12</c:v>
                </c:pt>
                <c:pt idx="20885">
                  <c:v>3.4572827537601409E-12</c:v>
                </c:pt>
                <c:pt idx="20886">
                  <c:v>3.3663231897725523E-12</c:v>
                </c:pt>
                <c:pt idx="20887">
                  <c:v>3.411496261989096E-12</c:v>
                </c:pt>
                <c:pt idx="20888">
                  <c:v>3.4206062236844421E-12</c:v>
                </c:pt>
                <c:pt idx="20889">
                  <c:v>3.3306116028102389E-12</c:v>
                </c:pt>
                <c:pt idx="20890">
                  <c:v>3.2952788616602447E-12</c:v>
                </c:pt>
                <c:pt idx="20891">
                  <c:v>3.2603209473426953E-12</c:v>
                </c:pt>
                <c:pt idx="20892">
                  <c:v>3.2952788616602447E-12</c:v>
                </c:pt>
                <c:pt idx="20893">
                  <c:v>3.2777498700711019E-12</c:v>
                </c:pt>
                <c:pt idx="20894">
                  <c:v>3.5696887808144226E-12</c:v>
                </c:pt>
                <c:pt idx="20895">
                  <c:v>3.375305457195972E-12</c:v>
                </c:pt>
                <c:pt idx="20896">
                  <c:v>3.3217413201353164E-12</c:v>
                </c:pt>
                <c:pt idx="20897">
                  <c:v>3.3843187760050095E-12</c:v>
                </c:pt>
                <c:pt idx="20898">
                  <c:v>3.4024176846194972E-12</c:v>
                </c:pt>
                <c:pt idx="20899">
                  <c:v>3.3573577978777931E-12</c:v>
                </c:pt>
                <c:pt idx="20900">
                  <c:v>3.2952788616602447E-12</c:v>
                </c:pt>
                <c:pt idx="20901">
                  <c:v>3.4480823306735576E-12</c:v>
                </c:pt>
                <c:pt idx="20902">
                  <c:v>3.3663231897725523E-12</c:v>
                </c:pt>
                <c:pt idx="20903">
                  <c:v>3.2865026792404902E-12</c:v>
                </c:pt>
                <c:pt idx="20904">
                  <c:v>3.2865026792404902E-12</c:v>
                </c:pt>
                <c:pt idx="20905">
                  <c:v>3.3843187760050095E-12</c:v>
                </c:pt>
                <c:pt idx="20906">
                  <c:v>3.4480823306735576E-12</c:v>
                </c:pt>
                <c:pt idx="20907">
                  <c:v>3.2343410203638234E-12</c:v>
                </c:pt>
                <c:pt idx="20908">
                  <c:v>3.3573577978777931E-12</c:v>
                </c:pt>
                <c:pt idx="20909">
                  <c:v>3.4024176846194972E-12</c:v>
                </c:pt>
                <c:pt idx="20910">
                  <c:v>3.4850534659152566E-12</c:v>
                </c:pt>
                <c:pt idx="20911">
                  <c:v>3.3217413201353164E-12</c:v>
                </c:pt>
                <c:pt idx="20912">
                  <c:v>3.2865026792404902E-12</c:v>
                </c:pt>
                <c:pt idx="20913">
                  <c:v>3.4297405123600092E-12</c:v>
                </c:pt>
                <c:pt idx="20914">
                  <c:v>3.4480823306735576E-12</c:v>
                </c:pt>
                <c:pt idx="20915">
                  <c:v>3.4388991929778689E-12</c:v>
                </c:pt>
                <c:pt idx="20916">
                  <c:v>3.4388991929778689E-12</c:v>
                </c:pt>
                <c:pt idx="20917">
                  <c:v>3.4480823306735576E-12</c:v>
                </c:pt>
                <c:pt idx="20918">
                  <c:v>3.2690203719030507E-12</c:v>
                </c:pt>
                <c:pt idx="20919">
                  <c:v>3.3484162831473145E-12</c:v>
                </c:pt>
                <c:pt idx="20920">
                  <c:v>3.30407156346027E-12</c:v>
                </c:pt>
                <c:pt idx="20921">
                  <c:v>3.4665149823888692E-12</c:v>
                </c:pt>
                <c:pt idx="20922">
                  <c:v>3.4572827537601409E-12</c:v>
                </c:pt>
                <c:pt idx="20923">
                  <c:v>3.3573577978777931E-12</c:v>
                </c:pt>
                <c:pt idx="20924">
                  <c:v>3.2603209473426953E-12</c:v>
                </c:pt>
                <c:pt idx="20925">
                  <c:v>3.411496261989096E-12</c:v>
                </c:pt>
                <c:pt idx="20926">
                  <c:v>3.2865026792404902E-12</c:v>
                </c:pt>
                <c:pt idx="20927">
                  <c:v>3.3484162831473145E-12</c:v>
                </c:pt>
                <c:pt idx="20928">
                  <c:v>3.2603209473426953E-12</c:v>
                </c:pt>
                <c:pt idx="20929">
                  <c:v>3.4024176846194972E-12</c:v>
                </c:pt>
                <c:pt idx="20930">
                  <c:v>3.4388991929778689E-12</c:v>
                </c:pt>
                <c:pt idx="20931">
                  <c:v>3.3217413201353164E-12</c:v>
                </c:pt>
                <c:pt idx="20932">
                  <c:v>3.3933561637218772E-12</c:v>
                </c:pt>
                <c:pt idx="20933">
                  <c:v>3.3843187760050095E-12</c:v>
                </c:pt>
                <c:pt idx="20934">
                  <c:v>3.2952788616602447E-12</c:v>
                </c:pt>
                <c:pt idx="20935">
                  <c:v>2.9383223951061924E-12</c:v>
                </c:pt>
                <c:pt idx="20936">
                  <c:v>2.9304968803530899E-12</c:v>
                </c:pt>
                <c:pt idx="20937">
                  <c:v>2.9777583093890802E-12</c:v>
                </c:pt>
                <c:pt idx="20938">
                  <c:v>2.8994087499847789E-12</c:v>
                </c:pt>
                <c:pt idx="20939">
                  <c:v>2.8916929254194349E-12</c:v>
                </c:pt>
                <c:pt idx="20940">
                  <c:v>3.0016709458969663E-12</c:v>
                </c:pt>
                <c:pt idx="20941">
                  <c:v>2.9936767175201938E-12</c:v>
                </c:pt>
                <c:pt idx="20942">
                  <c:v>2.9383223951061924E-12</c:v>
                </c:pt>
                <c:pt idx="20943">
                  <c:v>2.9777583093890802E-12</c:v>
                </c:pt>
                <c:pt idx="20944">
                  <c:v>3.0096865218317354E-12</c:v>
                </c:pt>
                <c:pt idx="20945">
                  <c:v>2.9698277665663775E-12</c:v>
                </c:pt>
                <c:pt idx="20946">
                  <c:v>3.074573642390774E-12</c:v>
                </c:pt>
                <c:pt idx="20947">
                  <c:v>2.9226983249344341E-12</c:v>
                </c:pt>
                <c:pt idx="20948">
                  <c:v>3.0419570759434827E-12</c:v>
                </c:pt>
                <c:pt idx="20949">
                  <c:v>2.9383223951061924E-12</c:v>
                </c:pt>
                <c:pt idx="20950">
                  <c:v>3.0016709458969663E-12</c:v>
                </c:pt>
                <c:pt idx="20951">
                  <c:v>3.0500802308035654E-12</c:v>
                </c:pt>
                <c:pt idx="20952">
                  <c:v>2.9304968803530899E-12</c:v>
                </c:pt>
                <c:pt idx="20953">
                  <c:v>2.9304968803530899E-12</c:v>
                </c:pt>
                <c:pt idx="20954">
                  <c:v>2.9071512478868901E-12</c:v>
                </c:pt>
                <c:pt idx="20955">
                  <c:v>2.9304968803530899E-12</c:v>
                </c:pt>
                <c:pt idx="20956">
                  <c:v>3.0419570759434827E-12</c:v>
                </c:pt>
                <c:pt idx="20957">
                  <c:v>2.9461688068892677E-12</c:v>
                </c:pt>
                <c:pt idx="20958">
                  <c:v>2.9698277665663775E-12</c:v>
                </c:pt>
                <c:pt idx="20959">
                  <c:v>2.9857100297056999E-12</c:v>
                </c:pt>
                <c:pt idx="20960">
                  <c:v>3.0500802308035654E-12</c:v>
                </c:pt>
                <c:pt idx="20961">
                  <c:v>2.9857100297056999E-12</c:v>
                </c:pt>
                <c:pt idx="20962">
                  <c:v>2.9936767175201938E-12</c:v>
                </c:pt>
                <c:pt idx="20963">
                  <c:v>2.9226983249344341E-12</c:v>
                </c:pt>
                <c:pt idx="20964">
                  <c:v>3.0338555551519802E-12</c:v>
                </c:pt>
                <c:pt idx="20965">
                  <c:v>2.9226983249344341E-12</c:v>
                </c:pt>
                <c:pt idx="20966">
                  <c:v>2.8839915970400176E-12</c:v>
                </c:pt>
                <c:pt idx="20967">
                  <c:v>2.9936767175201938E-12</c:v>
                </c:pt>
                <c:pt idx="20968">
                  <c:v>2.9461688068892677E-12</c:v>
                </c:pt>
                <c:pt idx="20969">
                  <c:v>3.0016709458969663E-12</c:v>
                </c:pt>
                <c:pt idx="20970">
                  <c:v>3.1492469537360634E-12</c:v>
                </c:pt>
                <c:pt idx="20971">
                  <c:v>2.8686504175617509E-12</c:v>
                </c:pt>
                <c:pt idx="20972">
                  <c:v>2.7269471300452175E-12</c:v>
                </c:pt>
                <c:pt idx="20973">
                  <c:v>2.8457974813339744E-12</c:v>
                </c:pt>
                <c:pt idx="20974">
                  <c:v>2.6693964684686824E-12</c:v>
                </c:pt>
                <c:pt idx="20975">
                  <c:v>2.8081091890415825E-12</c:v>
                </c:pt>
                <c:pt idx="20976">
                  <c:v>2.8382183844276536E-12</c:v>
                </c:pt>
                <c:pt idx="20977">
                  <c:v>2.7783194065843301E-12</c:v>
                </c:pt>
                <c:pt idx="20978">
                  <c:v>2.6980183540227289E-12</c:v>
                </c:pt>
                <c:pt idx="20979">
                  <c:v>2.7269471300452175E-12</c:v>
                </c:pt>
                <c:pt idx="20980">
                  <c:v>2.7709200212952039E-12</c:v>
                </c:pt>
                <c:pt idx="20981">
                  <c:v>2.7561860870866439E-12</c:v>
                </c:pt>
                <c:pt idx="20982">
                  <c:v>2.5991603997721508E-12</c:v>
                </c:pt>
                <c:pt idx="20983">
                  <c:v>1.3975889080339773E-4</c:v>
                </c:pt>
                <c:pt idx="20984">
                  <c:v>1.3608161199848097E-4</c:v>
                </c:pt>
                <c:pt idx="20985">
                  <c:v>1.3827626079394254E-4</c:v>
                </c:pt>
                <c:pt idx="20986">
                  <c:v>1.3938667662306091E-4</c:v>
                </c:pt>
                <c:pt idx="20987">
                  <c:v>1.3975889080339773E-4</c:v>
                </c:pt>
                <c:pt idx="20988">
                  <c:v>1.4050600955267464E-4</c:v>
                </c:pt>
                <c:pt idx="20989">
                  <c:v>1.4125741791429599E-4</c:v>
                </c:pt>
                <c:pt idx="20990">
                  <c:v>1.4353553923813028E-4</c:v>
                </c:pt>
                <c:pt idx="20991">
                  <c:v>1.4125741791429599E-4</c:v>
                </c:pt>
                <c:pt idx="20992">
                  <c:v>1.4013209893379833E-4</c:v>
                </c:pt>
                <c:pt idx="20993">
                  <c:v>1.4163462766847871E-4</c:v>
                </c:pt>
                <c:pt idx="20994">
                  <c:v>1.3901545374564092E-4</c:v>
                </c:pt>
                <c:pt idx="20995">
                  <c:v>1.4050600955267464E-4</c:v>
                </c:pt>
                <c:pt idx="20996">
                  <c:v>1.3901545374564092E-4</c:v>
                </c:pt>
                <c:pt idx="20997">
                  <c:v>1.4201284471276315E-4</c:v>
                </c:pt>
                <c:pt idx="20998">
                  <c:v>1.4013209893379833E-4</c:v>
                </c:pt>
                <c:pt idx="20999">
                  <c:v>1.4201284471276315E-4</c:v>
                </c:pt>
                <c:pt idx="21000">
                  <c:v>1.3901545374564092E-4</c:v>
                </c:pt>
                <c:pt idx="21001">
                  <c:v>1.3827626079394254E-4</c:v>
                </c:pt>
                <c:pt idx="21002">
                  <c:v>1.3975889080339773E-4</c:v>
                </c:pt>
                <c:pt idx="21003">
                  <c:v>1.408812127675377E-4</c:v>
                </c:pt>
                <c:pt idx="21004">
                  <c:v>1.3790799524192269E-4</c:v>
                </c:pt>
                <c:pt idx="21005">
                  <c:v>1.4125741791429599E-4</c:v>
                </c:pt>
                <c:pt idx="21006">
                  <c:v>1.4125741791429599E-4</c:v>
                </c:pt>
                <c:pt idx="21007">
                  <c:v>1.3827626079394254E-4</c:v>
                </c:pt>
                <c:pt idx="21008">
                  <c:v>1.3901545374564092E-4</c:v>
                </c:pt>
                <c:pt idx="21009">
                  <c:v>1.4125741791429599E-4</c:v>
                </c:pt>
                <c:pt idx="21010">
                  <c:v>1.4239177367378651E-4</c:v>
                </c:pt>
                <c:pt idx="21011">
                  <c:v>1.3938667662306091E-4</c:v>
                </c:pt>
                <c:pt idx="21012">
                  <c:v>1.3901545374564092E-4</c:v>
                </c:pt>
                <c:pt idx="21013">
                  <c:v>1.408812127675377E-4</c:v>
                </c:pt>
                <c:pt idx="21014">
                  <c:v>1.408812127675377E-4</c:v>
                </c:pt>
                <c:pt idx="21015">
                  <c:v>1.3790799524192269E-4</c:v>
                </c:pt>
                <c:pt idx="21016">
                  <c:v>1.3827626079394254E-4</c:v>
                </c:pt>
                <c:pt idx="21017">
                  <c:v>1.4239177367378651E-4</c:v>
                </c:pt>
                <c:pt idx="21018">
                  <c:v>1.4239177367378651E-4</c:v>
                </c:pt>
                <c:pt idx="21019">
                  <c:v>1.408812127675377E-4</c:v>
                </c:pt>
                <c:pt idx="21020">
                  <c:v>1.4050600955267464E-4</c:v>
                </c:pt>
                <c:pt idx="21021">
                  <c:v>1.3975889080339773E-4</c:v>
                </c:pt>
                <c:pt idx="21022">
                  <c:v>1.3754071047659727E-4</c:v>
                </c:pt>
                <c:pt idx="21023">
                  <c:v>1.408812127675377E-4</c:v>
                </c:pt>
                <c:pt idx="21024">
                  <c:v>1.4163462766847871E-4</c:v>
                </c:pt>
                <c:pt idx="21025">
                  <c:v>1.3975889080339773E-4</c:v>
                </c:pt>
                <c:pt idx="21026">
                  <c:v>1.3827626079394254E-4</c:v>
                </c:pt>
                <c:pt idx="21027">
                  <c:v>1.3938667662306091E-4</c:v>
                </c:pt>
                <c:pt idx="21028">
                  <c:v>1.3901545374564092E-4</c:v>
                </c:pt>
                <c:pt idx="21029">
                  <c:v>1.4391853116300522E-4</c:v>
                </c:pt>
                <c:pt idx="21030">
                  <c:v>1.3975889080339773E-4</c:v>
                </c:pt>
                <c:pt idx="21031">
                  <c:v>1.3901545374564092E-4</c:v>
                </c:pt>
                <c:pt idx="21032">
                  <c:v>1.3864550975172188E-4</c:v>
                </c:pt>
                <c:pt idx="21033">
                  <c:v>1.3901545374564092E-4</c:v>
                </c:pt>
                <c:pt idx="21034">
                  <c:v>1.3975889080339773E-4</c:v>
                </c:pt>
                <c:pt idx="21035">
                  <c:v>1.3901545374564092E-4</c:v>
                </c:pt>
                <c:pt idx="21036">
                  <c:v>1.4013209893379833E-4</c:v>
                </c:pt>
                <c:pt idx="21037">
                  <c:v>1.3975889080339773E-4</c:v>
                </c:pt>
                <c:pt idx="21038">
                  <c:v>1.4013209893379833E-4</c:v>
                </c:pt>
                <c:pt idx="21039">
                  <c:v>1.4201284471276315E-4</c:v>
                </c:pt>
                <c:pt idx="21040">
                  <c:v>1.4239177367378651E-4</c:v>
                </c:pt>
                <c:pt idx="21041">
                  <c:v>1.4277201257902964E-4</c:v>
                </c:pt>
                <c:pt idx="21042">
                  <c:v>1.4050600955267464E-4</c:v>
                </c:pt>
                <c:pt idx="21043">
                  <c:v>1.4201284471276315E-4</c:v>
                </c:pt>
                <c:pt idx="21044">
                  <c:v>1.4050600955267464E-4</c:v>
                </c:pt>
                <c:pt idx="21045">
                  <c:v>1.4201284471276315E-4</c:v>
                </c:pt>
                <c:pt idx="21046">
                  <c:v>1.408812127675377E-4</c:v>
                </c:pt>
                <c:pt idx="21047">
                  <c:v>1.3864550975172188E-4</c:v>
                </c:pt>
                <c:pt idx="21048">
                  <c:v>1.3790799524192269E-4</c:v>
                </c:pt>
                <c:pt idx="21049">
                  <c:v>1.4163462766847871E-4</c:v>
                </c:pt>
                <c:pt idx="21050">
                  <c:v>1.4163462766847871E-4</c:v>
                </c:pt>
                <c:pt idx="21051">
                  <c:v>8.4911717818989673E-12</c:v>
                </c:pt>
                <c:pt idx="21052">
                  <c:v>3.494352538063431E-12</c:v>
                </c:pt>
                <c:pt idx="21053">
                  <c:v>2.7342290913877332E-12</c:v>
                </c:pt>
                <c:pt idx="21054">
                  <c:v>2.8916929254194349E-12</c:v>
                </c:pt>
                <c:pt idx="21055">
                  <c:v>2.6908328312670541E-12</c:v>
                </c:pt>
                <c:pt idx="21056">
                  <c:v>2.6340443413381314E-12</c:v>
                </c:pt>
                <c:pt idx="21057">
                  <c:v>2.3424648435129537E-12</c:v>
                </c:pt>
                <c:pt idx="21058">
                  <c:v>2.3052864614992368E-12</c:v>
                </c:pt>
                <c:pt idx="21059">
                  <c:v>2.2386573587129662E-12</c:v>
                </c:pt>
                <c:pt idx="21060">
                  <c:v>2.3612758095201075E-12</c:v>
                </c:pt>
                <c:pt idx="21061">
                  <c:v>2.3114424322957026E-12</c:v>
                </c:pt>
                <c:pt idx="21062">
                  <c:v>2.3993571566985372E-12</c:v>
                </c:pt>
                <c:pt idx="21063">
                  <c:v>2.418624991619803E-12</c:v>
                </c:pt>
                <c:pt idx="21064">
                  <c:v>2.4972613212478863E-12</c:v>
                </c:pt>
                <c:pt idx="21065">
                  <c:v>2.5853397705105962E-12</c:v>
                </c:pt>
                <c:pt idx="21066">
                  <c:v>2.4121835658641843E-12</c:v>
                </c:pt>
                <c:pt idx="21067">
                  <c:v>2.3176148418198827E-12</c:v>
                </c:pt>
                <c:pt idx="21068">
                  <c:v>2.220823225442034E-12</c:v>
                </c:pt>
                <c:pt idx="21069">
                  <c:v>2.4121835658641843E-12</c:v>
                </c:pt>
                <c:pt idx="21070">
                  <c:v>2.5375304556554228E-12</c:v>
                </c:pt>
                <c:pt idx="21071">
                  <c:v>2.5853397705105962E-12</c:v>
                </c:pt>
                <c:pt idx="21072">
                  <c:v>2.5853397705105962E-12</c:v>
                </c:pt>
                <c:pt idx="21073">
                  <c:v>2.5375304556554228E-12</c:v>
                </c:pt>
                <c:pt idx="21074">
                  <c:v>2.5173153672904818E-12</c:v>
                </c:pt>
                <c:pt idx="21075">
                  <c:v>2.4906104665478325E-12</c:v>
                </c:pt>
                <c:pt idx="21076">
                  <c:v>8.6281126929414219E-12</c:v>
                </c:pt>
                <c:pt idx="21077">
                  <c:v>4.5136851666521849E-12</c:v>
                </c:pt>
                <c:pt idx="21078">
                  <c:v>3.1915137360095216E-12</c:v>
                </c:pt>
                <c:pt idx="21079">
                  <c:v>3.2603209473426953E-12</c:v>
                </c:pt>
                <c:pt idx="21080">
                  <c:v>4.3949229276276593E-12</c:v>
                </c:pt>
                <c:pt idx="21081">
                  <c:v>4.5499319340143567E-12</c:v>
                </c:pt>
                <c:pt idx="21082">
                  <c:v>4.4420463064660134E-12</c:v>
                </c:pt>
                <c:pt idx="21083">
                  <c:v>4.6356566700143067E-12</c:v>
                </c:pt>
                <c:pt idx="21084">
                  <c:v>4.6604378198464901E-12</c:v>
                </c:pt>
                <c:pt idx="21085">
                  <c:v>4.6356566700143067E-12</c:v>
                </c:pt>
                <c:pt idx="21086">
                  <c:v>4.7991463137207369E-12</c:v>
                </c:pt>
                <c:pt idx="21087">
                  <c:v>4.8765442848497604E-12</c:v>
                </c:pt>
                <c:pt idx="21088">
                  <c:v>4.955180115061065E-12</c:v>
                </c:pt>
                <c:pt idx="21089">
                  <c:v>4.9157049617020536E-12</c:v>
                </c:pt>
                <c:pt idx="21090">
                  <c:v>4.9949827260862814E-12</c:v>
                </c:pt>
                <c:pt idx="21091">
                  <c:v>5.0755284138958287E-12</c:v>
                </c:pt>
                <c:pt idx="21092">
                  <c:v>5.2126823819159744E-12</c:v>
                </c:pt>
                <c:pt idx="21093">
                  <c:v>5.2126823819159744E-12</c:v>
                </c:pt>
                <c:pt idx="21094">
                  <c:v>5.2545423873559067E-12</c:v>
                </c:pt>
                <c:pt idx="21095">
                  <c:v>5.3821614088222283E-12</c:v>
                </c:pt>
                <c:pt idx="21096">
                  <c:v>5.3392847338915907E-12</c:v>
                </c:pt>
                <c:pt idx="21097">
                  <c:v>5.4398701867037975E-12</c:v>
                </c:pt>
                <c:pt idx="21098">
                  <c:v>5.7073193307926893E-12</c:v>
                </c:pt>
                <c:pt idx="21099">
                  <c:v>5.4835546046146098E-12</c:v>
                </c:pt>
                <c:pt idx="21100">
                  <c:v>5.5423505437628627E-12</c:v>
                </c:pt>
                <c:pt idx="21101">
                  <c:v>5.7225480137236152E-12</c:v>
                </c:pt>
                <c:pt idx="21102">
                  <c:v>5.7531514764579022E-12</c:v>
                </c:pt>
                <c:pt idx="21103">
                  <c:v>5.7531514764579022E-12</c:v>
                </c:pt>
                <c:pt idx="21104">
                  <c:v>5.877186132804807E-12</c:v>
                </c:pt>
                <c:pt idx="21105">
                  <c:v>5.877186132804807E-12</c:v>
                </c:pt>
                <c:pt idx="21106">
                  <c:v>5.892880401956676E-12</c:v>
                </c:pt>
                <c:pt idx="21107">
                  <c:v>5.877186132804807E-12</c:v>
                </c:pt>
                <c:pt idx="21108">
                  <c:v>5.8303658722845627E-12</c:v>
                </c:pt>
                <c:pt idx="21109">
                  <c:v>5.9879049758508344E-12</c:v>
                </c:pt>
                <c:pt idx="21110">
                  <c:v>6.0521086761822481E-12</c:v>
                </c:pt>
                <c:pt idx="21111">
                  <c:v>6.1825886788201453E-12</c:v>
                </c:pt>
                <c:pt idx="21112">
                  <c:v>6.248879822785895E-12</c:v>
                </c:pt>
                <c:pt idx="21113">
                  <c:v>6.1990984861646999E-12</c:v>
                </c:pt>
                <c:pt idx="21114">
                  <c:v>6.2322504805302437E-12</c:v>
                </c:pt>
                <c:pt idx="21115">
                  <c:v>6.248879822785895E-12</c:v>
                </c:pt>
                <c:pt idx="21116">
                  <c:v>6.5386430126264995E-12</c:v>
                </c:pt>
                <c:pt idx="21117">
                  <c:v>6.4520485551249212E-12</c:v>
                </c:pt>
                <c:pt idx="21118">
                  <c:v>6.5038748001840842E-12</c:v>
                </c:pt>
                <c:pt idx="21119">
                  <c:v>6.4006486866480511E-12</c:v>
                </c:pt>
                <c:pt idx="21120">
                  <c:v>9.1493715294313797E-12</c:v>
                </c:pt>
                <c:pt idx="21121">
                  <c:v>9.1982819563419354E-12</c:v>
                </c:pt>
                <c:pt idx="21122">
                  <c:v>9.2474732044354933E-12</c:v>
                </c:pt>
                <c:pt idx="21123">
                  <c:v>9.4216840446502056E-12</c:v>
                </c:pt>
                <c:pt idx="21124">
                  <c:v>9.2721479824144793E-12</c:v>
                </c:pt>
                <c:pt idx="21125">
                  <c:v>9.1737845454137111E-12</c:v>
                </c:pt>
                <c:pt idx="21126">
                  <c:v>9.6505119824048604E-12</c:v>
                </c:pt>
                <c:pt idx="21127">
                  <c:v>9.0282019132676678E-12</c:v>
                </c:pt>
                <c:pt idx="21128">
                  <c:v>8.9086370057808484E-12</c:v>
                </c:pt>
                <c:pt idx="21129">
                  <c:v>8.2457536237304225E-12</c:v>
                </c:pt>
                <c:pt idx="21130">
                  <c:v>7.7552825828402674E-12</c:v>
                </c:pt>
                <c:pt idx="21131">
                  <c:v>7.2358633121809992E-12</c:v>
                </c:pt>
                <c:pt idx="21132">
                  <c:v>6.9336686190691702E-12</c:v>
                </c:pt>
                <c:pt idx="21133">
                  <c:v>6.5736108481588187E-12</c:v>
                </c:pt>
                <c:pt idx="21134">
                  <c:v>6.4520485551249212E-12</c:v>
                </c:pt>
                <c:pt idx="21135">
                  <c:v>6.2990741098055974E-12</c:v>
                </c:pt>
                <c:pt idx="21136">
                  <c:v>6.0521086761822481E-12</c:v>
                </c:pt>
                <c:pt idx="21137">
                  <c:v>6.1661357486819856E-12</c:v>
                </c:pt>
                <c:pt idx="21138">
                  <c:v>5.9719576316088497E-12</c:v>
                </c:pt>
                <c:pt idx="21139">
                  <c:v>6.003894905423134E-12</c:v>
                </c:pt>
                <c:pt idx="21140">
                  <c:v>5.9086042123814907E-12</c:v>
                </c:pt>
                <c:pt idx="21141">
                  <c:v>5.8459228769121425E-12</c:v>
                </c:pt>
                <c:pt idx="21142">
                  <c:v>6.003894905423134E-12</c:v>
                </c:pt>
                <c:pt idx="21143">
                  <c:v>5.7685145270237194E-12</c:v>
                </c:pt>
                <c:pt idx="21144">
                  <c:v>5.6769596687592295E-12</c:v>
                </c:pt>
                <c:pt idx="21145">
                  <c:v>5.7531514764579022E-12</c:v>
                </c:pt>
                <c:pt idx="21146">
                  <c:v>5.6167357308116289E-12</c:v>
                </c:pt>
                <c:pt idx="21147">
                  <c:v>5.5719903332272128E-12</c:v>
                </c:pt>
                <c:pt idx="21148">
                  <c:v>5.5423505437628627E-12</c:v>
                </c:pt>
                <c:pt idx="21149">
                  <c:v>5.512879960835523E-12</c:v>
                </c:pt>
                <c:pt idx="21150">
                  <c:v>5.4543966599058073E-12</c:v>
                </c:pt>
                <c:pt idx="21151">
                  <c:v>5.512879960835523E-12</c:v>
                </c:pt>
                <c:pt idx="21152">
                  <c:v>5.4398701867037975E-12</c:v>
                </c:pt>
                <c:pt idx="21153">
                  <c:v>5.4543966599058073E-12</c:v>
                </c:pt>
                <c:pt idx="21154">
                  <c:v>5.3821614088222283E-12</c:v>
                </c:pt>
                <c:pt idx="21155">
                  <c:v>5.2967385460327027E-12</c:v>
                </c:pt>
                <c:pt idx="21156">
                  <c:v>5.3250648336091531E-12</c:v>
                </c:pt>
                <c:pt idx="21157">
                  <c:v>5.3108828046098724E-12</c:v>
                </c:pt>
                <c:pt idx="21158">
                  <c:v>5.2405481779248647E-12</c:v>
                </c:pt>
                <c:pt idx="21159">
                  <c:v>5.226602179325216E-12</c:v>
                </c:pt>
                <c:pt idx="21160">
                  <c:v>5.2545423873559067E-12</c:v>
                </c:pt>
                <c:pt idx="21161">
                  <c:v>5.1162977257098844E-12</c:v>
                </c:pt>
                <c:pt idx="21162">
                  <c:v>5.1299494019748921E-12</c:v>
                </c:pt>
                <c:pt idx="21163">
                  <c:v>5.2126823819159744E-12</c:v>
                </c:pt>
                <c:pt idx="21164">
                  <c:v>5.0620215612251765E-12</c:v>
                </c:pt>
                <c:pt idx="21165">
                  <c:v>5.1573837223118505E-12</c:v>
                </c:pt>
                <c:pt idx="21166">
                  <c:v>5.021684750018509E-12</c:v>
                </c:pt>
                <c:pt idx="21167">
                  <c:v>5.1987996565381057E-12</c:v>
                </c:pt>
                <c:pt idx="21168">
                  <c:v>5.1162977257098844E-12</c:v>
                </c:pt>
                <c:pt idx="21169">
                  <c:v>4.9949827260862814E-12</c:v>
                </c:pt>
                <c:pt idx="21170">
                  <c:v>5.0485400846949464E-12</c:v>
                </c:pt>
                <c:pt idx="21171">
                  <c:v>4.9949827260862814E-12</c:v>
                </c:pt>
                <c:pt idx="21172">
                  <c:v>4.9684122858081636E-12</c:v>
                </c:pt>
                <c:pt idx="21173">
                  <c:v>4.9288317191327121E-12</c:v>
                </c:pt>
                <c:pt idx="21174">
                  <c:v>4.7863749612785276E-12</c:v>
                </c:pt>
                <c:pt idx="21175">
                  <c:v>4.9157049617020536E-12</c:v>
                </c:pt>
                <c:pt idx="21176">
                  <c:v>4.9419935298796209E-12</c:v>
                </c:pt>
                <c:pt idx="21177">
                  <c:v>4.8765442848497604E-12</c:v>
                </c:pt>
                <c:pt idx="21178">
                  <c:v>4.981679791364218E-12</c:v>
                </c:pt>
                <c:pt idx="21179">
                  <c:v>4.7482346450348566E-12</c:v>
                </c:pt>
                <c:pt idx="21180">
                  <c:v>4.710408110692011E-12</c:v>
                </c:pt>
                <c:pt idx="21181">
                  <c:v>4.9419935298796209E-12</c:v>
                </c:pt>
                <c:pt idx="21182">
                  <c:v>4.7229866493045216E-12</c:v>
                </c:pt>
                <c:pt idx="21183">
                  <c:v>4.7863749612785276E-12</c:v>
                </c:pt>
                <c:pt idx="21184">
                  <c:v>4.7482346450348566E-12</c:v>
                </c:pt>
                <c:pt idx="21185">
                  <c:v>4.8119618162834929E-12</c:v>
                </c:pt>
                <c:pt idx="21186">
                  <c:v>4.7482346450348566E-12</c:v>
                </c:pt>
                <c:pt idx="21187">
                  <c:v>4.6853612516469881E-12</c:v>
                </c:pt>
                <c:pt idx="21188">
                  <c:v>4.7863749612785276E-12</c:v>
                </c:pt>
                <c:pt idx="21189">
                  <c:v>4.8248115409964359E-12</c:v>
                </c:pt>
                <c:pt idx="21190">
                  <c:v>4.7355987772854833E-12</c:v>
                </c:pt>
                <c:pt idx="21191">
                  <c:v>4.6604378198464901E-12</c:v>
                </c:pt>
                <c:pt idx="21192">
                  <c:v>4.6728829192286569E-12</c:v>
                </c:pt>
                <c:pt idx="21193">
                  <c:v>4.7355987772854833E-12</c:v>
                </c:pt>
                <c:pt idx="21194">
                  <c:v>4.6356566700143067E-12</c:v>
                </c:pt>
                <c:pt idx="21195">
                  <c:v>4.648025864992298E-12</c:v>
                </c:pt>
                <c:pt idx="21196">
                  <c:v>4.5987173552256046E-12</c:v>
                </c:pt>
                <c:pt idx="21197">
                  <c:v>4.7991463137207369E-12</c:v>
                </c:pt>
                <c:pt idx="21198">
                  <c:v>4.7482346450348566E-12</c:v>
                </c:pt>
                <c:pt idx="21199">
                  <c:v>4.8506038690786447E-12</c:v>
                </c:pt>
                <c:pt idx="21200">
                  <c:v>4.7355987772854833E-12</c:v>
                </c:pt>
                <c:pt idx="21201">
                  <c:v>4.648025864992298E-12</c:v>
                </c:pt>
                <c:pt idx="21202">
                  <c:v>4.5864793786592731E-12</c:v>
                </c:pt>
                <c:pt idx="21203">
                  <c:v>4.6109976380506538E-12</c:v>
                </c:pt>
                <c:pt idx="21204">
                  <c:v>4.4777271570479925E-12</c:v>
                </c:pt>
                <c:pt idx="21205">
                  <c:v>4.5620819416509234E-12</c:v>
                </c:pt>
                <c:pt idx="21206">
                  <c:v>4.6109976380506538E-12</c:v>
                </c:pt>
                <c:pt idx="21207">
                  <c:v>4.6853612516469881E-12</c:v>
                </c:pt>
                <c:pt idx="21208">
                  <c:v>4.4539082194194952E-12</c:v>
                </c:pt>
                <c:pt idx="21209">
                  <c:v>4.5257383819616093E-12</c:v>
                </c:pt>
                <c:pt idx="21210">
                  <c:v>4.5864793786592731E-12</c:v>
                </c:pt>
                <c:pt idx="21211">
                  <c:v>4.4539082194194952E-12</c:v>
                </c:pt>
                <c:pt idx="21212">
                  <c:v>4.5257383819616093E-12</c:v>
                </c:pt>
                <c:pt idx="21213">
                  <c:v>4.623310713790466E-12</c:v>
                </c:pt>
                <c:pt idx="21214">
                  <c:v>4.5987173552256046E-12</c:v>
                </c:pt>
                <c:pt idx="21215">
                  <c:v>4.623310713790466E-12</c:v>
                </c:pt>
                <c:pt idx="21216">
                  <c:v>4.5864793786592731E-12</c:v>
                </c:pt>
                <c:pt idx="21217">
                  <c:v>4.5987173552256046E-12</c:v>
                </c:pt>
                <c:pt idx="21218">
                  <c:v>4.5499319340143567E-12</c:v>
                </c:pt>
                <c:pt idx="21219">
                  <c:v>4.6978630719907643E-12</c:v>
                </c:pt>
                <c:pt idx="21220">
                  <c:v>4.710408110692011E-12</c:v>
                </c:pt>
                <c:pt idx="21221">
                  <c:v>4.6728829192286569E-12</c:v>
                </c:pt>
                <c:pt idx="21222">
                  <c:v>4.6109976380506538E-12</c:v>
                </c:pt>
                <c:pt idx="21223">
                  <c:v>4.5987173552256046E-12</c:v>
                </c:pt>
                <c:pt idx="21224">
                  <c:v>4.623310713790466E-12</c:v>
                </c:pt>
                <c:pt idx="21225">
                  <c:v>4.6109976380506538E-12</c:v>
                </c:pt>
                <c:pt idx="21226">
                  <c:v>4.6109976380506538E-12</c:v>
                </c:pt>
                <c:pt idx="21227">
                  <c:v>4.5016640521817914E-12</c:v>
                </c:pt>
                <c:pt idx="21228">
                  <c:v>4.5864793786592731E-12</c:v>
                </c:pt>
                <c:pt idx="21229">
                  <c:v>4.6356566700143067E-12</c:v>
                </c:pt>
                <c:pt idx="21230">
                  <c:v>4.7355987772854833E-12</c:v>
                </c:pt>
                <c:pt idx="21231">
                  <c:v>4.648025864992298E-12</c:v>
                </c:pt>
                <c:pt idx="21232">
                  <c:v>4.6728829192286569E-12</c:v>
                </c:pt>
                <c:pt idx="21233">
                  <c:v>4.7229866493045216E-12</c:v>
                </c:pt>
                <c:pt idx="21234">
                  <c:v>4.648025864992298E-12</c:v>
                </c:pt>
                <c:pt idx="21235">
                  <c:v>4.5987173552256046E-12</c:v>
                </c:pt>
                <c:pt idx="21236">
                  <c:v>4.6356566700143067E-12</c:v>
                </c:pt>
                <c:pt idx="21237">
                  <c:v>4.6109976380506538E-12</c:v>
                </c:pt>
                <c:pt idx="21238">
                  <c:v>4.5378142849998919E-12</c:v>
                </c:pt>
                <c:pt idx="21239">
                  <c:v>4.648025864992298E-12</c:v>
                </c:pt>
                <c:pt idx="21240">
                  <c:v>4.5136851666521849E-12</c:v>
                </c:pt>
                <c:pt idx="21241">
                  <c:v>4.6728829192286569E-12</c:v>
                </c:pt>
                <c:pt idx="21242">
                  <c:v>4.5620819416509234E-12</c:v>
                </c:pt>
                <c:pt idx="21243">
                  <c:v>4.4539082194194952E-12</c:v>
                </c:pt>
                <c:pt idx="21244">
                  <c:v>4.5499319340143567E-12</c:v>
                </c:pt>
                <c:pt idx="21245">
                  <c:v>4.5257383819616093E-12</c:v>
                </c:pt>
                <c:pt idx="21246">
                  <c:v>4.7229866493045216E-12</c:v>
                </c:pt>
                <c:pt idx="21247">
                  <c:v>4.5499319340143567E-12</c:v>
                </c:pt>
                <c:pt idx="21248">
                  <c:v>4.5499319340143567E-12</c:v>
                </c:pt>
                <c:pt idx="21249">
                  <c:v>4.5499319340143567E-12</c:v>
                </c:pt>
                <c:pt idx="21250">
                  <c:v>4.5016640521817914E-12</c:v>
                </c:pt>
                <c:pt idx="21251">
                  <c:v>4.5016640521817914E-12</c:v>
                </c:pt>
                <c:pt idx="21252">
                  <c:v>4.6356566700143067E-12</c:v>
                </c:pt>
                <c:pt idx="21253">
                  <c:v>4.5742643943191405E-12</c:v>
                </c:pt>
                <c:pt idx="21254">
                  <c:v>4.710408110692011E-12</c:v>
                </c:pt>
                <c:pt idx="21255">
                  <c:v>4.5499319340143567E-12</c:v>
                </c:pt>
                <c:pt idx="21256">
                  <c:v>4.4896749530575708E-12</c:v>
                </c:pt>
                <c:pt idx="21257">
                  <c:v>4.5742643943191405E-12</c:v>
                </c:pt>
                <c:pt idx="21258">
                  <c:v>4.5378142849998919E-12</c:v>
                </c:pt>
                <c:pt idx="21259">
                  <c:v>4.5499319340143567E-12</c:v>
                </c:pt>
                <c:pt idx="21260">
                  <c:v>4.648025864992298E-12</c:v>
                </c:pt>
                <c:pt idx="21261">
                  <c:v>4.5136851666521849E-12</c:v>
                </c:pt>
                <c:pt idx="21262">
                  <c:v>4.4896749530575708E-12</c:v>
                </c:pt>
                <c:pt idx="21263">
                  <c:v>4.5257383819616093E-12</c:v>
                </c:pt>
                <c:pt idx="21264">
                  <c:v>4.5136851666521849E-12</c:v>
                </c:pt>
                <c:pt idx="21265">
                  <c:v>4.7609141945389053E-12</c:v>
                </c:pt>
                <c:pt idx="21266">
                  <c:v>4.7991463137207369E-12</c:v>
                </c:pt>
                <c:pt idx="21267">
                  <c:v>4.8119618162834929E-12</c:v>
                </c:pt>
                <c:pt idx="21268">
                  <c:v>4.8376955792454226E-12</c:v>
                </c:pt>
                <c:pt idx="21269">
                  <c:v>4.7229866493045216E-12</c:v>
                </c:pt>
                <c:pt idx="21270">
                  <c:v>4.7736276031480034E-12</c:v>
                </c:pt>
                <c:pt idx="21271">
                  <c:v>4.6853612516469881E-12</c:v>
                </c:pt>
                <c:pt idx="21272">
                  <c:v>4.6356566700143067E-12</c:v>
                </c:pt>
                <c:pt idx="21273">
                  <c:v>4.7863749612785276E-12</c:v>
                </c:pt>
                <c:pt idx="21274">
                  <c:v>4.648025864992298E-12</c:v>
                </c:pt>
                <c:pt idx="21275">
                  <c:v>4.6356566700143067E-12</c:v>
                </c:pt>
                <c:pt idx="21276">
                  <c:v>4.623310713790466E-12</c:v>
                </c:pt>
                <c:pt idx="21277">
                  <c:v>4.6109976380506538E-12</c:v>
                </c:pt>
                <c:pt idx="21278">
                  <c:v>4.5987173552256046E-12</c:v>
                </c:pt>
                <c:pt idx="21279">
                  <c:v>4.7229866493045216E-12</c:v>
                </c:pt>
                <c:pt idx="21280">
                  <c:v>4.6109976380506538E-12</c:v>
                </c:pt>
                <c:pt idx="21281">
                  <c:v>4.623310713790466E-12</c:v>
                </c:pt>
                <c:pt idx="21282">
                  <c:v>4.5987173552256046E-12</c:v>
                </c:pt>
                <c:pt idx="21283">
                  <c:v>4.710408110692011E-12</c:v>
                </c:pt>
                <c:pt idx="21284">
                  <c:v>4.6728829192286569E-12</c:v>
                </c:pt>
                <c:pt idx="21285">
                  <c:v>4.623310713790466E-12</c:v>
                </c:pt>
                <c:pt idx="21286">
                  <c:v>4.6109976380506538E-12</c:v>
                </c:pt>
                <c:pt idx="21287">
                  <c:v>4.5987173552256046E-12</c:v>
                </c:pt>
                <c:pt idx="21288">
                  <c:v>4.6356566700143067E-12</c:v>
                </c:pt>
                <c:pt idx="21289">
                  <c:v>4.648025864992298E-12</c:v>
                </c:pt>
                <c:pt idx="21290">
                  <c:v>4.6604378198464901E-12</c:v>
                </c:pt>
                <c:pt idx="21291">
                  <c:v>4.623310713790466E-12</c:v>
                </c:pt>
                <c:pt idx="21292">
                  <c:v>4.5864793786592731E-12</c:v>
                </c:pt>
                <c:pt idx="21293">
                  <c:v>4.6978630719907643E-12</c:v>
                </c:pt>
                <c:pt idx="21294">
                  <c:v>4.5136851666521849E-12</c:v>
                </c:pt>
                <c:pt idx="21295">
                  <c:v>4.6356566700143067E-12</c:v>
                </c:pt>
                <c:pt idx="21296">
                  <c:v>4.5742643943191405E-12</c:v>
                </c:pt>
                <c:pt idx="21297">
                  <c:v>4.5378142849998919E-12</c:v>
                </c:pt>
                <c:pt idx="21298">
                  <c:v>4.648025864992298E-12</c:v>
                </c:pt>
                <c:pt idx="21299">
                  <c:v>4.6853612516469881E-12</c:v>
                </c:pt>
                <c:pt idx="21300">
                  <c:v>4.623310713790466E-12</c:v>
                </c:pt>
                <c:pt idx="21301">
                  <c:v>4.4896749530575708E-12</c:v>
                </c:pt>
                <c:pt idx="21302">
                  <c:v>4.623310713790466E-12</c:v>
                </c:pt>
                <c:pt idx="21303">
                  <c:v>4.7229866493045216E-12</c:v>
                </c:pt>
                <c:pt idx="21304">
                  <c:v>4.710408110692011E-12</c:v>
                </c:pt>
                <c:pt idx="21305">
                  <c:v>4.623310713790466E-12</c:v>
                </c:pt>
                <c:pt idx="21306">
                  <c:v>4.6728829192286569E-12</c:v>
                </c:pt>
                <c:pt idx="21307">
                  <c:v>4.6728829192286569E-12</c:v>
                </c:pt>
                <c:pt idx="21308">
                  <c:v>4.6604378198464901E-12</c:v>
                </c:pt>
                <c:pt idx="21309">
                  <c:v>4.5499319340143567E-12</c:v>
                </c:pt>
                <c:pt idx="21310">
                  <c:v>4.6109976380506538E-12</c:v>
                </c:pt>
                <c:pt idx="21311">
                  <c:v>4.5742643943191405E-12</c:v>
                </c:pt>
                <c:pt idx="21312">
                  <c:v>4.623310713790466E-12</c:v>
                </c:pt>
                <c:pt idx="21313">
                  <c:v>4.6356566700143067E-12</c:v>
                </c:pt>
                <c:pt idx="21314">
                  <c:v>4.6109976380506538E-12</c:v>
                </c:pt>
                <c:pt idx="21315">
                  <c:v>4.623310713790466E-12</c:v>
                </c:pt>
                <c:pt idx="21316">
                  <c:v>4.648025864992298E-12</c:v>
                </c:pt>
                <c:pt idx="21317">
                  <c:v>4.4896749530575708E-12</c:v>
                </c:pt>
                <c:pt idx="21318">
                  <c:v>4.4420463064660134E-12</c:v>
                </c:pt>
                <c:pt idx="21319">
                  <c:v>4.4777271570479925E-12</c:v>
                </c:pt>
                <c:pt idx="21320">
                  <c:v>4.4539082194194952E-12</c:v>
                </c:pt>
                <c:pt idx="21321">
                  <c:v>4.5499319340143567E-12</c:v>
                </c:pt>
                <c:pt idx="21322">
                  <c:v>4.4777271570479925E-12</c:v>
                </c:pt>
                <c:pt idx="21323">
                  <c:v>4.4420463064660134E-12</c:v>
                </c:pt>
                <c:pt idx="21324">
                  <c:v>4.4777271570479925E-12</c:v>
                </c:pt>
                <c:pt idx="21325">
                  <c:v>4.5499319340143567E-12</c:v>
                </c:pt>
                <c:pt idx="21326">
                  <c:v>4.6109976380506538E-12</c:v>
                </c:pt>
                <c:pt idx="21327">
                  <c:v>4.3715536117435069E-12</c:v>
                </c:pt>
                <c:pt idx="21328">
                  <c:v>4.4777271570479925E-12</c:v>
                </c:pt>
                <c:pt idx="21329">
                  <c:v>4.4777271570479925E-12</c:v>
                </c:pt>
                <c:pt idx="21330">
                  <c:v>4.5378142849998919E-12</c:v>
                </c:pt>
                <c:pt idx="21331">
                  <c:v>4.5016640521817914E-12</c:v>
                </c:pt>
                <c:pt idx="21332">
                  <c:v>4.5257383819616093E-12</c:v>
                </c:pt>
                <c:pt idx="21333">
                  <c:v>4.5257383819616093E-12</c:v>
                </c:pt>
                <c:pt idx="21334">
                  <c:v>4.5378142849998919E-12</c:v>
                </c:pt>
                <c:pt idx="21335">
                  <c:v>4.5016640521817914E-12</c:v>
                </c:pt>
                <c:pt idx="21336">
                  <c:v>4.5136851666521849E-12</c:v>
                </c:pt>
                <c:pt idx="21337">
                  <c:v>4.5016640521817914E-12</c:v>
                </c:pt>
                <c:pt idx="21338">
                  <c:v>4.4302252584637269E-12</c:v>
                </c:pt>
                <c:pt idx="21339">
                  <c:v>4.623310713790466E-12</c:v>
                </c:pt>
                <c:pt idx="21340">
                  <c:v>4.4539082194194952E-12</c:v>
                </c:pt>
                <c:pt idx="21341">
                  <c:v>4.5378142849998919E-12</c:v>
                </c:pt>
                <c:pt idx="21342">
                  <c:v>4.4777271570479925E-12</c:v>
                </c:pt>
                <c:pt idx="21343">
                  <c:v>4.4420463064660134E-12</c:v>
                </c:pt>
                <c:pt idx="21344">
                  <c:v>4.5378142849998919E-12</c:v>
                </c:pt>
                <c:pt idx="21345">
                  <c:v>4.5378142849998919E-12</c:v>
                </c:pt>
                <c:pt idx="21346">
                  <c:v>4.3599110304734431E-12</c:v>
                </c:pt>
                <c:pt idx="21347">
                  <c:v>4.406659003662912E-12</c:v>
                </c:pt>
                <c:pt idx="21348">
                  <c:v>4.4420463064660134E-12</c:v>
                </c:pt>
                <c:pt idx="21349">
                  <c:v>4.3949229276276593E-12</c:v>
                </c:pt>
                <c:pt idx="21350">
                  <c:v>4.406659003662912E-12</c:v>
                </c:pt>
                <c:pt idx="21351">
                  <c:v>4.5257383819616093E-12</c:v>
                </c:pt>
                <c:pt idx="21352">
                  <c:v>4.4539082194194952E-12</c:v>
                </c:pt>
                <c:pt idx="21353">
                  <c:v>4.4777271570479925E-12</c:v>
                </c:pt>
                <c:pt idx="21354">
                  <c:v>4.4539082194194952E-12</c:v>
                </c:pt>
                <c:pt idx="21355">
                  <c:v>4.4777271570479925E-12</c:v>
                </c:pt>
                <c:pt idx="21356">
                  <c:v>4.4302252584637269E-12</c:v>
                </c:pt>
                <c:pt idx="21357">
                  <c:v>4.4302252584637269E-12</c:v>
                </c:pt>
                <c:pt idx="21358">
                  <c:v>4.4184264193787396E-12</c:v>
                </c:pt>
                <c:pt idx="21359">
                  <c:v>4.4302252584637269E-12</c:v>
                </c:pt>
                <c:pt idx="21360">
                  <c:v>4.5136851666521849E-12</c:v>
                </c:pt>
                <c:pt idx="21361">
                  <c:v>4.3599110304734431E-12</c:v>
                </c:pt>
                <c:pt idx="21362">
                  <c:v>4.3482994564174462E-12</c:v>
                </c:pt>
                <c:pt idx="21363">
                  <c:v>4.4658018080848512E-12</c:v>
                </c:pt>
                <c:pt idx="21364">
                  <c:v>4.3949229276276593E-12</c:v>
                </c:pt>
                <c:pt idx="21365">
                  <c:v>4.3832272830284088E-12</c:v>
                </c:pt>
                <c:pt idx="21366">
                  <c:v>4.4420463064660134E-12</c:v>
                </c:pt>
                <c:pt idx="21367">
                  <c:v>4.406659003662912E-12</c:v>
                </c:pt>
                <c:pt idx="21368">
                  <c:v>4.406659003662912E-12</c:v>
                </c:pt>
                <c:pt idx="21369">
                  <c:v>4.4420463064660134E-12</c:v>
                </c:pt>
                <c:pt idx="21370">
                  <c:v>4.4302252584637269E-12</c:v>
                </c:pt>
                <c:pt idx="21371">
                  <c:v>4.3251780535557179E-12</c:v>
                </c:pt>
                <c:pt idx="21372">
                  <c:v>4.3482994564174462E-12</c:v>
                </c:pt>
                <c:pt idx="21373">
                  <c:v>4.5257383819616093E-12</c:v>
                </c:pt>
                <c:pt idx="21374">
                  <c:v>4.4420463064660134E-12</c:v>
                </c:pt>
                <c:pt idx="21375">
                  <c:v>4.4777271570479925E-12</c:v>
                </c:pt>
                <c:pt idx="21376">
                  <c:v>4.3599110304734431E-12</c:v>
                </c:pt>
                <c:pt idx="21377">
                  <c:v>4.2907217748726945E-12</c:v>
                </c:pt>
                <c:pt idx="21378">
                  <c:v>4.3599110304734431E-12</c:v>
                </c:pt>
                <c:pt idx="21379">
                  <c:v>4.4420463064660134E-12</c:v>
                </c:pt>
                <c:pt idx="21380">
                  <c:v>4.3367278848811872E-12</c:v>
                </c:pt>
                <c:pt idx="21381">
                  <c:v>4.4184264193787396E-12</c:v>
                </c:pt>
                <c:pt idx="21382">
                  <c:v>4.4302252584637269E-12</c:v>
                </c:pt>
                <c:pt idx="21383">
                  <c:v>4.4420463064660134E-12</c:v>
                </c:pt>
                <c:pt idx="21384">
                  <c:v>4.406659003662912E-12</c:v>
                </c:pt>
                <c:pt idx="21385">
                  <c:v>4.4302252584637269E-12</c:v>
                </c:pt>
                <c:pt idx="21386">
                  <c:v>4.4896749530575708E-12</c:v>
                </c:pt>
                <c:pt idx="21387">
                  <c:v>4.4777271570479925E-12</c:v>
                </c:pt>
                <c:pt idx="21388">
                  <c:v>4.5378142849998919E-12</c:v>
                </c:pt>
                <c:pt idx="21389">
                  <c:v>4.3832272830284088E-12</c:v>
                </c:pt>
                <c:pt idx="21390">
                  <c:v>4.4302252584637269E-12</c:v>
                </c:pt>
                <c:pt idx="21391">
                  <c:v>4.4302252584637269E-12</c:v>
                </c:pt>
                <c:pt idx="21392">
                  <c:v>4.5257383819616093E-12</c:v>
                </c:pt>
                <c:pt idx="21393">
                  <c:v>4.3949229276276593E-12</c:v>
                </c:pt>
                <c:pt idx="21394">
                  <c:v>4.4184264193787396E-12</c:v>
                </c:pt>
                <c:pt idx="21395">
                  <c:v>4.5257383819616093E-12</c:v>
                </c:pt>
                <c:pt idx="21396">
                  <c:v>4.3832272830284088E-12</c:v>
                </c:pt>
                <c:pt idx="21397">
                  <c:v>4.406659003662912E-12</c:v>
                </c:pt>
                <c:pt idx="21398">
                  <c:v>4.3021705895731048E-12</c:v>
                </c:pt>
                <c:pt idx="21399">
                  <c:v>4.406659003662912E-12</c:v>
                </c:pt>
                <c:pt idx="21400">
                  <c:v>4.4302252584637269E-12</c:v>
                </c:pt>
                <c:pt idx="21401">
                  <c:v>4.3251780535557179E-12</c:v>
                </c:pt>
                <c:pt idx="21402">
                  <c:v>4.4302252584637269E-12</c:v>
                </c:pt>
                <c:pt idx="21403">
                  <c:v>4.3021705895731048E-12</c:v>
                </c:pt>
                <c:pt idx="21404">
                  <c:v>4.4302252584637269E-12</c:v>
                </c:pt>
                <c:pt idx="21405">
                  <c:v>4.3832272830284088E-12</c:v>
                </c:pt>
                <c:pt idx="21406">
                  <c:v>4.4420463064660134E-12</c:v>
                </c:pt>
                <c:pt idx="21407">
                  <c:v>4.3832272830284088E-12</c:v>
                </c:pt>
                <c:pt idx="21408">
                  <c:v>4.3367278848811872E-12</c:v>
                </c:pt>
                <c:pt idx="21409">
                  <c:v>4.4658018080848512E-12</c:v>
                </c:pt>
                <c:pt idx="21410">
                  <c:v>4.4896749530575708E-12</c:v>
                </c:pt>
                <c:pt idx="21411">
                  <c:v>4.5136851666521849E-12</c:v>
                </c:pt>
                <c:pt idx="21412">
                  <c:v>4.4420463064660134E-12</c:v>
                </c:pt>
                <c:pt idx="21413">
                  <c:v>4.406659003662912E-12</c:v>
                </c:pt>
                <c:pt idx="21414">
                  <c:v>4.3715536117435069E-12</c:v>
                </c:pt>
                <c:pt idx="21415">
                  <c:v>4.406659003662912E-12</c:v>
                </c:pt>
                <c:pt idx="21416">
                  <c:v>4.4420463064660134E-12</c:v>
                </c:pt>
                <c:pt idx="21417">
                  <c:v>4.4184264193787396E-12</c:v>
                </c:pt>
                <c:pt idx="21418">
                  <c:v>4.4777271570479925E-12</c:v>
                </c:pt>
                <c:pt idx="21419">
                  <c:v>4.4420463064660134E-12</c:v>
                </c:pt>
                <c:pt idx="21420">
                  <c:v>4.3251780535557179E-12</c:v>
                </c:pt>
                <c:pt idx="21421">
                  <c:v>4.5378142849998919E-12</c:v>
                </c:pt>
                <c:pt idx="21422">
                  <c:v>4.4539082194194952E-12</c:v>
                </c:pt>
                <c:pt idx="21423">
                  <c:v>4.4302252584637269E-12</c:v>
                </c:pt>
                <c:pt idx="21424">
                  <c:v>4.3251780535557179E-12</c:v>
                </c:pt>
                <c:pt idx="21425">
                  <c:v>4.3715536117435069E-12</c:v>
                </c:pt>
                <c:pt idx="21426">
                  <c:v>4.3832272830284088E-12</c:v>
                </c:pt>
                <c:pt idx="21427">
                  <c:v>4.4420463064660134E-12</c:v>
                </c:pt>
                <c:pt idx="21428">
                  <c:v>4.4184264193787396E-12</c:v>
                </c:pt>
                <c:pt idx="21429">
                  <c:v>4.5016640521817914E-12</c:v>
                </c:pt>
                <c:pt idx="21430">
                  <c:v>4.3367278848811872E-12</c:v>
                </c:pt>
                <c:pt idx="21431">
                  <c:v>4.406659003662912E-12</c:v>
                </c:pt>
                <c:pt idx="21432">
                  <c:v>4.3367278848811872E-12</c:v>
                </c:pt>
                <c:pt idx="21433">
                  <c:v>4.3367278848811872E-12</c:v>
                </c:pt>
                <c:pt idx="21434">
                  <c:v>4.3832272830284088E-12</c:v>
                </c:pt>
                <c:pt idx="21435">
                  <c:v>4.3599110304734431E-12</c:v>
                </c:pt>
                <c:pt idx="21436">
                  <c:v>4.3599110304734431E-12</c:v>
                </c:pt>
                <c:pt idx="21437">
                  <c:v>4.3367278848811872E-12</c:v>
                </c:pt>
                <c:pt idx="21438">
                  <c:v>4.3482994564174462E-12</c:v>
                </c:pt>
                <c:pt idx="21439">
                  <c:v>4.5016640521817914E-12</c:v>
                </c:pt>
                <c:pt idx="21440">
                  <c:v>4.3482994564174462E-12</c:v>
                </c:pt>
                <c:pt idx="21441">
                  <c:v>4.3715536117435069E-12</c:v>
                </c:pt>
                <c:pt idx="21442">
                  <c:v>4.3599110304734431E-12</c:v>
                </c:pt>
                <c:pt idx="21443">
                  <c:v>4.3482994564174462E-12</c:v>
                </c:pt>
                <c:pt idx="21444">
                  <c:v>4.3482994564174462E-12</c:v>
                </c:pt>
                <c:pt idx="21445">
                  <c:v>4.3949229276276593E-12</c:v>
                </c:pt>
                <c:pt idx="21446">
                  <c:v>4.3251780535557179E-12</c:v>
                </c:pt>
                <c:pt idx="21447">
                  <c:v>4.2792944697523842E-12</c:v>
                </c:pt>
                <c:pt idx="21448">
                  <c:v>4.3251780535557179E-12</c:v>
                </c:pt>
                <c:pt idx="21449">
                  <c:v>4.3599110304734431E-12</c:v>
                </c:pt>
                <c:pt idx="21450">
                  <c:v>4.3599110304734431E-12</c:v>
                </c:pt>
                <c:pt idx="21451">
                  <c:v>4.3021705895731048E-12</c:v>
                </c:pt>
                <c:pt idx="21452">
                  <c:v>4.3136589824271544E-12</c:v>
                </c:pt>
                <c:pt idx="21453">
                  <c:v>4.3949229276276593E-12</c:v>
                </c:pt>
                <c:pt idx="21454">
                  <c:v>4.4302252584637269E-12</c:v>
                </c:pt>
                <c:pt idx="21455">
                  <c:v>4.4539082194194952E-12</c:v>
                </c:pt>
                <c:pt idx="21456">
                  <c:v>4.3367278848811872E-12</c:v>
                </c:pt>
                <c:pt idx="21457">
                  <c:v>4.2907217748726945E-12</c:v>
                </c:pt>
                <c:pt idx="21458">
                  <c:v>4.3482994564174462E-12</c:v>
                </c:pt>
                <c:pt idx="21459">
                  <c:v>4.2113757366340466E-12</c:v>
                </c:pt>
                <c:pt idx="21460">
                  <c:v>4.2907217748726945E-12</c:v>
                </c:pt>
                <c:pt idx="21461">
                  <c:v>4.3599110304734431E-12</c:v>
                </c:pt>
                <c:pt idx="21462">
                  <c:v>4.3136589824271544E-12</c:v>
                </c:pt>
                <c:pt idx="21463">
                  <c:v>4.3367278848811872E-12</c:v>
                </c:pt>
                <c:pt idx="21464">
                  <c:v>4.4184264193787396E-12</c:v>
                </c:pt>
                <c:pt idx="21465">
                  <c:v>4.2792944697523842E-12</c:v>
                </c:pt>
                <c:pt idx="21466">
                  <c:v>4.3251780535557179E-12</c:v>
                </c:pt>
                <c:pt idx="21467">
                  <c:v>4.406659003662912E-12</c:v>
                </c:pt>
                <c:pt idx="21468">
                  <c:v>4.3367278848811872E-12</c:v>
                </c:pt>
                <c:pt idx="21469">
                  <c:v>4.3367278848811872E-12</c:v>
                </c:pt>
                <c:pt idx="21470">
                  <c:v>4.3367278848811872E-12</c:v>
                </c:pt>
                <c:pt idx="21471">
                  <c:v>4.3482994564174462E-12</c:v>
                </c:pt>
                <c:pt idx="21472">
                  <c:v>4.4184264193787396E-12</c:v>
                </c:pt>
                <c:pt idx="21473">
                  <c:v>4.4302252584637269E-12</c:v>
                </c:pt>
                <c:pt idx="21474">
                  <c:v>4.3599110304734431E-12</c:v>
                </c:pt>
                <c:pt idx="21475">
                  <c:v>4.4184264193787396E-12</c:v>
                </c:pt>
                <c:pt idx="21476">
                  <c:v>4.4184264193787396E-12</c:v>
                </c:pt>
                <c:pt idx="21477">
                  <c:v>4.406659003662912E-12</c:v>
                </c:pt>
                <c:pt idx="21478">
                  <c:v>4.3021705895731048E-12</c:v>
                </c:pt>
                <c:pt idx="21479">
                  <c:v>4.3832272830284088E-12</c:v>
                </c:pt>
                <c:pt idx="21480">
                  <c:v>4.406659003662912E-12</c:v>
                </c:pt>
                <c:pt idx="21481">
                  <c:v>4.256531080091951E-12</c:v>
                </c:pt>
                <c:pt idx="21482">
                  <c:v>4.4658018080848512E-12</c:v>
                </c:pt>
                <c:pt idx="21483">
                  <c:v>4.4420463064660134E-12</c:v>
                </c:pt>
                <c:pt idx="21484">
                  <c:v>4.4777271570479925E-12</c:v>
                </c:pt>
                <c:pt idx="21485">
                  <c:v>4.3832272830284088E-12</c:v>
                </c:pt>
                <c:pt idx="21486">
                  <c:v>4.4184264193787396E-12</c:v>
                </c:pt>
                <c:pt idx="21487">
                  <c:v>4.3715536117435069E-12</c:v>
                </c:pt>
                <c:pt idx="21488">
                  <c:v>4.3021705895731048E-12</c:v>
                </c:pt>
                <c:pt idx="21489">
                  <c:v>4.3482994564174462E-12</c:v>
                </c:pt>
                <c:pt idx="21490">
                  <c:v>4.4302252584637269E-12</c:v>
                </c:pt>
                <c:pt idx="21491">
                  <c:v>4.5016640521817914E-12</c:v>
                </c:pt>
                <c:pt idx="21492">
                  <c:v>4.406659003662912E-12</c:v>
                </c:pt>
                <c:pt idx="21493">
                  <c:v>4.2226216735189555E-12</c:v>
                </c:pt>
                <c:pt idx="21494">
                  <c:v>4.406659003662912E-12</c:v>
                </c:pt>
                <c:pt idx="21495">
                  <c:v>4.3949229276276593E-12</c:v>
                </c:pt>
                <c:pt idx="21496">
                  <c:v>4.3949229276276593E-12</c:v>
                </c:pt>
                <c:pt idx="21497">
                  <c:v>4.3832272830284088E-12</c:v>
                </c:pt>
                <c:pt idx="21498">
                  <c:v>4.3832272830284088E-12</c:v>
                </c:pt>
                <c:pt idx="21499">
                  <c:v>4.3367278848811872E-12</c:v>
                </c:pt>
                <c:pt idx="21500">
                  <c:v>4.3599110304734431E-12</c:v>
                </c:pt>
                <c:pt idx="21501">
                  <c:v>4.4777271570479925E-12</c:v>
                </c:pt>
                <c:pt idx="21502">
                  <c:v>4.1666994229316919E-12</c:v>
                </c:pt>
                <c:pt idx="21503">
                  <c:v>4.4420463064660134E-12</c:v>
                </c:pt>
                <c:pt idx="21504">
                  <c:v>4.3367278848811872E-12</c:v>
                </c:pt>
                <c:pt idx="21505">
                  <c:v>4.3367278848811872E-12</c:v>
                </c:pt>
                <c:pt idx="21506">
                  <c:v>4.3482994564174462E-12</c:v>
                </c:pt>
                <c:pt idx="21507">
                  <c:v>4.3599110304734431E-12</c:v>
                </c:pt>
                <c:pt idx="21508">
                  <c:v>4.4420463064660134E-12</c:v>
                </c:pt>
                <c:pt idx="21509">
                  <c:v>4.4539082194194952E-12</c:v>
                </c:pt>
                <c:pt idx="21510">
                  <c:v>4.3136589824271544E-12</c:v>
                </c:pt>
                <c:pt idx="21511">
                  <c:v>4.4420463064660134E-12</c:v>
                </c:pt>
                <c:pt idx="21512">
                  <c:v>4.4896749530575708E-12</c:v>
                </c:pt>
                <c:pt idx="21513">
                  <c:v>4.3367278848811872E-12</c:v>
                </c:pt>
                <c:pt idx="21514">
                  <c:v>4.3832272830284088E-12</c:v>
                </c:pt>
                <c:pt idx="21515">
                  <c:v>4.2907217748726945E-12</c:v>
                </c:pt>
                <c:pt idx="21516">
                  <c:v>4.4539082194194952E-12</c:v>
                </c:pt>
                <c:pt idx="21517">
                  <c:v>4.406659003662912E-12</c:v>
                </c:pt>
                <c:pt idx="21518">
                  <c:v>4.4184264193787396E-12</c:v>
                </c:pt>
                <c:pt idx="21519">
                  <c:v>4.4658018080848512E-12</c:v>
                </c:pt>
                <c:pt idx="21520">
                  <c:v>4.4184264193787396E-12</c:v>
                </c:pt>
                <c:pt idx="21521">
                  <c:v>4.5257383819616093E-12</c:v>
                </c:pt>
                <c:pt idx="21522">
                  <c:v>4.5136851666521849E-12</c:v>
                </c:pt>
                <c:pt idx="21523">
                  <c:v>4.4658018080848512E-12</c:v>
                </c:pt>
                <c:pt idx="21524">
                  <c:v>4.5378142849998919E-12</c:v>
                </c:pt>
                <c:pt idx="21525">
                  <c:v>4.5257383819616093E-12</c:v>
                </c:pt>
                <c:pt idx="21526">
                  <c:v>4.5499319340143567E-12</c:v>
                </c:pt>
                <c:pt idx="21527">
                  <c:v>4.3715536117435069E-12</c:v>
                </c:pt>
                <c:pt idx="21528">
                  <c:v>4.4658018080848512E-12</c:v>
                </c:pt>
                <c:pt idx="21529">
                  <c:v>4.5987173552256046E-12</c:v>
                </c:pt>
                <c:pt idx="21530">
                  <c:v>4.4539082194194952E-12</c:v>
                </c:pt>
                <c:pt idx="21531">
                  <c:v>4.5016640521817914E-12</c:v>
                </c:pt>
                <c:pt idx="21532">
                  <c:v>4.5742643943191405E-12</c:v>
                </c:pt>
                <c:pt idx="21533">
                  <c:v>4.4896749530575708E-12</c:v>
                </c:pt>
                <c:pt idx="21534">
                  <c:v>4.5257383819616093E-12</c:v>
                </c:pt>
                <c:pt idx="21535">
                  <c:v>4.4420463064660134E-12</c:v>
                </c:pt>
                <c:pt idx="21536">
                  <c:v>4.5257383819616093E-12</c:v>
                </c:pt>
                <c:pt idx="21537">
                  <c:v>4.4777271570479925E-12</c:v>
                </c:pt>
                <c:pt idx="21538">
                  <c:v>4.4302252584637269E-12</c:v>
                </c:pt>
                <c:pt idx="21539">
                  <c:v>4.4420463064660134E-12</c:v>
                </c:pt>
                <c:pt idx="21540">
                  <c:v>4.4184264193787396E-12</c:v>
                </c:pt>
                <c:pt idx="21541">
                  <c:v>4.4302252584637269E-12</c:v>
                </c:pt>
                <c:pt idx="21542">
                  <c:v>4.3715536117435069E-12</c:v>
                </c:pt>
                <c:pt idx="21543">
                  <c:v>4.3715536117435069E-12</c:v>
                </c:pt>
                <c:pt idx="21544">
                  <c:v>4.4658018080848512E-12</c:v>
                </c:pt>
                <c:pt idx="21545">
                  <c:v>4.4658018080848512E-12</c:v>
                </c:pt>
                <c:pt idx="21546">
                  <c:v>4.4539082194194952E-12</c:v>
                </c:pt>
                <c:pt idx="21547">
                  <c:v>4.4420463064660134E-12</c:v>
                </c:pt>
                <c:pt idx="21548">
                  <c:v>4.5742643943191405E-12</c:v>
                </c:pt>
                <c:pt idx="21549">
                  <c:v>4.3251780535557179E-12</c:v>
                </c:pt>
                <c:pt idx="21550">
                  <c:v>4.5864793786592731E-12</c:v>
                </c:pt>
                <c:pt idx="21551">
                  <c:v>4.5016640521817914E-12</c:v>
                </c:pt>
                <c:pt idx="21552">
                  <c:v>4.4184264193787396E-12</c:v>
                </c:pt>
                <c:pt idx="21553">
                  <c:v>4.3949229276276593E-12</c:v>
                </c:pt>
                <c:pt idx="21554">
                  <c:v>4.4420463064660134E-12</c:v>
                </c:pt>
                <c:pt idx="21555">
                  <c:v>4.5378142849998919E-12</c:v>
                </c:pt>
                <c:pt idx="21556">
                  <c:v>4.4896749530575708E-12</c:v>
                </c:pt>
                <c:pt idx="21557">
                  <c:v>4.4420463064660134E-12</c:v>
                </c:pt>
                <c:pt idx="21558">
                  <c:v>4.5016640521817914E-12</c:v>
                </c:pt>
                <c:pt idx="21559">
                  <c:v>4.4777271570479925E-12</c:v>
                </c:pt>
                <c:pt idx="21560">
                  <c:v>4.5136851666521849E-12</c:v>
                </c:pt>
                <c:pt idx="21561">
                  <c:v>4.4658018080848512E-12</c:v>
                </c:pt>
                <c:pt idx="21562">
                  <c:v>4.4420463064660134E-12</c:v>
                </c:pt>
                <c:pt idx="21563">
                  <c:v>4.4777271570479925E-12</c:v>
                </c:pt>
                <c:pt idx="21564">
                  <c:v>4.406659003662912E-12</c:v>
                </c:pt>
                <c:pt idx="21565">
                  <c:v>4.3136589824271544E-12</c:v>
                </c:pt>
                <c:pt idx="21566">
                  <c:v>4.2452037199634138E-12</c:v>
                </c:pt>
                <c:pt idx="21567">
                  <c:v>4.256531080091951E-12</c:v>
                </c:pt>
                <c:pt idx="21568">
                  <c:v>4.3136589824271544E-12</c:v>
                </c:pt>
                <c:pt idx="21569">
                  <c:v>4.5136851666521849E-12</c:v>
                </c:pt>
                <c:pt idx="21570">
                  <c:v>4.4420463064660134E-12</c:v>
                </c:pt>
                <c:pt idx="21571">
                  <c:v>4.5864793786592731E-12</c:v>
                </c:pt>
                <c:pt idx="21572">
                  <c:v>4.6356566700143067E-12</c:v>
                </c:pt>
                <c:pt idx="21573">
                  <c:v>4.4302252584637269E-12</c:v>
                </c:pt>
                <c:pt idx="21574">
                  <c:v>4.4302252584637269E-12</c:v>
                </c:pt>
                <c:pt idx="21575">
                  <c:v>4.4896749530575708E-12</c:v>
                </c:pt>
                <c:pt idx="21576">
                  <c:v>4.3599110304734431E-12</c:v>
                </c:pt>
                <c:pt idx="21577">
                  <c:v>4.5257383819616093E-12</c:v>
                </c:pt>
                <c:pt idx="21578">
                  <c:v>4.4777271570479925E-12</c:v>
                </c:pt>
                <c:pt idx="21579">
                  <c:v>4.5378142849998919E-12</c:v>
                </c:pt>
                <c:pt idx="21580">
                  <c:v>4.4539082194194952E-12</c:v>
                </c:pt>
                <c:pt idx="21581">
                  <c:v>4.4777271570479925E-12</c:v>
                </c:pt>
                <c:pt idx="21582">
                  <c:v>4.4777271570479925E-12</c:v>
                </c:pt>
                <c:pt idx="21583">
                  <c:v>4.406659003662912E-12</c:v>
                </c:pt>
                <c:pt idx="21584">
                  <c:v>4.4184264193787396E-12</c:v>
                </c:pt>
                <c:pt idx="21585">
                  <c:v>4.3482994564174462E-12</c:v>
                </c:pt>
                <c:pt idx="21586">
                  <c:v>4.4658018080848512E-12</c:v>
                </c:pt>
                <c:pt idx="21587">
                  <c:v>4.4420463064660134E-12</c:v>
                </c:pt>
                <c:pt idx="21588">
                  <c:v>4.3021705895731048E-12</c:v>
                </c:pt>
                <c:pt idx="21589">
                  <c:v>4.406659003662912E-12</c:v>
                </c:pt>
                <c:pt idx="21590">
                  <c:v>4.5136851666521849E-12</c:v>
                </c:pt>
                <c:pt idx="21591">
                  <c:v>4.5016640521817914E-12</c:v>
                </c:pt>
                <c:pt idx="21592">
                  <c:v>4.4302252584637269E-12</c:v>
                </c:pt>
                <c:pt idx="21593">
                  <c:v>4.3482994564174462E-12</c:v>
                </c:pt>
                <c:pt idx="21594">
                  <c:v>4.3715536117435069E-12</c:v>
                </c:pt>
                <c:pt idx="21595">
                  <c:v>4.5620819416509234E-12</c:v>
                </c:pt>
                <c:pt idx="21596">
                  <c:v>4.3599110304734431E-12</c:v>
                </c:pt>
                <c:pt idx="21597">
                  <c:v>4.406659003662912E-12</c:v>
                </c:pt>
                <c:pt idx="21598">
                  <c:v>4.3599110304734431E-12</c:v>
                </c:pt>
                <c:pt idx="21599">
                  <c:v>4.4658018080848512E-12</c:v>
                </c:pt>
                <c:pt idx="21600">
                  <c:v>4.3599110304734431E-12</c:v>
                </c:pt>
                <c:pt idx="21601">
                  <c:v>4.3715536117435069E-12</c:v>
                </c:pt>
                <c:pt idx="21602">
                  <c:v>4.3367278848811872E-12</c:v>
                </c:pt>
                <c:pt idx="21603">
                  <c:v>4.3949229276276593E-12</c:v>
                </c:pt>
                <c:pt idx="21604">
                  <c:v>4.1666994229316919E-12</c:v>
                </c:pt>
                <c:pt idx="21605">
                  <c:v>4.5864793786592731E-12</c:v>
                </c:pt>
                <c:pt idx="21606">
                  <c:v>4.4777271570479925E-12</c:v>
                </c:pt>
                <c:pt idx="21607">
                  <c:v>4.4539082194194952E-12</c:v>
                </c:pt>
                <c:pt idx="21608">
                  <c:v>4.4420463064660134E-12</c:v>
                </c:pt>
                <c:pt idx="21609">
                  <c:v>4.4896749530575708E-12</c:v>
                </c:pt>
                <c:pt idx="21610">
                  <c:v>4.4539082194194952E-12</c:v>
                </c:pt>
                <c:pt idx="21611">
                  <c:v>4.5987173552256046E-12</c:v>
                </c:pt>
                <c:pt idx="21612">
                  <c:v>4.4896749530575708E-12</c:v>
                </c:pt>
                <c:pt idx="21613">
                  <c:v>4.5742643943191405E-12</c:v>
                </c:pt>
                <c:pt idx="21614">
                  <c:v>4.4896749530575708E-12</c:v>
                </c:pt>
                <c:pt idx="21615">
                  <c:v>4.4302252584637269E-12</c:v>
                </c:pt>
                <c:pt idx="21616">
                  <c:v>4.3949229276276593E-12</c:v>
                </c:pt>
                <c:pt idx="21617">
                  <c:v>4.4777271570479925E-12</c:v>
                </c:pt>
                <c:pt idx="21618">
                  <c:v>4.3482994564174462E-12</c:v>
                </c:pt>
                <c:pt idx="21619">
                  <c:v>5.3965337781602358E-12</c:v>
                </c:pt>
                <c:pt idx="21620">
                  <c:v>5.0485400846949464E-12</c:v>
                </c:pt>
                <c:pt idx="21621">
                  <c:v>4.6728829192286569E-12</c:v>
                </c:pt>
                <c:pt idx="21622">
                  <c:v>5.2967385460327027E-12</c:v>
                </c:pt>
                <c:pt idx="21623">
                  <c:v>5.3392847338915907E-12</c:v>
                </c:pt>
                <c:pt idx="21624">
                  <c:v>5.6167357308116289E-12</c:v>
                </c:pt>
                <c:pt idx="21625">
                  <c:v>5.6618404525307355E-12</c:v>
                </c:pt>
                <c:pt idx="21626">
                  <c:v>5.7073193307926893E-12</c:v>
                </c:pt>
                <c:pt idx="21627">
                  <c:v>5.6467733228447539E-12</c:v>
                </c:pt>
                <c:pt idx="21628">
                  <c:v>5.2685739665221313E-12</c:v>
                </c:pt>
                <c:pt idx="21629">
                  <c:v>5.1299494019748921E-12</c:v>
                </c:pt>
                <c:pt idx="21630">
                  <c:v>5.2826430152146043E-12</c:v>
                </c:pt>
                <c:pt idx="21631">
                  <c:v>5.0620215612251765E-12</c:v>
                </c:pt>
                <c:pt idx="21632">
                  <c:v>5.0350945128338678E-12</c:v>
                </c:pt>
                <c:pt idx="21633">
                  <c:v>4.9026131642315771E-12</c:v>
                </c:pt>
                <c:pt idx="21634">
                  <c:v>5.021684750018509E-12</c:v>
                </c:pt>
                <c:pt idx="21635">
                  <c:v>4.7355987772854833E-12</c:v>
                </c:pt>
                <c:pt idx="21636">
                  <c:v>4.7355987772854833E-12</c:v>
                </c:pt>
                <c:pt idx="21637">
                  <c:v>4.8376955792454226E-12</c:v>
                </c:pt>
                <c:pt idx="21638">
                  <c:v>4.710408110692011E-12</c:v>
                </c:pt>
                <c:pt idx="21639">
                  <c:v>5.3392847338915907E-12</c:v>
                </c:pt>
                <c:pt idx="21640">
                  <c:v>1.689359866062184E-11</c:v>
                </c:pt>
                <c:pt idx="21641">
                  <c:v>5.2685739665221313E-12</c:v>
                </c:pt>
                <c:pt idx="21642">
                  <c:v>5.0350945128338678E-12</c:v>
                </c:pt>
                <c:pt idx="21643">
                  <c:v>4.8248115409964359E-12</c:v>
                </c:pt>
                <c:pt idx="21644">
                  <c:v>5.2126823819159744E-12</c:v>
                </c:pt>
                <c:pt idx="21645">
                  <c:v>4.7482346450348566E-12</c:v>
                </c:pt>
                <c:pt idx="21646">
                  <c:v>4.6109976380506538E-12</c:v>
                </c:pt>
                <c:pt idx="21647">
                  <c:v>5.4543966599058073E-12</c:v>
                </c:pt>
                <c:pt idx="21648">
                  <c:v>5.7225480137236152E-12</c:v>
                </c:pt>
                <c:pt idx="21649">
                  <c:v>5.2545423873559067E-12</c:v>
                </c:pt>
                <c:pt idx="21650">
                  <c:v>5.0485400846949464E-12</c:v>
                </c:pt>
                <c:pt idx="21651">
                  <c:v>5.2685739665221313E-12</c:v>
                </c:pt>
                <c:pt idx="21652">
                  <c:v>5.1162977257098844E-12</c:v>
                </c:pt>
                <c:pt idx="21653">
                  <c:v>4.9949827260862814E-12</c:v>
                </c:pt>
                <c:pt idx="21654">
                  <c:v>5.0350945128338678E-12</c:v>
                </c:pt>
                <c:pt idx="21655">
                  <c:v>5.1026716976741304E-12</c:v>
                </c:pt>
                <c:pt idx="21656">
                  <c:v>5.1436482716092401E-12</c:v>
                </c:pt>
                <c:pt idx="21657">
                  <c:v>5.1436482716092401E-12</c:v>
                </c:pt>
                <c:pt idx="21658">
                  <c:v>5.2405481779248647E-12</c:v>
                </c:pt>
              </c:numCache>
            </c:numRef>
          </c:yVal>
          <c:smooth val="0"/>
        </c:ser>
        <c:ser>
          <c:idx val="0"/>
          <c:order val="0"/>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1"/>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dLbls>
          <c:showLegendKey val="0"/>
          <c:showVal val="0"/>
          <c:showCatName val="0"/>
          <c:showSerName val="0"/>
          <c:showPercent val="0"/>
          <c:showBubbleSize val="0"/>
        </c:dLbls>
        <c:axId val="101647104"/>
        <c:axId val="101649408"/>
      </c:scatterChart>
      <c:valAx>
        <c:axId val="101647104"/>
        <c:scaling>
          <c:orientation val="minMax"/>
          <c:max val="21.9"/>
          <c:min val="20.5"/>
        </c:scaling>
        <c:delete val="0"/>
        <c:axPos val="b"/>
        <c:title>
          <c:tx>
            <c:rich>
              <a:bodyPr/>
              <a:lstStyle/>
              <a:p>
                <a:pPr>
                  <a:defRPr/>
                </a:pPr>
                <a:r>
                  <a:rPr lang="en-US"/>
                  <a:t>Days</a:t>
                </a:r>
              </a:p>
            </c:rich>
          </c:tx>
          <c:layout/>
          <c:overlay val="0"/>
        </c:title>
        <c:numFmt formatCode="General" sourceLinked="1"/>
        <c:majorTickMark val="out"/>
        <c:minorTickMark val="in"/>
        <c:tickLblPos val="nextTo"/>
        <c:crossAx val="101649408"/>
        <c:crossesAt val="1.0000000000000006E-12"/>
        <c:crossBetween val="midCat"/>
        <c:majorUnit val="0.5"/>
        <c:minorUnit val="0.25"/>
      </c:valAx>
      <c:valAx>
        <c:axId val="101649408"/>
        <c:scaling>
          <c:logBase val="10"/>
          <c:orientation val="minMax"/>
          <c:max val="1.0000000000000006E-11"/>
          <c:min val="1.0000000000000006E-12"/>
        </c:scaling>
        <c:delete val="0"/>
        <c:axPos val="l"/>
        <c:minorGridlines/>
        <c:title>
          <c:tx>
            <c:rich>
              <a:bodyPr/>
              <a:lstStyle/>
              <a:p>
                <a:pPr>
                  <a:defRPr/>
                </a:pPr>
                <a:r>
                  <a:rPr lang="en-US" dirty="0" smtClean="0"/>
                  <a:t>Pressure</a:t>
                </a:r>
                <a:r>
                  <a:rPr lang="en-US" baseline="0" dirty="0" smtClean="0"/>
                  <a:t> </a:t>
                </a:r>
                <a:r>
                  <a:rPr lang="en-US" dirty="0" smtClean="0"/>
                  <a:t>(Torr</a:t>
                </a:r>
                <a:r>
                  <a:rPr lang="en-US" dirty="0"/>
                  <a:t>)</a:t>
                </a:r>
              </a:p>
            </c:rich>
          </c:tx>
          <c:layout/>
          <c:overlay val="0"/>
        </c:title>
        <c:numFmt formatCode="0.E+00" sourceLinked="0"/>
        <c:majorTickMark val="none"/>
        <c:minorTickMark val="none"/>
        <c:tickLblPos val="nextTo"/>
        <c:crossAx val="101647104"/>
        <c:crosses val="autoZero"/>
        <c:crossBetween val="midCat"/>
        <c:majorUnit val="10"/>
        <c:minorUnit val="10"/>
      </c:valAx>
    </c:plotArea>
    <c:plotVisOnly val="1"/>
    <c:dispBlanksAs val="gap"/>
    <c:showDLblsOverMax val="0"/>
  </c:chart>
  <c:txPr>
    <a:bodyPr/>
    <a:lstStyle/>
    <a:p>
      <a:pPr>
        <a:defRPr sz="16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66732283464568"/>
          <c:y val="4.1431182711833922E-2"/>
          <c:w val="0.81293878195781077"/>
          <c:h val="0.77697144232067294"/>
        </c:manualLayout>
      </c:layout>
      <c:scatterChart>
        <c:scatterStyle val="lineMarker"/>
        <c:varyColors val="0"/>
        <c:ser>
          <c:idx val="2"/>
          <c:order val="0"/>
          <c:tx>
            <c:strRef>
              <c:f>TiNGaugeCan3Oct2012a!$G$1</c:f>
              <c:strCache>
                <c:ptCount val="1"/>
                <c:pt idx="0">
                  <c:v>TiN Ext (Torr)</c:v>
                </c:pt>
              </c:strCache>
            </c:strRef>
          </c:tx>
          <c:spPr>
            <a:ln w="28575">
              <a:noFill/>
            </a:ln>
          </c:spPr>
          <c:marker>
            <c:symbol val="circle"/>
            <c:size val="2"/>
            <c:spPr>
              <a:solidFill>
                <a:srgbClr val="00B0F0"/>
              </a:solidFill>
              <a:ln>
                <a:solidFill>
                  <a:srgbClr val="00B0F0"/>
                </a:solidFill>
              </a:ln>
            </c:spPr>
          </c:marker>
          <c:xVal>
            <c:numRef>
              <c:f>TiNGaugeCan3Oct2012a!$C$2:$C$10000</c:f>
              <c:numCache>
                <c:formatCode>0.00</c:formatCode>
                <c:ptCount val="9999"/>
                <c:pt idx="0">
                  <c:v>0</c:v>
                </c:pt>
                <c:pt idx="1">
                  <c:v>1.3899999976274557E-3</c:v>
                </c:pt>
                <c:pt idx="2">
                  <c:v>2.7790000021923333E-3</c:v>
                </c:pt>
                <c:pt idx="3">
                  <c:v>4.1689999998197891E-3</c:v>
                </c:pt>
                <c:pt idx="4">
                  <c:v>5.5579999971087091E-3</c:v>
                </c:pt>
                <c:pt idx="5">
                  <c:v>6.9470000016735867E-3</c:v>
                </c:pt>
                <c:pt idx="6">
                  <c:v>8.3369999993010424E-3</c:v>
                </c:pt>
                <c:pt idx="7">
                  <c:v>9.72600000386592E-3</c:v>
                </c:pt>
                <c:pt idx="8">
                  <c:v>1.111500000115484E-2</c:v>
                </c:pt>
                <c:pt idx="9">
                  <c:v>1.2504999998782296E-2</c:v>
                </c:pt>
                <c:pt idx="10">
                  <c:v>1.3894000003347173E-2</c:v>
                </c:pt>
                <c:pt idx="11">
                  <c:v>1.5283000000636093E-2</c:v>
                </c:pt>
                <c:pt idx="12">
                  <c:v>1.6671999997925013E-2</c:v>
                </c:pt>
                <c:pt idx="13">
                  <c:v>1.8062000002828427E-2</c:v>
                </c:pt>
                <c:pt idx="14">
                  <c:v>1.9451000000117347E-2</c:v>
                </c:pt>
                <c:pt idx="15">
                  <c:v>2.0839999997406267E-2</c:v>
                </c:pt>
                <c:pt idx="16">
                  <c:v>2.2229000001971144E-2</c:v>
                </c:pt>
                <c:pt idx="17">
                  <c:v>2.36189999995986E-2</c:v>
                </c:pt>
                <c:pt idx="18">
                  <c:v>2.5008000004163478E-2</c:v>
                </c:pt>
                <c:pt idx="19">
                  <c:v>2.6397000001452398E-2</c:v>
                </c:pt>
                <c:pt idx="20">
                  <c:v>2.7786999999079853E-2</c:v>
                </c:pt>
                <c:pt idx="21">
                  <c:v>2.9176000003644731E-2</c:v>
                </c:pt>
                <c:pt idx="22">
                  <c:v>3.0565000000933651E-2</c:v>
                </c:pt>
                <c:pt idx="23">
                  <c:v>3.1953999998222571E-2</c:v>
                </c:pt>
                <c:pt idx="24">
                  <c:v>3.3344000003125984E-2</c:v>
                </c:pt>
                <c:pt idx="25">
                  <c:v>3.4733000000414904E-2</c:v>
                </c:pt>
                <c:pt idx="26">
                  <c:v>3.6121999997703824E-2</c:v>
                </c:pt>
                <c:pt idx="27">
                  <c:v>3.7512000002607238E-2</c:v>
                </c:pt>
                <c:pt idx="28">
                  <c:v>3.8900999999896158E-2</c:v>
                </c:pt>
                <c:pt idx="29">
                  <c:v>4.0289999997185078E-2</c:v>
                </c:pt>
                <c:pt idx="30">
                  <c:v>4.1680000002088491E-2</c:v>
                </c:pt>
                <c:pt idx="31">
                  <c:v>4.3068999999377411E-2</c:v>
                </c:pt>
                <c:pt idx="32">
                  <c:v>4.4458000003942288E-2</c:v>
                </c:pt>
                <c:pt idx="33">
                  <c:v>4.5847000001231208E-2</c:v>
                </c:pt>
                <c:pt idx="34">
                  <c:v>4.7236999998858664E-2</c:v>
                </c:pt>
                <c:pt idx="35">
                  <c:v>4.8626000003423542E-2</c:v>
                </c:pt>
                <c:pt idx="36">
                  <c:v>5.0015000000712462E-2</c:v>
                </c:pt>
                <c:pt idx="37">
                  <c:v>5.1403999998001382E-2</c:v>
                </c:pt>
                <c:pt idx="38">
                  <c:v>5.2794000002904795E-2</c:v>
                </c:pt>
                <c:pt idx="39">
                  <c:v>5.4183000000193715E-2</c:v>
                </c:pt>
                <c:pt idx="40">
                  <c:v>5.5571999997482635E-2</c:v>
                </c:pt>
                <c:pt idx="41">
                  <c:v>5.6962000002386048E-2</c:v>
                </c:pt>
                <c:pt idx="42">
                  <c:v>5.8350999999674968E-2</c:v>
                </c:pt>
                <c:pt idx="43">
                  <c:v>5.9740999997302424E-2</c:v>
                </c:pt>
                <c:pt idx="44">
                  <c:v>6.1130000001867302E-2</c:v>
                </c:pt>
                <c:pt idx="45">
                  <c:v>6.2519999999494758E-2</c:v>
                </c:pt>
                <c:pt idx="46">
                  <c:v>6.3909000004059635E-2</c:v>
                </c:pt>
                <c:pt idx="47">
                  <c:v>6.5299000001687091E-2</c:v>
                </c:pt>
                <c:pt idx="48">
                  <c:v>6.6687999998976011E-2</c:v>
                </c:pt>
                <c:pt idx="49">
                  <c:v>6.8077000003540888E-2</c:v>
                </c:pt>
                <c:pt idx="50">
                  <c:v>6.9466000000829808E-2</c:v>
                </c:pt>
                <c:pt idx="51">
                  <c:v>7.0855999998457264E-2</c:v>
                </c:pt>
                <c:pt idx="52">
                  <c:v>7.2245000003022142E-2</c:v>
                </c:pt>
                <c:pt idx="53">
                  <c:v>7.3634000000311062E-2</c:v>
                </c:pt>
                <c:pt idx="54">
                  <c:v>7.5022999997599982E-2</c:v>
                </c:pt>
                <c:pt idx="55">
                  <c:v>7.6413000002503395E-2</c:v>
                </c:pt>
                <c:pt idx="56">
                  <c:v>7.7801999999792315E-2</c:v>
                </c:pt>
                <c:pt idx="57">
                  <c:v>7.9191000004357193E-2</c:v>
                </c:pt>
                <c:pt idx="58">
                  <c:v>8.0581000001984648E-2</c:v>
                </c:pt>
                <c:pt idx="59">
                  <c:v>8.1969999999273568E-2</c:v>
                </c:pt>
                <c:pt idx="60">
                  <c:v>8.3359000003838446E-2</c:v>
                </c:pt>
                <c:pt idx="61">
                  <c:v>8.4749000001465902E-2</c:v>
                </c:pt>
                <c:pt idx="62">
                  <c:v>8.6137999998754822E-2</c:v>
                </c:pt>
                <c:pt idx="63">
                  <c:v>8.7527000003319699E-2</c:v>
                </c:pt>
                <c:pt idx="64">
                  <c:v>8.8916000000608619E-2</c:v>
                </c:pt>
                <c:pt idx="65">
                  <c:v>9.0305999998236075E-2</c:v>
                </c:pt>
                <c:pt idx="66">
                  <c:v>9.1695000002800953E-2</c:v>
                </c:pt>
                <c:pt idx="67">
                  <c:v>9.3084000000089873E-2</c:v>
                </c:pt>
                <c:pt idx="68">
                  <c:v>9.4472999997378793E-2</c:v>
                </c:pt>
                <c:pt idx="69">
                  <c:v>9.5863000002282206E-2</c:v>
                </c:pt>
                <c:pt idx="70">
                  <c:v>9.7251999999571126E-2</c:v>
                </c:pt>
                <c:pt idx="71">
                  <c:v>9.8641000004136004E-2</c:v>
                </c:pt>
                <c:pt idx="72">
                  <c:v>0.10003100000176346</c:v>
                </c:pt>
                <c:pt idx="73">
                  <c:v>0.10141999999905238</c:v>
                </c:pt>
                <c:pt idx="74">
                  <c:v>0.10280900000361726</c:v>
                </c:pt>
                <c:pt idx="75">
                  <c:v>0.10419800000090618</c:v>
                </c:pt>
                <c:pt idx="76">
                  <c:v>0.10558799999853363</c:v>
                </c:pt>
                <c:pt idx="77">
                  <c:v>0.10697700000309851</c:v>
                </c:pt>
                <c:pt idx="78">
                  <c:v>0.10836600000038743</c:v>
                </c:pt>
                <c:pt idx="79">
                  <c:v>0.10975499999767635</c:v>
                </c:pt>
                <c:pt idx="80">
                  <c:v>0.11114500000257976</c:v>
                </c:pt>
                <c:pt idx="81">
                  <c:v>0.11253399999986868</c:v>
                </c:pt>
                <c:pt idx="82">
                  <c:v>0.1139229999971576</c:v>
                </c:pt>
                <c:pt idx="83">
                  <c:v>0.11531200000172248</c:v>
                </c:pt>
                <c:pt idx="84">
                  <c:v>0.11670199999934994</c:v>
                </c:pt>
                <c:pt idx="85">
                  <c:v>0.11809100000391481</c:v>
                </c:pt>
                <c:pt idx="86">
                  <c:v>0.11948000000120373</c:v>
                </c:pt>
                <c:pt idx="87">
                  <c:v>0.12086999999883119</c:v>
                </c:pt>
                <c:pt idx="88">
                  <c:v>0.12225900000339607</c:v>
                </c:pt>
                <c:pt idx="89">
                  <c:v>0.12364800000068499</c:v>
                </c:pt>
                <c:pt idx="90">
                  <c:v>0.12503699999797391</c:v>
                </c:pt>
                <c:pt idx="91">
                  <c:v>0.12642700000287732</c:v>
                </c:pt>
                <c:pt idx="92">
                  <c:v>0.12781600000016624</c:v>
                </c:pt>
                <c:pt idx="93">
                  <c:v>0.12920499999745516</c:v>
                </c:pt>
                <c:pt idx="94">
                  <c:v>0.13059500000235857</c:v>
                </c:pt>
                <c:pt idx="95">
                  <c:v>0.13198399999964749</c:v>
                </c:pt>
                <c:pt idx="96">
                  <c:v>0.13337300000421237</c:v>
                </c:pt>
                <c:pt idx="97">
                  <c:v>0.13476200000150129</c:v>
                </c:pt>
                <c:pt idx="98">
                  <c:v>0.13615199999912875</c:v>
                </c:pt>
                <c:pt idx="99">
                  <c:v>0.13754200000403216</c:v>
                </c:pt>
                <c:pt idx="100">
                  <c:v>0.13893100000132108</c:v>
                </c:pt>
                <c:pt idx="101">
                  <c:v>0.14032099999894854</c:v>
                </c:pt>
                <c:pt idx="102">
                  <c:v>0.14171000000351341</c:v>
                </c:pt>
                <c:pt idx="103">
                  <c:v>0.14309900000080233</c:v>
                </c:pt>
                <c:pt idx="104">
                  <c:v>0.14448899999842979</c:v>
                </c:pt>
                <c:pt idx="105">
                  <c:v>0.14587800000299467</c:v>
                </c:pt>
                <c:pt idx="106">
                  <c:v>0.14726700000028359</c:v>
                </c:pt>
                <c:pt idx="107">
                  <c:v>0.14865699999791104</c:v>
                </c:pt>
                <c:pt idx="108">
                  <c:v>0.15004600000247592</c:v>
                </c:pt>
                <c:pt idx="109">
                  <c:v>0.15143499999976484</c:v>
                </c:pt>
                <c:pt idx="110">
                  <c:v>0.15282400000432972</c:v>
                </c:pt>
                <c:pt idx="111">
                  <c:v>0.15421400000195717</c:v>
                </c:pt>
                <c:pt idx="112">
                  <c:v>0.15560299999924609</c:v>
                </c:pt>
                <c:pt idx="113">
                  <c:v>0.15699200000381097</c:v>
                </c:pt>
                <c:pt idx="114">
                  <c:v>0.15838200000143843</c:v>
                </c:pt>
                <c:pt idx="115">
                  <c:v>0.15977099999872735</c:v>
                </c:pt>
                <c:pt idx="116">
                  <c:v>0.16116100000363076</c:v>
                </c:pt>
                <c:pt idx="117">
                  <c:v>0.16255000000091968</c:v>
                </c:pt>
                <c:pt idx="118">
                  <c:v>0.16393999999854714</c:v>
                </c:pt>
                <c:pt idx="119">
                  <c:v>0.16532900000311201</c:v>
                </c:pt>
                <c:pt idx="120">
                  <c:v>0.16671800000040093</c:v>
                </c:pt>
                <c:pt idx="121">
                  <c:v>0.16810799999802839</c:v>
                </c:pt>
                <c:pt idx="122">
                  <c:v>0.16949700000259327</c:v>
                </c:pt>
                <c:pt idx="123">
                  <c:v>0.17088700000022072</c:v>
                </c:pt>
                <c:pt idx="124">
                  <c:v>0.17227699999784818</c:v>
                </c:pt>
                <c:pt idx="125">
                  <c:v>0.17366600000241306</c:v>
                </c:pt>
                <c:pt idx="126">
                  <c:v>0.17505600000004051</c:v>
                </c:pt>
                <c:pt idx="127">
                  <c:v>0.17644499999732943</c:v>
                </c:pt>
                <c:pt idx="128">
                  <c:v>0.17783400000189431</c:v>
                </c:pt>
                <c:pt idx="129">
                  <c:v>0.17922399999952177</c:v>
                </c:pt>
                <c:pt idx="130">
                  <c:v>0.18061300000408664</c:v>
                </c:pt>
                <c:pt idx="131">
                  <c:v>0.1820030000017141</c:v>
                </c:pt>
                <c:pt idx="132">
                  <c:v>0.18339199999900302</c:v>
                </c:pt>
                <c:pt idx="133">
                  <c:v>0.1847810000035679</c:v>
                </c:pt>
                <c:pt idx="134">
                  <c:v>0.18617100000119535</c:v>
                </c:pt>
                <c:pt idx="135">
                  <c:v>0.18755999999848427</c:v>
                </c:pt>
                <c:pt idx="136">
                  <c:v>0.18895000000338769</c:v>
                </c:pt>
                <c:pt idx="137">
                  <c:v>0.19033900000067661</c:v>
                </c:pt>
                <c:pt idx="138">
                  <c:v>0.19172899999830406</c:v>
                </c:pt>
                <c:pt idx="139">
                  <c:v>0.19311800000286894</c:v>
                </c:pt>
                <c:pt idx="140">
                  <c:v>0.19450700000015786</c:v>
                </c:pt>
                <c:pt idx="141">
                  <c:v>0.19589699999778531</c:v>
                </c:pt>
                <c:pt idx="142">
                  <c:v>0.19728700000268873</c:v>
                </c:pt>
                <c:pt idx="143">
                  <c:v>0.19867599999997765</c:v>
                </c:pt>
                <c:pt idx="144">
                  <c:v>0.20006499999726657</c:v>
                </c:pt>
                <c:pt idx="145">
                  <c:v>0.20145500000216998</c:v>
                </c:pt>
                <c:pt idx="146">
                  <c:v>0.20284299999912037</c:v>
                </c:pt>
                <c:pt idx="147">
                  <c:v>0.20423100000334671</c:v>
                </c:pt>
                <c:pt idx="148">
                  <c:v>0.20562100000097416</c:v>
                </c:pt>
                <c:pt idx="149">
                  <c:v>0.20700999999826308</c:v>
                </c:pt>
                <c:pt idx="150">
                  <c:v>0.20839900000282796</c:v>
                </c:pt>
                <c:pt idx="151">
                  <c:v>0.20978800000011688</c:v>
                </c:pt>
                <c:pt idx="152">
                  <c:v>0.2111769999974058</c:v>
                </c:pt>
                <c:pt idx="153">
                  <c:v>0.21256800000264775</c:v>
                </c:pt>
                <c:pt idx="154">
                  <c:v>0.21395699999993667</c:v>
                </c:pt>
                <c:pt idx="155">
                  <c:v>0.21534799999790266</c:v>
                </c:pt>
                <c:pt idx="156">
                  <c:v>0.21673900000314461</c:v>
                </c:pt>
                <c:pt idx="157">
                  <c:v>0.21812900000077207</c:v>
                </c:pt>
                <c:pt idx="158">
                  <c:v>0.21951999999873806</c:v>
                </c:pt>
                <c:pt idx="159">
                  <c:v>0.22091000000364147</c:v>
                </c:pt>
                <c:pt idx="160">
                  <c:v>0.222302000001946</c:v>
                </c:pt>
                <c:pt idx="161">
                  <c:v>0.22369199999957345</c:v>
                </c:pt>
                <c:pt idx="162">
                  <c:v>0.22508199999720091</c:v>
                </c:pt>
                <c:pt idx="163">
                  <c:v>0.22647200000210432</c:v>
                </c:pt>
                <c:pt idx="164">
                  <c:v>0.22786099999939324</c:v>
                </c:pt>
                <c:pt idx="165">
                  <c:v>0.22925799999939045</c:v>
                </c:pt>
                <c:pt idx="166">
                  <c:v>0.23064700000395533</c:v>
                </c:pt>
                <c:pt idx="167">
                  <c:v>0.23203700000158278</c:v>
                </c:pt>
                <c:pt idx="168">
                  <c:v>0.2334259999988717</c:v>
                </c:pt>
                <c:pt idx="169">
                  <c:v>0.23481500000343658</c:v>
                </c:pt>
                <c:pt idx="170">
                  <c:v>0.23620500000106404</c:v>
                </c:pt>
                <c:pt idx="171">
                  <c:v>0.23759399999835296</c:v>
                </c:pt>
                <c:pt idx="172">
                  <c:v>0.23898300000291783</c:v>
                </c:pt>
                <c:pt idx="173">
                  <c:v>0.24037300000054529</c:v>
                </c:pt>
                <c:pt idx="174">
                  <c:v>0.24176199999783421</c:v>
                </c:pt>
                <c:pt idx="175">
                  <c:v>0.24315100000239909</c:v>
                </c:pt>
                <c:pt idx="176">
                  <c:v>0.24454100000002654</c:v>
                </c:pt>
                <c:pt idx="177">
                  <c:v>0.24592999999731546</c:v>
                </c:pt>
                <c:pt idx="178">
                  <c:v>0.24731900000188034</c:v>
                </c:pt>
                <c:pt idx="179">
                  <c:v>0.24870799999916926</c:v>
                </c:pt>
                <c:pt idx="180">
                  <c:v>0.25009800000407267</c:v>
                </c:pt>
                <c:pt idx="181">
                  <c:v>0.25148700000136159</c:v>
                </c:pt>
                <c:pt idx="182">
                  <c:v>0.25287599999865051</c:v>
                </c:pt>
                <c:pt idx="183">
                  <c:v>0.25426600000355393</c:v>
                </c:pt>
                <c:pt idx="184">
                  <c:v>0.25565500000084285</c:v>
                </c:pt>
                <c:pt idx="185">
                  <c:v>0.25704399999813177</c:v>
                </c:pt>
                <c:pt idx="186">
                  <c:v>0.25843300000269664</c:v>
                </c:pt>
                <c:pt idx="187">
                  <c:v>0.2598230000003241</c:v>
                </c:pt>
                <c:pt idx="188">
                  <c:v>0.26121199999761302</c:v>
                </c:pt>
                <c:pt idx="189">
                  <c:v>0.2626010000021779</c:v>
                </c:pt>
                <c:pt idx="190">
                  <c:v>0.26398999999946682</c:v>
                </c:pt>
                <c:pt idx="191">
                  <c:v>0.26537999999709427</c:v>
                </c:pt>
                <c:pt idx="192">
                  <c:v>0.26676900000165915</c:v>
                </c:pt>
                <c:pt idx="193">
                  <c:v>0.26815799999894807</c:v>
                </c:pt>
                <c:pt idx="194">
                  <c:v>0.26954800000385148</c:v>
                </c:pt>
                <c:pt idx="195">
                  <c:v>0.2709370000011404</c:v>
                </c:pt>
                <c:pt idx="196">
                  <c:v>0.27232599999842932</c:v>
                </c:pt>
                <c:pt idx="197">
                  <c:v>0.2737150000029942</c:v>
                </c:pt>
                <c:pt idx="198">
                  <c:v>0.27510500000062166</c:v>
                </c:pt>
                <c:pt idx="199">
                  <c:v>0.27649399999791058</c:v>
                </c:pt>
                <c:pt idx="200">
                  <c:v>0.27788300000247546</c:v>
                </c:pt>
                <c:pt idx="201">
                  <c:v>0.27927300000010291</c:v>
                </c:pt>
                <c:pt idx="202">
                  <c:v>0.28066199999739183</c:v>
                </c:pt>
                <c:pt idx="203">
                  <c:v>0.28205100000195671</c:v>
                </c:pt>
                <c:pt idx="204">
                  <c:v>0.28343999999924563</c:v>
                </c:pt>
                <c:pt idx="205">
                  <c:v>0.28483000000414904</c:v>
                </c:pt>
                <c:pt idx="206">
                  <c:v>0.28621900000143796</c:v>
                </c:pt>
                <c:pt idx="207">
                  <c:v>0.28760799999872688</c:v>
                </c:pt>
                <c:pt idx="208">
                  <c:v>0.2889980000036303</c:v>
                </c:pt>
                <c:pt idx="209">
                  <c:v>0.29038700000091922</c:v>
                </c:pt>
                <c:pt idx="210">
                  <c:v>0.29177599999820814</c:v>
                </c:pt>
                <c:pt idx="211">
                  <c:v>0.29316600000311155</c:v>
                </c:pt>
                <c:pt idx="212">
                  <c:v>0.29455500000040047</c:v>
                </c:pt>
                <c:pt idx="213">
                  <c:v>0.29594399999768939</c:v>
                </c:pt>
                <c:pt idx="214">
                  <c:v>0.29733300000225427</c:v>
                </c:pt>
                <c:pt idx="215">
                  <c:v>0.29872299999988172</c:v>
                </c:pt>
                <c:pt idx="216">
                  <c:v>0.30011199999717064</c:v>
                </c:pt>
                <c:pt idx="217">
                  <c:v>0.30150200000207406</c:v>
                </c:pt>
                <c:pt idx="218">
                  <c:v>0.30289199999970151</c:v>
                </c:pt>
                <c:pt idx="219">
                  <c:v>0.30428199999732897</c:v>
                </c:pt>
                <c:pt idx="220">
                  <c:v>0.30567100000189384</c:v>
                </c:pt>
                <c:pt idx="221">
                  <c:v>0.3070609999995213</c:v>
                </c:pt>
                <c:pt idx="222">
                  <c:v>0.30845000000408618</c:v>
                </c:pt>
                <c:pt idx="223">
                  <c:v>0.30984000000171363</c:v>
                </c:pt>
                <c:pt idx="224">
                  <c:v>0.31122999999934109</c:v>
                </c:pt>
                <c:pt idx="225">
                  <c:v>0.3126200000042445</c:v>
                </c:pt>
                <c:pt idx="226">
                  <c:v>0.31401000000187196</c:v>
                </c:pt>
                <c:pt idx="227">
                  <c:v>0.31539899999916088</c:v>
                </c:pt>
                <c:pt idx="228">
                  <c:v>0.31678800000372576</c:v>
                </c:pt>
                <c:pt idx="229">
                  <c:v>0.31817800000135321</c:v>
                </c:pt>
                <c:pt idx="230">
                  <c:v>0.31956799999898067</c:v>
                </c:pt>
                <c:pt idx="231">
                  <c:v>0.32095700000354555</c:v>
                </c:pt>
                <c:pt idx="232">
                  <c:v>0.322347000001173</c:v>
                </c:pt>
                <c:pt idx="233">
                  <c:v>0.32373599999846192</c:v>
                </c:pt>
                <c:pt idx="234">
                  <c:v>0.32512600000336533</c:v>
                </c:pt>
                <c:pt idx="235">
                  <c:v>0.32651600000099279</c:v>
                </c:pt>
                <c:pt idx="236">
                  <c:v>0.32790499999828171</c:v>
                </c:pt>
                <c:pt idx="237">
                  <c:v>0.32929500000318512</c:v>
                </c:pt>
                <c:pt idx="238">
                  <c:v>0.33068500000081258</c:v>
                </c:pt>
                <c:pt idx="239">
                  <c:v>0.3320739999981015</c:v>
                </c:pt>
                <c:pt idx="240">
                  <c:v>0.33346400000300491</c:v>
                </c:pt>
                <c:pt idx="241">
                  <c:v>0.33485300000029383</c:v>
                </c:pt>
                <c:pt idx="242">
                  <c:v>0.33624299999792129</c:v>
                </c:pt>
                <c:pt idx="243">
                  <c:v>0.33763200000248617</c:v>
                </c:pt>
                <c:pt idx="244">
                  <c:v>0.33902200000011362</c:v>
                </c:pt>
                <c:pt idx="245">
                  <c:v>0.34041099999740254</c:v>
                </c:pt>
                <c:pt idx="246">
                  <c:v>0.34180100000230595</c:v>
                </c:pt>
                <c:pt idx="247">
                  <c:v>0.34319099999993341</c:v>
                </c:pt>
                <c:pt idx="248">
                  <c:v>0.34457999999722233</c:v>
                </c:pt>
                <c:pt idx="249">
                  <c:v>0.34597000000212574</c:v>
                </c:pt>
                <c:pt idx="250">
                  <c:v>0.34735899999941466</c:v>
                </c:pt>
                <c:pt idx="251">
                  <c:v>0.34874900000431808</c:v>
                </c:pt>
                <c:pt idx="252">
                  <c:v>0.350138000001607</c:v>
                </c:pt>
                <c:pt idx="253">
                  <c:v>0.35152699999889592</c:v>
                </c:pt>
                <c:pt idx="254">
                  <c:v>0.35291600000346079</c:v>
                </c:pt>
                <c:pt idx="255">
                  <c:v>0.35430600000108825</c:v>
                </c:pt>
                <c:pt idx="256">
                  <c:v>0.35569499999837717</c:v>
                </c:pt>
                <c:pt idx="257">
                  <c:v>0.35708400000294205</c:v>
                </c:pt>
                <c:pt idx="258">
                  <c:v>0.35847300000023097</c:v>
                </c:pt>
                <c:pt idx="259">
                  <c:v>0.35986299999785842</c:v>
                </c:pt>
                <c:pt idx="260">
                  <c:v>0.3612520000024233</c:v>
                </c:pt>
                <c:pt idx="261">
                  <c:v>0.36264099999971222</c:v>
                </c:pt>
                <c:pt idx="262">
                  <c:v>0.36403099999733968</c:v>
                </c:pt>
                <c:pt idx="263">
                  <c:v>0.36542000000190455</c:v>
                </c:pt>
                <c:pt idx="264">
                  <c:v>0.36680899999919347</c:v>
                </c:pt>
                <c:pt idx="265">
                  <c:v>0.36819900000409689</c:v>
                </c:pt>
                <c:pt idx="266">
                  <c:v>0.36958800000138581</c:v>
                </c:pt>
                <c:pt idx="267">
                  <c:v>0.37097699999867473</c:v>
                </c:pt>
                <c:pt idx="268">
                  <c:v>0.37236600000323961</c:v>
                </c:pt>
                <c:pt idx="269">
                  <c:v>0.37375600000086706</c:v>
                </c:pt>
                <c:pt idx="270">
                  <c:v>0.37514499999815598</c:v>
                </c:pt>
                <c:pt idx="271">
                  <c:v>0.37653400000272086</c:v>
                </c:pt>
                <c:pt idx="272">
                  <c:v>0.37792400000034831</c:v>
                </c:pt>
                <c:pt idx="273">
                  <c:v>0.37931299999763723</c:v>
                </c:pt>
                <c:pt idx="274">
                  <c:v>0.38070300000254065</c:v>
                </c:pt>
                <c:pt idx="275">
                  <c:v>0.38209199999982957</c:v>
                </c:pt>
                <c:pt idx="276">
                  <c:v>0.38348099999711849</c:v>
                </c:pt>
                <c:pt idx="277">
                  <c:v>0.38487000000168337</c:v>
                </c:pt>
                <c:pt idx="278">
                  <c:v>0.38625999999931082</c:v>
                </c:pt>
                <c:pt idx="279">
                  <c:v>0.3876490000038757</c:v>
                </c:pt>
                <c:pt idx="280">
                  <c:v>0.38903800000116462</c:v>
                </c:pt>
                <c:pt idx="281">
                  <c:v>0.39042799999879207</c:v>
                </c:pt>
                <c:pt idx="282">
                  <c:v>0.39181700000335695</c:v>
                </c:pt>
                <c:pt idx="283">
                  <c:v>0.39320600000064587</c:v>
                </c:pt>
                <c:pt idx="284">
                  <c:v>0.39459499999793479</c:v>
                </c:pt>
                <c:pt idx="285">
                  <c:v>0.39598500000283821</c:v>
                </c:pt>
                <c:pt idx="286">
                  <c:v>0.39737400000012713</c:v>
                </c:pt>
                <c:pt idx="287">
                  <c:v>0.39876299999741605</c:v>
                </c:pt>
                <c:pt idx="288">
                  <c:v>0.40015300000231946</c:v>
                </c:pt>
                <c:pt idx="289">
                  <c:v>0.40154199999960838</c:v>
                </c:pt>
                <c:pt idx="290">
                  <c:v>0.40293100000417326</c:v>
                </c:pt>
                <c:pt idx="291">
                  <c:v>0.40432000000146218</c:v>
                </c:pt>
                <c:pt idx="292">
                  <c:v>0.40570999999908963</c:v>
                </c:pt>
                <c:pt idx="293">
                  <c:v>0.40709900000365451</c:v>
                </c:pt>
                <c:pt idx="294">
                  <c:v>0.40848800000094343</c:v>
                </c:pt>
                <c:pt idx="295">
                  <c:v>0.40987699999823235</c:v>
                </c:pt>
                <c:pt idx="296">
                  <c:v>0.41126700000313576</c:v>
                </c:pt>
                <c:pt idx="297">
                  <c:v>0.41265600000042468</c:v>
                </c:pt>
                <c:pt idx="298">
                  <c:v>0.4140449999977136</c:v>
                </c:pt>
                <c:pt idx="299">
                  <c:v>0.41543500000261702</c:v>
                </c:pt>
                <c:pt idx="300">
                  <c:v>0.41682399999990594</c:v>
                </c:pt>
                <c:pt idx="301">
                  <c:v>0.41821299999719486</c:v>
                </c:pt>
                <c:pt idx="302">
                  <c:v>0.41960200000175973</c:v>
                </c:pt>
                <c:pt idx="303">
                  <c:v>0.42099199999938719</c:v>
                </c:pt>
                <c:pt idx="304">
                  <c:v>0.42238100000395207</c:v>
                </c:pt>
                <c:pt idx="305">
                  <c:v>0.42377000000124099</c:v>
                </c:pt>
                <c:pt idx="306">
                  <c:v>0.42515999999886844</c:v>
                </c:pt>
                <c:pt idx="307">
                  <c:v>0.42654900000343332</c:v>
                </c:pt>
                <c:pt idx="308">
                  <c:v>0.42793800000072224</c:v>
                </c:pt>
                <c:pt idx="309">
                  <c:v>0.42932699999801116</c:v>
                </c:pt>
                <c:pt idx="310">
                  <c:v>0.43071700000291457</c:v>
                </c:pt>
                <c:pt idx="311">
                  <c:v>0.43210600000020349</c:v>
                </c:pt>
                <c:pt idx="312">
                  <c:v>0.43349499999749241</c:v>
                </c:pt>
                <c:pt idx="313">
                  <c:v>0.43488400000205729</c:v>
                </c:pt>
                <c:pt idx="314">
                  <c:v>0.43627399999968475</c:v>
                </c:pt>
                <c:pt idx="315">
                  <c:v>0.43766300000424962</c:v>
                </c:pt>
                <c:pt idx="316">
                  <c:v>0.43905200000153854</c:v>
                </c:pt>
                <c:pt idx="317">
                  <c:v>0.440441999999166</c:v>
                </c:pt>
                <c:pt idx="318">
                  <c:v>0.44183100000373088</c:v>
                </c:pt>
                <c:pt idx="319">
                  <c:v>0.4432200000010198</c:v>
                </c:pt>
                <c:pt idx="320">
                  <c:v>0.44460999999864725</c:v>
                </c:pt>
                <c:pt idx="321">
                  <c:v>0.44599900000321213</c:v>
                </c:pt>
                <c:pt idx="322">
                  <c:v>0.44738800000050105</c:v>
                </c:pt>
                <c:pt idx="323">
                  <c:v>0.44877699999778997</c:v>
                </c:pt>
                <c:pt idx="324">
                  <c:v>0.45016700000269338</c:v>
                </c:pt>
                <c:pt idx="325">
                  <c:v>0.4515559999999823</c:v>
                </c:pt>
                <c:pt idx="326">
                  <c:v>0.45294499999727122</c:v>
                </c:pt>
                <c:pt idx="327">
                  <c:v>0.45433500000217464</c:v>
                </c:pt>
                <c:pt idx="328">
                  <c:v>0.45572399999946356</c:v>
                </c:pt>
                <c:pt idx="329">
                  <c:v>0.45711300000402844</c:v>
                </c:pt>
                <c:pt idx="330">
                  <c:v>0.45850200000131736</c:v>
                </c:pt>
                <c:pt idx="331">
                  <c:v>0.45989199999894481</c:v>
                </c:pt>
                <c:pt idx="332">
                  <c:v>0.46128100000350969</c:v>
                </c:pt>
                <c:pt idx="333">
                  <c:v>0.46267000000079861</c:v>
                </c:pt>
                <c:pt idx="334">
                  <c:v>0.46405899999808753</c:v>
                </c:pt>
                <c:pt idx="335">
                  <c:v>0.46544900000299094</c:v>
                </c:pt>
                <c:pt idx="336">
                  <c:v>0.46683800000027986</c:v>
                </c:pt>
                <c:pt idx="337">
                  <c:v>0.46822699999756878</c:v>
                </c:pt>
                <c:pt idx="338">
                  <c:v>0.4696170000024722</c:v>
                </c:pt>
                <c:pt idx="339">
                  <c:v>0.47100599999976112</c:v>
                </c:pt>
                <c:pt idx="340">
                  <c:v>0.47239500000432599</c:v>
                </c:pt>
                <c:pt idx="341">
                  <c:v>0.47378500000195345</c:v>
                </c:pt>
                <c:pt idx="342">
                  <c:v>0.47517399999924237</c:v>
                </c:pt>
                <c:pt idx="343">
                  <c:v>0.47656300000380725</c:v>
                </c:pt>
                <c:pt idx="344">
                  <c:v>0.47795200000109617</c:v>
                </c:pt>
                <c:pt idx="345">
                  <c:v>0.47934199999872362</c:v>
                </c:pt>
                <c:pt idx="346">
                  <c:v>0.4807310000032885</c:v>
                </c:pt>
                <c:pt idx="347">
                  <c:v>0.48212000000057742</c:v>
                </c:pt>
                <c:pt idx="348">
                  <c:v>0.48350999999820488</c:v>
                </c:pt>
                <c:pt idx="349">
                  <c:v>0.48490000000310829</c:v>
                </c:pt>
                <c:pt idx="350">
                  <c:v>0.48629000000073574</c:v>
                </c:pt>
                <c:pt idx="351">
                  <c:v>0.4876799999983632</c:v>
                </c:pt>
                <c:pt idx="352">
                  <c:v>0.48907000000326661</c:v>
                </c:pt>
                <c:pt idx="353">
                  <c:v>0.49046000000089407</c:v>
                </c:pt>
                <c:pt idx="354">
                  <c:v>0.49184899999818299</c:v>
                </c:pt>
                <c:pt idx="355">
                  <c:v>0.49323800000274787</c:v>
                </c:pt>
                <c:pt idx="356">
                  <c:v>0.49462800000037532</c:v>
                </c:pt>
                <c:pt idx="357">
                  <c:v>0.49601799999800278</c:v>
                </c:pt>
                <c:pt idx="358">
                  <c:v>0.49740700000256766</c:v>
                </c:pt>
                <c:pt idx="359">
                  <c:v>0.49879599999985658</c:v>
                </c:pt>
                <c:pt idx="360">
                  <c:v>0.50018599999748403</c:v>
                </c:pt>
                <c:pt idx="361">
                  <c:v>0.50157500000204891</c:v>
                </c:pt>
                <c:pt idx="362">
                  <c:v>0.50296399999933783</c:v>
                </c:pt>
                <c:pt idx="363">
                  <c:v>0.50435300000390271</c:v>
                </c:pt>
                <c:pt idx="364">
                  <c:v>0.50574300000153016</c:v>
                </c:pt>
                <c:pt idx="365">
                  <c:v>0.50713199999881908</c:v>
                </c:pt>
                <c:pt idx="366">
                  <c:v>0.50852100000338396</c:v>
                </c:pt>
                <c:pt idx="367">
                  <c:v>0.50991100000101142</c:v>
                </c:pt>
                <c:pt idx="368">
                  <c:v>0.51129999999830034</c:v>
                </c:pt>
                <c:pt idx="369">
                  <c:v>0.51268900000286521</c:v>
                </c:pt>
                <c:pt idx="370">
                  <c:v>0.51407800000015413</c:v>
                </c:pt>
                <c:pt idx="371">
                  <c:v>0.51546799999778159</c:v>
                </c:pt>
                <c:pt idx="372">
                  <c:v>0.51685700000234647</c:v>
                </c:pt>
                <c:pt idx="373">
                  <c:v>0.51824699999997392</c:v>
                </c:pt>
                <c:pt idx="374">
                  <c:v>0.51963599999726284</c:v>
                </c:pt>
                <c:pt idx="375">
                  <c:v>0.52102500000182772</c:v>
                </c:pt>
                <c:pt idx="376">
                  <c:v>0.52241399999911664</c:v>
                </c:pt>
                <c:pt idx="377">
                  <c:v>0.52380400000402005</c:v>
                </c:pt>
                <c:pt idx="378">
                  <c:v>0.52519300000130897</c:v>
                </c:pt>
                <c:pt idx="379">
                  <c:v>0.52658199999859789</c:v>
                </c:pt>
                <c:pt idx="380">
                  <c:v>0.52797100000316277</c:v>
                </c:pt>
                <c:pt idx="381">
                  <c:v>0.52936100000079023</c:v>
                </c:pt>
                <c:pt idx="382">
                  <c:v>0.53074999999807915</c:v>
                </c:pt>
                <c:pt idx="383">
                  <c:v>0.53213900000264402</c:v>
                </c:pt>
                <c:pt idx="384">
                  <c:v>0.53352900000027148</c:v>
                </c:pt>
                <c:pt idx="385">
                  <c:v>0.5349179999975604</c:v>
                </c:pt>
                <c:pt idx="386">
                  <c:v>0.53630700000212528</c:v>
                </c:pt>
                <c:pt idx="387">
                  <c:v>0.53769699999975273</c:v>
                </c:pt>
                <c:pt idx="388">
                  <c:v>0.53908600000431761</c:v>
                </c:pt>
                <c:pt idx="389">
                  <c:v>0.54047500000160653</c:v>
                </c:pt>
                <c:pt idx="390">
                  <c:v>0.54186399999889545</c:v>
                </c:pt>
                <c:pt idx="391">
                  <c:v>0.54325400000379886</c:v>
                </c:pt>
                <c:pt idx="392">
                  <c:v>0.54464300000108778</c:v>
                </c:pt>
                <c:pt idx="393">
                  <c:v>0.5460319999983767</c:v>
                </c:pt>
                <c:pt idx="394">
                  <c:v>0.54742200000328012</c:v>
                </c:pt>
                <c:pt idx="395">
                  <c:v>0.54881100000056904</c:v>
                </c:pt>
                <c:pt idx="396">
                  <c:v>0.55019999999785796</c:v>
                </c:pt>
                <c:pt idx="397">
                  <c:v>0.55159000000276137</c:v>
                </c:pt>
                <c:pt idx="398">
                  <c:v>0.55297900000005029</c:v>
                </c:pt>
                <c:pt idx="399">
                  <c:v>0.55436799999733921</c:v>
                </c:pt>
                <c:pt idx="400">
                  <c:v>0.55575700000190409</c:v>
                </c:pt>
                <c:pt idx="401">
                  <c:v>0.55714699999953154</c:v>
                </c:pt>
                <c:pt idx="402">
                  <c:v>0.55853600000409642</c:v>
                </c:pt>
                <c:pt idx="403">
                  <c:v>0.55992500000138534</c:v>
                </c:pt>
                <c:pt idx="404">
                  <c:v>0.56131399999867426</c:v>
                </c:pt>
                <c:pt idx="405">
                  <c:v>0.56270400000357768</c:v>
                </c:pt>
                <c:pt idx="406">
                  <c:v>0.5640930000008666</c:v>
                </c:pt>
                <c:pt idx="407">
                  <c:v>0.56548199999815552</c:v>
                </c:pt>
                <c:pt idx="408">
                  <c:v>0.56687200000305893</c:v>
                </c:pt>
                <c:pt idx="409">
                  <c:v>0.56826100000034785</c:v>
                </c:pt>
                <c:pt idx="410">
                  <c:v>0.56964999999763677</c:v>
                </c:pt>
                <c:pt idx="411">
                  <c:v>0.57103900000220165</c:v>
                </c:pt>
                <c:pt idx="412">
                  <c:v>0.5724289999998291</c:v>
                </c:pt>
                <c:pt idx="413">
                  <c:v>0.57381799999711802</c:v>
                </c:pt>
                <c:pt idx="414">
                  <c:v>0.5752070000016829</c:v>
                </c:pt>
                <c:pt idx="415">
                  <c:v>0.57659699999931036</c:v>
                </c:pt>
                <c:pt idx="416">
                  <c:v>0.57798600000387523</c:v>
                </c:pt>
                <c:pt idx="417">
                  <c:v>0.57937500000116415</c:v>
                </c:pt>
                <c:pt idx="418">
                  <c:v>0.58076399999845307</c:v>
                </c:pt>
                <c:pt idx="419">
                  <c:v>0.58215200000267942</c:v>
                </c:pt>
                <c:pt idx="420">
                  <c:v>0.5835399999996298</c:v>
                </c:pt>
                <c:pt idx="421">
                  <c:v>0.58492800000385614</c:v>
                </c:pt>
                <c:pt idx="422">
                  <c:v>0.58631700000114506</c:v>
                </c:pt>
                <c:pt idx="423">
                  <c:v>0.58770599999843398</c:v>
                </c:pt>
                <c:pt idx="424">
                  <c:v>0.58909500000299886</c:v>
                </c:pt>
                <c:pt idx="425">
                  <c:v>0.59048400000028778</c:v>
                </c:pt>
                <c:pt idx="426">
                  <c:v>0.5918729999975767</c:v>
                </c:pt>
                <c:pt idx="427">
                  <c:v>0.59326200000214158</c:v>
                </c:pt>
                <c:pt idx="428">
                  <c:v>0.59465199999976903</c:v>
                </c:pt>
                <c:pt idx="429">
                  <c:v>0.59604100000433391</c:v>
                </c:pt>
                <c:pt idx="430">
                  <c:v>0.59743000000162283</c:v>
                </c:pt>
                <c:pt idx="431">
                  <c:v>0.59881899999891175</c:v>
                </c:pt>
                <c:pt idx="432">
                  <c:v>0.60020900000381516</c:v>
                </c:pt>
                <c:pt idx="433">
                  <c:v>0.60159800000110408</c:v>
                </c:pt>
                <c:pt idx="434">
                  <c:v>0.602986999998393</c:v>
                </c:pt>
                <c:pt idx="435">
                  <c:v>0.60437600000295788</c:v>
                </c:pt>
                <c:pt idx="436">
                  <c:v>0.60576600000058534</c:v>
                </c:pt>
                <c:pt idx="437">
                  <c:v>0.60715499999787426</c:v>
                </c:pt>
                <c:pt idx="438">
                  <c:v>0.60854400000243913</c:v>
                </c:pt>
                <c:pt idx="439">
                  <c:v>0.60993400000006659</c:v>
                </c:pt>
                <c:pt idx="440">
                  <c:v>0.61132299999735551</c:v>
                </c:pt>
                <c:pt idx="441">
                  <c:v>0.61271200000192039</c:v>
                </c:pt>
                <c:pt idx="442">
                  <c:v>0.61410099999920931</c:v>
                </c:pt>
                <c:pt idx="443">
                  <c:v>0.61549100000411272</c:v>
                </c:pt>
                <c:pt idx="444">
                  <c:v>0.61688000000140164</c:v>
                </c:pt>
                <c:pt idx="445">
                  <c:v>0.61826899999869056</c:v>
                </c:pt>
                <c:pt idx="446">
                  <c:v>0.61965800000325544</c:v>
                </c:pt>
                <c:pt idx="447">
                  <c:v>0.62104800000088289</c:v>
                </c:pt>
                <c:pt idx="448">
                  <c:v>0.62243699999817181</c:v>
                </c:pt>
                <c:pt idx="449">
                  <c:v>0.62382600000273669</c:v>
                </c:pt>
                <c:pt idx="450">
                  <c:v>0.62521600000036415</c:v>
                </c:pt>
                <c:pt idx="451">
                  <c:v>0.62660499999765307</c:v>
                </c:pt>
                <c:pt idx="452">
                  <c:v>0.62799400000221794</c:v>
                </c:pt>
                <c:pt idx="453">
                  <c:v>0.62938299999950686</c:v>
                </c:pt>
                <c:pt idx="454">
                  <c:v>0.63077299999713432</c:v>
                </c:pt>
                <c:pt idx="455">
                  <c:v>0.6321620000016992</c:v>
                </c:pt>
                <c:pt idx="456">
                  <c:v>0.63355099999898812</c:v>
                </c:pt>
                <c:pt idx="457">
                  <c:v>0.63494100000389153</c:v>
                </c:pt>
                <c:pt idx="458">
                  <c:v>0.63633000000118045</c:v>
                </c:pt>
                <c:pt idx="459">
                  <c:v>0.63771899999846937</c:v>
                </c:pt>
                <c:pt idx="460">
                  <c:v>0.63910800000303425</c:v>
                </c:pt>
                <c:pt idx="461">
                  <c:v>0.6404980000006617</c:v>
                </c:pt>
                <c:pt idx="462">
                  <c:v>0.64188699999795062</c:v>
                </c:pt>
                <c:pt idx="463">
                  <c:v>0.6432760000025155</c:v>
                </c:pt>
                <c:pt idx="464">
                  <c:v>0.64466499999980442</c:v>
                </c:pt>
                <c:pt idx="465">
                  <c:v>0.64605499999743188</c:v>
                </c:pt>
                <c:pt idx="466">
                  <c:v>0.64744400000199676</c:v>
                </c:pt>
                <c:pt idx="467">
                  <c:v>0.64883299999928568</c:v>
                </c:pt>
                <c:pt idx="468">
                  <c:v>0.65022300000418909</c:v>
                </c:pt>
                <c:pt idx="469">
                  <c:v>0.65161200000147801</c:v>
                </c:pt>
                <c:pt idx="470">
                  <c:v>0.65300099999876693</c:v>
                </c:pt>
                <c:pt idx="471">
                  <c:v>0.65439000000333181</c:v>
                </c:pt>
                <c:pt idx="472">
                  <c:v>0.65578000000095926</c:v>
                </c:pt>
                <c:pt idx="473">
                  <c:v>0.65716899999824818</c:v>
                </c:pt>
                <c:pt idx="474">
                  <c:v>0.65855800000281306</c:v>
                </c:pt>
                <c:pt idx="475">
                  <c:v>0.65994800000044052</c:v>
                </c:pt>
                <c:pt idx="476">
                  <c:v>0.66133699999772944</c:v>
                </c:pt>
                <c:pt idx="477">
                  <c:v>0.66272600000229431</c:v>
                </c:pt>
                <c:pt idx="478">
                  <c:v>0.66411599999992177</c:v>
                </c:pt>
                <c:pt idx="479">
                  <c:v>0.66550499999721069</c:v>
                </c:pt>
                <c:pt idx="480">
                  <c:v>0.6668950000021141</c:v>
                </c:pt>
                <c:pt idx="481">
                  <c:v>0.66828399999940302</c:v>
                </c:pt>
                <c:pt idx="482">
                  <c:v>0.6696730000039679</c:v>
                </c:pt>
                <c:pt idx="483">
                  <c:v>0.67106200000125682</c:v>
                </c:pt>
                <c:pt idx="484">
                  <c:v>0.67245199999888428</c:v>
                </c:pt>
                <c:pt idx="485">
                  <c:v>0.67384100000344915</c:v>
                </c:pt>
                <c:pt idx="486">
                  <c:v>0.67523000000073807</c:v>
                </c:pt>
                <c:pt idx="487">
                  <c:v>0.67661999999836553</c:v>
                </c:pt>
                <c:pt idx="488">
                  <c:v>0.67800900000293041</c:v>
                </c:pt>
                <c:pt idx="489">
                  <c:v>0.67939800000021933</c:v>
                </c:pt>
                <c:pt idx="490">
                  <c:v>0.68078699999750825</c:v>
                </c:pt>
                <c:pt idx="491">
                  <c:v>0.68217700000241166</c:v>
                </c:pt>
                <c:pt idx="492">
                  <c:v>0.68356599999970058</c:v>
                </c:pt>
                <c:pt idx="493">
                  <c:v>0.68495500000426546</c:v>
                </c:pt>
                <c:pt idx="494">
                  <c:v>0.68634500000189291</c:v>
                </c:pt>
                <c:pt idx="495">
                  <c:v>0.68773399999918183</c:v>
                </c:pt>
                <c:pt idx="496">
                  <c:v>0.68912300000374671</c:v>
                </c:pt>
                <c:pt idx="497">
                  <c:v>0.69051200000103563</c:v>
                </c:pt>
                <c:pt idx="498">
                  <c:v>0.69190199999866309</c:v>
                </c:pt>
                <c:pt idx="499">
                  <c:v>0.69329100000322796</c:v>
                </c:pt>
                <c:pt idx="500">
                  <c:v>0.69468000000051688</c:v>
                </c:pt>
                <c:pt idx="501">
                  <c:v>0.6960689999978058</c:v>
                </c:pt>
                <c:pt idx="502">
                  <c:v>0.69745900000270922</c:v>
                </c:pt>
                <c:pt idx="503">
                  <c:v>0.69884799999999814</c:v>
                </c:pt>
                <c:pt idx="504">
                  <c:v>0.70023699999728706</c:v>
                </c:pt>
                <c:pt idx="505">
                  <c:v>0.70162700000219047</c:v>
                </c:pt>
                <c:pt idx="506">
                  <c:v>0.70301599999947939</c:v>
                </c:pt>
                <c:pt idx="507">
                  <c:v>0.70440500000404427</c:v>
                </c:pt>
                <c:pt idx="508">
                  <c:v>0.70579400000133319</c:v>
                </c:pt>
                <c:pt idx="509">
                  <c:v>0.70718399999896064</c:v>
                </c:pt>
                <c:pt idx="510">
                  <c:v>0.70857300000352552</c:v>
                </c:pt>
                <c:pt idx="511">
                  <c:v>0.70996200000081444</c:v>
                </c:pt>
                <c:pt idx="512">
                  <c:v>0.7113519999984419</c:v>
                </c:pt>
                <c:pt idx="513">
                  <c:v>0.71274100000300677</c:v>
                </c:pt>
                <c:pt idx="514">
                  <c:v>0.71413000000029569</c:v>
                </c:pt>
                <c:pt idx="515">
                  <c:v>0.71551899999758461</c:v>
                </c:pt>
                <c:pt idx="516">
                  <c:v>0.71690900000248803</c:v>
                </c:pt>
                <c:pt idx="517">
                  <c:v>0.71829799999977695</c:v>
                </c:pt>
                <c:pt idx="518">
                  <c:v>0.71968700000434183</c:v>
                </c:pt>
                <c:pt idx="519">
                  <c:v>0.72107600000163075</c:v>
                </c:pt>
                <c:pt idx="520">
                  <c:v>0.7224659999992582</c:v>
                </c:pt>
                <c:pt idx="521">
                  <c:v>0.72385500000382308</c:v>
                </c:pt>
                <c:pt idx="522">
                  <c:v>0.725244000001112</c:v>
                </c:pt>
                <c:pt idx="523">
                  <c:v>0.72663399999873945</c:v>
                </c:pt>
                <c:pt idx="524">
                  <c:v>0.72802300000330433</c:v>
                </c:pt>
                <c:pt idx="525">
                  <c:v>0.72941200000059325</c:v>
                </c:pt>
                <c:pt idx="526">
                  <c:v>0.73080199999822071</c:v>
                </c:pt>
                <c:pt idx="527">
                  <c:v>0.73219100000278559</c:v>
                </c:pt>
                <c:pt idx="528">
                  <c:v>0.73358000000007451</c:v>
                </c:pt>
                <c:pt idx="529">
                  <c:v>0.73496899999736343</c:v>
                </c:pt>
                <c:pt idx="530">
                  <c:v>0.73635900000226684</c:v>
                </c:pt>
                <c:pt idx="531">
                  <c:v>0.73774799999955576</c:v>
                </c:pt>
                <c:pt idx="532">
                  <c:v>0.73913700000412064</c:v>
                </c:pt>
                <c:pt idx="533">
                  <c:v>0.74052700000174809</c:v>
                </c:pt>
                <c:pt idx="534">
                  <c:v>0.74191599999903701</c:v>
                </c:pt>
                <c:pt idx="535">
                  <c:v>0.74330500000360189</c:v>
                </c:pt>
                <c:pt idx="536">
                  <c:v>0.74469400000089081</c:v>
                </c:pt>
                <c:pt idx="537">
                  <c:v>0.74608399999851827</c:v>
                </c:pt>
                <c:pt idx="538">
                  <c:v>0.74747300000308314</c:v>
                </c:pt>
                <c:pt idx="539">
                  <c:v>0.74886200000037206</c:v>
                </c:pt>
                <c:pt idx="540">
                  <c:v>0.75025099999766098</c:v>
                </c:pt>
                <c:pt idx="541">
                  <c:v>0.7516410000025644</c:v>
                </c:pt>
                <c:pt idx="542">
                  <c:v>0.75302999999985332</c:v>
                </c:pt>
                <c:pt idx="543">
                  <c:v>0.75441899999714224</c:v>
                </c:pt>
                <c:pt idx="544">
                  <c:v>0.75580900000204565</c:v>
                </c:pt>
                <c:pt idx="545">
                  <c:v>0.75719799999933457</c:v>
                </c:pt>
                <c:pt idx="546">
                  <c:v>0.75858700000389945</c:v>
                </c:pt>
                <c:pt idx="547">
                  <c:v>0.75997600000118837</c:v>
                </c:pt>
                <c:pt idx="548">
                  <c:v>0.76136599999881582</c:v>
                </c:pt>
                <c:pt idx="549">
                  <c:v>0.7627550000033807</c:v>
                </c:pt>
                <c:pt idx="550">
                  <c:v>0.76414400000066962</c:v>
                </c:pt>
                <c:pt idx="551">
                  <c:v>0.76553399999829708</c:v>
                </c:pt>
                <c:pt idx="552">
                  <c:v>0.76692300000286195</c:v>
                </c:pt>
                <c:pt idx="553">
                  <c:v>0.76831200000015087</c:v>
                </c:pt>
                <c:pt idx="554">
                  <c:v>0.76970099999743979</c:v>
                </c:pt>
                <c:pt idx="555">
                  <c:v>0.77109100000234321</c:v>
                </c:pt>
                <c:pt idx="556">
                  <c:v>0.77247999999963213</c:v>
                </c:pt>
                <c:pt idx="557">
                  <c:v>0.77386900000419701</c:v>
                </c:pt>
                <c:pt idx="558">
                  <c:v>0.77525900000182446</c:v>
                </c:pt>
                <c:pt idx="559">
                  <c:v>0.77664799999911338</c:v>
                </c:pt>
                <c:pt idx="560">
                  <c:v>0.77803700000367826</c:v>
                </c:pt>
                <c:pt idx="561">
                  <c:v>0.77942600000096718</c:v>
                </c:pt>
                <c:pt idx="562">
                  <c:v>0.78081599999859463</c:v>
                </c:pt>
                <c:pt idx="563">
                  <c:v>0.78220500000315951</c:v>
                </c:pt>
                <c:pt idx="564">
                  <c:v>0.78359500000078697</c:v>
                </c:pt>
                <c:pt idx="565">
                  <c:v>0.78498399999807589</c:v>
                </c:pt>
                <c:pt idx="566">
                  <c:v>0.7863740000029793</c:v>
                </c:pt>
                <c:pt idx="567">
                  <c:v>0.78776300000026822</c:v>
                </c:pt>
                <c:pt idx="568">
                  <c:v>0.78915199999755714</c:v>
                </c:pt>
                <c:pt idx="569">
                  <c:v>0.79054200000246055</c:v>
                </c:pt>
                <c:pt idx="570">
                  <c:v>0.79193200000008801</c:v>
                </c:pt>
                <c:pt idx="571">
                  <c:v>0.79332099999737693</c:v>
                </c:pt>
                <c:pt idx="572">
                  <c:v>0.79471100000228034</c:v>
                </c:pt>
                <c:pt idx="573">
                  <c:v>0.7961009999999078</c:v>
                </c:pt>
                <c:pt idx="574">
                  <c:v>0.79749099999753525</c:v>
                </c:pt>
                <c:pt idx="575">
                  <c:v>0.79888000000210013</c:v>
                </c:pt>
                <c:pt idx="576">
                  <c:v>0.80026899999938905</c:v>
                </c:pt>
                <c:pt idx="577">
                  <c:v>0.80165999999735504</c:v>
                </c:pt>
                <c:pt idx="578">
                  <c:v>0.80305000000225846</c:v>
                </c:pt>
                <c:pt idx="579">
                  <c:v>0.80443899999954738</c:v>
                </c:pt>
                <c:pt idx="580">
                  <c:v>0.80582899999717483</c:v>
                </c:pt>
                <c:pt idx="581">
                  <c:v>0.80721800000173971</c:v>
                </c:pt>
                <c:pt idx="582">
                  <c:v>0.80860699999902863</c:v>
                </c:pt>
                <c:pt idx="583">
                  <c:v>0.80999700000393204</c:v>
                </c:pt>
                <c:pt idx="584">
                  <c:v>0.8113870000015595</c:v>
                </c:pt>
                <c:pt idx="585">
                  <c:v>0.81277599999884842</c:v>
                </c:pt>
                <c:pt idx="586">
                  <c:v>0.8141650000034133</c:v>
                </c:pt>
                <c:pt idx="587">
                  <c:v>0.81555500000104075</c:v>
                </c:pt>
                <c:pt idx="588">
                  <c:v>0.81694399999832967</c:v>
                </c:pt>
                <c:pt idx="589">
                  <c:v>0.81833400000323309</c:v>
                </c:pt>
                <c:pt idx="590">
                  <c:v>0.81972300000052201</c:v>
                </c:pt>
                <c:pt idx="591">
                  <c:v>0.82111299999814946</c:v>
                </c:pt>
                <c:pt idx="592">
                  <c:v>0.82250200000271434</c:v>
                </c:pt>
                <c:pt idx="593">
                  <c:v>0.8238920000003418</c:v>
                </c:pt>
                <c:pt idx="594">
                  <c:v>0.82528099999763072</c:v>
                </c:pt>
                <c:pt idx="595">
                  <c:v>0.82667100000253413</c:v>
                </c:pt>
                <c:pt idx="596">
                  <c:v>0.82805999999982305</c:v>
                </c:pt>
                <c:pt idx="597">
                  <c:v>0.82945099999778904</c:v>
                </c:pt>
                <c:pt idx="598">
                  <c:v>0.83084000000235392</c:v>
                </c:pt>
                <c:pt idx="599">
                  <c:v>0.83222999999998137</c:v>
                </c:pt>
                <c:pt idx="600">
                  <c:v>0.83361899999727029</c:v>
                </c:pt>
                <c:pt idx="601">
                  <c:v>0.83500900000217371</c:v>
                </c:pt>
                <c:pt idx="602">
                  <c:v>0.83639799999946263</c:v>
                </c:pt>
                <c:pt idx="603">
                  <c:v>0.83778799999709008</c:v>
                </c:pt>
                <c:pt idx="604">
                  <c:v>0.8391780000019935</c:v>
                </c:pt>
                <c:pt idx="605">
                  <c:v>0.84056799999962095</c:v>
                </c:pt>
                <c:pt idx="606">
                  <c:v>0.84195700000418583</c:v>
                </c:pt>
                <c:pt idx="607">
                  <c:v>0.84334600000147475</c:v>
                </c:pt>
                <c:pt idx="608">
                  <c:v>0.84473599999910221</c:v>
                </c:pt>
                <c:pt idx="609">
                  <c:v>0.84612600000400562</c:v>
                </c:pt>
                <c:pt idx="610">
                  <c:v>0.84751500000129454</c:v>
                </c:pt>
                <c:pt idx="611">
                  <c:v>0.84890499999892199</c:v>
                </c:pt>
                <c:pt idx="612">
                  <c:v>0.85029400000348687</c:v>
                </c:pt>
                <c:pt idx="613">
                  <c:v>0.85168300000077579</c:v>
                </c:pt>
                <c:pt idx="614">
                  <c:v>0.85307299999840325</c:v>
                </c:pt>
                <c:pt idx="615">
                  <c:v>0.85446200000296813</c:v>
                </c:pt>
                <c:pt idx="616">
                  <c:v>0.85585300000093412</c:v>
                </c:pt>
                <c:pt idx="617">
                  <c:v>0.85724199999822304</c:v>
                </c:pt>
                <c:pt idx="618">
                  <c:v>0.85863200000312645</c:v>
                </c:pt>
                <c:pt idx="619">
                  <c:v>0.86002100000041537</c:v>
                </c:pt>
                <c:pt idx="620">
                  <c:v>0.86140999999770429</c:v>
                </c:pt>
                <c:pt idx="621">
                  <c:v>0.8628000000026077</c:v>
                </c:pt>
                <c:pt idx="622">
                  <c:v>0.86418899999989662</c:v>
                </c:pt>
                <c:pt idx="623">
                  <c:v>0.86557899999752408</c:v>
                </c:pt>
                <c:pt idx="624">
                  <c:v>0.86696800000208896</c:v>
                </c:pt>
                <c:pt idx="625">
                  <c:v>0.86835699999937788</c:v>
                </c:pt>
                <c:pt idx="626">
                  <c:v>0.86974700000428129</c:v>
                </c:pt>
                <c:pt idx="627">
                  <c:v>0.87113600000157021</c:v>
                </c:pt>
                <c:pt idx="628">
                  <c:v>0.87252599999919767</c:v>
                </c:pt>
                <c:pt idx="629">
                  <c:v>0.87391600000410108</c:v>
                </c:pt>
                <c:pt idx="630">
                  <c:v>0.87530500000139</c:v>
                </c:pt>
                <c:pt idx="631">
                  <c:v>0.87669399999867892</c:v>
                </c:pt>
                <c:pt idx="632">
                  <c:v>0.87808400000358233</c:v>
                </c:pt>
                <c:pt idx="633">
                  <c:v>0.87947400000120979</c:v>
                </c:pt>
                <c:pt idx="634">
                  <c:v>0.88086299999849871</c:v>
                </c:pt>
                <c:pt idx="635">
                  <c:v>0.88225400000374066</c:v>
                </c:pt>
                <c:pt idx="636">
                  <c:v>0.88364300000102958</c:v>
                </c:pt>
                <c:pt idx="637">
                  <c:v>0.88503299999865703</c:v>
                </c:pt>
                <c:pt idx="638">
                  <c:v>0.88642200000322191</c:v>
                </c:pt>
                <c:pt idx="639">
                  <c:v>0.88781200000084937</c:v>
                </c:pt>
                <c:pt idx="640">
                  <c:v>0.88920099999813829</c:v>
                </c:pt>
                <c:pt idx="641">
                  <c:v>0.8905910000030417</c:v>
                </c:pt>
                <c:pt idx="642">
                  <c:v>0.89198000000033062</c:v>
                </c:pt>
                <c:pt idx="643">
                  <c:v>0.89337099999829661</c:v>
                </c:pt>
                <c:pt idx="644">
                  <c:v>0.89476000000286149</c:v>
                </c:pt>
                <c:pt idx="645">
                  <c:v>0.89614900000015041</c:v>
                </c:pt>
                <c:pt idx="646">
                  <c:v>0.89753899999777786</c:v>
                </c:pt>
                <c:pt idx="647">
                  <c:v>0.89892800000234274</c:v>
                </c:pt>
                <c:pt idx="648">
                  <c:v>0.9003179999999702</c:v>
                </c:pt>
                <c:pt idx="649">
                  <c:v>0.90170699999725912</c:v>
                </c:pt>
                <c:pt idx="650">
                  <c:v>0.90309700000216253</c:v>
                </c:pt>
                <c:pt idx="651">
                  <c:v>0.90448599999945145</c:v>
                </c:pt>
                <c:pt idx="652">
                  <c:v>0.90587600000435486</c:v>
                </c:pt>
                <c:pt idx="653">
                  <c:v>0.90726600000198232</c:v>
                </c:pt>
                <c:pt idx="654">
                  <c:v>0.90865499999927124</c:v>
                </c:pt>
                <c:pt idx="655">
                  <c:v>0.91004500000417465</c:v>
                </c:pt>
                <c:pt idx="656">
                  <c:v>0.91143400000146357</c:v>
                </c:pt>
                <c:pt idx="657">
                  <c:v>0.91282399999909103</c:v>
                </c:pt>
                <c:pt idx="658">
                  <c:v>0.91421300000365591</c:v>
                </c:pt>
                <c:pt idx="659">
                  <c:v>0.91560200000094483</c:v>
                </c:pt>
                <c:pt idx="660">
                  <c:v>0.91699199999857228</c:v>
                </c:pt>
                <c:pt idx="661">
                  <c:v>0.91838100000313716</c:v>
                </c:pt>
                <c:pt idx="662">
                  <c:v>0.91977100000076462</c:v>
                </c:pt>
                <c:pt idx="663">
                  <c:v>0.92115999999805354</c:v>
                </c:pt>
                <c:pt idx="664">
                  <c:v>0.92255000000295695</c:v>
                </c:pt>
                <c:pt idx="665">
                  <c:v>0.92393900000024587</c:v>
                </c:pt>
                <c:pt idx="666">
                  <c:v>0.92532899999787332</c:v>
                </c:pt>
                <c:pt idx="667">
                  <c:v>0.9267180000024382</c:v>
                </c:pt>
                <c:pt idx="668">
                  <c:v>0.92810699999972712</c:v>
                </c:pt>
                <c:pt idx="669">
                  <c:v>0.92949699999735458</c:v>
                </c:pt>
                <c:pt idx="670">
                  <c:v>0.93088600000191946</c:v>
                </c:pt>
                <c:pt idx="671">
                  <c:v>0.93227599999954691</c:v>
                </c:pt>
                <c:pt idx="672">
                  <c:v>0.93366500000411179</c:v>
                </c:pt>
                <c:pt idx="673">
                  <c:v>0.93505500000173924</c:v>
                </c:pt>
                <c:pt idx="674">
                  <c:v>0.93644399999902816</c:v>
                </c:pt>
                <c:pt idx="675">
                  <c:v>0.93783400000393158</c:v>
                </c:pt>
                <c:pt idx="676">
                  <c:v>0.93922400000155903</c:v>
                </c:pt>
                <c:pt idx="677">
                  <c:v>0.94061399999918649</c:v>
                </c:pt>
                <c:pt idx="678">
                  <c:v>0.9420040000040899</c:v>
                </c:pt>
                <c:pt idx="679">
                  <c:v>0.94339300000137882</c:v>
                </c:pt>
                <c:pt idx="680">
                  <c:v>0.94478299999900628</c:v>
                </c:pt>
                <c:pt idx="681">
                  <c:v>0.94617300000390969</c:v>
                </c:pt>
                <c:pt idx="682">
                  <c:v>0.94756300000153715</c:v>
                </c:pt>
                <c:pt idx="683">
                  <c:v>0.9489529999991646</c:v>
                </c:pt>
                <c:pt idx="684">
                  <c:v>0.95034200000372948</c:v>
                </c:pt>
                <c:pt idx="685">
                  <c:v>0.95173200000135694</c:v>
                </c:pt>
                <c:pt idx="686">
                  <c:v>0.95312099999864586</c:v>
                </c:pt>
                <c:pt idx="687">
                  <c:v>0.95451100000354927</c:v>
                </c:pt>
                <c:pt idx="688">
                  <c:v>0.95590000000083819</c:v>
                </c:pt>
                <c:pt idx="689">
                  <c:v>0.95728999999846565</c:v>
                </c:pt>
                <c:pt idx="690">
                  <c:v>0.95867900000303052</c:v>
                </c:pt>
                <c:pt idx="691">
                  <c:v>0.96006800000031944</c:v>
                </c:pt>
                <c:pt idx="692">
                  <c:v>0.9614579999979469</c:v>
                </c:pt>
                <c:pt idx="693">
                  <c:v>0.96284800000285031</c:v>
                </c:pt>
                <c:pt idx="694">
                  <c:v>0.96423800000047777</c:v>
                </c:pt>
                <c:pt idx="695">
                  <c:v>0.96562699999776669</c:v>
                </c:pt>
                <c:pt idx="696">
                  <c:v>0.9670170000026701</c:v>
                </c:pt>
                <c:pt idx="697">
                  <c:v>0.96840599999995902</c:v>
                </c:pt>
                <c:pt idx="698">
                  <c:v>0.96979599999758648</c:v>
                </c:pt>
                <c:pt idx="699">
                  <c:v>0.97118500000215136</c:v>
                </c:pt>
                <c:pt idx="700">
                  <c:v>0.97257499999977881</c:v>
                </c:pt>
                <c:pt idx="701">
                  <c:v>0.97396499999740627</c:v>
                </c:pt>
                <c:pt idx="702">
                  <c:v>0.97535400000197114</c:v>
                </c:pt>
                <c:pt idx="703">
                  <c:v>0.9767439999995986</c:v>
                </c:pt>
                <c:pt idx="704">
                  <c:v>0.97813300000416348</c:v>
                </c:pt>
                <c:pt idx="705">
                  <c:v>0.97952300000179093</c:v>
                </c:pt>
                <c:pt idx="706">
                  <c:v>0.98091199999907985</c:v>
                </c:pt>
                <c:pt idx="707">
                  <c:v>0.98230100000364473</c:v>
                </c:pt>
                <c:pt idx="708">
                  <c:v>0.98369100000127219</c:v>
                </c:pt>
                <c:pt idx="709">
                  <c:v>0.98508099999889964</c:v>
                </c:pt>
                <c:pt idx="710">
                  <c:v>0.98647100000380306</c:v>
                </c:pt>
                <c:pt idx="711">
                  <c:v>0.98786000000109198</c:v>
                </c:pt>
                <c:pt idx="712">
                  <c:v>0.98925099999905797</c:v>
                </c:pt>
                <c:pt idx="713">
                  <c:v>0.99064000000362284</c:v>
                </c:pt>
                <c:pt idx="714">
                  <c:v>0.9920300000012503</c:v>
                </c:pt>
                <c:pt idx="715">
                  <c:v>0.99341899999853922</c:v>
                </c:pt>
                <c:pt idx="716">
                  <c:v>0.99480900000344263</c:v>
                </c:pt>
                <c:pt idx="717">
                  <c:v>0.99619800000073155</c:v>
                </c:pt>
                <c:pt idx="718">
                  <c:v>0.99758699999802047</c:v>
                </c:pt>
                <c:pt idx="719">
                  <c:v>0.99897700000292389</c:v>
                </c:pt>
                <c:pt idx="720">
                  <c:v>1.0003660000002128</c:v>
                </c:pt>
                <c:pt idx="721">
                  <c:v>1.0017559999978403</c:v>
                </c:pt>
                <c:pt idx="722">
                  <c:v>1.0031450000024051</c:v>
                </c:pt>
                <c:pt idx="723">
                  <c:v>1.0045370000007097</c:v>
                </c:pt>
                <c:pt idx="724">
                  <c:v>1.0059269999983371</c:v>
                </c:pt>
                <c:pt idx="725">
                  <c:v>1.007316000002902</c:v>
                </c:pt>
                <c:pt idx="726">
                  <c:v>1.0087060000005295</c:v>
                </c:pt>
                <c:pt idx="727">
                  <c:v>1.0100959999981569</c:v>
                </c:pt>
                <c:pt idx="728">
                  <c:v>1.0114850000027218</c:v>
                </c:pt>
                <c:pt idx="729">
                  <c:v>1.0128750000003492</c:v>
                </c:pt>
                <c:pt idx="730">
                  <c:v>1.0142639999976382</c:v>
                </c:pt>
                <c:pt idx="731">
                  <c:v>1.0156540000025416</c:v>
                </c:pt>
                <c:pt idx="732">
                  <c:v>1.0170429999998305</c:v>
                </c:pt>
                <c:pt idx="733">
                  <c:v>1.018432999997458</c:v>
                </c:pt>
                <c:pt idx="734">
                  <c:v>1.0198220000020228</c:v>
                </c:pt>
                <c:pt idx="735">
                  <c:v>1.0212109999993118</c:v>
                </c:pt>
                <c:pt idx="736">
                  <c:v>1.0226010000042152</c:v>
                </c:pt>
                <c:pt idx="737">
                  <c:v>1.0239900000015041</c:v>
                </c:pt>
                <c:pt idx="738">
                  <c:v>1.0253799999991315</c:v>
                </c:pt>
                <c:pt idx="739">
                  <c:v>1.026770000004035</c:v>
                </c:pt>
                <c:pt idx="740">
                  <c:v>1.0281590000013239</c:v>
                </c:pt>
                <c:pt idx="741">
                  <c:v>1.0295489999989513</c:v>
                </c:pt>
                <c:pt idx="742">
                  <c:v>1.0309380000035162</c:v>
                </c:pt>
                <c:pt idx="743">
                  <c:v>1.0323280000011437</c:v>
                </c:pt>
                <c:pt idx="744">
                  <c:v>1.0337169999984326</c:v>
                </c:pt>
                <c:pt idx="745">
                  <c:v>1.0351060000029975</c:v>
                </c:pt>
                <c:pt idx="746">
                  <c:v>1.0364960000006249</c:v>
                </c:pt>
                <c:pt idx="747">
                  <c:v>1.0378849999979138</c:v>
                </c:pt>
                <c:pt idx="748">
                  <c:v>1.0392750000028173</c:v>
                </c:pt>
                <c:pt idx="749">
                  <c:v>1.0406640000001062</c:v>
                </c:pt>
                <c:pt idx="750">
                  <c:v>1.0420539999977336</c:v>
                </c:pt>
                <c:pt idx="751">
                  <c:v>1.0434430000022985</c:v>
                </c:pt>
                <c:pt idx="752">
                  <c:v>1.044832999999926</c:v>
                </c:pt>
                <c:pt idx="753">
                  <c:v>1.0462219999972149</c:v>
                </c:pt>
                <c:pt idx="754">
                  <c:v>1.0476120000021183</c:v>
                </c:pt>
                <c:pt idx="755">
                  <c:v>1.0490009999994072</c:v>
                </c:pt>
                <c:pt idx="756">
                  <c:v>1.0503900000039721</c:v>
                </c:pt>
                <c:pt idx="757">
                  <c:v>1.0517800000015995</c:v>
                </c:pt>
                <c:pt idx="758">
                  <c:v>1.0531689999988885</c:v>
                </c:pt>
                <c:pt idx="759">
                  <c:v>1.0545580000034533</c:v>
                </c:pt>
                <c:pt idx="760">
                  <c:v>1.0559470000007423</c:v>
                </c:pt>
                <c:pt idx="761">
                  <c:v>1.0573369999983697</c:v>
                </c:pt>
                <c:pt idx="762">
                  <c:v>1.0587260000029346</c:v>
                </c:pt>
                <c:pt idx="763">
                  <c:v>1.0601150000002235</c:v>
                </c:pt>
                <c:pt idx="764">
                  <c:v>1.061504999997851</c:v>
                </c:pt>
                <c:pt idx="765">
                  <c:v>1.0628940000024159</c:v>
                </c:pt>
                <c:pt idx="766">
                  <c:v>1.0642829999997048</c:v>
                </c:pt>
                <c:pt idx="767">
                  <c:v>1.0656720000042696</c:v>
                </c:pt>
                <c:pt idx="768">
                  <c:v>1.0670620000018971</c:v>
                </c:pt>
                <c:pt idx="769">
                  <c:v>1.068450999999186</c:v>
                </c:pt>
                <c:pt idx="770">
                  <c:v>1.0698400000037509</c:v>
                </c:pt>
                <c:pt idx="771">
                  <c:v>1.0712290000010398</c:v>
                </c:pt>
                <c:pt idx="772">
                  <c:v>1.0726189999986673</c:v>
                </c:pt>
                <c:pt idx="773">
                  <c:v>1.0740080000032322</c:v>
                </c:pt>
                <c:pt idx="774">
                  <c:v>1.0753970000005211</c:v>
                </c:pt>
                <c:pt idx="775">
                  <c:v>1.0767869999981485</c:v>
                </c:pt>
                <c:pt idx="776">
                  <c:v>1.0781760000027134</c:v>
                </c:pt>
                <c:pt idx="777">
                  <c:v>1.0795650000000023</c:v>
                </c:pt>
                <c:pt idx="778">
                  <c:v>1.0809539999972912</c:v>
                </c:pt>
                <c:pt idx="779">
                  <c:v>1.0823440000021947</c:v>
                </c:pt>
                <c:pt idx="780">
                  <c:v>1.0837329999994836</c:v>
                </c:pt>
                <c:pt idx="781">
                  <c:v>1.0851220000040485</c:v>
                </c:pt>
                <c:pt idx="782">
                  <c:v>1.0865120000016759</c:v>
                </c:pt>
                <c:pt idx="783">
                  <c:v>1.0879009999989648</c:v>
                </c:pt>
                <c:pt idx="784">
                  <c:v>1.0892900000035297</c:v>
                </c:pt>
                <c:pt idx="785">
                  <c:v>1.0906800000011572</c:v>
                </c:pt>
                <c:pt idx="786">
                  <c:v>1.0920689999984461</c:v>
                </c:pt>
                <c:pt idx="787">
                  <c:v>1.093458000003011</c:v>
                </c:pt>
                <c:pt idx="788">
                  <c:v>1.0948470000002999</c:v>
                </c:pt>
                <c:pt idx="789">
                  <c:v>1.0962369999979273</c:v>
                </c:pt>
                <c:pt idx="790">
                  <c:v>1.0976260000024922</c:v>
                </c:pt>
                <c:pt idx="791">
                  <c:v>1.0990149999997811</c:v>
                </c:pt>
                <c:pt idx="792">
                  <c:v>1.100404000004346</c:v>
                </c:pt>
                <c:pt idx="793">
                  <c:v>1.1017940000019735</c:v>
                </c:pt>
                <c:pt idx="794">
                  <c:v>1.1031829999992624</c:v>
                </c:pt>
                <c:pt idx="795">
                  <c:v>1.1045720000038273</c:v>
                </c:pt>
                <c:pt idx="796">
                  <c:v>1.1059620000014547</c:v>
                </c:pt>
                <c:pt idx="797">
                  <c:v>1.1073509999987436</c:v>
                </c:pt>
                <c:pt idx="798">
                  <c:v>1.1087400000033085</c:v>
                </c:pt>
                <c:pt idx="799">
                  <c:v>1.1101290000005974</c:v>
                </c:pt>
                <c:pt idx="800">
                  <c:v>1.1115189999982249</c:v>
                </c:pt>
                <c:pt idx="801">
                  <c:v>1.1129080000027898</c:v>
                </c:pt>
                <c:pt idx="802">
                  <c:v>1.1142970000000787</c:v>
                </c:pt>
                <c:pt idx="803">
                  <c:v>1.1156859999973676</c:v>
                </c:pt>
                <c:pt idx="804">
                  <c:v>1.117076000002271</c:v>
                </c:pt>
                <c:pt idx="805">
                  <c:v>1.11846499999956</c:v>
                </c:pt>
                <c:pt idx="806">
                  <c:v>1.1198540000041248</c:v>
                </c:pt>
                <c:pt idx="807">
                  <c:v>1.1212430000014137</c:v>
                </c:pt>
                <c:pt idx="808">
                  <c:v>1.1226329999990412</c:v>
                </c:pt>
                <c:pt idx="809">
                  <c:v>1.1240220000036061</c:v>
                </c:pt>
                <c:pt idx="810">
                  <c:v>1.125411000000895</c:v>
                </c:pt>
                <c:pt idx="811">
                  <c:v>1.1268009999985225</c:v>
                </c:pt>
                <c:pt idx="812">
                  <c:v>1.1281900000030873</c:v>
                </c:pt>
                <c:pt idx="813">
                  <c:v>1.1295790000003763</c:v>
                </c:pt>
                <c:pt idx="814">
                  <c:v>1.1309679999976652</c:v>
                </c:pt>
                <c:pt idx="815">
                  <c:v>1.1323580000025686</c:v>
                </c:pt>
                <c:pt idx="816">
                  <c:v>1.1337469999998575</c:v>
                </c:pt>
                <c:pt idx="817">
                  <c:v>1.1351359999971464</c:v>
                </c:pt>
                <c:pt idx="818">
                  <c:v>1.1365260000020498</c:v>
                </c:pt>
                <c:pt idx="819">
                  <c:v>1.1379149999993388</c:v>
                </c:pt>
                <c:pt idx="820">
                  <c:v>1.1393050000042422</c:v>
                </c:pt>
                <c:pt idx="821">
                  <c:v>1.1406950000018696</c:v>
                </c:pt>
                <c:pt idx="822">
                  <c:v>1.1420839999991586</c:v>
                </c:pt>
                <c:pt idx="823">
                  <c:v>1.143474000004062</c:v>
                </c:pt>
                <c:pt idx="824">
                  <c:v>1.1448630000013509</c:v>
                </c:pt>
                <c:pt idx="825">
                  <c:v>1.1462529999989783</c:v>
                </c:pt>
                <c:pt idx="826">
                  <c:v>1.1476420000035432</c:v>
                </c:pt>
                <c:pt idx="827">
                  <c:v>1.1490320000011707</c:v>
                </c:pt>
                <c:pt idx="828">
                  <c:v>1.1504209999984596</c:v>
                </c:pt>
                <c:pt idx="829">
                  <c:v>1.151811000003363</c:v>
                </c:pt>
                <c:pt idx="830">
                  <c:v>1.1532010000009905</c:v>
                </c:pt>
                <c:pt idx="831">
                  <c:v>1.1545899999982794</c:v>
                </c:pt>
                <c:pt idx="832">
                  <c:v>1.1559810000035213</c:v>
                </c:pt>
                <c:pt idx="833">
                  <c:v>1.1573700000008103</c:v>
                </c:pt>
                <c:pt idx="834">
                  <c:v>1.1587599999984377</c:v>
                </c:pt>
                <c:pt idx="835">
                  <c:v>1.1601500000033411</c:v>
                </c:pt>
                <c:pt idx="836">
                  <c:v>1.161536999999953</c:v>
                </c:pt>
                <c:pt idx="837">
                  <c:v>1.1629250000041793</c:v>
                </c:pt>
                <c:pt idx="838">
                  <c:v>1.1643130000011297</c:v>
                </c:pt>
                <c:pt idx="839">
                  <c:v>1.1657009999980801</c:v>
                </c:pt>
                <c:pt idx="840">
                  <c:v>1.167090000002645</c:v>
                </c:pt>
                <c:pt idx="841">
                  <c:v>1.1684789999999339</c:v>
                </c:pt>
                <c:pt idx="842">
                  <c:v>1.1698679999972228</c:v>
                </c:pt>
                <c:pt idx="843">
                  <c:v>1.1712580000021262</c:v>
                </c:pt>
                <c:pt idx="844">
                  <c:v>1.1726479999997537</c:v>
                </c:pt>
                <c:pt idx="845">
                  <c:v>1.1740370000043185</c:v>
                </c:pt>
                <c:pt idx="846">
                  <c:v>1.175427000001946</c:v>
                </c:pt>
                <c:pt idx="847">
                  <c:v>1.1768159999992349</c:v>
                </c:pt>
                <c:pt idx="848">
                  <c:v>1.1782050000037998</c:v>
                </c:pt>
                <c:pt idx="849">
                  <c:v>1.1795950000014273</c:v>
                </c:pt>
                <c:pt idx="850">
                  <c:v>1.1809839999987162</c:v>
                </c:pt>
                <c:pt idx="851">
                  <c:v>1.1823740000036196</c:v>
                </c:pt>
                <c:pt idx="852">
                  <c:v>1.1837630000009085</c:v>
                </c:pt>
                <c:pt idx="853">
                  <c:v>1.185152999998536</c:v>
                </c:pt>
                <c:pt idx="854">
                  <c:v>1.1865420000031008</c:v>
                </c:pt>
                <c:pt idx="855">
                  <c:v>1.1879320000007283</c:v>
                </c:pt>
                <c:pt idx="856">
                  <c:v>1.1893209999980172</c:v>
                </c:pt>
                <c:pt idx="857">
                  <c:v>1.1907110000029206</c:v>
                </c:pt>
                <c:pt idx="858">
                  <c:v>1.1921000000002095</c:v>
                </c:pt>
                <c:pt idx="859">
                  <c:v>1.193489999997837</c:v>
                </c:pt>
                <c:pt idx="860">
                  <c:v>1.1948790000024019</c:v>
                </c:pt>
                <c:pt idx="861">
                  <c:v>1.1962690000000293</c:v>
                </c:pt>
                <c:pt idx="862">
                  <c:v>1.1976589999976568</c:v>
                </c:pt>
                <c:pt idx="863">
                  <c:v>1.1990490000025602</c:v>
                </c:pt>
                <c:pt idx="864">
                  <c:v>1.2004379999998491</c:v>
                </c:pt>
                <c:pt idx="865">
                  <c:v>1.2018279999974766</c:v>
                </c:pt>
                <c:pt idx="866">
                  <c:v>1.2032170000020415</c:v>
                </c:pt>
                <c:pt idx="867">
                  <c:v>1.2046069999996689</c:v>
                </c:pt>
                <c:pt idx="868">
                  <c:v>1.2059960000042338</c:v>
                </c:pt>
                <c:pt idx="869">
                  <c:v>1.2073850000015227</c:v>
                </c:pt>
                <c:pt idx="870">
                  <c:v>1.2087749999991502</c:v>
                </c:pt>
                <c:pt idx="871">
                  <c:v>1.210164000003715</c:v>
                </c:pt>
                <c:pt idx="872">
                  <c:v>1.2115540000013425</c:v>
                </c:pt>
                <c:pt idx="873">
                  <c:v>1.2129429999986314</c:v>
                </c:pt>
                <c:pt idx="874">
                  <c:v>1.2143330000035348</c:v>
                </c:pt>
                <c:pt idx="875">
                  <c:v>1.2157220000008238</c:v>
                </c:pt>
                <c:pt idx="876">
                  <c:v>1.2171119999984512</c:v>
                </c:pt>
                <c:pt idx="877">
                  <c:v>1.2185030000036932</c:v>
                </c:pt>
                <c:pt idx="878">
                  <c:v>1.2198930000013206</c:v>
                </c:pt>
                <c:pt idx="879">
                  <c:v>1.2212829999989481</c:v>
                </c:pt>
                <c:pt idx="880">
                  <c:v>1.2226730000038515</c:v>
                </c:pt>
                <c:pt idx="881">
                  <c:v>1.2240630000014789</c:v>
                </c:pt>
                <c:pt idx="882">
                  <c:v>1.2254529999991064</c:v>
                </c:pt>
                <c:pt idx="883">
                  <c:v>1.2268430000040098</c:v>
                </c:pt>
                <c:pt idx="884">
                  <c:v>1.2282330000016373</c:v>
                </c:pt>
                <c:pt idx="885">
                  <c:v>1.2296239999996033</c:v>
                </c:pt>
                <c:pt idx="886">
                  <c:v>1.2310130000041681</c:v>
                </c:pt>
                <c:pt idx="887">
                  <c:v>1.2324030000017956</c:v>
                </c:pt>
                <c:pt idx="888">
                  <c:v>1.2337919999990845</c:v>
                </c:pt>
                <c:pt idx="889">
                  <c:v>1.2351810000036494</c:v>
                </c:pt>
                <c:pt idx="890">
                  <c:v>1.2365710000012768</c:v>
                </c:pt>
                <c:pt idx="891">
                  <c:v>1.2379599999985658</c:v>
                </c:pt>
                <c:pt idx="892">
                  <c:v>1.2393490000031306</c:v>
                </c:pt>
                <c:pt idx="893">
                  <c:v>1.2407390000007581</c:v>
                </c:pt>
                <c:pt idx="894">
                  <c:v>1.242127999998047</c:v>
                </c:pt>
                <c:pt idx="895">
                  <c:v>1.2435170000026119</c:v>
                </c:pt>
                <c:pt idx="896">
                  <c:v>1.2449070000002393</c:v>
                </c:pt>
                <c:pt idx="897">
                  <c:v>1.2462959999975283</c:v>
                </c:pt>
                <c:pt idx="898">
                  <c:v>1.2476850000020931</c:v>
                </c:pt>
                <c:pt idx="899">
                  <c:v>1.2490739999993821</c:v>
                </c:pt>
                <c:pt idx="900">
                  <c:v>1.2504640000042855</c:v>
                </c:pt>
                <c:pt idx="901">
                  <c:v>1.2518530000015744</c:v>
                </c:pt>
                <c:pt idx="902">
                  <c:v>1.2532419999988633</c:v>
                </c:pt>
                <c:pt idx="903">
                  <c:v>1.2546320000037667</c:v>
                </c:pt>
                <c:pt idx="904">
                  <c:v>1.2560210000010557</c:v>
                </c:pt>
                <c:pt idx="905">
                  <c:v>1.2574099999983446</c:v>
                </c:pt>
                <c:pt idx="906">
                  <c:v>1.258800000003248</c:v>
                </c:pt>
                <c:pt idx="907">
                  <c:v>1.2601890000005369</c:v>
                </c:pt>
                <c:pt idx="908">
                  <c:v>1.2615779999978258</c:v>
                </c:pt>
                <c:pt idx="909">
                  <c:v>1.2629670000023907</c:v>
                </c:pt>
                <c:pt idx="910">
                  <c:v>1.2643570000000182</c:v>
                </c:pt>
                <c:pt idx="911">
                  <c:v>1.2657459999973071</c:v>
                </c:pt>
                <c:pt idx="912">
                  <c:v>1.267135000001872</c:v>
                </c:pt>
                <c:pt idx="913">
                  <c:v>1.2685239999991609</c:v>
                </c:pt>
                <c:pt idx="914">
                  <c:v>1.2699140000040643</c:v>
                </c:pt>
                <c:pt idx="915">
                  <c:v>1.2713030000013532</c:v>
                </c:pt>
                <c:pt idx="916">
                  <c:v>1.2726919999986421</c:v>
                </c:pt>
                <c:pt idx="917">
                  <c:v>1.2740820000035455</c:v>
                </c:pt>
                <c:pt idx="918">
                  <c:v>1.2754710000008345</c:v>
                </c:pt>
                <c:pt idx="919">
                  <c:v>1.2768599999981234</c:v>
                </c:pt>
                <c:pt idx="920">
                  <c:v>1.2782490000026883</c:v>
                </c:pt>
                <c:pt idx="921">
                  <c:v>1.2796390000003157</c:v>
                </c:pt>
                <c:pt idx="922">
                  <c:v>1.2810279999976046</c:v>
                </c:pt>
                <c:pt idx="923">
                  <c:v>1.2824170000021695</c:v>
                </c:pt>
                <c:pt idx="924">
                  <c:v>1.283806999999797</c:v>
                </c:pt>
                <c:pt idx="925">
                  <c:v>1.2851959999970859</c:v>
                </c:pt>
                <c:pt idx="926">
                  <c:v>1.2865850000016508</c:v>
                </c:pt>
                <c:pt idx="927">
                  <c:v>1.2879739999989397</c:v>
                </c:pt>
                <c:pt idx="928">
                  <c:v>1.2893640000038431</c:v>
                </c:pt>
                <c:pt idx="929">
                  <c:v>1.290753000001132</c:v>
                </c:pt>
                <c:pt idx="930">
                  <c:v>1.2921419999984209</c:v>
                </c:pt>
                <c:pt idx="931">
                  <c:v>1.2935310000029858</c:v>
                </c:pt>
                <c:pt idx="932">
                  <c:v>1.2949210000006133</c:v>
                </c:pt>
                <c:pt idx="933">
                  <c:v>1.2963099999979022</c:v>
                </c:pt>
                <c:pt idx="934">
                  <c:v>1.2976990000024671</c:v>
                </c:pt>
                <c:pt idx="935">
                  <c:v>1.2990890000000945</c:v>
                </c:pt>
                <c:pt idx="936">
                  <c:v>1.3004779999973834</c:v>
                </c:pt>
                <c:pt idx="937">
                  <c:v>1.3018680000022869</c:v>
                </c:pt>
                <c:pt idx="938">
                  <c:v>1.3032590000002529</c:v>
                </c:pt>
                <c:pt idx="939">
                  <c:v>1.3046499999982188</c:v>
                </c:pt>
                <c:pt idx="940">
                  <c:v>1.3060400000031223</c:v>
                </c:pt>
                <c:pt idx="941">
                  <c:v>1.3074300000007497</c:v>
                </c:pt>
                <c:pt idx="942">
                  <c:v>1.3088189999980386</c:v>
                </c:pt>
                <c:pt idx="943">
                  <c:v>1.3102100000032806</c:v>
                </c:pt>
                <c:pt idx="944">
                  <c:v>1.3115990000005695</c:v>
                </c:pt>
                <c:pt idx="945">
                  <c:v>1.312988999998197</c:v>
                </c:pt>
                <c:pt idx="946">
                  <c:v>1.3143790000031004</c:v>
                </c:pt>
                <c:pt idx="947">
                  <c:v>1.3157680000003893</c:v>
                </c:pt>
                <c:pt idx="948">
                  <c:v>1.3171579999980167</c:v>
                </c:pt>
                <c:pt idx="949">
                  <c:v>1.3185470000025816</c:v>
                </c:pt>
                <c:pt idx="950">
                  <c:v>1.3199380000005476</c:v>
                </c:pt>
                <c:pt idx="951">
                  <c:v>1.3213269999978365</c:v>
                </c:pt>
                <c:pt idx="952">
                  <c:v>1.32271700000274</c:v>
                </c:pt>
                <c:pt idx="953">
                  <c:v>1.3241070000003674</c:v>
                </c:pt>
                <c:pt idx="954">
                  <c:v>1.3254969999979949</c:v>
                </c:pt>
                <c:pt idx="955">
                  <c:v>1.3268860000025597</c:v>
                </c:pt>
                <c:pt idx="956">
                  <c:v>1.3282760000001872</c:v>
                </c:pt>
                <c:pt idx="957">
                  <c:v>1.3296649999974761</c:v>
                </c:pt>
                <c:pt idx="958">
                  <c:v>1.3310550000023795</c:v>
                </c:pt>
                <c:pt idx="959">
                  <c:v>1.3324439999996684</c:v>
                </c:pt>
                <c:pt idx="960">
                  <c:v>1.3338339999972959</c:v>
                </c:pt>
                <c:pt idx="961">
                  <c:v>1.3352230000018608</c:v>
                </c:pt>
                <c:pt idx="962">
                  <c:v>1.3366119999991497</c:v>
                </c:pt>
                <c:pt idx="963">
                  <c:v>1.3380020000040531</c:v>
                </c:pt>
                <c:pt idx="964">
                  <c:v>1.339391000001342</c:v>
                </c:pt>
                <c:pt idx="965">
                  <c:v>1.3407809999989695</c:v>
                </c:pt>
                <c:pt idx="966">
                  <c:v>1.3421700000035344</c:v>
                </c:pt>
                <c:pt idx="967">
                  <c:v>1.3435610000015004</c:v>
                </c:pt>
                <c:pt idx="968">
                  <c:v>1.3449499999987893</c:v>
                </c:pt>
                <c:pt idx="969">
                  <c:v>1.3463400000036927</c:v>
                </c:pt>
                <c:pt idx="970">
                  <c:v>1.3477290000009816</c:v>
                </c:pt>
                <c:pt idx="971">
                  <c:v>1.3491179999982705</c:v>
                </c:pt>
                <c:pt idx="972">
                  <c:v>1.3505070000028354</c:v>
                </c:pt>
                <c:pt idx="973">
                  <c:v>1.3518960000001243</c:v>
                </c:pt>
                <c:pt idx="974">
                  <c:v>1.3532840000043507</c:v>
                </c:pt>
                <c:pt idx="975">
                  <c:v>1.3546730000016396</c:v>
                </c:pt>
                <c:pt idx="976">
                  <c:v>1.3560619999989285</c:v>
                </c:pt>
                <c:pt idx="977">
                  <c:v>1.3574510000034934</c:v>
                </c:pt>
                <c:pt idx="978">
                  <c:v>1.3588410000011208</c:v>
                </c:pt>
                <c:pt idx="979">
                  <c:v>1.3602299999984098</c:v>
                </c:pt>
                <c:pt idx="980">
                  <c:v>1.3616190000029746</c:v>
                </c:pt>
                <c:pt idx="981">
                  <c:v>1.3630080000002636</c:v>
                </c:pt>
                <c:pt idx="982">
                  <c:v>1.3643969999975525</c:v>
                </c:pt>
                <c:pt idx="983">
                  <c:v>1.3657870000024559</c:v>
                </c:pt>
                <c:pt idx="984">
                  <c:v>1.3671759999997448</c:v>
                </c:pt>
                <c:pt idx="985">
                  <c:v>1.3685650000043097</c:v>
                </c:pt>
                <c:pt idx="986">
                  <c:v>1.3699550000019372</c:v>
                </c:pt>
                <c:pt idx="987">
                  <c:v>1.3713439999992261</c:v>
                </c:pt>
                <c:pt idx="988">
                  <c:v>1.3727330000037909</c:v>
                </c:pt>
                <c:pt idx="989">
                  <c:v>1.3741220000010799</c:v>
                </c:pt>
                <c:pt idx="990">
                  <c:v>1.3755119999987073</c:v>
                </c:pt>
                <c:pt idx="991">
                  <c:v>1.3769010000032722</c:v>
                </c:pt>
                <c:pt idx="992">
                  <c:v>1.3782900000005611</c:v>
                </c:pt>
                <c:pt idx="993">
                  <c:v>1.37967899999785</c:v>
                </c:pt>
                <c:pt idx="994">
                  <c:v>1.3810690000027535</c:v>
                </c:pt>
                <c:pt idx="995">
                  <c:v>1.3824580000000424</c:v>
                </c:pt>
                <c:pt idx="996">
                  <c:v>1.3838469999973313</c:v>
                </c:pt>
                <c:pt idx="997">
                  <c:v>1.3852370000022347</c:v>
                </c:pt>
                <c:pt idx="998">
                  <c:v>1.3866259999995236</c:v>
                </c:pt>
                <c:pt idx="999">
                  <c:v>1.3880150000040885</c:v>
                </c:pt>
                <c:pt idx="1000">
                  <c:v>1.389405000001716</c:v>
                </c:pt>
                <c:pt idx="1001">
                  <c:v>1.3907939999990049</c:v>
                </c:pt>
                <c:pt idx="1002">
                  <c:v>1.3921830000035698</c:v>
                </c:pt>
                <c:pt idx="1003">
                  <c:v>1.3935720000008587</c:v>
                </c:pt>
                <c:pt idx="1004">
                  <c:v>1.3949619999984861</c:v>
                </c:pt>
                <c:pt idx="1005">
                  <c:v>1.396351000003051</c:v>
                </c:pt>
                <c:pt idx="1006">
                  <c:v>1.3977400000003399</c:v>
                </c:pt>
                <c:pt idx="1007">
                  <c:v>1.3991299999979674</c:v>
                </c:pt>
                <c:pt idx="1008">
                  <c:v>1.4005190000025323</c:v>
                </c:pt>
                <c:pt idx="1009">
                  <c:v>1.4019079999998212</c:v>
                </c:pt>
                <c:pt idx="1010">
                  <c:v>1.4032969999971101</c:v>
                </c:pt>
                <c:pt idx="1011">
                  <c:v>1.4046870000020135</c:v>
                </c:pt>
                <c:pt idx="1012">
                  <c:v>1.4060759999993024</c:v>
                </c:pt>
                <c:pt idx="1013">
                  <c:v>1.4074650000038673</c:v>
                </c:pt>
                <c:pt idx="1014">
                  <c:v>1.4088540000011562</c:v>
                </c:pt>
                <c:pt idx="1015">
                  <c:v>1.4102439999987837</c:v>
                </c:pt>
                <c:pt idx="1016">
                  <c:v>1.4116330000033486</c:v>
                </c:pt>
                <c:pt idx="1017">
                  <c:v>1.4130220000006375</c:v>
                </c:pt>
                <c:pt idx="1018">
                  <c:v>1.4144119999982649</c:v>
                </c:pt>
                <c:pt idx="1019">
                  <c:v>1.4158010000028298</c:v>
                </c:pt>
                <c:pt idx="1020">
                  <c:v>1.4171900000001187</c:v>
                </c:pt>
                <c:pt idx="1021">
                  <c:v>1.4185789999974077</c:v>
                </c:pt>
                <c:pt idx="1022">
                  <c:v>1.4199690000023111</c:v>
                </c:pt>
                <c:pt idx="1023">
                  <c:v>1.4213579999996</c:v>
                </c:pt>
                <c:pt idx="1024">
                  <c:v>1.4227470000041649</c:v>
                </c:pt>
                <c:pt idx="1025">
                  <c:v>1.4241370000017923</c:v>
                </c:pt>
                <c:pt idx="1026">
                  <c:v>1.4255259999990813</c:v>
                </c:pt>
                <c:pt idx="1027">
                  <c:v>1.4269150000036461</c:v>
                </c:pt>
                <c:pt idx="1028">
                  <c:v>1.428304000000935</c:v>
                </c:pt>
                <c:pt idx="1029">
                  <c:v>1.4296939999985625</c:v>
                </c:pt>
                <c:pt idx="1030">
                  <c:v>1.4310830000031274</c:v>
                </c:pt>
                <c:pt idx="1031">
                  <c:v>1.4324720000004163</c:v>
                </c:pt>
                <c:pt idx="1032">
                  <c:v>1.4338609999977052</c:v>
                </c:pt>
                <c:pt idx="1033">
                  <c:v>1.4352510000026086</c:v>
                </c:pt>
                <c:pt idx="1034">
                  <c:v>1.4366399999998976</c:v>
                </c:pt>
                <c:pt idx="1035">
                  <c:v>1.4380289999971865</c:v>
                </c:pt>
                <c:pt idx="1036">
                  <c:v>1.4394190000020899</c:v>
                </c:pt>
                <c:pt idx="1037">
                  <c:v>1.4408079999993788</c:v>
                </c:pt>
                <c:pt idx="1038">
                  <c:v>1.4421970000039437</c:v>
                </c:pt>
                <c:pt idx="1039">
                  <c:v>1.4435860000012326</c:v>
                </c:pt>
                <c:pt idx="1040">
                  <c:v>1.4449759999988601</c:v>
                </c:pt>
                <c:pt idx="1041">
                  <c:v>1.4463650000034249</c:v>
                </c:pt>
                <c:pt idx="1042">
                  <c:v>1.4477540000007139</c:v>
                </c:pt>
                <c:pt idx="1043">
                  <c:v>1.4491439999983413</c:v>
                </c:pt>
                <c:pt idx="1044">
                  <c:v>1.4505330000029062</c:v>
                </c:pt>
                <c:pt idx="1045">
                  <c:v>1.4519220000001951</c:v>
                </c:pt>
                <c:pt idx="1046">
                  <c:v>1.453310999997484</c:v>
                </c:pt>
                <c:pt idx="1047">
                  <c:v>1.4547010000023874</c:v>
                </c:pt>
                <c:pt idx="1048">
                  <c:v>1.4560899999996764</c:v>
                </c:pt>
                <c:pt idx="1049">
                  <c:v>1.4574790000042412</c:v>
                </c:pt>
                <c:pt idx="1050">
                  <c:v>1.4588680000015302</c:v>
                </c:pt>
                <c:pt idx="1051">
                  <c:v>1.4602579999991576</c:v>
                </c:pt>
                <c:pt idx="1052">
                  <c:v>1.4616470000037225</c:v>
                </c:pt>
                <c:pt idx="1053">
                  <c:v>1.4630360000010114</c:v>
                </c:pt>
                <c:pt idx="1054">
                  <c:v>1.4644259999986389</c:v>
                </c:pt>
                <c:pt idx="1055">
                  <c:v>1.4658150000032037</c:v>
                </c:pt>
                <c:pt idx="1056">
                  <c:v>1.4672040000004927</c:v>
                </c:pt>
                <c:pt idx="1057">
                  <c:v>1.4685929999977816</c:v>
                </c:pt>
                <c:pt idx="1058">
                  <c:v>1.469983000002685</c:v>
                </c:pt>
                <c:pt idx="1059">
                  <c:v>1.4713719999999739</c:v>
                </c:pt>
                <c:pt idx="1060">
                  <c:v>1.4727609999972628</c:v>
                </c:pt>
                <c:pt idx="1061">
                  <c:v>1.4741510000021663</c:v>
                </c:pt>
                <c:pt idx="1062">
                  <c:v>1.4755399999994552</c:v>
                </c:pt>
                <c:pt idx="1063">
                  <c:v>1.4769290000040201</c:v>
                </c:pt>
                <c:pt idx="1064">
                  <c:v>1.478318000001309</c:v>
                </c:pt>
                <c:pt idx="1065">
                  <c:v>1.4797079999989364</c:v>
                </c:pt>
                <c:pt idx="1066">
                  <c:v>1.4810970000035013</c:v>
                </c:pt>
                <c:pt idx="1067">
                  <c:v>1.4824860000007902</c:v>
                </c:pt>
                <c:pt idx="1068">
                  <c:v>1.4838749999980791</c:v>
                </c:pt>
                <c:pt idx="1069">
                  <c:v>1.4852650000029826</c:v>
                </c:pt>
                <c:pt idx="1070">
                  <c:v>1.4866540000002715</c:v>
                </c:pt>
                <c:pt idx="1071">
                  <c:v>1.4880439999978989</c:v>
                </c:pt>
                <c:pt idx="1072">
                  <c:v>1.4894340000028023</c:v>
                </c:pt>
                <c:pt idx="1073">
                  <c:v>1.4908230000000913</c:v>
                </c:pt>
                <c:pt idx="1074">
                  <c:v>1.4922139999980573</c:v>
                </c:pt>
                <c:pt idx="1075">
                  <c:v>1.4936030000026221</c:v>
                </c:pt>
                <c:pt idx="1076">
                  <c:v>1.4949930000002496</c:v>
                </c:pt>
                <c:pt idx="1077">
                  <c:v>1.4963819999975385</c:v>
                </c:pt>
                <c:pt idx="1078">
                  <c:v>1.4977710000021034</c:v>
                </c:pt>
                <c:pt idx="1079">
                  <c:v>1.4991599999993923</c:v>
                </c:pt>
                <c:pt idx="1080">
                  <c:v>1.5005500000042957</c:v>
                </c:pt>
                <c:pt idx="1081">
                  <c:v>1.5019390000015846</c:v>
                </c:pt>
                <c:pt idx="1082">
                  <c:v>1.5033279999988736</c:v>
                </c:pt>
                <c:pt idx="1083">
                  <c:v>1.504718000003777</c:v>
                </c:pt>
                <c:pt idx="1084">
                  <c:v>1.5061070000010659</c:v>
                </c:pt>
                <c:pt idx="1085">
                  <c:v>1.5074959999983548</c:v>
                </c:pt>
                <c:pt idx="1086">
                  <c:v>1.5088860000032582</c:v>
                </c:pt>
                <c:pt idx="1087">
                  <c:v>1.5102750000005472</c:v>
                </c:pt>
                <c:pt idx="1088">
                  <c:v>1.5116649999981746</c:v>
                </c:pt>
                <c:pt idx="1089">
                  <c:v>1.5130540000027395</c:v>
                </c:pt>
                <c:pt idx="1090">
                  <c:v>1.5144430000000284</c:v>
                </c:pt>
                <c:pt idx="1091">
                  <c:v>1.5158319999973173</c:v>
                </c:pt>
                <c:pt idx="1092">
                  <c:v>1.5172220000022207</c:v>
                </c:pt>
                <c:pt idx="1093">
                  <c:v>1.5186109999995097</c:v>
                </c:pt>
                <c:pt idx="1094">
                  <c:v>1.5200000000040745</c:v>
                </c:pt>
                <c:pt idx="1095">
                  <c:v>1.521390000001702</c:v>
                </c:pt>
                <c:pt idx="1096">
                  <c:v>1.5227789999989909</c:v>
                </c:pt>
                <c:pt idx="1097">
                  <c:v>1.5241680000035558</c:v>
                </c:pt>
                <c:pt idx="1098">
                  <c:v>1.5255580000011832</c:v>
                </c:pt>
                <c:pt idx="1099">
                  <c:v>1.5269469999984722</c:v>
                </c:pt>
                <c:pt idx="1100">
                  <c:v>1.528336000003037</c:v>
                </c:pt>
                <c:pt idx="1101">
                  <c:v>1.529725000000326</c:v>
                </c:pt>
                <c:pt idx="1102">
                  <c:v>1.5311149999979534</c:v>
                </c:pt>
                <c:pt idx="1103">
                  <c:v>1.5325040000025183</c:v>
                </c:pt>
                <c:pt idx="1104">
                  <c:v>1.5338929999998072</c:v>
                </c:pt>
                <c:pt idx="1105">
                  <c:v>1.5352829999974347</c:v>
                </c:pt>
                <c:pt idx="1106">
                  <c:v>1.5366720000019995</c:v>
                </c:pt>
                <c:pt idx="1107">
                  <c:v>1.5380609999992885</c:v>
                </c:pt>
                <c:pt idx="1108">
                  <c:v>1.5394500000038533</c:v>
                </c:pt>
                <c:pt idx="1109">
                  <c:v>1.5408390000011423</c:v>
                </c:pt>
                <c:pt idx="1110">
                  <c:v>1.5422269999980927</c:v>
                </c:pt>
                <c:pt idx="1111">
                  <c:v>1.5436160000026575</c:v>
                </c:pt>
                <c:pt idx="1112">
                  <c:v>1.5450049999999464</c:v>
                </c:pt>
                <c:pt idx="1113">
                  <c:v>1.5463949999975739</c:v>
                </c:pt>
                <c:pt idx="1114">
                  <c:v>1.5477840000021388</c:v>
                </c:pt>
                <c:pt idx="1115">
                  <c:v>1.5491729999994277</c:v>
                </c:pt>
                <c:pt idx="1116">
                  <c:v>1.5505620000039926</c:v>
                </c:pt>
                <c:pt idx="1117">
                  <c:v>1.5519510000012815</c:v>
                </c:pt>
                <c:pt idx="1118">
                  <c:v>1.553340999998909</c:v>
                </c:pt>
                <c:pt idx="1119">
                  <c:v>1.5547300000034738</c:v>
                </c:pt>
                <c:pt idx="1120">
                  <c:v>1.5561190000007628</c:v>
                </c:pt>
                <c:pt idx="1121">
                  <c:v>1.5575079999980517</c:v>
                </c:pt>
                <c:pt idx="1122">
                  <c:v>1.5588980000029551</c:v>
                </c:pt>
                <c:pt idx="1123">
                  <c:v>1.560287000000244</c:v>
                </c:pt>
                <c:pt idx="1124">
                  <c:v>1.5616759999975329</c:v>
                </c:pt>
                <c:pt idx="1125">
                  <c:v>1.5630650000020978</c:v>
                </c:pt>
                <c:pt idx="1126">
                  <c:v>1.5644549999997253</c:v>
                </c:pt>
                <c:pt idx="1127">
                  <c:v>1.5658440000042901</c:v>
                </c:pt>
                <c:pt idx="1128">
                  <c:v>1.5672330000015791</c:v>
                </c:pt>
                <c:pt idx="1129">
                  <c:v>1.5686229999992065</c:v>
                </c:pt>
                <c:pt idx="1130">
                  <c:v>1.5700120000037714</c:v>
                </c:pt>
                <c:pt idx="1131">
                  <c:v>1.5714010000010603</c:v>
                </c:pt>
                <c:pt idx="1132">
                  <c:v>1.5727899999983492</c:v>
                </c:pt>
                <c:pt idx="1133">
                  <c:v>1.5741800000032526</c:v>
                </c:pt>
                <c:pt idx="1134">
                  <c:v>1.5755690000005416</c:v>
                </c:pt>
                <c:pt idx="1135">
                  <c:v>1.5769579999978305</c:v>
                </c:pt>
                <c:pt idx="1136">
                  <c:v>1.5783480000027339</c:v>
                </c:pt>
                <c:pt idx="1137">
                  <c:v>1.5797370000000228</c:v>
                </c:pt>
                <c:pt idx="1138">
                  <c:v>1.5811259999973117</c:v>
                </c:pt>
                <c:pt idx="1139">
                  <c:v>1.5825150000018766</c:v>
                </c:pt>
                <c:pt idx="1140">
                  <c:v>1.5839049999995041</c:v>
                </c:pt>
                <c:pt idx="1141">
                  <c:v>1.5852940000040689</c:v>
                </c:pt>
                <c:pt idx="1142">
                  <c:v>1.5866830000013579</c:v>
                </c:pt>
                <c:pt idx="1143">
                  <c:v>1.5880719999986468</c:v>
                </c:pt>
                <c:pt idx="1144">
                  <c:v>1.5894620000035502</c:v>
                </c:pt>
                <c:pt idx="1145">
                  <c:v>1.5908510000008391</c:v>
                </c:pt>
                <c:pt idx="1146">
                  <c:v>1.592239999998128</c:v>
                </c:pt>
                <c:pt idx="1147">
                  <c:v>1.5936300000030315</c:v>
                </c:pt>
                <c:pt idx="1148">
                  <c:v>1.5950190000003204</c:v>
                </c:pt>
                <c:pt idx="1149">
                  <c:v>1.5964079999976093</c:v>
                </c:pt>
                <c:pt idx="1150">
                  <c:v>1.5977970000021742</c:v>
                </c:pt>
                <c:pt idx="1151">
                  <c:v>1.5991869999998016</c:v>
                </c:pt>
                <c:pt idx="1152">
                  <c:v>1.6005759999970905</c:v>
                </c:pt>
                <c:pt idx="1153">
                  <c:v>1.6019650000016554</c:v>
                </c:pt>
                <c:pt idx="1154">
                  <c:v>1.6033549999992829</c:v>
                </c:pt>
                <c:pt idx="1155">
                  <c:v>1.6047440000038478</c:v>
                </c:pt>
                <c:pt idx="1156">
                  <c:v>1.6061330000011367</c:v>
                </c:pt>
                <c:pt idx="1157">
                  <c:v>1.6075219999984256</c:v>
                </c:pt>
                <c:pt idx="1158">
                  <c:v>1.608912000003329</c:v>
                </c:pt>
                <c:pt idx="1159">
                  <c:v>1.6103010000006179</c:v>
                </c:pt>
                <c:pt idx="1160">
                  <c:v>1.6116899999979069</c:v>
                </c:pt>
                <c:pt idx="1161">
                  <c:v>1.6130790000024717</c:v>
                </c:pt>
                <c:pt idx="1162">
                  <c:v>1.6144690000000992</c:v>
                </c:pt>
                <c:pt idx="1163">
                  <c:v>1.6158579999973881</c:v>
                </c:pt>
                <c:pt idx="1164">
                  <c:v>1.617247000001953</c:v>
                </c:pt>
                <c:pt idx="1165">
                  <c:v>1.6186369999995804</c:v>
                </c:pt>
                <c:pt idx="1166">
                  <c:v>1.6200260000041453</c:v>
                </c:pt>
                <c:pt idx="1167">
                  <c:v>1.6214150000014342</c:v>
                </c:pt>
                <c:pt idx="1168">
                  <c:v>1.6228039999987232</c:v>
                </c:pt>
                <c:pt idx="1169">
                  <c:v>1.6241940000036266</c:v>
                </c:pt>
                <c:pt idx="1170">
                  <c:v>1.6255830000009155</c:v>
                </c:pt>
                <c:pt idx="1171">
                  <c:v>1.6269719999982044</c:v>
                </c:pt>
                <c:pt idx="1172">
                  <c:v>1.6283620000031078</c:v>
                </c:pt>
                <c:pt idx="1173">
                  <c:v>1.6297510000003967</c:v>
                </c:pt>
                <c:pt idx="1174">
                  <c:v>1.6311399999976857</c:v>
                </c:pt>
                <c:pt idx="1175">
                  <c:v>1.6325300000025891</c:v>
                </c:pt>
                <c:pt idx="1176">
                  <c:v>1.633918999999878</c:v>
                </c:pt>
                <c:pt idx="1177">
                  <c:v>1.6353079999971669</c:v>
                </c:pt>
                <c:pt idx="1178">
                  <c:v>1.6366980000020703</c:v>
                </c:pt>
                <c:pt idx="1179">
                  <c:v>1.6380869999993593</c:v>
                </c:pt>
                <c:pt idx="1180">
                  <c:v>1.6394760000039241</c:v>
                </c:pt>
                <c:pt idx="1181">
                  <c:v>1.640865000001213</c:v>
                </c:pt>
                <c:pt idx="1182">
                  <c:v>1.6422549999988405</c:v>
                </c:pt>
                <c:pt idx="1183">
                  <c:v>1.6436440000034054</c:v>
                </c:pt>
                <c:pt idx="1184">
                  <c:v>1.6450330000006943</c:v>
                </c:pt>
                <c:pt idx="1185">
                  <c:v>1.6464219999979832</c:v>
                </c:pt>
                <c:pt idx="1186">
                  <c:v>1.6478120000028866</c:v>
                </c:pt>
                <c:pt idx="1187">
                  <c:v>1.6492010000001756</c:v>
                </c:pt>
                <c:pt idx="1188">
                  <c:v>1.6505899999974645</c:v>
                </c:pt>
                <c:pt idx="1189">
                  <c:v>1.6519800000023679</c:v>
                </c:pt>
                <c:pt idx="1190">
                  <c:v>1.6533689999996568</c:v>
                </c:pt>
                <c:pt idx="1191">
                  <c:v>1.6547580000042217</c:v>
                </c:pt>
                <c:pt idx="1192">
                  <c:v>1.6561470000015106</c:v>
                </c:pt>
                <c:pt idx="1193">
                  <c:v>1.6575369999991381</c:v>
                </c:pt>
                <c:pt idx="1194">
                  <c:v>1.6589260000037029</c:v>
                </c:pt>
                <c:pt idx="1195">
                  <c:v>1.6603150000009919</c:v>
                </c:pt>
                <c:pt idx="1196">
                  <c:v>1.6617049999986193</c:v>
                </c:pt>
                <c:pt idx="1197">
                  <c:v>1.6630940000031842</c:v>
                </c:pt>
                <c:pt idx="1198">
                  <c:v>1.6644830000004731</c:v>
                </c:pt>
                <c:pt idx="1199">
                  <c:v>1.665871999997762</c:v>
                </c:pt>
                <c:pt idx="1200">
                  <c:v>1.6672620000026654</c:v>
                </c:pt>
                <c:pt idx="1201">
                  <c:v>1.6686509999999544</c:v>
                </c:pt>
                <c:pt idx="1202">
                  <c:v>1.6700399999972433</c:v>
                </c:pt>
                <c:pt idx="1203">
                  <c:v>1.6714290000018082</c:v>
                </c:pt>
                <c:pt idx="1204">
                  <c:v>1.6728189999994356</c:v>
                </c:pt>
                <c:pt idx="1205">
                  <c:v>1.6742080000040005</c:v>
                </c:pt>
                <c:pt idx="1206">
                  <c:v>1.6755970000012894</c:v>
                </c:pt>
                <c:pt idx="1207">
                  <c:v>1.6769869999989169</c:v>
                </c:pt>
                <c:pt idx="1208">
                  <c:v>1.6783760000034817</c:v>
                </c:pt>
                <c:pt idx="1209">
                  <c:v>1.6797650000007707</c:v>
                </c:pt>
                <c:pt idx="1210">
                  <c:v>1.6811539999980596</c:v>
                </c:pt>
                <c:pt idx="1211">
                  <c:v>1.682544000002963</c:v>
                </c:pt>
                <c:pt idx="1212">
                  <c:v>1.6839330000002519</c:v>
                </c:pt>
                <c:pt idx="1213">
                  <c:v>1.6853219999975408</c:v>
                </c:pt>
                <c:pt idx="1214">
                  <c:v>1.6867120000024443</c:v>
                </c:pt>
                <c:pt idx="1215">
                  <c:v>1.6881009999997332</c:v>
                </c:pt>
                <c:pt idx="1216">
                  <c:v>1.6894900000042981</c:v>
                </c:pt>
                <c:pt idx="1217">
                  <c:v>1.6908800000019255</c:v>
                </c:pt>
                <c:pt idx="1218">
                  <c:v>1.6922689999992144</c:v>
                </c:pt>
                <c:pt idx="1219">
                  <c:v>1.6936580000037793</c:v>
                </c:pt>
                <c:pt idx="1220">
                  <c:v>1.6950470000010682</c:v>
                </c:pt>
                <c:pt idx="1221">
                  <c:v>1.6964369999986957</c:v>
                </c:pt>
                <c:pt idx="1222">
                  <c:v>1.6978260000032606</c:v>
                </c:pt>
                <c:pt idx="1223">
                  <c:v>1.6992150000005495</c:v>
                </c:pt>
                <c:pt idx="1224">
                  <c:v>1.7006039999978384</c:v>
                </c:pt>
                <c:pt idx="1225">
                  <c:v>1.7019940000027418</c:v>
                </c:pt>
                <c:pt idx="1226">
                  <c:v>1.7033830000000307</c:v>
                </c:pt>
                <c:pt idx="1227">
                  <c:v>1.7047719999973197</c:v>
                </c:pt>
                <c:pt idx="1228">
                  <c:v>1.7061620000022231</c:v>
                </c:pt>
                <c:pt idx="1229">
                  <c:v>1.707550999999512</c:v>
                </c:pt>
                <c:pt idx="1230">
                  <c:v>1.7089400000040769</c:v>
                </c:pt>
                <c:pt idx="1231">
                  <c:v>1.7103290000013658</c:v>
                </c:pt>
                <c:pt idx="1232">
                  <c:v>1.7117189999989932</c:v>
                </c:pt>
                <c:pt idx="1233">
                  <c:v>1.7131080000035581</c:v>
                </c:pt>
                <c:pt idx="1234">
                  <c:v>1.714497000000847</c:v>
                </c:pt>
                <c:pt idx="1235">
                  <c:v>1.7158869999984745</c:v>
                </c:pt>
                <c:pt idx="1236">
                  <c:v>1.7172760000030394</c:v>
                </c:pt>
                <c:pt idx="1237">
                  <c:v>1.7186650000003283</c:v>
                </c:pt>
                <c:pt idx="1238">
                  <c:v>1.7200549999979557</c:v>
                </c:pt>
                <c:pt idx="1239">
                  <c:v>1.7214440000025206</c:v>
                </c:pt>
                <c:pt idx="1240">
                  <c:v>1.7228329999998095</c:v>
                </c:pt>
                <c:pt idx="1241">
                  <c:v>1.7242219999970985</c:v>
                </c:pt>
                <c:pt idx="1242">
                  <c:v>1.7256120000020019</c:v>
                </c:pt>
                <c:pt idx="1243">
                  <c:v>1.7270009999992908</c:v>
                </c:pt>
                <c:pt idx="1244">
                  <c:v>1.7283900000038557</c:v>
                </c:pt>
                <c:pt idx="1245">
                  <c:v>1.7297790000011446</c:v>
                </c:pt>
                <c:pt idx="1246">
                  <c:v>1.7311679999984335</c:v>
                </c:pt>
                <c:pt idx="1247">
                  <c:v>1.7325560000026599</c:v>
                </c:pt>
                <c:pt idx="1248">
                  <c:v>1.7339449999999488</c:v>
                </c:pt>
                <c:pt idx="1249">
                  <c:v>1.7353339999972377</c:v>
                </c:pt>
                <c:pt idx="1250">
                  <c:v>1.7367240000021411</c:v>
                </c:pt>
                <c:pt idx="1251">
                  <c:v>1.73811299999943</c:v>
                </c:pt>
                <c:pt idx="1252">
                  <c:v>1.7395020000039949</c:v>
                </c:pt>
                <c:pt idx="1253">
                  <c:v>1.7408910000012838</c:v>
                </c:pt>
                <c:pt idx="1254">
                  <c:v>1.7422799999985727</c:v>
                </c:pt>
                <c:pt idx="1255">
                  <c:v>1.7436700000034762</c:v>
                </c:pt>
                <c:pt idx="1256">
                  <c:v>1.7450590000007651</c:v>
                </c:pt>
                <c:pt idx="1257">
                  <c:v>1.746447999998054</c:v>
                </c:pt>
                <c:pt idx="1258">
                  <c:v>1.7478370000026189</c:v>
                </c:pt>
                <c:pt idx="1259">
                  <c:v>1.7492270000002463</c:v>
                </c:pt>
                <c:pt idx="1260">
                  <c:v>1.7506159999975353</c:v>
                </c:pt>
                <c:pt idx="1261">
                  <c:v>1.7520050000021001</c:v>
                </c:pt>
                <c:pt idx="1262">
                  <c:v>1.7533949999997276</c:v>
                </c:pt>
                <c:pt idx="1263">
                  <c:v>1.7547840000042925</c:v>
                </c:pt>
                <c:pt idx="1264">
                  <c:v>1.7561730000015814</c:v>
                </c:pt>
                <c:pt idx="1265">
                  <c:v>1.7575629999992088</c:v>
                </c:pt>
                <c:pt idx="1266">
                  <c:v>1.7589520000037737</c:v>
                </c:pt>
                <c:pt idx="1267">
                  <c:v>1.7603410000010626</c:v>
                </c:pt>
                <c:pt idx="1268">
                  <c:v>1.7617299999983516</c:v>
                </c:pt>
                <c:pt idx="1269">
                  <c:v>1.763120000003255</c:v>
                </c:pt>
                <c:pt idx="1270">
                  <c:v>1.7645090000005439</c:v>
                </c:pt>
                <c:pt idx="1271">
                  <c:v>1.7658979999978328</c:v>
                </c:pt>
                <c:pt idx="1272">
                  <c:v>1.7672880000027362</c:v>
                </c:pt>
                <c:pt idx="1273">
                  <c:v>1.7686770000000251</c:v>
                </c:pt>
                <c:pt idx="1274">
                  <c:v>1.7700659999973141</c:v>
                </c:pt>
                <c:pt idx="1275">
                  <c:v>1.7714560000022175</c:v>
                </c:pt>
                <c:pt idx="1276">
                  <c:v>1.7728449999995064</c:v>
                </c:pt>
                <c:pt idx="1277">
                  <c:v>1.7742340000040713</c:v>
                </c:pt>
                <c:pt idx="1278">
                  <c:v>1.7756230000013602</c:v>
                </c:pt>
                <c:pt idx="1279">
                  <c:v>1.7770129999989877</c:v>
                </c:pt>
                <c:pt idx="1280">
                  <c:v>1.7784020000035525</c:v>
                </c:pt>
                <c:pt idx="1281">
                  <c:v>1.7797910000008414</c:v>
                </c:pt>
                <c:pt idx="1282">
                  <c:v>1.7811809999984689</c:v>
                </c:pt>
                <c:pt idx="1283">
                  <c:v>1.7825700000030338</c:v>
                </c:pt>
                <c:pt idx="1284">
                  <c:v>1.7839590000003227</c:v>
                </c:pt>
                <c:pt idx="1285">
                  <c:v>1.7853489999979502</c:v>
                </c:pt>
                <c:pt idx="1286">
                  <c:v>1.786738000002515</c:v>
                </c:pt>
                <c:pt idx="1287">
                  <c:v>1.788126999999804</c:v>
                </c:pt>
                <c:pt idx="1288">
                  <c:v>1.7895159999970929</c:v>
                </c:pt>
                <c:pt idx="1289">
                  <c:v>1.7909060000019963</c:v>
                </c:pt>
                <c:pt idx="1290">
                  <c:v>1.7922949999992852</c:v>
                </c:pt>
                <c:pt idx="1291">
                  <c:v>1.7936850000041886</c:v>
                </c:pt>
                <c:pt idx="1292">
                  <c:v>1.7950740000014775</c:v>
                </c:pt>
                <c:pt idx="1293">
                  <c:v>1.7964629999987665</c:v>
                </c:pt>
                <c:pt idx="1294">
                  <c:v>1.7978530000036699</c:v>
                </c:pt>
                <c:pt idx="1295">
                  <c:v>1.7992420000009588</c:v>
                </c:pt>
                <c:pt idx="1296">
                  <c:v>1.8006309999982477</c:v>
                </c:pt>
                <c:pt idx="1297">
                  <c:v>1.8020210000031511</c:v>
                </c:pt>
                <c:pt idx="1298">
                  <c:v>1.80341000000044</c:v>
                </c:pt>
                <c:pt idx="1299">
                  <c:v>1.804798999997729</c:v>
                </c:pt>
                <c:pt idx="1300">
                  <c:v>1.8061880000022938</c:v>
                </c:pt>
                <c:pt idx="1301">
                  <c:v>1.8075779999999213</c:v>
                </c:pt>
                <c:pt idx="1302">
                  <c:v>1.8089669999972102</c:v>
                </c:pt>
                <c:pt idx="1303">
                  <c:v>1.8103560000017751</c:v>
                </c:pt>
                <c:pt idx="1304">
                  <c:v>1.8117459999994026</c:v>
                </c:pt>
                <c:pt idx="1305">
                  <c:v>1.8131350000039674</c:v>
                </c:pt>
                <c:pt idx="1306">
                  <c:v>1.8145240000012564</c:v>
                </c:pt>
                <c:pt idx="1307">
                  <c:v>1.8159129999985453</c:v>
                </c:pt>
                <c:pt idx="1308">
                  <c:v>1.8173030000034487</c:v>
                </c:pt>
                <c:pt idx="1309">
                  <c:v>1.8186920000007376</c:v>
                </c:pt>
                <c:pt idx="1310">
                  <c:v>1.8200809999980265</c:v>
                </c:pt>
                <c:pt idx="1311">
                  <c:v>1.8214700000025914</c:v>
                </c:pt>
                <c:pt idx="1312">
                  <c:v>1.8228600000002189</c:v>
                </c:pt>
                <c:pt idx="1313">
                  <c:v>1.8242489999975078</c:v>
                </c:pt>
                <c:pt idx="1314">
                  <c:v>1.8256380000020727</c:v>
                </c:pt>
                <c:pt idx="1315">
                  <c:v>1.8270279999997001</c:v>
                </c:pt>
                <c:pt idx="1316">
                  <c:v>1.828417000004265</c:v>
                </c:pt>
                <c:pt idx="1317">
                  <c:v>1.8298060000015539</c:v>
                </c:pt>
                <c:pt idx="1318">
                  <c:v>1.8311949999988428</c:v>
                </c:pt>
                <c:pt idx="1319">
                  <c:v>1.8325850000037462</c:v>
                </c:pt>
                <c:pt idx="1320">
                  <c:v>1.8339740000010352</c:v>
                </c:pt>
                <c:pt idx="1321">
                  <c:v>1.8353629999983241</c:v>
                </c:pt>
                <c:pt idx="1322">
                  <c:v>1.836752000002889</c:v>
                </c:pt>
                <c:pt idx="1323">
                  <c:v>1.8381420000005164</c:v>
                </c:pt>
                <c:pt idx="1324">
                  <c:v>1.8395309999978053</c:v>
                </c:pt>
                <c:pt idx="1325">
                  <c:v>1.8409210000027088</c:v>
                </c:pt>
                <c:pt idx="1326">
                  <c:v>1.8423099999999977</c:v>
                </c:pt>
                <c:pt idx="1327">
                  <c:v>1.8436989999972866</c:v>
                </c:pt>
                <c:pt idx="1328">
                  <c:v>1.8450880000018515</c:v>
                </c:pt>
                <c:pt idx="1329">
                  <c:v>1.8464779999994789</c:v>
                </c:pt>
                <c:pt idx="1330">
                  <c:v>1.8478670000040438</c:v>
                </c:pt>
                <c:pt idx="1331">
                  <c:v>1.8492560000013327</c:v>
                </c:pt>
                <c:pt idx="1332">
                  <c:v>1.8506449999986216</c:v>
                </c:pt>
                <c:pt idx="1333">
                  <c:v>1.8520350000035251</c:v>
                </c:pt>
                <c:pt idx="1334">
                  <c:v>1.853424000000814</c:v>
                </c:pt>
                <c:pt idx="1335">
                  <c:v>1.8548129999981029</c:v>
                </c:pt>
                <c:pt idx="1336">
                  <c:v>1.8562030000030063</c:v>
                </c:pt>
                <c:pt idx="1337">
                  <c:v>1.8575920000002952</c:v>
                </c:pt>
                <c:pt idx="1338">
                  <c:v>1.8589809999975841</c:v>
                </c:pt>
                <c:pt idx="1339">
                  <c:v>1.8603710000024876</c:v>
                </c:pt>
                <c:pt idx="1340">
                  <c:v>1.8617599999997765</c:v>
                </c:pt>
                <c:pt idx="1341">
                  <c:v>1.8631490000043414</c:v>
                </c:pt>
                <c:pt idx="1342">
                  <c:v>1.8645380000016303</c:v>
                </c:pt>
                <c:pt idx="1343">
                  <c:v>1.8659279999992577</c:v>
                </c:pt>
                <c:pt idx="1344">
                  <c:v>1.8673170000038226</c:v>
                </c:pt>
                <c:pt idx="1345">
                  <c:v>1.8687060000011115</c:v>
                </c:pt>
                <c:pt idx="1346">
                  <c:v>1.870095999998739</c:v>
                </c:pt>
                <c:pt idx="1347">
                  <c:v>1.8714850000033039</c:v>
                </c:pt>
                <c:pt idx="1348">
                  <c:v>1.8728740000005928</c:v>
                </c:pt>
                <c:pt idx="1349">
                  <c:v>1.8742629999978817</c:v>
                </c:pt>
                <c:pt idx="1350">
                  <c:v>1.8756530000027851</c:v>
                </c:pt>
                <c:pt idx="1351">
                  <c:v>1.877042000000074</c:v>
                </c:pt>
                <c:pt idx="1352">
                  <c:v>1.878430999997363</c:v>
                </c:pt>
                <c:pt idx="1353">
                  <c:v>1.8798200000019278</c:v>
                </c:pt>
                <c:pt idx="1354">
                  <c:v>1.8812099999995553</c:v>
                </c:pt>
                <c:pt idx="1355">
                  <c:v>1.8825990000041202</c:v>
                </c:pt>
                <c:pt idx="1356">
                  <c:v>1.8839880000014091</c:v>
                </c:pt>
                <c:pt idx="1357">
                  <c:v>1.8853779999990365</c:v>
                </c:pt>
                <c:pt idx="1358">
                  <c:v>1.8867670000036014</c:v>
                </c:pt>
                <c:pt idx="1359">
                  <c:v>1.8881560000008903</c:v>
                </c:pt>
                <c:pt idx="1360">
                  <c:v>1.8895459999985178</c:v>
                </c:pt>
                <c:pt idx="1361">
                  <c:v>1.8909350000030827</c:v>
                </c:pt>
                <c:pt idx="1362">
                  <c:v>1.8923240000003716</c:v>
                </c:pt>
                <c:pt idx="1363">
                  <c:v>1.8937129999976605</c:v>
                </c:pt>
                <c:pt idx="1364">
                  <c:v>1.8951030000025639</c:v>
                </c:pt>
                <c:pt idx="1365">
                  <c:v>1.8964919999998529</c:v>
                </c:pt>
                <c:pt idx="1366">
                  <c:v>1.8978809999971418</c:v>
                </c:pt>
                <c:pt idx="1367">
                  <c:v>1.8992710000020452</c:v>
                </c:pt>
                <c:pt idx="1368">
                  <c:v>1.9006599999993341</c:v>
                </c:pt>
                <c:pt idx="1369">
                  <c:v>1.902049000003899</c:v>
                </c:pt>
                <c:pt idx="1370">
                  <c:v>1.9034380000011879</c:v>
                </c:pt>
                <c:pt idx="1371">
                  <c:v>1.9048279999988154</c:v>
                </c:pt>
                <c:pt idx="1372">
                  <c:v>1.9062170000033802</c:v>
                </c:pt>
                <c:pt idx="1373">
                  <c:v>1.9076060000006692</c:v>
                </c:pt>
                <c:pt idx="1374">
                  <c:v>1.9089949999979581</c:v>
                </c:pt>
                <c:pt idx="1375">
                  <c:v>1.9103850000028615</c:v>
                </c:pt>
                <c:pt idx="1376">
                  <c:v>1.9117740000001504</c:v>
                </c:pt>
                <c:pt idx="1377">
                  <c:v>1.9131629999974393</c:v>
                </c:pt>
                <c:pt idx="1378">
                  <c:v>1.9145530000023427</c:v>
                </c:pt>
                <c:pt idx="1379">
                  <c:v>1.9159419999996317</c:v>
                </c:pt>
                <c:pt idx="1380">
                  <c:v>1.9173310000041965</c:v>
                </c:pt>
                <c:pt idx="1381">
                  <c:v>1.9187200000014855</c:v>
                </c:pt>
                <c:pt idx="1382">
                  <c:v>1.9201089999987744</c:v>
                </c:pt>
                <c:pt idx="1383">
                  <c:v>1.9214980000033393</c:v>
                </c:pt>
                <c:pt idx="1384">
                  <c:v>1.9228870000006282</c:v>
                </c:pt>
                <c:pt idx="1385">
                  <c:v>1.9242759999979171</c:v>
                </c:pt>
                <c:pt idx="1386">
                  <c:v>1.925665000002482</c:v>
                </c:pt>
                <c:pt idx="1387">
                  <c:v>1.9270539999997709</c:v>
                </c:pt>
                <c:pt idx="1388">
                  <c:v>1.9284430000043358</c:v>
                </c:pt>
                <c:pt idx="1389">
                  <c:v>1.9298320000016247</c:v>
                </c:pt>
                <c:pt idx="1390">
                  <c:v>1.9312219999992521</c:v>
                </c:pt>
                <c:pt idx="1391">
                  <c:v>1.932611000003817</c:v>
                </c:pt>
                <c:pt idx="1392">
                  <c:v>1.9340010000014445</c:v>
                </c:pt>
                <c:pt idx="1393">
                  <c:v>1.9353899999987334</c:v>
                </c:pt>
                <c:pt idx="1394">
                  <c:v>1.9367800000036368</c:v>
                </c:pt>
                <c:pt idx="1395">
                  <c:v>1.9381690000009257</c:v>
                </c:pt>
                <c:pt idx="1396">
                  <c:v>1.9395589999985532</c:v>
                </c:pt>
                <c:pt idx="1397">
                  <c:v>1.9409490000034566</c:v>
                </c:pt>
                <c:pt idx="1398">
                  <c:v>1.9423380000007455</c:v>
                </c:pt>
                <c:pt idx="1399">
                  <c:v>1.943727999998373</c:v>
                </c:pt>
                <c:pt idx="1400">
                  <c:v>1.9451180000032764</c:v>
                </c:pt>
                <c:pt idx="1401">
                  <c:v>1.9465080000009038</c:v>
                </c:pt>
                <c:pt idx="1402">
                  <c:v>1.9478979999985313</c:v>
                </c:pt>
                <c:pt idx="1403">
                  <c:v>1.9492870000030962</c:v>
                </c:pt>
                <c:pt idx="1404">
                  <c:v>1.9506760000003851</c:v>
                </c:pt>
                <c:pt idx="1405">
                  <c:v>1.9520659999980126</c:v>
                </c:pt>
                <c:pt idx="1406">
                  <c:v>1.9534550000025774</c:v>
                </c:pt>
                <c:pt idx="1407">
                  <c:v>1.9548450000002049</c:v>
                </c:pt>
                <c:pt idx="1408">
                  <c:v>1.9562339999974938</c:v>
                </c:pt>
                <c:pt idx="1409">
                  <c:v>1.9576240000023972</c:v>
                </c:pt>
                <c:pt idx="1410">
                  <c:v>1.9590129999996861</c:v>
                </c:pt>
                <c:pt idx="1411">
                  <c:v>1.9604029999973136</c:v>
                </c:pt>
                <c:pt idx="1412">
                  <c:v>1.9617920000018785</c:v>
                </c:pt>
                <c:pt idx="1413">
                  <c:v>1.9631809999991674</c:v>
                </c:pt>
                <c:pt idx="1414">
                  <c:v>1.9645710000040708</c:v>
                </c:pt>
                <c:pt idx="1415">
                  <c:v>1.9659600000013597</c:v>
                </c:pt>
                <c:pt idx="1416">
                  <c:v>1.9967600000018138</c:v>
                </c:pt>
                <c:pt idx="1417">
                  <c:v>1.9981499999994412</c:v>
                </c:pt>
                <c:pt idx="1418">
                  <c:v>1.9995400000043446</c:v>
                </c:pt>
                <c:pt idx="1419">
                  <c:v>2.0009290000016335</c:v>
                </c:pt>
                <c:pt idx="1420">
                  <c:v>2.0023179999989225</c:v>
                </c:pt>
                <c:pt idx="1421">
                  <c:v>2.0037080000038259</c:v>
                </c:pt>
                <c:pt idx="1422">
                  <c:v>2.0052340000038384</c:v>
                </c:pt>
                <c:pt idx="1423">
                  <c:v>2.0066230000011274</c:v>
                </c:pt>
                <c:pt idx="1424">
                  <c:v>2.0080119999984163</c:v>
                </c:pt>
                <c:pt idx="1425">
                  <c:v>2.0094020000033197</c:v>
                </c:pt>
                <c:pt idx="1426">
                  <c:v>2.0107910000006086</c:v>
                </c:pt>
                <c:pt idx="1427">
                  <c:v>2.0121799999978975</c:v>
                </c:pt>
                <c:pt idx="1428">
                  <c:v>2.013570000002801</c:v>
                </c:pt>
                <c:pt idx="1429">
                  <c:v>2.0149590000000899</c:v>
                </c:pt>
                <c:pt idx="1430">
                  <c:v>2.0163479999973788</c:v>
                </c:pt>
                <c:pt idx="1431">
                  <c:v>2.0177370000019437</c:v>
                </c:pt>
                <c:pt idx="1432">
                  <c:v>2.0191269999995711</c:v>
                </c:pt>
                <c:pt idx="1433">
                  <c:v>2.020516000004136</c:v>
                </c:pt>
                <c:pt idx="1434">
                  <c:v>2.0219050000014249</c:v>
                </c:pt>
                <c:pt idx="1435">
                  <c:v>2.0232939999987138</c:v>
                </c:pt>
                <c:pt idx="1436">
                  <c:v>2.0246840000036173</c:v>
                </c:pt>
                <c:pt idx="1437">
                  <c:v>2.0260730000009062</c:v>
                </c:pt>
                <c:pt idx="1438">
                  <c:v>2.0274619999981951</c:v>
                </c:pt>
                <c:pt idx="1439">
                  <c:v>2.0288520000030985</c:v>
                </c:pt>
                <c:pt idx="1440">
                  <c:v>2.030242000000726</c:v>
                </c:pt>
                <c:pt idx="1441">
                  <c:v>2.0316309999980149</c:v>
                </c:pt>
                <c:pt idx="1442">
                  <c:v>2.0330200000025798</c:v>
                </c:pt>
                <c:pt idx="1443">
                  <c:v>2.0344100000002072</c:v>
                </c:pt>
                <c:pt idx="1444">
                  <c:v>2.0357989999974961</c:v>
                </c:pt>
                <c:pt idx="1445">
                  <c:v>2.037188000002061</c:v>
                </c:pt>
                <c:pt idx="1446">
                  <c:v>2.0385779999996885</c:v>
                </c:pt>
                <c:pt idx="1447">
                  <c:v>2.0399670000042534</c:v>
                </c:pt>
                <c:pt idx="1448">
                  <c:v>2.0413560000015423</c:v>
                </c:pt>
                <c:pt idx="1449">
                  <c:v>2.0427449999988312</c:v>
                </c:pt>
                <c:pt idx="1450">
                  <c:v>2.0441350000037346</c:v>
                </c:pt>
                <c:pt idx="1451">
                  <c:v>2.0455240000010235</c:v>
                </c:pt>
                <c:pt idx="1452">
                  <c:v>2.0469129999983124</c:v>
                </c:pt>
                <c:pt idx="1453">
                  <c:v>2.0483020000028773</c:v>
                </c:pt>
                <c:pt idx="1454">
                  <c:v>2.0496920000005048</c:v>
                </c:pt>
                <c:pt idx="1455">
                  <c:v>2.0510809999977937</c:v>
                </c:pt>
                <c:pt idx="1456">
                  <c:v>2.0524700000023586</c:v>
                </c:pt>
                <c:pt idx="1457">
                  <c:v>2.053859999999986</c:v>
                </c:pt>
                <c:pt idx="1458">
                  <c:v>2.055248999997275</c:v>
                </c:pt>
                <c:pt idx="1459">
                  <c:v>2.0566380000018398</c:v>
                </c:pt>
                <c:pt idx="1460">
                  <c:v>2.0580269999991287</c:v>
                </c:pt>
                <c:pt idx="1461">
                  <c:v>2.0594170000040322</c:v>
                </c:pt>
                <c:pt idx="1462">
                  <c:v>2.0608060000013211</c:v>
                </c:pt>
                <c:pt idx="1463">
                  <c:v>2.06219499999861</c:v>
                </c:pt>
                <c:pt idx="1464">
                  <c:v>2.0635840000031749</c:v>
                </c:pt>
                <c:pt idx="1465">
                  <c:v>2.0649740000008023</c:v>
                </c:pt>
                <c:pt idx="1466">
                  <c:v>2.0663629999980913</c:v>
                </c:pt>
                <c:pt idx="1467">
                  <c:v>2.0677520000026561</c:v>
                </c:pt>
                <c:pt idx="1468">
                  <c:v>2.0691409999999451</c:v>
                </c:pt>
                <c:pt idx="1469">
                  <c:v>2.0705309999975725</c:v>
                </c:pt>
                <c:pt idx="1470">
                  <c:v>2.0719200000021374</c:v>
                </c:pt>
                <c:pt idx="1471">
                  <c:v>2.0733089999994263</c:v>
                </c:pt>
                <c:pt idx="1472">
                  <c:v>2.0746990000043297</c:v>
                </c:pt>
                <c:pt idx="1473">
                  <c:v>2.0760880000016186</c:v>
                </c:pt>
                <c:pt idx="1474">
                  <c:v>2.0774769999989076</c:v>
                </c:pt>
                <c:pt idx="1475">
                  <c:v>2.078867000003811</c:v>
                </c:pt>
                <c:pt idx="1476">
                  <c:v>2.0802560000010999</c:v>
                </c:pt>
                <c:pt idx="1477">
                  <c:v>2.0816459999987273</c:v>
                </c:pt>
                <c:pt idx="1478">
                  <c:v>2.0830350000032922</c:v>
                </c:pt>
                <c:pt idx="1479">
                  <c:v>2.0844240000005811</c:v>
                </c:pt>
                <c:pt idx="1480">
                  <c:v>2.0858139999982086</c:v>
                </c:pt>
                <c:pt idx="1481">
                  <c:v>2.0872030000027735</c:v>
                </c:pt>
                <c:pt idx="1482">
                  <c:v>2.0885920000000624</c:v>
                </c:pt>
                <c:pt idx="1483">
                  <c:v>2.0899809999973513</c:v>
                </c:pt>
                <c:pt idx="1484">
                  <c:v>2.0913710000022547</c:v>
                </c:pt>
                <c:pt idx="1485">
                  <c:v>2.0927599999995437</c:v>
                </c:pt>
                <c:pt idx="1486">
                  <c:v>2.0941490000041085</c:v>
                </c:pt>
                <c:pt idx="1487">
                  <c:v>2.095539000001736</c:v>
                </c:pt>
                <c:pt idx="1488">
                  <c:v>2.0969279999990249</c:v>
                </c:pt>
                <c:pt idx="1489">
                  <c:v>2.0983170000035898</c:v>
                </c:pt>
                <c:pt idx="1490">
                  <c:v>2.0997060000008787</c:v>
                </c:pt>
                <c:pt idx="1491">
                  <c:v>2.1010959999985062</c:v>
                </c:pt>
                <c:pt idx="1492">
                  <c:v>2.102485000003071</c:v>
                </c:pt>
                <c:pt idx="1493">
                  <c:v>2.10387400000036</c:v>
                </c:pt>
                <c:pt idx="1494">
                  <c:v>2.1052639999979874</c:v>
                </c:pt>
                <c:pt idx="1495">
                  <c:v>2.1066530000025523</c:v>
                </c:pt>
                <c:pt idx="1496">
                  <c:v>2.1080419999998412</c:v>
                </c:pt>
                <c:pt idx="1497">
                  <c:v>2.1094319999974687</c:v>
                </c:pt>
                <c:pt idx="1498">
                  <c:v>2.1108220000023721</c:v>
                </c:pt>
                <c:pt idx="1499">
                  <c:v>2.112210999999661</c:v>
                </c:pt>
                <c:pt idx="1500">
                  <c:v>2.1136000000042259</c:v>
                </c:pt>
                <c:pt idx="1501">
                  <c:v>2.1149900000018533</c:v>
                </c:pt>
                <c:pt idx="1502">
                  <c:v>2.1163789999991423</c:v>
                </c:pt>
                <c:pt idx="1503">
                  <c:v>2.1177680000037071</c:v>
                </c:pt>
                <c:pt idx="1504">
                  <c:v>2.1191580000013346</c:v>
                </c:pt>
                <c:pt idx="1505">
                  <c:v>2.1205469999986235</c:v>
                </c:pt>
                <c:pt idx="1506">
                  <c:v>2.1219360000031884</c:v>
                </c:pt>
                <c:pt idx="1507">
                  <c:v>2.1233250000004773</c:v>
                </c:pt>
                <c:pt idx="1508">
                  <c:v>2.1247149999981048</c:v>
                </c:pt>
                <c:pt idx="1509">
                  <c:v>2.1261040000026696</c:v>
                </c:pt>
                <c:pt idx="1510">
                  <c:v>2.1274929999999586</c:v>
                </c:pt>
                <c:pt idx="1511">
                  <c:v>2.1288819999972475</c:v>
                </c:pt>
                <c:pt idx="1512">
                  <c:v>2.1302720000021509</c:v>
                </c:pt>
                <c:pt idx="1513">
                  <c:v>2.1316609999994398</c:v>
                </c:pt>
                <c:pt idx="1514">
                  <c:v>2.1330500000040047</c:v>
                </c:pt>
                <c:pt idx="1515">
                  <c:v>2.1344390000012936</c:v>
                </c:pt>
                <c:pt idx="1516">
                  <c:v>2.1358289999989211</c:v>
                </c:pt>
                <c:pt idx="1517">
                  <c:v>2.1372180000034859</c:v>
                </c:pt>
                <c:pt idx="1518">
                  <c:v>2.1386070000007749</c:v>
                </c:pt>
                <c:pt idx="1519">
                  <c:v>2.1399959999980638</c:v>
                </c:pt>
                <c:pt idx="1520">
                  <c:v>2.1413860000029672</c:v>
                </c:pt>
                <c:pt idx="1521">
                  <c:v>2.1427750000002561</c:v>
                </c:pt>
                <c:pt idx="1522">
                  <c:v>2.1441649999978836</c:v>
                </c:pt>
                <c:pt idx="1523">
                  <c:v>2.1455540000024484</c:v>
                </c:pt>
                <c:pt idx="1524">
                  <c:v>2.1469429999997374</c:v>
                </c:pt>
                <c:pt idx="1525">
                  <c:v>2.1483320000043022</c:v>
                </c:pt>
                <c:pt idx="1526">
                  <c:v>2.1497220000019297</c:v>
                </c:pt>
                <c:pt idx="1527">
                  <c:v>2.1511109999992186</c:v>
                </c:pt>
                <c:pt idx="1528">
                  <c:v>2.1525000000037835</c:v>
                </c:pt>
                <c:pt idx="1529">
                  <c:v>2.153890000001411</c:v>
                </c:pt>
                <c:pt idx="1530">
                  <c:v>2.1552789999986999</c:v>
                </c:pt>
                <c:pt idx="1531">
                  <c:v>2.1566680000032648</c:v>
                </c:pt>
                <c:pt idx="1532">
                  <c:v>2.1580580000008922</c:v>
                </c:pt>
                <c:pt idx="1533">
                  <c:v>2.1594469999981811</c:v>
                </c:pt>
                <c:pt idx="1534">
                  <c:v>2.1608370000030845</c:v>
                </c:pt>
                <c:pt idx="1535">
                  <c:v>2.1622260000003735</c:v>
                </c:pt>
                <c:pt idx="1536">
                  <c:v>2.1636159999980009</c:v>
                </c:pt>
                <c:pt idx="1537">
                  <c:v>2.1650050000025658</c:v>
                </c:pt>
                <c:pt idx="1538">
                  <c:v>2.1663939999998547</c:v>
                </c:pt>
                <c:pt idx="1539">
                  <c:v>2.1677839999974822</c:v>
                </c:pt>
                <c:pt idx="1540">
                  <c:v>2.169173000002047</c:v>
                </c:pt>
                <c:pt idx="1541">
                  <c:v>2.170564000000013</c:v>
                </c:pt>
                <c:pt idx="1542">
                  <c:v>2.171952999997302</c:v>
                </c:pt>
                <c:pt idx="1543">
                  <c:v>2.1733430000022054</c:v>
                </c:pt>
                <c:pt idx="1544">
                  <c:v>2.1747329999998328</c:v>
                </c:pt>
                <c:pt idx="1545">
                  <c:v>2.1761219999971217</c:v>
                </c:pt>
                <c:pt idx="1546">
                  <c:v>2.1775120000020252</c:v>
                </c:pt>
                <c:pt idx="1547">
                  <c:v>2.1789009999993141</c:v>
                </c:pt>
                <c:pt idx="1548">
                  <c:v>2.180290000003879</c:v>
                </c:pt>
                <c:pt idx="1549">
                  <c:v>2.1816800000015064</c:v>
                </c:pt>
                <c:pt idx="1550">
                  <c:v>2.1830699999991339</c:v>
                </c:pt>
                <c:pt idx="1551">
                  <c:v>2.1844590000036987</c:v>
                </c:pt>
                <c:pt idx="1552">
                  <c:v>2.1858490000013262</c:v>
                </c:pt>
                <c:pt idx="1553">
                  <c:v>2.1872379999986151</c:v>
                </c:pt>
                <c:pt idx="1554">
                  <c:v>2.18862700000318</c:v>
                </c:pt>
                <c:pt idx="1555">
                  <c:v>2.1900170000008075</c:v>
                </c:pt>
                <c:pt idx="1556">
                  <c:v>2.1914059999980964</c:v>
                </c:pt>
                <c:pt idx="1557">
                  <c:v>2.1927960000029998</c:v>
                </c:pt>
                <c:pt idx="1558">
                  <c:v>2.1941860000006272</c:v>
                </c:pt>
                <c:pt idx="1559">
                  <c:v>2.1955749999979162</c:v>
                </c:pt>
                <c:pt idx="1560">
                  <c:v>2.196964000002481</c:v>
                </c:pt>
                <c:pt idx="1561">
                  <c:v>2.1983540000001085</c:v>
                </c:pt>
                <c:pt idx="1562">
                  <c:v>2.1997429999973974</c:v>
                </c:pt>
                <c:pt idx="1563">
                  <c:v>2.2011330000023008</c:v>
                </c:pt>
                <c:pt idx="1564">
                  <c:v>2.2025219999995898</c:v>
                </c:pt>
                <c:pt idx="1565">
                  <c:v>2.2039110000041546</c:v>
                </c:pt>
                <c:pt idx="1566">
                  <c:v>2.2053010000017821</c:v>
                </c:pt>
                <c:pt idx="1567">
                  <c:v>2.206689999999071</c:v>
                </c:pt>
                <c:pt idx="1568">
                  <c:v>2.2080800000039744</c:v>
                </c:pt>
                <c:pt idx="1569">
                  <c:v>2.2094690000012633</c:v>
                </c:pt>
                <c:pt idx="1570">
                  <c:v>2.2108589999988908</c:v>
                </c:pt>
                <c:pt idx="1571">
                  <c:v>2.2122490000037942</c:v>
                </c:pt>
                <c:pt idx="1572">
                  <c:v>2.2136380000010831</c:v>
                </c:pt>
                <c:pt idx="1573">
                  <c:v>2.2150289999990491</c:v>
                </c:pt>
                <c:pt idx="1574">
                  <c:v>2.2164190000039525</c:v>
                </c:pt>
                <c:pt idx="1575">
                  <c:v>2.21780900000158</c:v>
                </c:pt>
                <c:pt idx="1576">
                  <c:v>2.2191989999992074</c:v>
                </c:pt>
                <c:pt idx="1577">
                  <c:v>2.2205899999971734</c:v>
                </c:pt>
                <c:pt idx="1578">
                  <c:v>2.2219790000017383</c:v>
                </c:pt>
                <c:pt idx="1579">
                  <c:v>2.2233699999997043</c:v>
                </c:pt>
                <c:pt idx="1580">
                  <c:v>2.2247590000042692</c:v>
                </c:pt>
                <c:pt idx="1581">
                  <c:v>2.2261490000018966</c:v>
                </c:pt>
                <c:pt idx="1582">
                  <c:v>2.2275389999995241</c:v>
                </c:pt>
                <c:pt idx="1583">
                  <c:v>2.2289289999971515</c:v>
                </c:pt>
                <c:pt idx="1584">
                  <c:v>2.230319000002055</c:v>
                </c:pt>
                <c:pt idx="1585">
                  <c:v>2.2317079999993439</c:v>
                </c:pt>
                <c:pt idx="1586">
                  <c:v>2.2330989999973099</c:v>
                </c:pt>
                <c:pt idx="1587">
                  <c:v>2.2344890000022133</c:v>
                </c:pt>
                <c:pt idx="1588">
                  <c:v>2.2358789999998407</c:v>
                </c:pt>
                <c:pt idx="1589">
                  <c:v>2.2372679999971297</c:v>
                </c:pt>
                <c:pt idx="1590">
                  <c:v>2.2386580000020331</c:v>
                </c:pt>
                <c:pt idx="1591">
                  <c:v>2.2400479999996605</c:v>
                </c:pt>
                <c:pt idx="1592">
                  <c:v>2.2414370000042254</c:v>
                </c:pt>
                <c:pt idx="1593">
                  <c:v>2.2428270000018529</c:v>
                </c:pt>
                <c:pt idx="1594">
                  <c:v>2.2442159999991418</c:v>
                </c:pt>
                <c:pt idx="1595">
                  <c:v>2.2456060000040452</c:v>
                </c:pt>
                <c:pt idx="1596">
                  <c:v>2.2469960000016727</c:v>
                </c:pt>
                <c:pt idx="1597">
                  <c:v>2.2483849999989616</c:v>
                </c:pt>
                <c:pt idx="1598">
                  <c:v>2.249775000003865</c:v>
                </c:pt>
                <c:pt idx="1599">
                  <c:v>2.2511640000011539</c:v>
                </c:pt>
                <c:pt idx="1600">
                  <c:v>2.2525539999987814</c:v>
                </c:pt>
                <c:pt idx="1601">
                  <c:v>2.2539469999974244</c:v>
                </c:pt>
                <c:pt idx="1602">
                  <c:v>2.2553370000023278</c:v>
                </c:pt>
                <c:pt idx="1603">
                  <c:v>2.2567259999996168</c:v>
                </c:pt>
                <c:pt idx="1604">
                  <c:v>2.2581159999972442</c:v>
                </c:pt>
                <c:pt idx="1605">
                  <c:v>2.2595050000018091</c:v>
                </c:pt>
                <c:pt idx="1606">
                  <c:v>2.2608949999994365</c:v>
                </c:pt>
                <c:pt idx="1607">
                  <c:v>2.26228500000434</c:v>
                </c:pt>
                <c:pt idx="1608">
                  <c:v>2.2636750000019674</c:v>
                </c:pt>
                <c:pt idx="1609">
                  <c:v>2.2650639999992563</c:v>
                </c:pt>
                <c:pt idx="1610">
                  <c:v>2.2664540000041598</c:v>
                </c:pt>
                <c:pt idx="1611">
                  <c:v>2.2678440000017872</c:v>
                </c:pt>
                <c:pt idx="1612">
                  <c:v>2.2692329999990761</c:v>
                </c:pt>
                <c:pt idx="1613">
                  <c:v>2.2706230000039795</c:v>
                </c:pt>
                <c:pt idx="1614">
                  <c:v>2.2720120000012685</c:v>
                </c:pt>
                <c:pt idx="1615">
                  <c:v>2.2734019999988959</c:v>
                </c:pt>
                <c:pt idx="1616">
                  <c:v>2.2747910000034608</c:v>
                </c:pt>
                <c:pt idx="1617">
                  <c:v>2.2761810000010883</c:v>
                </c:pt>
                <c:pt idx="1618">
                  <c:v>2.2775699999983772</c:v>
                </c:pt>
                <c:pt idx="1619">
                  <c:v>2.278959000002942</c:v>
                </c:pt>
                <c:pt idx="1620">
                  <c:v>2.2803490000005695</c:v>
                </c:pt>
                <c:pt idx="1621">
                  <c:v>2.2817379999978584</c:v>
                </c:pt>
                <c:pt idx="1622">
                  <c:v>2.2831280000027618</c:v>
                </c:pt>
                <c:pt idx="1623">
                  <c:v>2.2845170000000508</c:v>
                </c:pt>
                <c:pt idx="1624">
                  <c:v>2.2859069999976782</c:v>
                </c:pt>
                <c:pt idx="1625">
                  <c:v>2.2872960000022431</c:v>
                </c:pt>
                <c:pt idx="1626">
                  <c:v>2.2886859999998705</c:v>
                </c:pt>
                <c:pt idx="1627">
                  <c:v>2.290075999997498</c:v>
                </c:pt>
                <c:pt idx="1628">
                  <c:v>2.2914650000020629</c:v>
                </c:pt>
                <c:pt idx="1629">
                  <c:v>2.2928549999996903</c:v>
                </c:pt>
                <c:pt idx="1630">
                  <c:v>2.2942440000042552</c:v>
                </c:pt>
                <c:pt idx="1631">
                  <c:v>2.2956340000018827</c:v>
                </c:pt>
                <c:pt idx="1632">
                  <c:v>2.2970229999991716</c:v>
                </c:pt>
                <c:pt idx="1633">
                  <c:v>2.2984120000037365</c:v>
                </c:pt>
                <c:pt idx="1634">
                  <c:v>2.2998010000010254</c:v>
                </c:pt>
                <c:pt idx="1635">
                  <c:v>2.3011889999979758</c:v>
                </c:pt>
                <c:pt idx="1636">
                  <c:v>2.3025780000025406</c:v>
                </c:pt>
                <c:pt idx="1637">
                  <c:v>2.3039669999998296</c:v>
                </c:pt>
                <c:pt idx="1638">
                  <c:v>2.305356999997457</c:v>
                </c:pt>
                <c:pt idx="1639">
                  <c:v>2.3067460000020219</c:v>
                </c:pt>
                <c:pt idx="1640">
                  <c:v>2.3081349999993108</c:v>
                </c:pt>
                <c:pt idx="1641">
                  <c:v>2.3095250000042142</c:v>
                </c:pt>
                <c:pt idx="1642">
                  <c:v>2.3109140000015032</c:v>
                </c:pt>
                <c:pt idx="1643">
                  <c:v>2.3123039999991306</c:v>
                </c:pt>
                <c:pt idx="1644">
                  <c:v>2.313694000004034</c:v>
                </c:pt>
                <c:pt idx="1645">
                  <c:v>2.3150830000013229</c:v>
                </c:pt>
                <c:pt idx="1646">
                  <c:v>2.3164729999989504</c:v>
                </c:pt>
                <c:pt idx="1647">
                  <c:v>2.3178630000038538</c:v>
                </c:pt>
                <c:pt idx="1648">
                  <c:v>2.3192520000011427</c:v>
                </c:pt>
                <c:pt idx="1649">
                  <c:v>2.3206419999987702</c:v>
                </c:pt>
                <c:pt idx="1650">
                  <c:v>2.3220320000036736</c:v>
                </c:pt>
                <c:pt idx="1651">
                  <c:v>2.3234220000013011</c:v>
                </c:pt>
                <c:pt idx="1652">
                  <c:v>2.32481099999859</c:v>
                </c:pt>
                <c:pt idx="1653">
                  <c:v>2.3262010000034934</c:v>
                </c:pt>
                <c:pt idx="1654">
                  <c:v>2.3275940000021365</c:v>
                </c:pt>
                <c:pt idx="1655">
                  <c:v>2.3289829999994254</c:v>
                </c:pt>
                <c:pt idx="1656">
                  <c:v>2.3303730000043288</c:v>
                </c:pt>
                <c:pt idx="1657">
                  <c:v>2.3317620000016177</c:v>
                </c:pt>
                <c:pt idx="1658">
                  <c:v>2.3331519999992452</c:v>
                </c:pt>
                <c:pt idx="1659">
                  <c:v>2.33454100000381</c:v>
                </c:pt>
                <c:pt idx="1660">
                  <c:v>2.3359310000014375</c:v>
                </c:pt>
                <c:pt idx="1661">
                  <c:v>2.3373199999987264</c:v>
                </c:pt>
                <c:pt idx="1662">
                  <c:v>2.3387100000036298</c:v>
                </c:pt>
                <c:pt idx="1663">
                  <c:v>2.3400990000009187</c:v>
                </c:pt>
                <c:pt idx="1664">
                  <c:v>2.3414899999988847</c:v>
                </c:pt>
                <c:pt idx="1665">
                  <c:v>2.3428800000037882</c:v>
                </c:pt>
                <c:pt idx="1666">
                  <c:v>2.3442690000010771</c:v>
                </c:pt>
                <c:pt idx="1667">
                  <c:v>2.3456589999987045</c:v>
                </c:pt>
                <c:pt idx="1668">
                  <c:v>2.3470480000032694</c:v>
                </c:pt>
                <c:pt idx="1669">
                  <c:v>2.3484370000005583</c:v>
                </c:pt>
                <c:pt idx="1670">
                  <c:v>2.3498269999981858</c:v>
                </c:pt>
                <c:pt idx="1671">
                  <c:v>2.3512170000030892</c:v>
                </c:pt>
                <c:pt idx="1672">
                  <c:v>2.3526070000007167</c:v>
                </c:pt>
                <c:pt idx="1673">
                  <c:v>2.3539969999983441</c:v>
                </c:pt>
                <c:pt idx="1674">
                  <c:v>2.3553870000032475</c:v>
                </c:pt>
                <c:pt idx="1675">
                  <c:v>2.3567760000005364</c:v>
                </c:pt>
                <c:pt idx="1676">
                  <c:v>2.3581659999981639</c:v>
                </c:pt>
                <c:pt idx="1677">
                  <c:v>2.3595560000030673</c:v>
                </c:pt>
                <c:pt idx="1678">
                  <c:v>2.3609450000003562</c:v>
                </c:pt>
                <c:pt idx="1679">
                  <c:v>2.3623339999976452</c:v>
                </c:pt>
                <c:pt idx="1680">
                  <c:v>2.36372300000221</c:v>
                </c:pt>
                <c:pt idx="1681">
                  <c:v>2.3651129999998375</c:v>
                </c:pt>
                <c:pt idx="1682">
                  <c:v>2.3665019999971264</c:v>
                </c:pt>
                <c:pt idx="1683">
                  <c:v>2.3678910000016913</c:v>
                </c:pt>
                <c:pt idx="1684">
                  <c:v>2.3692799999989802</c:v>
                </c:pt>
                <c:pt idx="1685">
                  <c:v>2.3706700000038836</c:v>
                </c:pt>
                <c:pt idx="1686">
                  <c:v>2.3720590000011725</c:v>
                </c:pt>
                <c:pt idx="1687">
                  <c:v>2.3734479999984615</c:v>
                </c:pt>
                <c:pt idx="1688">
                  <c:v>2.3748370000030263</c:v>
                </c:pt>
                <c:pt idx="1689">
                  <c:v>2.3762270000006538</c:v>
                </c:pt>
                <c:pt idx="1690">
                  <c:v>2.3776159999979427</c:v>
                </c:pt>
                <c:pt idx="1691">
                  <c:v>2.3790050000025076</c:v>
                </c:pt>
                <c:pt idx="1692">
                  <c:v>2.380395000000135</c:v>
                </c:pt>
                <c:pt idx="1693">
                  <c:v>2.381783999997424</c:v>
                </c:pt>
                <c:pt idx="1694">
                  <c:v>2.3831730000019888</c:v>
                </c:pt>
                <c:pt idx="1695">
                  <c:v>2.3845619999992778</c:v>
                </c:pt>
                <c:pt idx="1696">
                  <c:v>2.3859520000041812</c:v>
                </c:pt>
                <c:pt idx="1697">
                  <c:v>2.3873410000014701</c:v>
                </c:pt>
                <c:pt idx="1698">
                  <c:v>2.388729999998759</c:v>
                </c:pt>
                <c:pt idx="1699">
                  <c:v>2.3901190000033239</c:v>
                </c:pt>
                <c:pt idx="1700">
                  <c:v>2.3915090000009513</c:v>
                </c:pt>
                <c:pt idx="1701">
                  <c:v>2.3928979999982403</c:v>
                </c:pt>
                <c:pt idx="1702">
                  <c:v>2.3942870000028051</c:v>
                </c:pt>
                <c:pt idx="1703">
                  <c:v>2.3956770000004326</c:v>
                </c:pt>
                <c:pt idx="1704">
                  <c:v>2.3970659999977215</c:v>
                </c:pt>
                <c:pt idx="1705">
                  <c:v>2.3984550000022864</c:v>
                </c:pt>
                <c:pt idx="1706">
                  <c:v>2.3998439999995753</c:v>
                </c:pt>
                <c:pt idx="1707">
                  <c:v>2.4012339999972028</c:v>
                </c:pt>
                <c:pt idx="1708">
                  <c:v>2.4026230000017677</c:v>
                </c:pt>
                <c:pt idx="1709">
                  <c:v>2.4040119999990566</c:v>
                </c:pt>
                <c:pt idx="1710">
                  <c:v>2.4054010000036214</c:v>
                </c:pt>
                <c:pt idx="1711">
                  <c:v>2.4067910000012489</c:v>
                </c:pt>
                <c:pt idx="1712">
                  <c:v>2.4081799999985378</c:v>
                </c:pt>
                <c:pt idx="1713">
                  <c:v>2.4095690000031027</c:v>
                </c:pt>
                <c:pt idx="1714">
                  <c:v>2.4109590000007302</c:v>
                </c:pt>
                <c:pt idx="1715">
                  <c:v>2.4123479999980191</c:v>
                </c:pt>
                <c:pt idx="1716">
                  <c:v>2.413737000002584</c:v>
                </c:pt>
                <c:pt idx="1717">
                  <c:v>2.4151270000002114</c:v>
                </c:pt>
                <c:pt idx="1718">
                  <c:v>2.4165159999975003</c:v>
                </c:pt>
                <c:pt idx="1719">
                  <c:v>2.4179050000020652</c:v>
                </c:pt>
                <c:pt idx="1720">
                  <c:v>2.4192939999993541</c:v>
                </c:pt>
                <c:pt idx="1721">
                  <c:v>2.4206840000042575</c:v>
                </c:pt>
                <c:pt idx="1722">
                  <c:v>2.4220730000015465</c:v>
                </c:pt>
                <c:pt idx="1723">
                  <c:v>2.4234619999988354</c:v>
                </c:pt>
                <c:pt idx="1724">
                  <c:v>2.4248520000037388</c:v>
                </c:pt>
                <c:pt idx="1725">
                  <c:v>2.4262410000010277</c:v>
                </c:pt>
                <c:pt idx="1726">
                  <c:v>2.4276299999983166</c:v>
                </c:pt>
                <c:pt idx="1727">
                  <c:v>2.4290190000028815</c:v>
                </c:pt>
                <c:pt idx="1728">
                  <c:v>2.430409000000509</c:v>
                </c:pt>
                <c:pt idx="1729">
                  <c:v>2.4317979999977979</c:v>
                </c:pt>
                <c:pt idx="1730">
                  <c:v>2.4331870000023628</c:v>
                </c:pt>
                <c:pt idx="1731">
                  <c:v>2.4345759999996517</c:v>
                </c:pt>
                <c:pt idx="1732">
                  <c:v>2.4359659999972791</c:v>
                </c:pt>
                <c:pt idx="1733">
                  <c:v>2.437355000001844</c:v>
                </c:pt>
                <c:pt idx="1734">
                  <c:v>2.4387439999991329</c:v>
                </c:pt>
                <c:pt idx="1735">
                  <c:v>2.4401340000040364</c:v>
                </c:pt>
                <c:pt idx="1736">
                  <c:v>2.4415230000013253</c:v>
                </c:pt>
                <c:pt idx="1737">
                  <c:v>2.4429119999986142</c:v>
                </c:pt>
                <c:pt idx="1738">
                  <c:v>2.4443010000031791</c:v>
                </c:pt>
                <c:pt idx="1739">
                  <c:v>2.4456910000008065</c:v>
                </c:pt>
                <c:pt idx="1740">
                  <c:v>2.4470799999980954</c:v>
                </c:pt>
                <c:pt idx="1741">
                  <c:v>2.4484690000026603</c:v>
                </c:pt>
                <c:pt idx="1742">
                  <c:v>2.4498579999999492</c:v>
                </c:pt>
                <c:pt idx="1743">
                  <c:v>2.4512479999975767</c:v>
                </c:pt>
                <c:pt idx="1744">
                  <c:v>2.4526370000021416</c:v>
                </c:pt>
                <c:pt idx="1745">
                  <c:v>2.4540259999994305</c:v>
                </c:pt>
                <c:pt idx="1746">
                  <c:v>2.4554150000039954</c:v>
                </c:pt>
                <c:pt idx="1747">
                  <c:v>2.4568050000016228</c:v>
                </c:pt>
                <c:pt idx="1748">
                  <c:v>2.4581939999989117</c:v>
                </c:pt>
                <c:pt idx="1749">
                  <c:v>2.4595830000034766</c:v>
                </c:pt>
                <c:pt idx="1750">
                  <c:v>2.4609730000011041</c:v>
                </c:pt>
                <c:pt idx="1751">
                  <c:v>2.462361999998393</c:v>
                </c:pt>
                <c:pt idx="1752">
                  <c:v>2.4637510000029579</c:v>
                </c:pt>
                <c:pt idx="1753">
                  <c:v>2.4651410000005853</c:v>
                </c:pt>
                <c:pt idx="1754">
                  <c:v>2.4665299999978743</c:v>
                </c:pt>
                <c:pt idx="1755">
                  <c:v>2.4679190000024391</c:v>
                </c:pt>
                <c:pt idx="1756">
                  <c:v>2.4693090000000666</c:v>
                </c:pt>
                <c:pt idx="1757">
                  <c:v>2.4706979999973555</c:v>
                </c:pt>
                <c:pt idx="1758">
                  <c:v>2.4720870000019204</c:v>
                </c:pt>
                <c:pt idx="1759">
                  <c:v>2.4734759999992093</c:v>
                </c:pt>
                <c:pt idx="1760">
                  <c:v>2.4748660000041127</c:v>
                </c:pt>
                <c:pt idx="1761">
                  <c:v>2.4762550000014016</c:v>
                </c:pt>
                <c:pt idx="1762">
                  <c:v>2.4776439999986906</c:v>
                </c:pt>
                <c:pt idx="1763">
                  <c:v>2.4790330000032554</c:v>
                </c:pt>
                <c:pt idx="1764">
                  <c:v>2.4804230000008829</c:v>
                </c:pt>
                <c:pt idx="1765">
                  <c:v>2.4818119999981718</c:v>
                </c:pt>
                <c:pt idx="1766">
                  <c:v>2.4832010000027367</c:v>
                </c:pt>
                <c:pt idx="1767">
                  <c:v>2.4845900000000256</c:v>
                </c:pt>
                <c:pt idx="1768">
                  <c:v>2.4859799999976531</c:v>
                </c:pt>
                <c:pt idx="1769">
                  <c:v>2.4873690000022179</c:v>
                </c:pt>
                <c:pt idx="1770">
                  <c:v>2.4887579999995069</c:v>
                </c:pt>
                <c:pt idx="1771">
                  <c:v>2.4901479999971343</c:v>
                </c:pt>
                <c:pt idx="1772">
                  <c:v>2.4915370000016992</c:v>
                </c:pt>
                <c:pt idx="1773">
                  <c:v>2.4929259999989881</c:v>
                </c:pt>
                <c:pt idx="1774">
                  <c:v>2.4943160000038915</c:v>
                </c:pt>
                <c:pt idx="1775">
                  <c:v>2.4957050000011805</c:v>
                </c:pt>
                <c:pt idx="1776">
                  <c:v>2.4970939999984694</c:v>
                </c:pt>
                <c:pt idx="1777">
                  <c:v>2.4984830000030342</c:v>
                </c:pt>
                <c:pt idx="1778">
                  <c:v>2.4998730000006617</c:v>
                </c:pt>
                <c:pt idx="1779">
                  <c:v>2.5012619999979506</c:v>
                </c:pt>
                <c:pt idx="1780">
                  <c:v>2.5026510000025155</c:v>
                </c:pt>
                <c:pt idx="1781">
                  <c:v>2.504041000000143</c:v>
                </c:pt>
                <c:pt idx="1782">
                  <c:v>2.5054299999974319</c:v>
                </c:pt>
                <c:pt idx="1783">
                  <c:v>2.5068190000019968</c:v>
                </c:pt>
                <c:pt idx="1784">
                  <c:v>2.5082079999992857</c:v>
                </c:pt>
                <c:pt idx="1785">
                  <c:v>2.5095980000041891</c:v>
                </c:pt>
                <c:pt idx="1786">
                  <c:v>2.510987000001478</c:v>
                </c:pt>
                <c:pt idx="1787">
                  <c:v>2.5123759999987669</c:v>
                </c:pt>
                <c:pt idx="1788">
                  <c:v>2.5137650000033318</c:v>
                </c:pt>
                <c:pt idx="1789">
                  <c:v>2.5151550000009593</c:v>
                </c:pt>
                <c:pt idx="1790">
                  <c:v>2.5165439999982482</c:v>
                </c:pt>
                <c:pt idx="1791">
                  <c:v>2.5179330000028131</c:v>
                </c:pt>
                <c:pt idx="1792">
                  <c:v>2.5193230000004405</c:v>
                </c:pt>
                <c:pt idx="1793">
                  <c:v>2.5207119999977294</c:v>
                </c:pt>
                <c:pt idx="1794">
                  <c:v>2.5221010000022943</c:v>
                </c:pt>
                <c:pt idx="1795">
                  <c:v>2.5234899999995832</c:v>
                </c:pt>
                <c:pt idx="1796">
                  <c:v>2.5248819999978878</c:v>
                </c:pt>
                <c:pt idx="1797">
                  <c:v>2.5262720000027912</c:v>
                </c:pt>
                <c:pt idx="1798">
                  <c:v>2.5276610000000801</c:v>
                </c:pt>
                <c:pt idx="1799">
                  <c:v>2.5290590000004158</c:v>
                </c:pt>
                <c:pt idx="1800">
                  <c:v>2.5304479999977048</c:v>
                </c:pt>
                <c:pt idx="1801">
                  <c:v>2.5318370000022696</c:v>
                </c:pt>
                <c:pt idx="1802">
                  <c:v>2.5332269999998971</c:v>
                </c:pt>
                <c:pt idx="1803">
                  <c:v>2.534615999997186</c:v>
                </c:pt>
                <c:pt idx="1804">
                  <c:v>2.5360050000017509</c:v>
                </c:pt>
                <c:pt idx="1805">
                  <c:v>2.5373939999990398</c:v>
                </c:pt>
                <c:pt idx="1806">
                  <c:v>2.5387830000036047</c:v>
                </c:pt>
                <c:pt idx="1807">
                  <c:v>2.5401730000012321</c:v>
                </c:pt>
                <c:pt idx="1808">
                  <c:v>2.5415619999985211</c:v>
                </c:pt>
                <c:pt idx="1809">
                  <c:v>2.5429510000030859</c:v>
                </c:pt>
                <c:pt idx="1810">
                  <c:v>2.5443410000007134</c:v>
                </c:pt>
                <c:pt idx="1811">
                  <c:v>2.5457299999980023</c:v>
                </c:pt>
                <c:pt idx="1812">
                  <c:v>2.5471190000025672</c:v>
                </c:pt>
                <c:pt idx="1813">
                  <c:v>2.5485079999998561</c:v>
                </c:pt>
                <c:pt idx="1814">
                  <c:v>2.5498979999974836</c:v>
                </c:pt>
                <c:pt idx="1815">
                  <c:v>2.5512870000020484</c:v>
                </c:pt>
                <c:pt idx="1816">
                  <c:v>2.5526759999993374</c:v>
                </c:pt>
                <c:pt idx="1817">
                  <c:v>2.5540660000042408</c:v>
                </c:pt>
                <c:pt idx="1818">
                  <c:v>2.5554550000015297</c:v>
                </c:pt>
                <c:pt idx="1819">
                  <c:v>2.5568439999988186</c:v>
                </c:pt>
                <c:pt idx="1820">
                  <c:v>2.5582330000033835</c:v>
                </c:pt>
                <c:pt idx="1821">
                  <c:v>2.559623000001011</c:v>
                </c:pt>
                <c:pt idx="1822">
                  <c:v>2.5610119999982999</c:v>
                </c:pt>
                <c:pt idx="1823">
                  <c:v>2.5624010000028647</c:v>
                </c:pt>
                <c:pt idx="1824">
                  <c:v>2.5637900000001537</c:v>
                </c:pt>
                <c:pt idx="1825">
                  <c:v>2.5651799999977811</c:v>
                </c:pt>
                <c:pt idx="1826">
                  <c:v>2.566569000002346</c:v>
                </c:pt>
                <c:pt idx="1827">
                  <c:v>2.5679579999996349</c:v>
                </c:pt>
                <c:pt idx="1828">
                  <c:v>2.5693479999972624</c:v>
                </c:pt>
                <c:pt idx="1829">
                  <c:v>2.5707370000018273</c:v>
                </c:pt>
                <c:pt idx="1830">
                  <c:v>2.5721259999991162</c:v>
                </c:pt>
                <c:pt idx="1831">
                  <c:v>2.5735150000036811</c:v>
                </c:pt>
                <c:pt idx="1832">
                  <c:v>2.5749050000013085</c:v>
                </c:pt>
                <c:pt idx="1833">
                  <c:v>2.5762939999985974</c:v>
                </c:pt>
                <c:pt idx="1834">
                  <c:v>2.5776830000031623</c:v>
                </c:pt>
                <c:pt idx="1835">
                  <c:v>2.5790730000007898</c:v>
                </c:pt>
                <c:pt idx="1836">
                  <c:v>2.5804619999980787</c:v>
                </c:pt>
                <c:pt idx="1837">
                  <c:v>2.5818510000026436</c:v>
                </c:pt>
                <c:pt idx="1838">
                  <c:v>2.583241000000271</c:v>
                </c:pt>
                <c:pt idx="1839">
                  <c:v>2.5846299999975599</c:v>
                </c:pt>
                <c:pt idx="1840">
                  <c:v>2.5860190000021248</c:v>
                </c:pt>
                <c:pt idx="1841">
                  <c:v>2.5874079999994137</c:v>
                </c:pt>
                <c:pt idx="1842">
                  <c:v>2.5887980000043171</c:v>
                </c:pt>
                <c:pt idx="1843">
                  <c:v>2.5901870000016061</c:v>
                </c:pt>
                <c:pt idx="1844">
                  <c:v>2.591575999998895</c:v>
                </c:pt>
                <c:pt idx="1845">
                  <c:v>2.5929660000037984</c:v>
                </c:pt>
                <c:pt idx="1846">
                  <c:v>2.5943550000010873</c:v>
                </c:pt>
                <c:pt idx="1847">
                  <c:v>2.5957439999983762</c:v>
                </c:pt>
                <c:pt idx="1848">
                  <c:v>2.5971330000029411</c:v>
                </c:pt>
                <c:pt idx="1849">
                  <c:v>2.5985230000005686</c:v>
                </c:pt>
                <c:pt idx="1850">
                  <c:v>2.5999119999978575</c:v>
                </c:pt>
                <c:pt idx="1851">
                  <c:v>2.6013010000024224</c:v>
                </c:pt>
                <c:pt idx="1852">
                  <c:v>2.6026910000000498</c:v>
                </c:pt>
                <c:pt idx="1853">
                  <c:v>2.6040799999973387</c:v>
                </c:pt>
                <c:pt idx="1854">
                  <c:v>2.6054690000019036</c:v>
                </c:pt>
                <c:pt idx="1855">
                  <c:v>2.6068579999991925</c:v>
                </c:pt>
                <c:pt idx="1856">
                  <c:v>2.608248000004096</c:v>
                </c:pt>
                <c:pt idx="1857">
                  <c:v>2.6096370000013849</c:v>
                </c:pt>
                <c:pt idx="1858">
                  <c:v>2.6110259999986738</c:v>
                </c:pt>
                <c:pt idx="1859">
                  <c:v>2.6124150000032387</c:v>
                </c:pt>
                <c:pt idx="1860">
                  <c:v>2.6138050000008661</c:v>
                </c:pt>
                <c:pt idx="1861">
                  <c:v>2.615193999998155</c:v>
                </c:pt>
                <c:pt idx="1862">
                  <c:v>2.6165830000027199</c:v>
                </c:pt>
                <c:pt idx="1863">
                  <c:v>2.6179720000000088</c:v>
                </c:pt>
                <c:pt idx="1864">
                  <c:v>2.6193619999976363</c:v>
                </c:pt>
                <c:pt idx="1865">
                  <c:v>2.6207510000022012</c:v>
                </c:pt>
                <c:pt idx="1866">
                  <c:v>2.6221399999994901</c:v>
                </c:pt>
                <c:pt idx="1867">
                  <c:v>2.6235299999971176</c:v>
                </c:pt>
                <c:pt idx="1868">
                  <c:v>2.6249190000016824</c:v>
                </c:pt>
                <c:pt idx="1869">
                  <c:v>2.6263079999989714</c:v>
                </c:pt>
                <c:pt idx="1870">
                  <c:v>2.6276970000035362</c:v>
                </c:pt>
                <c:pt idx="1871">
                  <c:v>2.6290870000011637</c:v>
                </c:pt>
                <c:pt idx="1872">
                  <c:v>2.6304759999984526</c:v>
                </c:pt>
                <c:pt idx="1873">
                  <c:v>2.6318650000030175</c:v>
                </c:pt>
                <c:pt idx="1874">
                  <c:v>2.6332550000006449</c:v>
                </c:pt>
                <c:pt idx="1875">
                  <c:v>2.6346439999979339</c:v>
                </c:pt>
                <c:pt idx="1876">
                  <c:v>2.6360330000024987</c:v>
                </c:pt>
                <c:pt idx="1877">
                  <c:v>2.6374219999997877</c:v>
                </c:pt>
                <c:pt idx="1878">
                  <c:v>2.6388119999974151</c:v>
                </c:pt>
                <c:pt idx="1879">
                  <c:v>2.64020100000198</c:v>
                </c:pt>
                <c:pt idx="1880">
                  <c:v>2.6415899999992689</c:v>
                </c:pt>
                <c:pt idx="1881">
                  <c:v>2.6429800000041723</c:v>
                </c:pt>
                <c:pt idx="1882">
                  <c:v>2.6443690000014612</c:v>
                </c:pt>
                <c:pt idx="1883">
                  <c:v>2.6457579999987502</c:v>
                </c:pt>
                <c:pt idx="1884">
                  <c:v>2.647147000003315</c:v>
                </c:pt>
                <c:pt idx="1885">
                  <c:v>2.6485370000009425</c:v>
                </c:pt>
                <c:pt idx="1886">
                  <c:v>2.6499259999982314</c:v>
                </c:pt>
                <c:pt idx="1887">
                  <c:v>2.6513150000027963</c:v>
                </c:pt>
                <c:pt idx="1888">
                  <c:v>2.6527040000000852</c:v>
                </c:pt>
                <c:pt idx="1889">
                  <c:v>2.6540939999977127</c:v>
                </c:pt>
                <c:pt idx="1890">
                  <c:v>2.6554830000022775</c:v>
                </c:pt>
                <c:pt idx="1891">
                  <c:v>2.6568719999995665</c:v>
                </c:pt>
                <c:pt idx="1892">
                  <c:v>2.6582619999971939</c:v>
                </c:pt>
                <c:pt idx="1893">
                  <c:v>2.6596510000017588</c:v>
                </c:pt>
                <c:pt idx="1894">
                  <c:v>2.6610399999990477</c:v>
                </c:pt>
                <c:pt idx="1895">
                  <c:v>2.6624300000039511</c:v>
                </c:pt>
                <c:pt idx="1896">
                  <c:v>2.6638190000012401</c:v>
                </c:pt>
                <c:pt idx="1897">
                  <c:v>2.665207999998529</c:v>
                </c:pt>
                <c:pt idx="1898">
                  <c:v>2.6665970000030939</c:v>
                </c:pt>
                <c:pt idx="1899">
                  <c:v>2.6679870000007213</c:v>
                </c:pt>
                <c:pt idx="1900">
                  <c:v>2.6693759999980102</c:v>
                </c:pt>
                <c:pt idx="1901">
                  <c:v>2.6707650000025751</c:v>
                </c:pt>
                <c:pt idx="1902">
                  <c:v>2.672153999999864</c:v>
                </c:pt>
                <c:pt idx="1903">
                  <c:v>2.6735439999974915</c:v>
                </c:pt>
                <c:pt idx="1904">
                  <c:v>2.6749330000020564</c:v>
                </c:pt>
                <c:pt idx="1905">
                  <c:v>2.6763219999993453</c:v>
                </c:pt>
                <c:pt idx="1906">
                  <c:v>2.6777120000042487</c:v>
                </c:pt>
                <c:pt idx="1907">
                  <c:v>2.6791010000015376</c:v>
                </c:pt>
                <c:pt idx="1908">
                  <c:v>2.6804899999988265</c:v>
                </c:pt>
                <c:pt idx="1909">
                  <c:v>2.6818790000033914</c:v>
                </c:pt>
                <c:pt idx="1910">
                  <c:v>2.6832690000010189</c:v>
                </c:pt>
                <c:pt idx="1911">
                  <c:v>2.6846579999983078</c:v>
                </c:pt>
                <c:pt idx="1912">
                  <c:v>2.6860470000028727</c:v>
                </c:pt>
                <c:pt idx="1913">
                  <c:v>2.6874370000005001</c:v>
                </c:pt>
                <c:pt idx="1914">
                  <c:v>2.688825999997789</c:v>
                </c:pt>
                <c:pt idx="1915">
                  <c:v>2.6902150000023539</c:v>
                </c:pt>
                <c:pt idx="1916">
                  <c:v>2.6916039999996428</c:v>
                </c:pt>
                <c:pt idx="1917">
                  <c:v>2.6929939999972703</c:v>
                </c:pt>
                <c:pt idx="1918">
                  <c:v>2.6943830000018352</c:v>
                </c:pt>
                <c:pt idx="1919">
                  <c:v>2.6957719999991241</c:v>
                </c:pt>
                <c:pt idx="1920">
                  <c:v>2.697161000003689</c:v>
                </c:pt>
                <c:pt idx="1921">
                  <c:v>2.6985510000013164</c:v>
                </c:pt>
                <c:pt idx="1922">
                  <c:v>2.6999399999986053</c:v>
                </c:pt>
                <c:pt idx="1923">
                  <c:v>2.7013290000031702</c:v>
                </c:pt>
                <c:pt idx="1924">
                  <c:v>2.7027190000007977</c:v>
                </c:pt>
                <c:pt idx="1925">
                  <c:v>2.7041079999980866</c:v>
                </c:pt>
                <c:pt idx="1926">
                  <c:v>2.7054970000026515</c:v>
                </c:pt>
                <c:pt idx="1927">
                  <c:v>2.7068870000002789</c:v>
                </c:pt>
                <c:pt idx="1928">
                  <c:v>2.7082759999975679</c:v>
                </c:pt>
                <c:pt idx="1929">
                  <c:v>2.7096650000021327</c:v>
                </c:pt>
                <c:pt idx="1930">
                  <c:v>2.7110549999997602</c:v>
                </c:pt>
                <c:pt idx="1931">
                  <c:v>2.7124440000043251</c:v>
                </c:pt>
                <c:pt idx="1932">
                  <c:v>2.713833000001614</c:v>
                </c:pt>
                <c:pt idx="1933">
                  <c:v>2.7152219999989029</c:v>
                </c:pt>
                <c:pt idx="1934">
                  <c:v>2.7166120000038063</c:v>
                </c:pt>
                <c:pt idx="1935">
                  <c:v>2.7180010000010952</c:v>
                </c:pt>
                <c:pt idx="1936">
                  <c:v>2.7193899999983842</c:v>
                </c:pt>
                <c:pt idx="1937">
                  <c:v>2.7207800000032876</c:v>
                </c:pt>
                <c:pt idx="1938">
                  <c:v>2.7221690000005765</c:v>
                </c:pt>
                <c:pt idx="1939">
                  <c:v>2.7235579999978654</c:v>
                </c:pt>
                <c:pt idx="1940">
                  <c:v>2.7249470000024303</c:v>
                </c:pt>
                <c:pt idx="1941">
                  <c:v>2.7263370000000577</c:v>
                </c:pt>
                <c:pt idx="1942">
                  <c:v>2.7277259999973467</c:v>
                </c:pt>
                <c:pt idx="1943">
                  <c:v>2.7291150000019115</c:v>
                </c:pt>
                <c:pt idx="1944">
                  <c:v>2.730504999999539</c:v>
                </c:pt>
                <c:pt idx="1945">
                  <c:v>2.731895999997505</c:v>
                </c:pt>
                <c:pt idx="1946">
                  <c:v>2.7332860000024084</c:v>
                </c:pt>
                <c:pt idx="1947">
                  <c:v>2.7346770000003744</c:v>
                </c:pt>
                <c:pt idx="1948">
                  <c:v>2.7360669999980018</c:v>
                </c:pt>
                <c:pt idx="1949">
                  <c:v>2.7374600000039209</c:v>
                </c:pt>
                <c:pt idx="1950">
                  <c:v>2.7388510000018869</c:v>
                </c:pt>
                <c:pt idx="1951">
                  <c:v>2.7402409999995143</c:v>
                </c:pt>
                <c:pt idx="1952">
                  <c:v>2.7416319999974803</c:v>
                </c:pt>
                <c:pt idx="1953">
                  <c:v>2.7430230000027223</c:v>
                </c:pt>
                <c:pt idx="1954">
                  <c:v>2.7444120000000112</c:v>
                </c:pt>
                <c:pt idx="1955">
                  <c:v>2.7458019999976386</c:v>
                </c:pt>
                <c:pt idx="1956">
                  <c:v>2.747192000002542</c:v>
                </c:pt>
                <c:pt idx="1957">
                  <c:v>2.7485820000001695</c:v>
                </c:pt>
                <c:pt idx="1958">
                  <c:v>2.7499729999981355</c:v>
                </c:pt>
                <c:pt idx="1959">
                  <c:v>2.7513630000030389</c:v>
                </c:pt>
                <c:pt idx="1960">
                  <c:v>2.7527520000003278</c:v>
                </c:pt>
                <c:pt idx="1961">
                  <c:v>2.7541419999979553</c:v>
                </c:pt>
                <c:pt idx="1962">
                  <c:v>2.7555310000025202</c:v>
                </c:pt>
                <c:pt idx="1963">
                  <c:v>2.7569199999998091</c:v>
                </c:pt>
                <c:pt idx="1964">
                  <c:v>2.7583099999974365</c:v>
                </c:pt>
                <c:pt idx="1965">
                  <c:v>2.7596990000020014</c:v>
                </c:pt>
                <c:pt idx="1966">
                  <c:v>2.7610879999992903</c:v>
                </c:pt>
                <c:pt idx="1967">
                  <c:v>2.7624770000038552</c:v>
                </c:pt>
                <c:pt idx="1968">
                  <c:v>2.7638670000014827</c:v>
                </c:pt>
                <c:pt idx="1969">
                  <c:v>2.7652559999987716</c:v>
                </c:pt>
                <c:pt idx="1970">
                  <c:v>2.7666450000033365</c:v>
                </c:pt>
                <c:pt idx="1971">
                  <c:v>2.7680340000006254</c:v>
                </c:pt>
                <c:pt idx="1972">
                  <c:v>2.7694239999982528</c:v>
                </c:pt>
                <c:pt idx="1973">
                  <c:v>2.7708130000028177</c:v>
                </c:pt>
                <c:pt idx="1974">
                  <c:v>2.7722020000001066</c:v>
                </c:pt>
                <c:pt idx="1975">
                  <c:v>2.7735919999977341</c:v>
                </c:pt>
                <c:pt idx="1976">
                  <c:v>2.774981000002299</c:v>
                </c:pt>
                <c:pt idx="1977">
                  <c:v>2.7763699999995879</c:v>
                </c:pt>
                <c:pt idx="1978">
                  <c:v>2.7777590000041528</c:v>
                </c:pt>
                <c:pt idx="1979">
                  <c:v>2.7791490000017802</c:v>
                </c:pt>
                <c:pt idx="1980">
                  <c:v>2.7805379999990691</c:v>
                </c:pt>
                <c:pt idx="1981">
                  <c:v>2.781927000003634</c:v>
                </c:pt>
                <c:pt idx="1982">
                  <c:v>2.7833160000009229</c:v>
                </c:pt>
                <c:pt idx="1983">
                  <c:v>2.7847059999985504</c:v>
                </c:pt>
                <c:pt idx="1984">
                  <c:v>2.7860950000031153</c:v>
                </c:pt>
                <c:pt idx="1985">
                  <c:v>2.7874840000004042</c:v>
                </c:pt>
                <c:pt idx="1986">
                  <c:v>2.7888739999980316</c:v>
                </c:pt>
                <c:pt idx="1987">
                  <c:v>2.7902630000025965</c:v>
                </c:pt>
                <c:pt idx="1988">
                  <c:v>2.7916519999998854</c:v>
                </c:pt>
                <c:pt idx="1989">
                  <c:v>2.7930409999971744</c:v>
                </c:pt>
                <c:pt idx="1990">
                  <c:v>2.7944310000020778</c:v>
                </c:pt>
                <c:pt idx="1991">
                  <c:v>2.7958199999993667</c:v>
                </c:pt>
                <c:pt idx="1992">
                  <c:v>2.7972090000039316</c:v>
                </c:pt>
                <c:pt idx="1993">
                  <c:v>2.7985980000012205</c:v>
                </c:pt>
                <c:pt idx="1994">
                  <c:v>2.799987999998848</c:v>
                </c:pt>
                <c:pt idx="1995">
                  <c:v>2.8013770000034128</c:v>
                </c:pt>
                <c:pt idx="1996">
                  <c:v>2.8027660000007018</c:v>
                </c:pt>
                <c:pt idx="1997">
                  <c:v>2.8041559999983292</c:v>
                </c:pt>
                <c:pt idx="1998">
                  <c:v>2.8055450000028941</c:v>
                </c:pt>
                <c:pt idx="1999">
                  <c:v>2.806934000000183</c:v>
                </c:pt>
                <c:pt idx="2000">
                  <c:v>2.8083229999974719</c:v>
                </c:pt>
                <c:pt idx="2001">
                  <c:v>2.8097130000023753</c:v>
                </c:pt>
                <c:pt idx="2002">
                  <c:v>2.8111019999996643</c:v>
                </c:pt>
                <c:pt idx="2003">
                  <c:v>2.8124910000042291</c:v>
                </c:pt>
                <c:pt idx="2004">
                  <c:v>2.8138800000015181</c:v>
                </c:pt>
                <c:pt idx="2005">
                  <c:v>2.8152699999991455</c:v>
                </c:pt>
                <c:pt idx="2006">
                  <c:v>2.8166590000037104</c:v>
                </c:pt>
                <c:pt idx="2007">
                  <c:v>2.8180480000009993</c:v>
                </c:pt>
                <c:pt idx="2008">
                  <c:v>2.8194379999986268</c:v>
                </c:pt>
                <c:pt idx="2009">
                  <c:v>2.8208270000031916</c:v>
                </c:pt>
                <c:pt idx="2010">
                  <c:v>2.8222160000004806</c:v>
                </c:pt>
                <c:pt idx="2011">
                  <c:v>2.823605999998108</c:v>
                </c:pt>
                <c:pt idx="2012">
                  <c:v>2.8249950000026729</c:v>
                </c:pt>
                <c:pt idx="2013">
                  <c:v>2.8263839999999618</c:v>
                </c:pt>
                <c:pt idx="2014">
                  <c:v>2.8277739999975893</c:v>
                </c:pt>
                <c:pt idx="2015">
                  <c:v>2.8291630000021541</c:v>
                </c:pt>
                <c:pt idx="2016">
                  <c:v>2.8305519999994431</c:v>
                </c:pt>
                <c:pt idx="2017">
                  <c:v>2.8319410000040079</c:v>
                </c:pt>
                <c:pt idx="2018">
                  <c:v>2.8333310000016354</c:v>
                </c:pt>
                <c:pt idx="2019">
                  <c:v>2.8347199999989243</c:v>
                </c:pt>
                <c:pt idx="2020">
                  <c:v>2.8361090000034892</c:v>
                </c:pt>
                <c:pt idx="2021">
                  <c:v>2.8374990000011167</c:v>
                </c:pt>
                <c:pt idx="2022">
                  <c:v>2.8388879999984056</c:v>
                </c:pt>
                <c:pt idx="2023">
                  <c:v>2.8402770000029705</c:v>
                </c:pt>
                <c:pt idx="2024">
                  <c:v>2.8416660000002594</c:v>
                </c:pt>
                <c:pt idx="2025">
                  <c:v>2.8430559999978868</c:v>
                </c:pt>
                <c:pt idx="2026">
                  <c:v>2.8444450000024517</c:v>
                </c:pt>
                <c:pt idx="2027">
                  <c:v>2.8458339999997406</c:v>
                </c:pt>
                <c:pt idx="2028">
                  <c:v>2.8472230000043055</c:v>
                </c:pt>
                <c:pt idx="2029">
                  <c:v>2.848613000001933</c:v>
                </c:pt>
                <c:pt idx="2030">
                  <c:v>2.8500019999992219</c:v>
                </c:pt>
                <c:pt idx="2031">
                  <c:v>2.8513910000037868</c:v>
                </c:pt>
                <c:pt idx="2032">
                  <c:v>2.8527810000014142</c:v>
                </c:pt>
                <c:pt idx="2033">
                  <c:v>2.8541699999987031</c:v>
                </c:pt>
                <c:pt idx="2034">
                  <c:v>2.855559000003268</c:v>
                </c:pt>
                <c:pt idx="2035">
                  <c:v>2.8569480000005569</c:v>
                </c:pt>
                <c:pt idx="2036">
                  <c:v>2.8583379999981844</c:v>
                </c:pt>
                <c:pt idx="2037">
                  <c:v>2.8597270000027493</c:v>
                </c:pt>
                <c:pt idx="2038">
                  <c:v>2.8611160000000382</c:v>
                </c:pt>
                <c:pt idx="2039">
                  <c:v>2.8625049999973271</c:v>
                </c:pt>
                <c:pt idx="2040">
                  <c:v>2.8638950000022305</c:v>
                </c:pt>
                <c:pt idx="2041">
                  <c:v>2.8652839999995194</c:v>
                </c:pt>
                <c:pt idx="2042">
                  <c:v>2.8666730000040843</c:v>
                </c:pt>
                <c:pt idx="2043">
                  <c:v>2.8680630000017118</c:v>
                </c:pt>
                <c:pt idx="2044">
                  <c:v>2.8694519999990007</c:v>
                </c:pt>
                <c:pt idx="2045">
                  <c:v>2.8708410000035656</c:v>
                </c:pt>
                <c:pt idx="2046">
                  <c:v>2.8722300000008545</c:v>
                </c:pt>
                <c:pt idx="2047">
                  <c:v>2.8736199999984819</c:v>
                </c:pt>
                <c:pt idx="2048">
                  <c:v>2.8750090000030468</c:v>
                </c:pt>
                <c:pt idx="2049">
                  <c:v>2.8763980000003357</c:v>
                </c:pt>
                <c:pt idx="2050">
                  <c:v>2.8777869999976247</c:v>
                </c:pt>
                <c:pt idx="2051">
                  <c:v>2.8791770000025281</c:v>
                </c:pt>
                <c:pt idx="2052">
                  <c:v>2.880565999999817</c:v>
                </c:pt>
                <c:pt idx="2053">
                  <c:v>2.8819549999971059</c:v>
                </c:pt>
                <c:pt idx="2054">
                  <c:v>2.8833440000016708</c:v>
                </c:pt>
                <c:pt idx="2055">
                  <c:v>2.8847339999992982</c:v>
                </c:pt>
                <c:pt idx="2056">
                  <c:v>2.8861230000038631</c:v>
                </c:pt>
                <c:pt idx="2057">
                  <c:v>2.887512000001152</c:v>
                </c:pt>
                <c:pt idx="2058">
                  <c:v>2.8889019999987795</c:v>
                </c:pt>
                <c:pt idx="2059">
                  <c:v>2.8902910000033444</c:v>
                </c:pt>
                <c:pt idx="2060">
                  <c:v>2.8916800000006333</c:v>
                </c:pt>
                <c:pt idx="2061">
                  <c:v>2.8930689999979222</c:v>
                </c:pt>
                <c:pt idx="2062">
                  <c:v>2.8944590000028256</c:v>
                </c:pt>
                <c:pt idx="2063">
                  <c:v>2.8958480000001146</c:v>
                </c:pt>
                <c:pt idx="2064">
                  <c:v>2.8972369999974035</c:v>
                </c:pt>
                <c:pt idx="2065">
                  <c:v>2.8986270000023069</c:v>
                </c:pt>
                <c:pt idx="2066">
                  <c:v>2.9000159999995958</c:v>
                </c:pt>
                <c:pt idx="2067">
                  <c:v>2.9014050000041607</c:v>
                </c:pt>
                <c:pt idx="2068">
                  <c:v>2.9027940000014496</c:v>
                </c:pt>
                <c:pt idx="2069">
                  <c:v>2.9041829999987385</c:v>
                </c:pt>
                <c:pt idx="2070">
                  <c:v>2.9055730000036419</c:v>
                </c:pt>
                <c:pt idx="2071">
                  <c:v>2.9069620000009309</c:v>
                </c:pt>
                <c:pt idx="2072">
                  <c:v>2.9083509999982198</c:v>
                </c:pt>
                <c:pt idx="2073">
                  <c:v>2.9097410000031232</c:v>
                </c:pt>
                <c:pt idx="2074">
                  <c:v>2.9111300000004121</c:v>
                </c:pt>
                <c:pt idx="2075">
                  <c:v>2.912518999997701</c:v>
                </c:pt>
                <c:pt idx="2076">
                  <c:v>2.9139090000026044</c:v>
                </c:pt>
                <c:pt idx="2077">
                  <c:v>2.9152979999998934</c:v>
                </c:pt>
                <c:pt idx="2078">
                  <c:v>2.9166869999971823</c:v>
                </c:pt>
                <c:pt idx="2079">
                  <c:v>2.9180760000017472</c:v>
                </c:pt>
                <c:pt idx="2080">
                  <c:v>2.9194659999993746</c:v>
                </c:pt>
                <c:pt idx="2081">
                  <c:v>2.9208550000039395</c:v>
                </c:pt>
                <c:pt idx="2082">
                  <c:v>2.9222440000012284</c:v>
                </c:pt>
                <c:pt idx="2083">
                  <c:v>2.9236329999985173</c:v>
                </c:pt>
                <c:pt idx="2084">
                  <c:v>2.9250230000034207</c:v>
                </c:pt>
                <c:pt idx="2085">
                  <c:v>2.9264120000007097</c:v>
                </c:pt>
                <c:pt idx="2086">
                  <c:v>2.9278009999979986</c:v>
                </c:pt>
                <c:pt idx="2087">
                  <c:v>2.929191000002902</c:v>
                </c:pt>
                <c:pt idx="2088">
                  <c:v>2.9305800000001909</c:v>
                </c:pt>
                <c:pt idx="2089">
                  <c:v>2.9319689999974798</c:v>
                </c:pt>
                <c:pt idx="2090">
                  <c:v>2.9333580000020447</c:v>
                </c:pt>
                <c:pt idx="2091">
                  <c:v>2.9347479999996722</c:v>
                </c:pt>
                <c:pt idx="2092">
                  <c:v>2.9361370000042371</c:v>
                </c:pt>
                <c:pt idx="2093">
                  <c:v>2.937526000001526</c:v>
                </c:pt>
                <c:pt idx="2094">
                  <c:v>2.9389159999991534</c:v>
                </c:pt>
                <c:pt idx="2095">
                  <c:v>2.9403050000037183</c:v>
                </c:pt>
                <c:pt idx="2096">
                  <c:v>2.9416940000010072</c:v>
                </c:pt>
                <c:pt idx="2097">
                  <c:v>2.9430829999982961</c:v>
                </c:pt>
                <c:pt idx="2098">
                  <c:v>2.9444730000031996</c:v>
                </c:pt>
                <c:pt idx="2099">
                  <c:v>2.9458620000004885</c:v>
                </c:pt>
                <c:pt idx="2100">
                  <c:v>2.9472509999977774</c:v>
                </c:pt>
                <c:pt idx="2101">
                  <c:v>2.9486410000026808</c:v>
                </c:pt>
                <c:pt idx="2102">
                  <c:v>2.9500299999999697</c:v>
                </c:pt>
                <c:pt idx="2103">
                  <c:v>2.9514189999972587</c:v>
                </c:pt>
                <c:pt idx="2104">
                  <c:v>2.9528080000018235</c:v>
                </c:pt>
                <c:pt idx="2105">
                  <c:v>2.954197999999451</c:v>
                </c:pt>
                <c:pt idx="2106">
                  <c:v>2.9555870000040159</c:v>
                </c:pt>
                <c:pt idx="2107">
                  <c:v>2.9569760000013048</c:v>
                </c:pt>
                <c:pt idx="2108">
                  <c:v>2.9583649999985937</c:v>
                </c:pt>
                <c:pt idx="2109">
                  <c:v>2.9597550000034971</c:v>
                </c:pt>
                <c:pt idx="2110">
                  <c:v>2.961144000000786</c:v>
                </c:pt>
                <c:pt idx="2111">
                  <c:v>2.962532999998075</c:v>
                </c:pt>
                <c:pt idx="2112">
                  <c:v>2.9639230000029784</c:v>
                </c:pt>
                <c:pt idx="2113">
                  <c:v>2.9653120000002673</c:v>
                </c:pt>
                <c:pt idx="2114">
                  <c:v>2.9667009999975562</c:v>
                </c:pt>
                <c:pt idx="2115">
                  <c:v>2.9680900000021211</c:v>
                </c:pt>
                <c:pt idx="2116">
                  <c:v>2.9694799999997485</c:v>
                </c:pt>
                <c:pt idx="2117">
                  <c:v>2.9708690000043134</c:v>
                </c:pt>
                <c:pt idx="2118">
                  <c:v>2.9722580000016023</c:v>
                </c:pt>
                <c:pt idx="2119">
                  <c:v>2.9736479999992298</c:v>
                </c:pt>
                <c:pt idx="2120">
                  <c:v>2.9750370000037947</c:v>
                </c:pt>
                <c:pt idx="2121">
                  <c:v>2.9764260000010836</c:v>
                </c:pt>
                <c:pt idx="2122">
                  <c:v>2.9778149999983725</c:v>
                </c:pt>
                <c:pt idx="2123">
                  <c:v>2.9792050000032759</c:v>
                </c:pt>
                <c:pt idx="2124">
                  <c:v>2.9805940000005648</c:v>
                </c:pt>
                <c:pt idx="2125">
                  <c:v>2.9819829999978538</c:v>
                </c:pt>
                <c:pt idx="2126">
                  <c:v>2.9833720000024186</c:v>
                </c:pt>
                <c:pt idx="2127">
                  <c:v>2.9847620000000461</c:v>
                </c:pt>
                <c:pt idx="2128">
                  <c:v>2.986150999997335</c:v>
                </c:pt>
                <c:pt idx="2129">
                  <c:v>2.9875400000018999</c:v>
                </c:pt>
                <c:pt idx="2130">
                  <c:v>2.9889299999995274</c:v>
                </c:pt>
                <c:pt idx="2131">
                  <c:v>2.9903190000040922</c:v>
                </c:pt>
                <c:pt idx="2132">
                  <c:v>2.9917080000013812</c:v>
                </c:pt>
                <c:pt idx="2133">
                  <c:v>2.9930979999990086</c:v>
                </c:pt>
                <c:pt idx="2134">
                  <c:v>2.9944870000035735</c:v>
                </c:pt>
                <c:pt idx="2135">
                  <c:v>2.9958760000008624</c:v>
                </c:pt>
                <c:pt idx="2136">
                  <c:v>2.9972659999984899</c:v>
                </c:pt>
                <c:pt idx="2137">
                  <c:v>2.9986550000030547</c:v>
                </c:pt>
                <c:pt idx="2138">
                  <c:v>3.0000440000003437</c:v>
                </c:pt>
                <c:pt idx="2139">
                  <c:v>3.0014329999976326</c:v>
                </c:pt>
                <c:pt idx="2140">
                  <c:v>3.0028240000028745</c:v>
                </c:pt>
                <c:pt idx="2141">
                  <c:v>3.004214000000502</c:v>
                </c:pt>
                <c:pt idx="2142">
                  <c:v>3.0056029999977909</c:v>
                </c:pt>
                <c:pt idx="2143">
                  <c:v>3.0069940000030329</c:v>
                </c:pt>
                <c:pt idx="2144">
                  <c:v>3.0083840000006603</c:v>
                </c:pt>
                <c:pt idx="2145">
                  <c:v>3.0097729999979492</c:v>
                </c:pt>
                <c:pt idx="2146">
                  <c:v>3.0111630000028526</c:v>
                </c:pt>
                <c:pt idx="2147">
                  <c:v>3.0125520000001416</c:v>
                </c:pt>
                <c:pt idx="2148">
                  <c:v>3.0139409999974305</c:v>
                </c:pt>
                <c:pt idx="2149">
                  <c:v>3.0153300000019954</c:v>
                </c:pt>
                <c:pt idx="2150">
                  <c:v>3.0167199999996228</c:v>
                </c:pt>
                <c:pt idx="2151">
                  <c:v>3.0181090000041877</c:v>
                </c:pt>
                <c:pt idx="2152">
                  <c:v>3.0194980000014766</c:v>
                </c:pt>
                <c:pt idx="2153">
                  <c:v>3.0208869999987655</c:v>
                </c:pt>
                <c:pt idx="2154">
                  <c:v>3.0222770000036689</c:v>
                </c:pt>
                <c:pt idx="2155">
                  <c:v>3.0236660000009579</c:v>
                </c:pt>
                <c:pt idx="2156">
                  <c:v>3.0250549999982468</c:v>
                </c:pt>
                <c:pt idx="2157">
                  <c:v>3.0264450000031502</c:v>
                </c:pt>
                <c:pt idx="2158">
                  <c:v>3.0278340000004391</c:v>
                </c:pt>
                <c:pt idx="2159">
                  <c:v>3.029222999997728</c:v>
                </c:pt>
                <c:pt idx="2160">
                  <c:v>3.0306120000022929</c:v>
                </c:pt>
                <c:pt idx="2161">
                  <c:v>3.0320019999999204</c:v>
                </c:pt>
                <c:pt idx="2162">
                  <c:v>3.0333909999972093</c:v>
                </c:pt>
                <c:pt idx="2163">
                  <c:v>3.0347800000017742</c:v>
                </c:pt>
                <c:pt idx="2164">
                  <c:v>3.0361699999994016</c:v>
                </c:pt>
                <c:pt idx="2165">
                  <c:v>3.0375590000039665</c:v>
                </c:pt>
                <c:pt idx="2166">
                  <c:v>3.0389480000012554</c:v>
                </c:pt>
                <c:pt idx="2167">
                  <c:v>3.0403379999988829</c:v>
                </c:pt>
                <c:pt idx="2168">
                  <c:v>3.0417270000034478</c:v>
                </c:pt>
                <c:pt idx="2169">
                  <c:v>3.0431160000007367</c:v>
                </c:pt>
                <c:pt idx="2170">
                  <c:v>3.0445049999980256</c:v>
                </c:pt>
                <c:pt idx="2171">
                  <c:v>3.045895000002929</c:v>
                </c:pt>
                <c:pt idx="2172">
                  <c:v>3.0472840000002179</c:v>
                </c:pt>
                <c:pt idx="2173">
                  <c:v>3.0486729999975068</c:v>
                </c:pt>
                <c:pt idx="2174">
                  <c:v>3.0500620000020717</c:v>
                </c:pt>
                <c:pt idx="2175">
                  <c:v>3.0514519999996992</c:v>
                </c:pt>
                <c:pt idx="2176">
                  <c:v>3.0528410000042641</c:v>
                </c:pt>
                <c:pt idx="2177">
                  <c:v>3.054230000001553</c:v>
                </c:pt>
                <c:pt idx="2178">
                  <c:v>3.0556199999991804</c:v>
                </c:pt>
                <c:pt idx="2179">
                  <c:v>3.0570090000037453</c:v>
                </c:pt>
                <c:pt idx="2180">
                  <c:v>3.0583980000010342</c:v>
                </c:pt>
                <c:pt idx="2181">
                  <c:v>3.0597869999983232</c:v>
                </c:pt>
                <c:pt idx="2182">
                  <c:v>3.0611770000032266</c:v>
                </c:pt>
                <c:pt idx="2183">
                  <c:v>3.0625660000005155</c:v>
                </c:pt>
                <c:pt idx="2184">
                  <c:v>3.0639549999978044</c:v>
                </c:pt>
                <c:pt idx="2185">
                  <c:v>3.0653450000027078</c:v>
                </c:pt>
                <c:pt idx="2186">
                  <c:v>3.0667339999999967</c:v>
                </c:pt>
                <c:pt idx="2187">
                  <c:v>3.0681229999972857</c:v>
                </c:pt>
                <c:pt idx="2188">
                  <c:v>3.0695120000018505</c:v>
                </c:pt>
                <c:pt idx="2189">
                  <c:v>3.070901999999478</c:v>
                </c:pt>
                <c:pt idx="2190">
                  <c:v>3.0722910000040429</c:v>
                </c:pt>
                <c:pt idx="2191">
                  <c:v>3.0736800000013318</c:v>
                </c:pt>
                <c:pt idx="2192">
                  <c:v>3.0750689999986207</c:v>
                </c:pt>
                <c:pt idx="2193">
                  <c:v>3.0764590000035241</c:v>
                </c:pt>
                <c:pt idx="2194">
                  <c:v>3.0778470000004745</c:v>
                </c:pt>
                <c:pt idx="2195">
                  <c:v>3.0792330000040238</c:v>
                </c:pt>
                <c:pt idx="2196">
                  <c:v>3.0806200000006356</c:v>
                </c:pt>
                <c:pt idx="2197">
                  <c:v>3.082007999997586</c:v>
                </c:pt>
                <c:pt idx="2198">
                  <c:v>3.0833960000018124</c:v>
                </c:pt>
                <c:pt idx="2199">
                  <c:v>3.0847849999991013</c:v>
                </c:pt>
                <c:pt idx="2200">
                  <c:v>3.0861740000036662</c:v>
                </c:pt>
                <c:pt idx="2201">
                  <c:v>3.0875630000009551</c:v>
                </c:pt>
                <c:pt idx="2202">
                  <c:v>3.088951999998244</c:v>
                </c:pt>
                <c:pt idx="2203">
                  <c:v>3.0903410000028089</c:v>
                </c:pt>
                <c:pt idx="2204">
                  <c:v>3.0917300000000978</c:v>
                </c:pt>
                <c:pt idx="2205">
                  <c:v>3.0931189999973867</c:v>
                </c:pt>
                <c:pt idx="2206">
                  <c:v>3.0945080000019516</c:v>
                </c:pt>
                <c:pt idx="2207">
                  <c:v>3.095897999999579</c:v>
                </c:pt>
                <c:pt idx="2208">
                  <c:v>3.0972870000041439</c:v>
                </c:pt>
                <c:pt idx="2209">
                  <c:v>3.0986760000014328</c:v>
                </c:pt>
                <c:pt idx="2210">
                  <c:v>3.1000649999987218</c:v>
                </c:pt>
                <c:pt idx="2211">
                  <c:v>3.1014550000036252</c:v>
                </c:pt>
                <c:pt idx="2212">
                  <c:v>3.1028440000009141</c:v>
                </c:pt>
                <c:pt idx="2213">
                  <c:v>3.104232999998203</c:v>
                </c:pt>
                <c:pt idx="2214">
                  <c:v>3.1056220000027679</c:v>
                </c:pt>
                <c:pt idx="2215">
                  <c:v>3.1070120000003953</c:v>
                </c:pt>
                <c:pt idx="2216">
                  <c:v>3.1084009999976843</c:v>
                </c:pt>
                <c:pt idx="2217">
                  <c:v>3.1097900000022491</c:v>
                </c:pt>
                <c:pt idx="2218">
                  <c:v>3.1111799999998766</c:v>
                </c:pt>
                <c:pt idx="2219">
                  <c:v>3.1125689999971655</c:v>
                </c:pt>
                <c:pt idx="2220">
                  <c:v>3.1139580000017304</c:v>
                </c:pt>
                <c:pt idx="2221">
                  <c:v>3.1153469999990193</c:v>
                </c:pt>
                <c:pt idx="2222">
                  <c:v>3.1167370000039227</c:v>
                </c:pt>
                <c:pt idx="2223">
                  <c:v>3.1181260000012117</c:v>
                </c:pt>
                <c:pt idx="2224">
                  <c:v>3.1195149999985006</c:v>
                </c:pt>
                <c:pt idx="2225">
                  <c:v>3.1209040000030654</c:v>
                </c:pt>
                <c:pt idx="2226">
                  <c:v>3.1222940000006929</c:v>
                </c:pt>
                <c:pt idx="2227">
                  <c:v>3.1236829999979818</c:v>
                </c:pt>
                <c:pt idx="2228">
                  <c:v>3.1250720000025467</c:v>
                </c:pt>
                <c:pt idx="2229">
                  <c:v>3.1264620000001742</c:v>
                </c:pt>
                <c:pt idx="2230">
                  <c:v>3.1278509999974631</c:v>
                </c:pt>
                <c:pt idx="2231">
                  <c:v>3.129240000002028</c:v>
                </c:pt>
                <c:pt idx="2232">
                  <c:v>3.1306299999996554</c:v>
                </c:pt>
                <c:pt idx="2233">
                  <c:v>3.1320190000042203</c:v>
                </c:pt>
                <c:pt idx="2234">
                  <c:v>3.1334080000015092</c:v>
                </c:pt>
                <c:pt idx="2235">
                  <c:v>3.1347969999987981</c:v>
                </c:pt>
                <c:pt idx="2236">
                  <c:v>3.1361870000037015</c:v>
                </c:pt>
                <c:pt idx="2237">
                  <c:v>3.1375760000009905</c:v>
                </c:pt>
                <c:pt idx="2238">
                  <c:v>3.1389649999982794</c:v>
                </c:pt>
                <c:pt idx="2239">
                  <c:v>3.1403540000028443</c:v>
                </c:pt>
                <c:pt idx="2240">
                  <c:v>3.1417440000004717</c:v>
                </c:pt>
                <c:pt idx="2241">
                  <c:v>3.1431329999977606</c:v>
                </c:pt>
                <c:pt idx="2242">
                  <c:v>3.1445220000023255</c:v>
                </c:pt>
                <c:pt idx="2243">
                  <c:v>3.1459109999996144</c:v>
                </c:pt>
                <c:pt idx="2244">
                  <c:v>3.1473009999972419</c:v>
                </c:pt>
                <c:pt idx="2245">
                  <c:v>3.1486900000018068</c:v>
                </c:pt>
                <c:pt idx="2246">
                  <c:v>3.1500789999990957</c:v>
                </c:pt>
                <c:pt idx="2247">
                  <c:v>3.1514690000039991</c:v>
                </c:pt>
                <c:pt idx="2248">
                  <c:v>3.152858000001288</c:v>
                </c:pt>
                <c:pt idx="2249">
                  <c:v>3.1542469999985769</c:v>
                </c:pt>
                <c:pt idx="2250">
                  <c:v>3.1556370000034804</c:v>
                </c:pt>
                <c:pt idx="2251">
                  <c:v>3.1570260000007693</c:v>
                </c:pt>
                <c:pt idx="2252">
                  <c:v>3.1584149999980582</c:v>
                </c:pt>
                <c:pt idx="2253">
                  <c:v>3.1598040000026231</c:v>
                </c:pt>
                <c:pt idx="2254">
                  <c:v>3.1611940000002505</c:v>
                </c:pt>
                <c:pt idx="2255">
                  <c:v>3.1625829999975394</c:v>
                </c:pt>
                <c:pt idx="2256">
                  <c:v>3.1639720000021043</c:v>
                </c:pt>
                <c:pt idx="2257">
                  <c:v>3.1653619999997318</c:v>
                </c:pt>
                <c:pt idx="2258">
                  <c:v>3.1667510000042967</c:v>
                </c:pt>
                <c:pt idx="2259">
                  <c:v>3.1681400000015856</c:v>
                </c:pt>
                <c:pt idx="2260">
                  <c:v>3.169529999999213</c:v>
                </c:pt>
                <c:pt idx="2261">
                  <c:v>3.1709190000037779</c:v>
                </c:pt>
                <c:pt idx="2262">
                  <c:v>3.1723080000010668</c:v>
                </c:pt>
                <c:pt idx="2263">
                  <c:v>3.1736979999986943</c:v>
                </c:pt>
                <c:pt idx="2264">
                  <c:v>3.1750870000032592</c:v>
                </c:pt>
                <c:pt idx="2265">
                  <c:v>3.1764760000005481</c:v>
                </c:pt>
                <c:pt idx="2266">
                  <c:v>3.177864999997837</c:v>
                </c:pt>
                <c:pt idx="2267">
                  <c:v>3.1792550000027404</c:v>
                </c:pt>
                <c:pt idx="2268">
                  <c:v>3.1806440000000293</c:v>
                </c:pt>
                <c:pt idx="2269">
                  <c:v>3.1820329999973183</c:v>
                </c:pt>
                <c:pt idx="2270">
                  <c:v>3.1834220000018831</c:v>
                </c:pt>
                <c:pt idx="2271">
                  <c:v>3.1848119999995106</c:v>
                </c:pt>
                <c:pt idx="2272">
                  <c:v>3.1862010000040755</c:v>
                </c:pt>
                <c:pt idx="2273">
                  <c:v>3.1875900000013644</c:v>
                </c:pt>
                <c:pt idx="2274">
                  <c:v>3.1889799999989918</c:v>
                </c:pt>
                <c:pt idx="2275">
                  <c:v>3.1903690000035567</c:v>
                </c:pt>
                <c:pt idx="2276">
                  <c:v>3.1917580000008456</c:v>
                </c:pt>
                <c:pt idx="2277">
                  <c:v>3.1931469999981346</c:v>
                </c:pt>
                <c:pt idx="2278">
                  <c:v>3.194537000003038</c:v>
                </c:pt>
                <c:pt idx="2279">
                  <c:v>3.1959260000003269</c:v>
                </c:pt>
                <c:pt idx="2280">
                  <c:v>3.1973149999976158</c:v>
                </c:pt>
                <c:pt idx="2281">
                  <c:v>3.1987050000025192</c:v>
                </c:pt>
                <c:pt idx="2282">
                  <c:v>3.2000939999998081</c:v>
                </c:pt>
                <c:pt idx="2283">
                  <c:v>3.2014829999970971</c:v>
                </c:pt>
                <c:pt idx="2284">
                  <c:v>3.2028720000016619</c:v>
                </c:pt>
                <c:pt idx="2285">
                  <c:v>3.2042619999992894</c:v>
                </c:pt>
                <c:pt idx="2286">
                  <c:v>3.2056510000038543</c:v>
                </c:pt>
                <c:pt idx="2287">
                  <c:v>3.2070400000011432</c:v>
                </c:pt>
                <c:pt idx="2288">
                  <c:v>3.2084289999984321</c:v>
                </c:pt>
                <c:pt idx="2289">
                  <c:v>3.2098190000033355</c:v>
                </c:pt>
                <c:pt idx="2290">
                  <c:v>3.2112080000006245</c:v>
                </c:pt>
                <c:pt idx="2291">
                  <c:v>3.2125969999979134</c:v>
                </c:pt>
                <c:pt idx="2292">
                  <c:v>3.2139870000028168</c:v>
                </c:pt>
                <c:pt idx="2293">
                  <c:v>3.2153760000001057</c:v>
                </c:pt>
                <c:pt idx="2294">
                  <c:v>3.2167649999973946</c:v>
                </c:pt>
                <c:pt idx="2295">
                  <c:v>3.2181540000019595</c:v>
                </c:pt>
                <c:pt idx="2296">
                  <c:v>3.219543999999587</c:v>
                </c:pt>
                <c:pt idx="2297">
                  <c:v>3.2209330000041518</c:v>
                </c:pt>
                <c:pt idx="2298">
                  <c:v>3.2223220000014408</c:v>
                </c:pt>
                <c:pt idx="2299">
                  <c:v>3.2237109999987297</c:v>
                </c:pt>
                <c:pt idx="2300">
                  <c:v>3.2251010000036331</c:v>
                </c:pt>
                <c:pt idx="2301">
                  <c:v>3.226490000000922</c:v>
                </c:pt>
                <c:pt idx="2302">
                  <c:v>3.2278799999985495</c:v>
                </c:pt>
                <c:pt idx="2303">
                  <c:v>3.2292690000031143</c:v>
                </c:pt>
                <c:pt idx="2304">
                  <c:v>3.2306590000007418</c:v>
                </c:pt>
                <c:pt idx="2305">
                  <c:v>3.2320479999980307</c:v>
                </c:pt>
                <c:pt idx="2306">
                  <c:v>3.2334380000029341</c:v>
                </c:pt>
                <c:pt idx="2307">
                  <c:v>3.2348280000005616</c:v>
                </c:pt>
                <c:pt idx="2308">
                  <c:v>3.2362199999988661</c:v>
                </c:pt>
                <c:pt idx="2309">
                  <c:v>3.2376100000037695</c:v>
                </c:pt>
                <c:pt idx="2310">
                  <c:v>3.2389990000010584</c:v>
                </c:pt>
                <c:pt idx="2311">
                  <c:v>3.2403889999986859</c:v>
                </c:pt>
                <c:pt idx="2312">
                  <c:v>3.2417780000032508</c:v>
                </c:pt>
                <c:pt idx="2313">
                  <c:v>3.2431680000008782</c:v>
                </c:pt>
                <c:pt idx="2314">
                  <c:v>3.2445569999981672</c:v>
                </c:pt>
                <c:pt idx="2315">
                  <c:v>3.2459470000030706</c:v>
                </c:pt>
                <c:pt idx="2316">
                  <c:v>3.2473360000003595</c:v>
                </c:pt>
                <c:pt idx="2317">
                  <c:v>3.2487259999979869</c:v>
                </c:pt>
                <c:pt idx="2318">
                  <c:v>3.2501160000028904</c:v>
                </c:pt>
                <c:pt idx="2319">
                  <c:v>3.2515050000001793</c:v>
                </c:pt>
                <c:pt idx="2320">
                  <c:v>3.2528949999978067</c:v>
                </c:pt>
                <c:pt idx="2321">
                  <c:v>3.2542850000027101</c:v>
                </c:pt>
                <c:pt idx="2322">
                  <c:v>3.2556739999999991</c:v>
                </c:pt>
                <c:pt idx="2323">
                  <c:v>3.2570639999976265</c:v>
                </c:pt>
                <c:pt idx="2324">
                  <c:v>3.258456000003207</c:v>
                </c:pt>
                <c:pt idx="2325">
                  <c:v>3.2598480000015115</c:v>
                </c:pt>
                <c:pt idx="2326">
                  <c:v>3.2612389999994775</c:v>
                </c:pt>
                <c:pt idx="2327">
                  <c:v>3.2626280000040424</c:v>
                </c:pt>
                <c:pt idx="2328">
                  <c:v>3.2640190000020084</c:v>
                </c:pt>
                <c:pt idx="2329">
                  <c:v>3.2654089999996359</c:v>
                </c:pt>
                <c:pt idx="2330">
                  <c:v>3.2667989999972633</c:v>
                </c:pt>
                <c:pt idx="2331">
                  <c:v>3.2681880000018282</c:v>
                </c:pt>
                <c:pt idx="2332">
                  <c:v>3.2695800000001327</c:v>
                </c:pt>
                <c:pt idx="2333">
                  <c:v>3.2709719999984372</c:v>
                </c:pt>
                <c:pt idx="2334">
                  <c:v>3.2723610000030021</c:v>
                </c:pt>
                <c:pt idx="2335">
                  <c:v>3.2737510000006296</c:v>
                </c:pt>
                <c:pt idx="2336">
                  <c:v>3.2751399999979185</c:v>
                </c:pt>
                <c:pt idx="2337">
                  <c:v>3.2765340000041761</c:v>
                </c:pt>
                <c:pt idx="2338">
                  <c:v>3.2779240000018035</c:v>
                </c:pt>
                <c:pt idx="2339">
                  <c:v>3.279313999999431</c:v>
                </c:pt>
                <c:pt idx="2340">
                  <c:v>3.2807040000043344</c:v>
                </c:pt>
                <c:pt idx="2341">
                  <c:v>3.2820930000016233</c:v>
                </c:pt>
                <c:pt idx="2342">
                  <c:v>3.2834829999992508</c:v>
                </c:pt>
                <c:pt idx="2343">
                  <c:v>3.2848730000041542</c:v>
                </c:pt>
                <c:pt idx="2344">
                  <c:v>3.2862620000014431</c:v>
                </c:pt>
                <c:pt idx="2345">
                  <c:v>3.2876519999990705</c:v>
                </c:pt>
                <c:pt idx="2346">
                  <c:v>3.2890430000043125</c:v>
                </c:pt>
                <c:pt idx="2347">
                  <c:v>3.2904330000019399</c:v>
                </c:pt>
                <c:pt idx="2348">
                  <c:v>3.2918219999992289</c:v>
                </c:pt>
                <c:pt idx="2349">
                  <c:v>3.2932220000002417</c:v>
                </c:pt>
                <c:pt idx="2350">
                  <c:v>3.2946119999978691</c:v>
                </c:pt>
                <c:pt idx="2351">
                  <c:v>3.2960069999971893</c:v>
                </c:pt>
                <c:pt idx="2352">
                  <c:v>3.2973970000020927</c:v>
                </c:pt>
                <c:pt idx="2353">
                  <c:v>3.2987869999997201</c:v>
                </c:pt>
                <c:pt idx="2354">
                  <c:v>3.300176000004285</c:v>
                </c:pt>
                <c:pt idx="2355">
                  <c:v>3.3015650000015739</c:v>
                </c:pt>
                <c:pt idx="2356">
                  <c:v>3.3029559999995399</c:v>
                </c:pt>
                <c:pt idx="2357">
                  <c:v>3.3043450000041048</c:v>
                </c:pt>
                <c:pt idx="2358">
                  <c:v>3.3057350000017323</c:v>
                </c:pt>
                <c:pt idx="2359">
                  <c:v>3.3071239999990212</c:v>
                </c:pt>
                <c:pt idx="2360">
                  <c:v>3.3085130000035861</c:v>
                </c:pt>
                <c:pt idx="2361">
                  <c:v>3.3099030000012135</c:v>
                </c:pt>
                <c:pt idx="2362">
                  <c:v>3.3112939999991795</c:v>
                </c:pt>
                <c:pt idx="2363">
                  <c:v>3.3126840000040829</c:v>
                </c:pt>
                <c:pt idx="2364">
                  <c:v>3.3140730000013718</c:v>
                </c:pt>
                <c:pt idx="2365">
                  <c:v>3.3154629999989993</c:v>
                </c:pt>
                <c:pt idx="2366">
                  <c:v>3.3168530000039027</c:v>
                </c:pt>
                <c:pt idx="2367">
                  <c:v>3.3182450000022072</c:v>
                </c:pt>
                <c:pt idx="2368">
                  <c:v>3.3196349999998347</c:v>
                </c:pt>
                <c:pt idx="2369">
                  <c:v>3.3210239999971236</c:v>
                </c:pt>
                <c:pt idx="2370">
                  <c:v>3.3224160000027041</c:v>
                </c:pt>
                <c:pt idx="2371">
                  <c:v>3.3238060000003316</c:v>
                </c:pt>
                <c:pt idx="2372">
                  <c:v>3.3251969999982975</c:v>
                </c:pt>
                <c:pt idx="2373">
                  <c:v>3.326587000003201</c:v>
                </c:pt>
                <c:pt idx="2374">
                  <c:v>3.3279760000004899</c:v>
                </c:pt>
                <c:pt idx="2375">
                  <c:v>3.3293659999981173</c:v>
                </c:pt>
                <c:pt idx="2376">
                  <c:v>3.3307560000030207</c:v>
                </c:pt>
                <c:pt idx="2377">
                  <c:v>3.3321450000003097</c:v>
                </c:pt>
                <c:pt idx="2378">
                  <c:v>3.3335349999979371</c:v>
                </c:pt>
                <c:pt idx="2379">
                  <c:v>3.334924000002502</c:v>
                </c:pt>
                <c:pt idx="2380">
                  <c:v>3.3363140000001295</c:v>
                </c:pt>
                <c:pt idx="2381">
                  <c:v>3.3377039999977569</c:v>
                </c:pt>
                <c:pt idx="2382">
                  <c:v>3.3390950000029989</c:v>
                </c:pt>
                <c:pt idx="2383">
                  <c:v>3.3404850000006263</c:v>
                </c:pt>
                <c:pt idx="2384">
                  <c:v>3.3418749999982538</c:v>
                </c:pt>
                <c:pt idx="2385">
                  <c:v>3.3432640000028186</c:v>
                </c:pt>
                <c:pt idx="2386">
                  <c:v>3.3446540000004461</c:v>
                </c:pt>
                <c:pt idx="2387">
                  <c:v>3.3460439999980736</c:v>
                </c:pt>
                <c:pt idx="2388">
                  <c:v>3.3474330000026384</c:v>
                </c:pt>
                <c:pt idx="2389">
                  <c:v>3.3488230000002659</c:v>
                </c:pt>
                <c:pt idx="2390">
                  <c:v>3.3502119999975548</c:v>
                </c:pt>
                <c:pt idx="2391">
                  <c:v>3.3516020000024582</c:v>
                </c:pt>
                <c:pt idx="2392">
                  <c:v>3.3529920000000857</c:v>
                </c:pt>
                <c:pt idx="2393">
                  <c:v>3.3543809999973746</c:v>
                </c:pt>
                <c:pt idx="2394">
                  <c:v>3.3557700000019395</c:v>
                </c:pt>
                <c:pt idx="2395">
                  <c:v>3.3571599999995669</c:v>
                </c:pt>
                <c:pt idx="2396">
                  <c:v>3.3585499999971944</c:v>
                </c:pt>
                <c:pt idx="2397">
                  <c:v>3.3599390000017593</c:v>
                </c:pt>
                <c:pt idx="2398">
                  <c:v>3.3613289999993867</c:v>
                </c:pt>
                <c:pt idx="2399">
                  <c:v>3.3627180000039516</c:v>
                </c:pt>
                <c:pt idx="2400">
                  <c:v>3.3641080000015791</c:v>
                </c:pt>
                <c:pt idx="2401">
                  <c:v>3.365496999998868</c:v>
                </c:pt>
                <c:pt idx="2402">
                  <c:v>3.3668860000034329</c:v>
                </c:pt>
                <c:pt idx="2403">
                  <c:v>3.3682760000010603</c:v>
                </c:pt>
                <c:pt idx="2404">
                  <c:v>3.3696649999983492</c:v>
                </c:pt>
                <c:pt idx="2405">
                  <c:v>3.3710540000029141</c:v>
                </c:pt>
                <c:pt idx="2406">
                  <c:v>3.3724440000005416</c:v>
                </c:pt>
                <c:pt idx="2407">
                  <c:v>3.3738329999978305</c:v>
                </c:pt>
                <c:pt idx="2408">
                  <c:v>3.3752220000023954</c:v>
                </c:pt>
                <c:pt idx="2409">
                  <c:v>3.3766109999996843</c:v>
                </c:pt>
                <c:pt idx="2410">
                  <c:v>3.3780009999973117</c:v>
                </c:pt>
                <c:pt idx="2411">
                  <c:v>3.3793940000032308</c:v>
                </c:pt>
                <c:pt idx="2412">
                  <c:v>3.3807840000008582</c:v>
                </c:pt>
                <c:pt idx="2413">
                  <c:v>3.3821739999984857</c:v>
                </c:pt>
                <c:pt idx="2414">
                  <c:v>3.3835640000033891</c:v>
                </c:pt>
                <c:pt idx="2415">
                  <c:v>3.3849540000010165</c:v>
                </c:pt>
                <c:pt idx="2416">
                  <c:v>3.3863429999983055</c:v>
                </c:pt>
                <c:pt idx="2417">
                  <c:v>3.3877330000032089</c:v>
                </c:pt>
                <c:pt idx="2418">
                  <c:v>3.3891220000004978</c:v>
                </c:pt>
                <c:pt idx="2419">
                  <c:v>3.3905119999981252</c:v>
                </c:pt>
                <c:pt idx="2420">
                  <c:v>3.3919030000033672</c:v>
                </c:pt>
                <c:pt idx="2421">
                  <c:v>3.3932920000006561</c:v>
                </c:pt>
                <c:pt idx="2422">
                  <c:v>3.3946819999982836</c:v>
                </c:pt>
                <c:pt idx="2423">
                  <c:v>3.3960710000028485</c:v>
                </c:pt>
                <c:pt idx="2424">
                  <c:v>3.397463000001153</c:v>
                </c:pt>
                <c:pt idx="2425">
                  <c:v>3.3988519999984419</c:v>
                </c:pt>
                <c:pt idx="2426">
                  <c:v>3.4002420000033453</c:v>
                </c:pt>
                <c:pt idx="2427">
                  <c:v>3.4016310000006342</c:v>
                </c:pt>
                <c:pt idx="2428">
                  <c:v>3.4030209999982617</c:v>
                </c:pt>
                <c:pt idx="2429">
                  <c:v>3.4044110000031651</c:v>
                </c:pt>
                <c:pt idx="2430">
                  <c:v>3.4058010000007926</c:v>
                </c:pt>
                <c:pt idx="2431">
                  <c:v>3.4071899999980815</c:v>
                </c:pt>
                <c:pt idx="2432">
                  <c:v>3.4085800000029849</c:v>
                </c:pt>
                <c:pt idx="2433">
                  <c:v>3.4099700000006123</c:v>
                </c:pt>
                <c:pt idx="2434">
                  <c:v>3.4113589999979013</c:v>
                </c:pt>
                <c:pt idx="2435">
                  <c:v>3.4127490000028047</c:v>
                </c:pt>
                <c:pt idx="2436">
                  <c:v>3.4141390000004321</c:v>
                </c:pt>
                <c:pt idx="2437">
                  <c:v>3.4155279999977211</c:v>
                </c:pt>
                <c:pt idx="2438">
                  <c:v>3.4169180000026245</c:v>
                </c:pt>
                <c:pt idx="2439">
                  <c:v>3.4183069999999134</c:v>
                </c:pt>
                <c:pt idx="2440">
                  <c:v>3.4196959999972023</c:v>
                </c:pt>
                <c:pt idx="2441">
                  <c:v>3.4210860000021057</c:v>
                </c:pt>
                <c:pt idx="2442">
                  <c:v>3.4224759999997332</c:v>
                </c:pt>
                <c:pt idx="2443">
                  <c:v>3.4238650000042981</c:v>
                </c:pt>
                <c:pt idx="2444">
                  <c:v>3.4252550000019255</c:v>
                </c:pt>
                <c:pt idx="2445">
                  <c:v>3.426644999999553</c:v>
                </c:pt>
                <c:pt idx="2446">
                  <c:v>3.4280349999971804</c:v>
                </c:pt>
                <c:pt idx="2447">
                  <c:v>3.4294240000017453</c:v>
                </c:pt>
                <c:pt idx="2448">
                  <c:v>3.4308149999997113</c:v>
                </c:pt>
                <c:pt idx="2449">
                  <c:v>3.4322049999973387</c:v>
                </c:pt>
                <c:pt idx="2450">
                  <c:v>3.4335940000019036</c:v>
                </c:pt>
                <c:pt idx="2451">
                  <c:v>3.4349829999991925</c:v>
                </c:pt>
                <c:pt idx="2452">
                  <c:v>3.436373000004096</c:v>
                </c:pt>
                <c:pt idx="2453">
                  <c:v>3.4377640000020619</c:v>
                </c:pt>
                <c:pt idx="2454">
                  <c:v>3.4391529999993509</c:v>
                </c:pt>
                <c:pt idx="2455">
                  <c:v>3.4405430000042543</c:v>
                </c:pt>
                <c:pt idx="2456">
                  <c:v>3.4419330000018817</c:v>
                </c:pt>
                <c:pt idx="2457">
                  <c:v>3.4433219999991707</c:v>
                </c:pt>
                <c:pt idx="2458">
                  <c:v>3.4447120000040741</c:v>
                </c:pt>
                <c:pt idx="2459">
                  <c:v>3.4461020000017015</c:v>
                </c:pt>
                <c:pt idx="2460">
                  <c:v>3.4474909999989904</c:v>
                </c:pt>
                <c:pt idx="2461">
                  <c:v>3.4488810000038939</c:v>
                </c:pt>
                <c:pt idx="2462">
                  <c:v>3.4502700000011828</c:v>
                </c:pt>
                <c:pt idx="2463">
                  <c:v>3.4516599999988102</c:v>
                </c:pt>
                <c:pt idx="2464">
                  <c:v>3.4530490000033751</c:v>
                </c:pt>
                <c:pt idx="2465">
                  <c:v>3.4544390000010026</c:v>
                </c:pt>
                <c:pt idx="2466">
                  <c:v>3.4558279999982915</c:v>
                </c:pt>
                <c:pt idx="2467">
                  <c:v>3.4572180000031949</c:v>
                </c:pt>
                <c:pt idx="2468">
                  <c:v>3.4586060000001453</c:v>
                </c:pt>
                <c:pt idx="2469">
                  <c:v>3.4599949999974342</c:v>
                </c:pt>
                <c:pt idx="2470">
                  <c:v>3.4613840000019991</c:v>
                </c:pt>
                <c:pt idx="2471">
                  <c:v>3.462772999999288</c:v>
                </c:pt>
                <c:pt idx="2472">
                  <c:v>3.4641630000041914</c:v>
                </c:pt>
                <c:pt idx="2473">
                  <c:v>3.4655520000014803</c:v>
                </c:pt>
                <c:pt idx="2474">
                  <c:v>3.4669419999991078</c:v>
                </c:pt>
                <c:pt idx="2475">
                  <c:v>3.4683310000036727</c:v>
                </c:pt>
                <c:pt idx="2476">
                  <c:v>3.4697210000013001</c:v>
                </c:pt>
                <c:pt idx="2477">
                  <c:v>3.4711109999989276</c:v>
                </c:pt>
                <c:pt idx="2478">
                  <c:v>3.472501000003831</c:v>
                </c:pt>
                <c:pt idx="2479">
                  <c:v>3.4738910000014585</c:v>
                </c:pt>
                <c:pt idx="2480">
                  <c:v>3.4752799999987474</c:v>
                </c:pt>
                <c:pt idx="2481">
                  <c:v>3.4766700000036508</c:v>
                </c:pt>
                <c:pt idx="2482">
                  <c:v>3.4780590000009397</c:v>
                </c:pt>
                <c:pt idx="2483">
                  <c:v>3.4794489999985672</c:v>
                </c:pt>
                <c:pt idx="2484">
                  <c:v>3.480838000003132</c:v>
                </c:pt>
                <c:pt idx="2485">
                  <c:v>3.4822280000007595</c:v>
                </c:pt>
                <c:pt idx="2486">
                  <c:v>3.4836189999987255</c:v>
                </c:pt>
                <c:pt idx="2487">
                  <c:v>3.4850159999987227</c:v>
                </c:pt>
                <c:pt idx="2488">
                  <c:v>3.4864139999990584</c:v>
                </c:pt>
                <c:pt idx="2489">
                  <c:v>3.4878109999990556</c:v>
                </c:pt>
                <c:pt idx="2490">
                  <c:v>3.4892029999973602</c:v>
                </c:pt>
                <c:pt idx="2491">
                  <c:v>3.4905930000022636</c:v>
                </c:pt>
                <c:pt idx="2492">
                  <c:v>3.4919910000025993</c:v>
                </c:pt>
                <c:pt idx="2493">
                  <c:v>3.4933799999998882</c:v>
                </c:pt>
                <c:pt idx="2494">
                  <c:v>3.4947699999975157</c:v>
                </c:pt>
                <c:pt idx="2495">
                  <c:v>3.4961590000020806</c:v>
                </c:pt>
                <c:pt idx="2496">
                  <c:v>3.4975479999993695</c:v>
                </c:pt>
                <c:pt idx="2497">
                  <c:v>3.4989380000042729</c:v>
                </c:pt>
                <c:pt idx="2498">
                  <c:v>3.5003270000015618</c:v>
                </c:pt>
                <c:pt idx="2499">
                  <c:v>3.5017169999991893</c:v>
                </c:pt>
                <c:pt idx="2500">
                  <c:v>3.5031060000037542</c:v>
                </c:pt>
                <c:pt idx="2501">
                  <c:v>3.5044950000010431</c:v>
                </c:pt>
                <c:pt idx="2502">
                  <c:v>3.5058849999986705</c:v>
                </c:pt>
                <c:pt idx="2503">
                  <c:v>3.5072740000032354</c:v>
                </c:pt>
                <c:pt idx="2504">
                  <c:v>3.5086630000005243</c:v>
                </c:pt>
                <c:pt idx="2505">
                  <c:v>3.5100529999981518</c:v>
                </c:pt>
                <c:pt idx="2506">
                  <c:v>3.5114420000027167</c:v>
                </c:pt>
                <c:pt idx="2507">
                  <c:v>3.5128310000000056</c:v>
                </c:pt>
                <c:pt idx="2508">
                  <c:v>3.514220999997633</c:v>
                </c:pt>
                <c:pt idx="2509">
                  <c:v>3.5156100000021979</c:v>
                </c:pt>
                <c:pt idx="2510">
                  <c:v>3.5169989999994868</c:v>
                </c:pt>
                <c:pt idx="2511">
                  <c:v>3.5183889999971143</c:v>
                </c:pt>
                <c:pt idx="2512">
                  <c:v>3.5197780000016792</c:v>
                </c:pt>
                <c:pt idx="2513">
                  <c:v>3.5211669999989681</c:v>
                </c:pt>
                <c:pt idx="2514">
                  <c:v>3.5225570000038715</c:v>
                </c:pt>
                <c:pt idx="2515">
                  <c:v>3.5239460000011604</c:v>
                </c:pt>
                <c:pt idx="2516">
                  <c:v>3.5253349999984493</c:v>
                </c:pt>
                <c:pt idx="2517">
                  <c:v>3.5267240000030142</c:v>
                </c:pt>
                <c:pt idx="2518">
                  <c:v>3.5281140000006417</c:v>
                </c:pt>
                <c:pt idx="2519">
                  <c:v>3.5295029999979306</c:v>
                </c:pt>
                <c:pt idx="2520">
                  <c:v>3.5308920000024955</c:v>
                </c:pt>
                <c:pt idx="2521">
                  <c:v>3.5322820000001229</c:v>
                </c:pt>
                <c:pt idx="2522">
                  <c:v>3.5336709999974119</c:v>
                </c:pt>
                <c:pt idx="2523">
                  <c:v>3.5350600000019767</c:v>
                </c:pt>
                <c:pt idx="2524">
                  <c:v>3.5364489999992657</c:v>
                </c:pt>
                <c:pt idx="2525">
                  <c:v>3.5378390000041691</c:v>
                </c:pt>
                <c:pt idx="2526">
                  <c:v>3.539228000001458</c:v>
                </c:pt>
                <c:pt idx="2527">
                  <c:v>3.5406169999987469</c:v>
                </c:pt>
                <c:pt idx="2528">
                  <c:v>3.5420060000033118</c:v>
                </c:pt>
                <c:pt idx="2529">
                  <c:v>3.5433960000009392</c:v>
                </c:pt>
                <c:pt idx="2530">
                  <c:v>3.5447849999982282</c:v>
                </c:pt>
                <c:pt idx="2531">
                  <c:v>3.5461750000031316</c:v>
                </c:pt>
                <c:pt idx="2532">
                  <c:v>3.5475640000004205</c:v>
                </c:pt>
                <c:pt idx="2533">
                  <c:v>3.5489529999977094</c:v>
                </c:pt>
                <c:pt idx="2534">
                  <c:v>3.5503420000022743</c:v>
                </c:pt>
                <c:pt idx="2535">
                  <c:v>3.5517319999999017</c:v>
                </c:pt>
                <c:pt idx="2536">
                  <c:v>3.5531209999971907</c:v>
                </c:pt>
                <c:pt idx="2537">
                  <c:v>3.5545100000017555</c:v>
                </c:pt>
                <c:pt idx="2538">
                  <c:v>3.555899999999383</c:v>
                </c:pt>
                <c:pt idx="2539">
                  <c:v>3.5572890000039479</c:v>
                </c:pt>
                <c:pt idx="2540">
                  <c:v>3.5586780000012368</c:v>
                </c:pt>
                <c:pt idx="2541">
                  <c:v>3.5600669999985257</c:v>
                </c:pt>
                <c:pt idx="2542">
                  <c:v>3.5614570000034291</c:v>
                </c:pt>
                <c:pt idx="2543">
                  <c:v>3.562846000000718</c:v>
                </c:pt>
                <c:pt idx="2544">
                  <c:v>3.564234999998007</c:v>
                </c:pt>
                <c:pt idx="2545">
                  <c:v>3.5656250000029104</c:v>
                </c:pt>
                <c:pt idx="2546">
                  <c:v>3.5670140000001993</c:v>
                </c:pt>
                <c:pt idx="2547">
                  <c:v>3.5684029999974882</c:v>
                </c:pt>
                <c:pt idx="2548">
                  <c:v>3.5697920000020531</c:v>
                </c:pt>
                <c:pt idx="2549">
                  <c:v>3.5711819999996806</c:v>
                </c:pt>
                <c:pt idx="2550">
                  <c:v>3.5725710000042454</c:v>
                </c:pt>
                <c:pt idx="2551">
                  <c:v>3.5739600000015344</c:v>
                </c:pt>
                <c:pt idx="2552">
                  <c:v>3.5753489999988233</c:v>
                </c:pt>
                <c:pt idx="2553">
                  <c:v>3.5767390000037267</c:v>
                </c:pt>
                <c:pt idx="2554">
                  <c:v>3.5781280000010156</c:v>
                </c:pt>
                <c:pt idx="2555">
                  <c:v>3.5795169999983045</c:v>
                </c:pt>
                <c:pt idx="2556">
                  <c:v>3.5809060000028694</c:v>
                </c:pt>
                <c:pt idx="2557">
                  <c:v>3.5822960000004969</c:v>
                </c:pt>
                <c:pt idx="2558">
                  <c:v>3.5836849999977858</c:v>
                </c:pt>
                <c:pt idx="2559">
                  <c:v>3.5850740000023507</c:v>
                </c:pt>
                <c:pt idx="2560">
                  <c:v>3.5864629999996396</c:v>
                </c:pt>
                <c:pt idx="2561">
                  <c:v>3.587852999997267</c:v>
                </c:pt>
                <c:pt idx="2562">
                  <c:v>3.5892420000018319</c:v>
                </c:pt>
                <c:pt idx="2563">
                  <c:v>3.5906319999994594</c:v>
                </c:pt>
                <c:pt idx="2564">
                  <c:v>3.5920210000040242</c:v>
                </c:pt>
                <c:pt idx="2565">
                  <c:v>3.5934100000013132</c:v>
                </c:pt>
                <c:pt idx="2566">
                  <c:v>3.5947989999986021</c:v>
                </c:pt>
                <c:pt idx="2567">
                  <c:v>3.5961890000035055</c:v>
                </c:pt>
                <c:pt idx="2568">
                  <c:v>3.5975780000007944</c:v>
                </c:pt>
                <c:pt idx="2569">
                  <c:v>3.5989669999980833</c:v>
                </c:pt>
                <c:pt idx="2570">
                  <c:v>3.6003560000026482</c:v>
                </c:pt>
                <c:pt idx="2571">
                  <c:v>3.6017460000002757</c:v>
                </c:pt>
                <c:pt idx="2572">
                  <c:v>3.6031349999975646</c:v>
                </c:pt>
                <c:pt idx="2573">
                  <c:v>3.6045240000021295</c:v>
                </c:pt>
                <c:pt idx="2574">
                  <c:v>3.6059129999994184</c:v>
                </c:pt>
                <c:pt idx="2575">
                  <c:v>3.6073030000043218</c:v>
                </c:pt>
                <c:pt idx="2576">
                  <c:v>3.6086920000016107</c:v>
                </c:pt>
                <c:pt idx="2577">
                  <c:v>3.6100809999988996</c:v>
                </c:pt>
                <c:pt idx="2578">
                  <c:v>3.6114700000034645</c:v>
                </c:pt>
                <c:pt idx="2579">
                  <c:v>3.612860000001092</c:v>
                </c:pt>
                <c:pt idx="2580">
                  <c:v>3.6142489999983809</c:v>
                </c:pt>
                <c:pt idx="2581">
                  <c:v>3.6156380000029458</c:v>
                </c:pt>
                <c:pt idx="2582">
                  <c:v>3.6170280000005732</c:v>
                </c:pt>
                <c:pt idx="2583">
                  <c:v>3.6184169999978621</c:v>
                </c:pt>
                <c:pt idx="2584">
                  <c:v>3.619806000002427</c:v>
                </c:pt>
                <c:pt idx="2585">
                  <c:v>3.6211949999997159</c:v>
                </c:pt>
                <c:pt idx="2586">
                  <c:v>3.6225849999973434</c:v>
                </c:pt>
                <c:pt idx="2587">
                  <c:v>3.6239740000019083</c:v>
                </c:pt>
                <c:pt idx="2588">
                  <c:v>3.6253629999991972</c:v>
                </c:pt>
                <c:pt idx="2589">
                  <c:v>3.6267530000041006</c:v>
                </c:pt>
                <c:pt idx="2590">
                  <c:v>3.6281420000013895</c:v>
                </c:pt>
                <c:pt idx="2591">
                  <c:v>3.6295309999986785</c:v>
                </c:pt>
                <c:pt idx="2592">
                  <c:v>3.6309200000032433</c:v>
                </c:pt>
                <c:pt idx="2593">
                  <c:v>3.6323100000008708</c:v>
                </c:pt>
                <c:pt idx="2594">
                  <c:v>3.6336989999981597</c:v>
                </c:pt>
                <c:pt idx="2595">
                  <c:v>3.6350880000027246</c:v>
                </c:pt>
                <c:pt idx="2596">
                  <c:v>3.6364770000000135</c:v>
                </c:pt>
                <c:pt idx="2597">
                  <c:v>3.637866999997641</c:v>
                </c:pt>
                <c:pt idx="2598">
                  <c:v>3.6392560000022058</c:v>
                </c:pt>
                <c:pt idx="2599">
                  <c:v>3.6406449999994948</c:v>
                </c:pt>
                <c:pt idx="2600">
                  <c:v>3.6420349999971222</c:v>
                </c:pt>
                <c:pt idx="2601">
                  <c:v>3.6434240000016871</c:v>
                </c:pt>
                <c:pt idx="2602">
                  <c:v>3.644812999998976</c:v>
                </c:pt>
                <c:pt idx="2603">
                  <c:v>3.6462020000035409</c:v>
                </c:pt>
                <c:pt idx="2604">
                  <c:v>3.6475910000008298</c:v>
                </c:pt>
                <c:pt idx="2605">
                  <c:v>3.6489789999977802</c:v>
                </c:pt>
                <c:pt idx="2606">
                  <c:v>3.6503680000023451</c:v>
                </c:pt>
                <c:pt idx="2607">
                  <c:v>3.651756999999634</c:v>
                </c:pt>
                <c:pt idx="2608">
                  <c:v>3.6531460000041989</c:v>
                </c:pt>
                <c:pt idx="2609">
                  <c:v>3.6545350000014878</c:v>
                </c:pt>
                <c:pt idx="2610">
                  <c:v>3.6559249999991152</c:v>
                </c:pt>
                <c:pt idx="2611">
                  <c:v>3.6573140000036801</c:v>
                </c:pt>
                <c:pt idx="2612">
                  <c:v>3.658703000000969</c:v>
                </c:pt>
                <c:pt idx="2613">
                  <c:v>3.660091999998258</c:v>
                </c:pt>
                <c:pt idx="2614">
                  <c:v>3.6614820000031614</c:v>
                </c:pt>
                <c:pt idx="2615">
                  <c:v>3.6628710000004503</c:v>
                </c:pt>
                <c:pt idx="2616">
                  <c:v>3.6642599999977392</c:v>
                </c:pt>
                <c:pt idx="2617">
                  <c:v>3.6656490000023041</c:v>
                </c:pt>
                <c:pt idx="2618">
                  <c:v>3.6670389999999315</c:v>
                </c:pt>
                <c:pt idx="2619">
                  <c:v>3.6684279999972205</c:v>
                </c:pt>
                <c:pt idx="2620">
                  <c:v>3.6698170000017853</c:v>
                </c:pt>
                <c:pt idx="2621">
                  <c:v>3.6712069999994128</c:v>
                </c:pt>
                <c:pt idx="2622">
                  <c:v>3.6725960000039777</c:v>
                </c:pt>
                <c:pt idx="2623">
                  <c:v>3.6739850000012666</c:v>
                </c:pt>
                <c:pt idx="2624">
                  <c:v>3.6753739999985555</c:v>
                </c:pt>
                <c:pt idx="2625">
                  <c:v>3.6767640000034589</c:v>
                </c:pt>
                <c:pt idx="2626">
                  <c:v>3.6781530000007479</c:v>
                </c:pt>
                <c:pt idx="2627">
                  <c:v>3.6795419999980368</c:v>
                </c:pt>
                <c:pt idx="2628">
                  <c:v>3.6809320000029402</c:v>
                </c:pt>
                <c:pt idx="2629">
                  <c:v>3.6823210000002291</c:v>
                </c:pt>
                <c:pt idx="2630">
                  <c:v>3.683709999997518</c:v>
                </c:pt>
                <c:pt idx="2631">
                  <c:v>3.6851000000024214</c:v>
                </c:pt>
                <c:pt idx="2632">
                  <c:v>3.6864889999997104</c:v>
                </c:pt>
                <c:pt idx="2633">
                  <c:v>3.6878780000042752</c:v>
                </c:pt>
                <c:pt idx="2634">
                  <c:v>3.6892670000015642</c:v>
                </c:pt>
                <c:pt idx="2635">
                  <c:v>3.6906559999988531</c:v>
                </c:pt>
                <c:pt idx="2636">
                  <c:v>3.6920460000037565</c:v>
                </c:pt>
                <c:pt idx="2637">
                  <c:v>3.6934350000010454</c:v>
                </c:pt>
                <c:pt idx="2638">
                  <c:v>3.6948239999983343</c:v>
                </c:pt>
                <c:pt idx="2639">
                  <c:v>3.6962140000032377</c:v>
                </c:pt>
                <c:pt idx="2640">
                  <c:v>3.6976030000005267</c:v>
                </c:pt>
                <c:pt idx="2641">
                  <c:v>3.6989919999978156</c:v>
                </c:pt>
                <c:pt idx="2642">
                  <c:v>3.7003810000023805</c:v>
                </c:pt>
                <c:pt idx="2643">
                  <c:v>3.7017710000000079</c:v>
                </c:pt>
                <c:pt idx="2644">
                  <c:v>3.7031599999972968</c:v>
                </c:pt>
                <c:pt idx="2645">
                  <c:v>3.7045490000018617</c:v>
                </c:pt>
                <c:pt idx="2646">
                  <c:v>3.7059389999994892</c:v>
                </c:pt>
                <c:pt idx="2647">
                  <c:v>3.707328000004054</c:v>
                </c:pt>
                <c:pt idx="2648">
                  <c:v>3.708717000001343</c:v>
                </c:pt>
                <c:pt idx="2649">
                  <c:v>3.7101059999986319</c:v>
                </c:pt>
                <c:pt idx="2650">
                  <c:v>3.7114960000035353</c:v>
                </c:pt>
                <c:pt idx="2651">
                  <c:v>3.7128850000008242</c:v>
                </c:pt>
                <c:pt idx="2652">
                  <c:v>3.7142739999981131</c:v>
                </c:pt>
                <c:pt idx="2653">
                  <c:v>3.715663000002678</c:v>
                </c:pt>
                <c:pt idx="2654">
                  <c:v>3.7170530000003055</c:v>
                </c:pt>
                <c:pt idx="2655">
                  <c:v>3.7184419999975944</c:v>
                </c:pt>
                <c:pt idx="2656">
                  <c:v>3.7198310000021593</c:v>
                </c:pt>
                <c:pt idx="2657">
                  <c:v>3.7212209999997867</c:v>
                </c:pt>
                <c:pt idx="2658">
                  <c:v>3.7226100000043516</c:v>
                </c:pt>
                <c:pt idx="2659">
                  <c:v>3.7239990000016405</c:v>
                </c:pt>
                <c:pt idx="2660">
                  <c:v>3.7253879999989294</c:v>
                </c:pt>
                <c:pt idx="2661">
                  <c:v>3.7267780000038329</c:v>
                </c:pt>
                <c:pt idx="2662">
                  <c:v>3.7281670000011218</c:v>
                </c:pt>
                <c:pt idx="2663">
                  <c:v>3.7295559999984107</c:v>
                </c:pt>
                <c:pt idx="2664">
                  <c:v>3.7309460000033141</c:v>
                </c:pt>
                <c:pt idx="2665">
                  <c:v>3.732335000000603</c:v>
                </c:pt>
                <c:pt idx="2666">
                  <c:v>3.733723999997892</c:v>
                </c:pt>
                <c:pt idx="2667">
                  <c:v>3.7351130000024568</c:v>
                </c:pt>
                <c:pt idx="2668">
                  <c:v>3.7365030000000843</c:v>
                </c:pt>
                <c:pt idx="2669">
                  <c:v>3.7378919999973732</c:v>
                </c:pt>
                <c:pt idx="2670">
                  <c:v>3.7392810000019381</c:v>
                </c:pt>
                <c:pt idx="2671">
                  <c:v>3.740669999999227</c:v>
                </c:pt>
                <c:pt idx="2672">
                  <c:v>3.7420600000041304</c:v>
                </c:pt>
                <c:pt idx="2673">
                  <c:v>3.7434490000014193</c:v>
                </c:pt>
                <c:pt idx="2674">
                  <c:v>3.7448379999987083</c:v>
                </c:pt>
                <c:pt idx="2675">
                  <c:v>3.7462270000032731</c:v>
                </c:pt>
                <c:pt idx="2676">
                  <c:v>3.7476170000009006</c:v>
                </c:pt>
                <c:pt idx="2677">
                  <c:v>3.7490059999981895</c:v>
                </c:pt>
                <c:pt idx="2678">
                  <c:v>3.7503950000027544</c:v>
                </c:pt>
                <c:pt idx="2679">
                  <c:v>3.7517840000000433</c:v>
                </c:pt>
                <c:pt idx="2680">
                  <c:v>3.7531739999976708</c:v>
                </c:pt>
                <c:pt idx="2681">
                  <c:v>3.7545630000022356</c:v>
                </c:pt>
                <c:pt idx="2682">
                  <c:v>3.7559519999995246</c:v>
                </c:pt>
                <c:pt idx="2683">
                  <c:v>3.757341999997152</c:v>
                </c:pt>
                <c:pt idx="2684">
                  <c:v>3.7587310000017169</c:v>
                </c:pt>
                <c:pt idx="2685">
                  <c:v>3.7601199999990058</c:v>
                </c:pt>
                <c:pt idx="2686">
                  <c:v>3.7615090000035707</c:v>
                </c:pt>
                <c:pt idx="2687">
                  <c:v>3.7628990000011981</c:v>
                </c:pt>
                <c:pt idx="2688">
                  <c:v>3.7642879999984871</c:v>
                </c:pt>
                <c:pt idx="2689">
                  <c:v>3.7656770000030519</c:v>
                </c:pt>
                <c:pt idx="2690">
                  <c:v>3.7670670000006794</c:v>
                </c:pt>
                <c:pt idx="2691">
                  <c:v>3.7684559999979683</c:v>
                </c:pt>
                <c:pt idx="2692">
                  <c:v>3.7698450000025332</c:v>
                </c:pt>
                <c:pt idx="2693">
                  <c:v>3.7712339999998221</c:v>
                </c:pt>
                <c:pt idx="2694">
                  <c:v>3.7726239999974496</c:v>
                </c:pt>
                <c:pt idx="2695">
                  <c:v>3.7740130000020145</c:v>
                </c:pt>
                <c:pt idx="2696">
                  <c:v>3.7754019999993034</c:v>
                </c:pt>
                <c:pt idx="2697">
                  <c:v>3.7767910000038682</c:v>
                </c:pt>
                <c:pt idx="2698">
                  <c:v>3.7781810000014957</c:v>
                </c:pt>
                <c:pt idx="2699">
                  <c:v>3.7795699999987846</c:v>
                </c:pt>
                <c:pt idx="2700">
                  <c:v>3.7809590000033495</c:v>
                </c:pt>
                <c:pt idx="2701">
                  <c:v>3.782349000000977</c:v>
                </c:pt>
                <c:pt idx="2702">
                  <c:v>3.7837379999982659</c:v>
                </c:pt>
                <c:pt idx="2703">
                  <c:v>3.7851270000028308</c:v>
                </c:pt>
                <c:pt idx="2704">
                  <c:v>3.7865160000001197</c:v>
                </c:pt>
                <c:pt idx="2705">
                  <c:v>3.7879059999977471</c:v>
                </c:pt>
                <c:pt idx="2706">
                  <c:v>3.789295000002312</c:v>
                </c:pt>
                <c:pt idx="2707">
                  <c:v>3.7906839999996009</c:v>
                </c:pt>
                <c:pt idx="2708">
                  <c:v>3.7920739999972284</c:v>
                </c:pt>
                <c:pt idx="2709">
                  <c:v>3.7934630000017933</c:v>
                </c:pt>
                <c:pt idx="2710">
                  <c:v>3.7948519999990822</c:v>
                </c:pt>
                <c:pt idx="2711">
                  <c:v>3.7962410000036471</c:v>
                </c:pt>
                <c:pt idx="2712">
                  <c:v>3.7976310000012745</c:v>
                </c:pt>
                <c:pt idx="2713">
                  <c:v>3.7990199999985634</c:v>
                </c:pt>
                <c:pt idx="2714">
                  <c:v>3.8004090000031283</c:v>
                </c:pt>
                <c:pt idx="2715">
                  <c:v>3.8017980000004172</c:v>
                </c:pt>
                <c:pt idx="2716">
                  <c:v>3.8031879999980447</c:v>
                </c:pt>
                <c:pt idx="2717">
                  <c:v>3.8045770000026096</c:v>
                </c:pt>
                <c:pt idx="2718">
                  <c:v>3.8059659999998985</c:v>
                </c:pt>
                <c:pt idx="2719">
                  <c:v>3.8073549999971874</c:v>
                </c:pt>
                <c:pt idx="2720">
                  <c:v>3.8087450000020908</c:v>
                </c:pt>
                <c:pt idx="2721">
                  <c:v>3.8101339999993797</c:v>
                </c:pt>
                <c:pt idx="2722">
                  <c:v>3.8115230000039446</c:v>
                </c:pt>
                <c:pt idx="2723">
                  <c:v>3.8129130000015721</c:v>
                </c:pt>
                <c:pt idx="2724">
                  <c:v>3.814301999998861</c:v>
                </c:pt>
                <c:pt idx="2725">
                  <c:v>3.8156910000034259</c:v>
                </c:pt>
                <c:pt idx="2726">
                  <c:v>3.8170810000010533</c:v>
                </c:pt>
                <c:pt idx="2727">
                  <c:v>3.8184709999986808</c:v>
                </c:pt>
                <c:pt idx="2728">
                  <c:v>3.8198600000032457</c:v>
                </c:pt>
                <c:pt idx="2729">
                  <c:v>3.8212490000005346</c:v>
                </c:pt>
                <c:pt idx="2730">
                  <c:v>3.822638999998162</c:v>
                </c:pt>
                <c:pt idx="2731">
                  <c:v>3.8240280000027269</c:v>
                </c:pt>
                <c:pt idx="2732">
                  <c:v>3.8254180000003544</c:v>
                </c:pt>
                <c:pt idx="2733">
                  <c:v>3.8268069999976433</c:v>
                </c:pt>
                <c:pt idx="2734">
                  <c:v>3.8281970000025467</c:v>
                </c:pt>
                <c:pt idx="2735">
                  <c:v>3.8295859999998356</c:v>
                </c:pt>
                <c:pt idx="2736">
                  <c:v>3.8309749999971245</c:v>
                </c:pt>
                <c:pt idx="2737">
                  <c:v>3.832365000002028</c:v>
                </c:pt>
                <c:pt idx="2738">
                  <c:v>3.8337539999993169</c:v>
                </c:pt>
                <c:pt idx="2739">
                  <c:v>3.8351430000038818</c:v>
                </c:pt>
                <c:pt idx="2740">
                  <c:v>3.8365320000011707</c:v>
                </c:pt>
                <c:pt idx="2741">
                  <c:v>3.8379209999984596</c:v>
                </c:pt>
                <c:pt idx="2742">
                  <c:v>3.8393100000030245</c:v>
                </c:pt>
                <c:pt idx="2743">
                  <c:v>3.8406990000003134</c:v>
                </c:pt>
                <c:pt idx="2744">
                  <c:v>3.8420879999976023</c:v>
                </c:pt>
                <c:pt idx="2745">
                  <c:v>3.8434770000021672</c:v>
                </c:pt>
                <c:pt idx="2746">
                  <c:v>3.8448659999994561</c:v>
                </c:pt>
                <c:pt idx="2747">
                  <c:v>3.846255000004021</c:v>
                </c:pt>
                <c:pt idx="2748">
                  <c:v>3.8476440000013099</c:v>
                </c:pt>
                <c:pt idx="2749">
                  <c:v>3.8490339999989374</c:v>
                </c:pt>
                <c:pt idx="2750">
                  <c:v>3.8504230000035022</c:v>
                </c:pt>
                <c:pt idx="2751">
                  <c:v>3.8518130000011297</c:v>
                </c:pt>
                <c:pt idx="2752">
                  <c:v>3.8532019999984186</c:v>
                </c:pt>
                <c:pt idx="2753">
                  <c:v>3.8545910000029835</c:v>
                </c:pt>
                <c:pt idx="2754">
                  <c:v>3.8559800000002724</c:v>
                </c:pt>
                <c:pt idx="2755">
                  <c:v>3.8573699999978999</c:v>
                </c:pt>
                <c:pt idx="2756">
                  <c:v>3.8587590000024647</c:v>
                </c:pt>
                <c:pt idx="2757">
                  <c:v>3.8601500000004307</c:v>
                </c:pt>
                <c:pt idx="2758">
                  <c:v>3.8615389999977197</c:v>
                </c:pt>
                <c:pt idx="2759">
                  <c:v>3.8629290000026231</c:v>
                </c:pt>
                <c:pt idx="2760">
                  <c:v>3.8643190000002505</c:v>
                </c:pt>
                <c:pt idx="2761">
                  <c:v>3.865708999997878</c:v>
                </c:pt>
                <c:pt idx="2762">
                  <c:v>3.8670980000024429</c:v>
                </c:pt>
                <c:pt idx="2763">
                  <c:v>3.8684869999997318</c:v>
                </c:pt>
                <c:pt idx="2764">
                  <c:v>3.8698760000042967</c:v>
                </c:pt>
                <c:pt idx="2765">
                  <c:v>3.8712660000019241</c:v>
                </c:pt>
                <c:pt idx="2766">
                  <c:v>3.872654999999213</c:v>
                </c:pt>
                <c:pt idx="2767">
                  <c:v>3.8740440000037779</c:v>
                </c:pt>
                <c:pt idx="2768">
                  <c:v>3.8754340000014054</c:v>
                </c:pt>
                <c:pt idx="2769">
                  <c:v>3.8768229999986943</c:v>
                </c:pt>
                <c:pt idx="2770">
                  <c:v>3.8782120000032592</c:v>
                </c:pt>
                <c:pt idx="2771">
                  <c:v>3.8796010000005481</c:v>
                </c:pt>
                <c:pt idx="2772">
                  <c:v>3.8809909999981755</c:v>
                </c:pt>
                <c:pt idx="2773">
                  <c:v>3.8823800000027404</c:v>
                </c:pt>
                <c:pt idx="2774">
                  <c:v>3.8837690000000293</c:v>
                </c:pt>
                <c:pt idx="2775">
                  <c:v>3.8851589999976568</c:v>
                </c:pt>
                <c:pt idx="2776">
                  <c:v>3.8865480000022217</c:v>
                </c:pt>
                <c:pt idx="2777">
                  <c:v>3.8879369999995106</c:v>
                </c:pt>
                <c:pt idx="2778">
                  <c:v>3.8893260000040755</c:v>
                </c:pt>
                <c:pt idx="2779">
                  <c:v>3.8907160000017029</c:v>
                </c:pt>
                <c:pt idx="2780">
                  <c:v>3.8921049999989918</c:v>
                </c:pt>
                <c:pt idx="2781">
                  <c:v>3.8934940000035567</c:v>
                </c:pt>
                <c:pt idx="2782">
                  <c:v>3.8948830000008456</c:v>
                </c:pt>
                <c:pt idx="2783">
                  <c:v>3.8962729999984731</c:v>
                </c:pt>
                <c:pt idx="2784">
                  <c:v>3.897662000003038</c:v>
                </c:pt>
                <c:pt idx="2785">
                  <c:v>3.8990510000003269</c:v>
                </c:pt>
                <c:pt idx="2786">
                  <c:v>3.9004399999976158</c:v>
                </c:pt>
                <c:pt idx="2787">
                  <c:v>3.9018300000025192</c:v>
                </c:pt>
                <c:pt idx="2788">
                  <c:v>3.9032189999998081</c:v>
                </c:pt>
                <c:pt idx="2789">
                  <c:v>3.9046079999970971</c:v>
                </c:pt>
                <c:pt idx="2790">
                  <c:v>3.9059970000016619</c:v>
                </c:pt>
                <c:pt idx="2791">
                  <c:v>3.9073869999992894</c:v>
                </c:pt>
                <c:pt idx="2792">
                  <c:v>3.9087760000038543</c:v>
                </c:pt>
                <c:pt idx="2793">
                  <c:v>3.9101650000011432</c:v>
                </c:pt>
                <c:pt idx="2794">
                  <c:v>3.9115549999987707</c:v>
                </c:pt>
                <c:pt idx="2795">
                  <c:v>3.9129440000033355</c:v>
                </c:pt>
                <c:pt idx="2796">
                  <c:v>3.9143330000006245</c:v>
                </c:pt>
                <c:pt idx="2797">
                  <c:v>3.9157219999979134</c:v>
                </c:pt>
                <c:pt idx="2798">
                  <c:v>3.9171120000028168</c:v>
                </c:pt>
                <c:pt idx="2799">
                  <c:v>3.9185010000001057</c:v>
                </c:pt>
                <c:pt idx="2800">
                  <c:v>3.9198899999973946</c:v>
                </c:pt>
                <c:pt idx="2801">
                  <c:v>3.921280000002298</c:v>
                </c:pt>
                <c:pt idx="2802">
                  <c:v>3.922668999999587</c:v>
                </c:pt>
                <c:pt idx="2803">
                  <c:v>3.9240580000041518</c:v>
                </c:pt>
                <c:pt idx="2804">
                  <c:v>3.9254470000014408</c:v>
                </c:pt>
                <c:pt idx="2805">
                  <c:v>3.9268359999987297</c:v>
                </c:pt>
                <c:pt idx="2806">
                  <c:v>3.9282260000036331</c:v>
                </c:pt>
                <c:pt idx="2807">
                  <c:v>3.929615000000922</c:v>
                </c:pt>
                <c:pt idx="2808">
                  <c:v>3.9310039999982109</c:v>
                </c:pt>
                <c:pt idx="2809">
                  <c:v>3.9323940000031143</c:v>
                </c:pt>
                <c:pt idx="2810">
                  <c:v>3.9337830000004033</c:v>
                </c:pt>
                <c:pt idx="2811">
                  <c:v>3.9351719999976922</c:v>
                </c:pt>
                <c:pt idx="2812">
                  <c:v>3.9365610000022571</c:v>
                </c:pt>
                <c:pt idx="2813">
                  <c:v>3.9379509999998845</c:v>
                </c:pt>
                <c:pt idx="2814">
                  <c:v>3.9393399999971734</c:v>
                </c:pt>
                <c:pt idx="2815">
                  <c:v>3.9407290000017383</c:v>
                </c:pt>
                <c:pt idx="2816">
                  <c:v>3.9421189999993658</c:v>
                </c:pt>
                <c:pt idx="2817">
                  <c:v>3.9435080000039306</c:v>
                </c:pt>
                <c:pt idx="2818">
                  <c:v>3.9448970000012196</c:v>
                </c:pt>
                <c:pt idx="2819">
                  <c:v>3.9462859999985085</c:v>
                </c:pt>
                <c:pt idx="2820">
                  <c:v>3.9476760000034119</c:v>
                </c:pt>
                <c:pt idx="2821">
                  <c:v>3.9490650000007008</c:v>
                </c:pt>
                <c:pt idx="2822">
                  <c:v>3.9504539999979897</c:v>
                </c:pt>
                <c:pt idx="2823">
                  <c:v>3.9518430000025546</c:v>
                </c:pt>
                <c:pt idx="2824">
                  <c:v>3.9532330000001821</c:v>
                </c:pt>
                <c:pt idx="2825">
                  <c:v>3.954621999997471</c:v>
                </c:pt>
                <c:pt idx="2826">
                  <c:v>3.9560110000020359</c:v>
                </c:pt>
                <c:pt idx="2827">
                  <c:v>3.9573999999993248</c:v>
                </c:pt>
                <c:pt idx="2828">
                  <c:v>3.9587900000042282</c:v>
                </c:pt>
                <c:pt idx="2829">
                  <c:v>3.9601820000025327</c:v>
                </c:pt>
                <c:pt idx="2830">
                  <c:v>3.9615709999998217</c:v>
                </c:pt>
                <c:pt idx="2831">
                  <c:v>3.9629599999971106</c:v>
                </c:pt>
                <c:pt idx="2832">
                  <c:v>3.9643490000016754</c:v>
                </c:pt>
                <c:pt idx="2833">
                  <c:v>3.9657389999993029</c:v>
                </c:pt>
                <c:pt idx="2834">
                  <c:v>3.9671280000038678</c:v>
                </c:pt>
                <c:pt idx="2835">
                  <c:v>3.9685170000011567</c:v>
                </c:pt>
                <c:pt idx="2836">
                  <c:v>3.9699069999987842</c:v>
                </c:pt>
                <c:pt idx="2837">
                  <c:v>3.971296000003349</c:v>
                </c:pt>
                <c:pt idx="2838">
                  <c:v>3.972685000000638</c:v>
                </c:pt>
                <c:pt idx="2839">
                  <c:v>3.9740739999979269</c:v>
                </c:pt>
                <c:pt idx="2840">
                  <c:v>3.9754640000028303</c:v>
                </c:pt>
                <c:pt idx="2841">
                  <c:v>3.9768530000001192</c:v>
                </c:pt>
                <c:pt idx="2842">
                  <c:v>3.9782419999974081</c:v>
                </c:pt>
                <c:pt idx="2843">
                  <c:v>3.9796320000023115</c:v>
                </c:pt>
                <c:pt idx="2844">
                  <c:v>3.9810209999996005</c:v>
                </c:pt>
                <c:pt idx="2845">
                  <c:v>3.9824100000041653</c:v>
                </c:pt>
                <c:pt idx="2846">
                  <c:v>3.9837990000014543</c:v>
                </c:pt>
                <c:pt idx="2847">
                  <c:v>3.9851889999990817</c:v>
                </c:pt>
                <c:pt idx="2848">
                  <c:v>3.9865780000036466</c:v>
                </c:pt>
                <c:pt idx="2849">
                  <c:v>3.9879670000009355</c:v>
                </c:pt>
                <c:pt idx="2850">
                  <c:v>3.9893559999982244</c:v>
                </c:pt>
                <c:pt idx="2851">
                  <c:v>3.9907460000031278</c:v>
                </c:pt>
                <c:pt idx="2852">
                  <c:v>3.9921350000004168</c:v>
                </c:pt>
                <c:pt idx="2853">
                  <c:v>3.9935239999977057</c:v>
                </c:pt>
                <c:pt idx="2854">
                  <c:v>3.9949130000022706</c:v>
                </c:pt>
                <c:pt idx="2855">
                  <c:v>3.996302999999898</c:v>
                </c:pt>
                <c:pt idx="2856">
                  <c:v>3.9976919999971869</c:v>
                </c:pt>
                <c:pt idx="2857">
                  <c:v>3.9990810000017518</c:v>
                </c:pt>
                <c:pt idx="2858">
                  <c:v>4.0004709999993793</c:v>
                </c:pt>
                <c:pt idx="2859">
                  <c:v>4.0018600000039442</c:v>
                </c:pt>
                <c:pt idx="2860">
                  <c:v>4.0032500000015716</c:v>
                </c:pt>
                <c:pt idx="2861">
                  <c:v>4.0046389999988605</c:v>
                </c:pt>
                <c:pt idx="2862">
                  <c:v>4.0060300000041025</c:v>
                </c:pt>
                <c:pt idx="2863">
                  <c:v>4.0074190000013914</c:v>
                </c:pt>
                <c:pt idx="2864">
                  <c:v>4.0088079999986803</c:v>
                </c:pt>
                <c:pt idx="2865">
                  <c:v>4.0101970000032452</c:v>
                </c:pt>
                <c:pt idx="2866">
                  <c:v>4.0115870000008726</c:v>
                </c:pt>
                <c:pt idx="2867">
                  <c:v>4.0129759999981616</c:v>
                </c:pt>
                <c:pt idx="2868">
                  <c:v>4.0143650000027264</c:v>
                </c:pt>
                <c:pt idx="2869">
                  <c:v>4.0157550000003539</c:v>
                </c:pt>
                <c:pt idx="2870">
                  <c:v>4.0171439999976428</c:v>
                </c:pt>
                <c:pt idx="2871">
                  <c:v>4.0185330000022077</c:v>
                </c:pt>
                <c:pt idx="2872">
                  <c:v>4.0199219999994966</c:v>
                </c:pt>
                <c:pt idx="2873">
                  <c:v>4.0213119999971241</c:v>
                </c:pt>
                <c:pt idx="2874">
                  <c:v>4.022701000001689</c:v>
                </c:pt>
                <c:pt idx="2875">
                  <c:v>4.0240899999989779</c:v>
                </c:pt>
                <c:pt idx="2876">
                  <c:v>4.0254790000035428</c:v>
                </c:pt>
                <c:pt idx="2877">
                  <c:v>4.0268680000008317</c:v>
                </c:pt>
                <c:pt idx="2878">
                  <c:v>4.0282569999981206</c:v>
                </c:pt>
                <c:pt idx="2879">
                  <c:v>4.0296450000023469</c:v>
                </c:pt>
                <c:pt idx="2880">
                  <c:v>4.0310349999999744</c:v>
                </c:pt>
                <c:pt idx="2881">
                  <c:v>4.0324239999972633</c:v>
                </c:pt>
                <c:pt idx="2882">
                  <c:v>4.0338130000018282</c:v>
                </c:pt>
                <c:pt idx="2883">
                  <c:v>4.0352019999991171</c:v>
                </c:pt>
                <c:pt idx="2884">
                  <c:v>4.036591000003682</c:v>
                </c:pt>
                <c:pt idx="2885">
                  <c:v>4.0379810000013094</c:v>
                </c:pt>
                <c:pt idx="2886">
                  <c:v>4.0393699999985984</c:v>
                </c:pt>
                <c:pt idx="2887">
                  <c:v>4.0407590000031632</c:v>
                </c:pt>
                <c:pt idx="2888">
                  <c:v>4.0421480000004522</c:v>
                </c:pt>
                <c:pt idx="2889">
                  <c:v>4.0435379999980796</c:v>
                </c:pt>
                <c:pt idx="2890">
                  <c:v>4.0449270000026445</c:v>
                </c:pt>
                <c:pt idx="2891">
                  <c:v>4.0463159999999334</c:v>
                </c:pt>
                <c:pt idx="2892">
                  <c:v>4.0477049999972223</c:v>
                </c:pt>
                <c:pt idx="2893">
                  <c:v>4.0490950000021257</c:v>
                </c:pt>
                <c:pt idx="2894">
                  <c:v>4.0504839999994147</c:v>
                </c:pt>
                <c:pt idx="2895">
                  <c:v>4.0518730000039795</c:v>
                </c:pt>
                <c:pt idx="2896">
                  <c:v>4.053263000001607</c:v>
                </c:pt>
                <c:pt idx="2897">
                  <c:v>4.0546519999988959</c:v>
                </c:pt>
                <c:pt idx="2898">
                  <c:v>4.0560410000034608</c:v>
                </c:pt>
                <c:pt idx="2899">
                  <c:v>4.0574300000007497</c:v>
                </c:pt>
                <c:pt idx="2900">
                  <c:v>4.0588189999980386</c:v>
                </c:pt>
                <c:pt idx="2901">
                  <c:v>4.060209000002942</c:v>
                </c:pt>
                <c:pt idx="2902">
                  <c:v>4.061598000000231</c:v>
                </c:pt>
                <c:pt idx="2903">
                  <c:v>4.0629869999975199</c:v>
                </c:pt>
                <c:pt idx="2904">
                  <c:v>4.0643770000024233</c:v>
                </c:pt>
                <c:pt idx="2905">
                  <c:v>4.0657659999997122</c:v>
                </c:pt>
                <c:pt idx="2906">
                  <c:v>4.0671550000042771</c:v>
                </c:pt>
                <c:pt idx="2907">
                  <c:v>4.0685450000019046</c:v>
                </c:pt>
                <c:pt idx="2908">
                  <c:v>4.0699339999991935</c:v>
                </c:pt>
                <c:pt idx="2909">
                  <c:v>4.0713230000037584</c:v>
                </c:pt>
                <c:pt idx="2910">
                  <c:v>4.0727140000017243</c:v>
                </c:pt>
                <c:pt idx="2911">
                  <c:v>4.0741029999990133</c:v>
                </c:pt>
                <c:pt idx="2912">
                  <c:v>4.0754920000035781</c:v>
                </c:pt>
                <c:pt idx="2913">
                  <c:v>4.0768820000012056</c:v>
                </c:pt>
                <c:pt idx="2914">
                  <c:v>4.0782709999984945</c:v>
                </c:pt>
                <c:pt idx="2915">
                  <c:v>4.0796610000033979</c:v>
                </c:pt>
                <c:pt idx="2916">
                  <c:v>4.0810510000010254</c:v>
                </c:pt>
                <c:pt idx="2917">
                  <c:v>4.0824409999986528</c:v>
                </c:pt>
                <c:pt idx="2918">
                  <c:v>4.0838300000032177</c:v>
                </c:pt>
                <c:pt idx="2919">
                  <c:v>4.0852200000008452</c:v>
                </c:pt>
                <c:pt idx="2920">
                  <c:v>4.0866099999984726</c:v>
                </c:pt>
                <c:pt idx="2921">
                  <c:v>4.088000000003376</c:v>
                </c:pt>
                <c:pt idx="2922">
                  <c:v>4.089389000000665</c:v>
                </c:pt>
                <c:pt idx="2923">
                  <c:v>4.0907779999979539</c:v>
                </c:pt>
                <c:pt idx="2924">
                  <c:v>4.0921680000028573</c:v>
                </c:pt>
                <c:pt idx="2925">
                  <c:v>4.0935570000001462</c:v>
                </c:pt>
                <c:pt idx="2926">
                  <c:v>4.0949459999974351</c:v>
                </c:pt>
                <c:pt idx="2927">
                  <c:v>4.0963370000026771</c:v>
                </c:pt>
                <c:pt idx="2928">
                  <c:v>4.097725999999966</c:v>
                </c:pt>
                <c:pt idx="2929">
                  <c:v>4.0991159999975935</c:v>
                </c:pt>
                <c:pt idx="2930">
                  <c:v>4.1005050000021583</c:v>
                </c:pt>
                <c:pt idx="2931">
                  <c:v>4.1018949999997858</c:v>
                </c:pt>
                <c:pt idx="2932">
                  <c:v>4.1032840000043507</c:v>
                </c:pt>
                <c:pt idx="2933">
                  <c:v>4.1046740000019781</c:v>
                </c:pt>
                <c:pt idx="2934">
                  <c:v>4.1060639999996056</c:v>
                </c:pt>
                <c:pt idx="2935">
                  <c:v>4.1074530000041705</c:v>
                </c:pt>
                <c:pt idx="2936">
                  <c:v>4.1088430000017979</c:v>
                </c:pt>
                <c:pt idx="2937">
                  <c:v>4.1102319999990868</c:v>
                </c:pt>
                <c:pt idx="2938">
                  <c:v>4.1116220000039903</c:v>
                </c:pt>
                <c:pt idx="2939">
                  <c:v>4.1130110000012792</c:v>
                </c:pt>
                <c:pt idx="2940">
                  <c:v>4.1144009999989066</c:v>
                </c:pt>
                <c:pt idx="2941">
                  <c:v>4.1157900000034715</c:v>
                </c:pt>
                <c:pt idx="2942">
                  <c:v>4.117180000001099</c:v>
                </c:pt>
                <c:pt idx="2943">
                  <c:v>4.1185689999983879</c:v>
                </c:pt>
                <c:pt idx="2944">
                  <c:v>4.1199580000029528</c:v>
                </c:pt>
                <c:pt idx="2945">
                  <c:v>4.1213480000005802</c:v>
                </c:pt>
                <c:pt idx="2946">
                  <c:v>4.1227369999978691</c:v>
                </c:pt>
                <c:pt idx="2947">
                  <c:v>4.124126000002434</c:v>
                </c:pt>
                <c:pt idx="2948">
                  <c:v>4.1255160000000615</c:v>
                </c:pt>
                <c:pt idx="2949">
                  <c:v>4.1269059999976889</c:v>
                </c:pt>
                <c:pt idx="2950">
                  <c:v>4.1282950000022538</c:v>
                </c:pt>
                <c:pt idx="2951">
                  <c:v>4.1296849999998813</c:v>
                </c:pt>
                <c:pt idx="2952">
                  <c:v>4.1310749999975087</c:v>
                </c:pt>
                <c:pt idx="2953">
                  <c:v>4.1324650000024121</c:v>
                </c:pt>
                <c:pt idx="2954">
                  <c:v>4.1338550000000396</c:v>
                </c:pt>
                <c:pt idx="2955">
                  <c:v>4.1352439999973285</c:v>
                </c:pt>
                <c:pt idx="2956">
                  <c:v>4.1366340000022319</c:v>
                </c:pt>
                <c:pt idx="2957">
                  <c:v>4.1380229999995208</c:v>
                </c:pt>
                <c:pt idx="2958">
                  <c:v>4.1394129999971483</c:v>
                </c:pt>
                <c:pt idx="2959">
                  <c:v>4.1408020000017132</c:v>
                </c:pt>
                <c:pt idx="2960">
                  <c:v>4.1421919999993406</c:v>
                </c:pt>
                <c:pt idx="2961">
                  <c:v>4.1435810000039055</c:v>
                </c:pt>
                <c:pt idx="2962">
                  <c:v>4.144971000001533</c:v>
                </c:pt>
                <c:pt idx="2963">
                  <c:v>4.1463599999988219</c:v>
                </c:pt>
                <c:pt idx="2964">
                  <c:v>4.1477510000040638</c:v>
                </c:pt>
                <c:pt idx="2965">
                  <c:v>4.1491410000016913</c:v>
                </c:pt>
                <c:pt idx="2966">
                  <c:v>4.1505309999993187</c:v>
                </c:pt>
                <c:pt idx="2967">
                  <c:v>4.1519210000042222</c:v>
                </c:pt>
                <c:pt idx="2968">
                  <c:v>4.1533100000015111</c:v>
                </c:pt>
                <c:pt idx="2969">
                  <c:v>4.1546989999988</c:v>
                </c:pt>
                <c:pt idx="2970">
                  <c:v>4.1560890000037034</c:v>
                </c:pt>
                <c:pt idx="2971">
                  <c:v>4.1574780000009923</c:v>
                </c:pt>
                <c:pt idx="2972">
                  <c:v>4.1588669999982812</c:v>
                </c:pt>
                <c:pt idx="2973">
                  <c:v>4.1602570000031847</c:v>
                </c:pt>
                <c:pt idx="2974">
                  <c:v>4.1616460000004736</c:v>
                </c:pt>
                <c:pt idx="2975">
                  <c:v>4.163035999998101</c:v>
                </c:pt>
                <c:pt idx="2976">
                  <c:v>4.1644250000026659</c:v>
                </c:pt>
                <c:pt idx="2977">
                  <c:v>4.1658150000002934</c:v>
                </c:pt>
                <c:pt idx="2978">
                  <c:v>4.1672039999975823</c:v>
                </c:pt>
                <c:pt idx="2979">
                  <c:v>4.1685940000024857</c:v>
                </c:pt>
                <c:pt idx="2980">
                  <c:v>4.1699829999997746</c:v>
                </c:pt>
                <c:pt idx="2981">
                  <c:v>4.1713729999974021</c:v>
                </c:pt>
                <c:pt idx="2982">
                  <c:v>4.172764000002644</c:v>
                </c:pt>
                <c:pt idx="2983">
                  <c:v>4.1741529999999329</c:v>
                </c:pt>
                <c:pt idx="2984">
                  <c:v>4.1755429999975604</c:v>
                </c:pt>
                <c:pt idx="2985">
                  <c:v>4.1769320000021253</c:v>
                </c:pt>
                <c:pt idx="2986">
                  <c:v>4.1783219999997527</c:v>
                </c:pt>
                <c:pt idx="2987">
                  <c:v>4.1797119999973802</c:v>
                </c:pt>
                <c:pt idx="2988">
                  <c:v>4.1811010000019451</c:v>
                </c:pt>
                <c:pt idx="2989">
                  <c:v>4.1824919999999111</c:v>
                </c:pt>
                <c:pt idx="2990">
                  <c:v>4.1838809999972</c:v>
                </c:pt>
                <c:pt idx="2991">
                  <c:v>4.1852700000017649</c:v>
                </c:pt>
                <c:pt idx="2992">
                  <c:v>4.1866599999993923</c:v>
                </c:pt>
                <c:pt idx="2993">
                  <c:v>4.1880500000042957</c:v>
                </c:pt>
                <c:pt idx="2994">
                  <c:v>4.1894390000015846</c:v>
                </c:pt>
                <c:pt idx="2995">
                  <c:v>4.1908289999992121</c:v>
                </c:pt>
                <c:pt idx="2996">
                  <c:v>4.192218000003777</c:v>
                </c:pt>
                <c:pt idx="2997">
                  <c:v>4.1936080000014044</c:v>
                </c:pt>
                <c:pt idx="2998">
                  <c:v>4.1949969999986934</c:v>
                </c:pt>
                <c:pt idx="2999">
                  <c:v>4.1963870000035968</c:v>
                </c:pt>
                <c:pt idx="3000">
                  <c:v>4.1977760000008857</c:v>
                </c:pt>
                <c:pt idx="3001">
                  <c:v>4.1991659999985131</c:v>
                </c:pt>
                <c:pt idx="3002">
                  <c:v>4.2005570000037551</c:v>
                </c:pt>
                <c:pt idx="3003">
                  <c:v>4.2019470000013825</c:v>
                </c:pt>
                <c:pt idx="3004">
                  <c:v>4.2033359999986715</c:v>
                </c:pt>
                <c:pt idx="3005">
                  <c:v>4.2047260000035749</c:v>
                </c:pt>
                <c:pt idx="3006">
                  <c:v>4.2061150000008638</c:v>
                </c:pt>
                <c:pt idx="3007">
                  <c:v>4.2075039999981527</c:v>
                </c:pt>
                <c:pt idx="3008">
                  <c:v>4.2088940000030561</c:v>
                </c:pt>
                <c:pt idx="3009">
                  <c:v>4.2102830000003451</c:v>
                </c:pt>
                <c:pt idx="3010">
                  <c:v>4.2116729999979725</c:v>
                </c:pt>
                <c:pt idx="3011">
                  <c:v>4.2130630000028759</c:v>
                </c:pt>
                <c:pt idx="3012">
                  <c:v>4.2144530000005034</c:v>
                </c:pt>
                <c:pt idx="3013">
                  <c:v>4.2158419999977923</c:v>
                </c:pt>
                <c:pt idx="3014">
                  <c:v>4.2172320000026957</c:v>
                </c:pt>
                <c:pt idx="3015">
                  <c:v>4.2186220000003232</c:v>
                </c:pt>
                <c:pt idx="3016">
                  <c:v>4.2200109999976121</c:v>
                </c:pt>
                <c:pt idx="3017">
                  <c:v>4.2214010000025155</c:v>
                </c:pt>
                <c:pt idx="3018">
                  <c:v>4.2227920000004815</c:v>
                </c:pt>
                <c:pt idx="3019">
                  <c:v>4.2241809999977704</c:v>
                </c:pt>
                <c:pt idx="3020">
                  <c:v>4.2255710000026738</c:v>
                </c:pt>
                <c:pt idx="3021">
                  <c:v>4.2269610000003013</c:v>
                </c:pt>
                <c:pt idx="3022">
                  <c:v>4.2283509999979287</c:v>
                </c:pt>
                <c:pt idx="3023">
                  <c:v>4.2297410000028322</c:v>
                </c:pt>
                <c:pt idx="3024">
                  <c:v>4.2311310000004596</c:v>
                </c:pt>
                <c:pt idx="3025">
                  <c:v>4.2325209999980871</c:v>
                </c:pt>
                <c:pt idx="3026">
                  <c:v>4.2339100000026519</c:v>
                </c:pt>
                <c:pt idx="3027">
                  <c:v>4.2353010000006179</c:v>
                </c:pt>
                <c:pt idx="3028">
                  <c:v>4.2366909999982454</c:v>
                </c:pt>
                <c:pt idx="3029">
                  <c:v>4.2380810000031488</c:v>
                </c:pt>
                <c:pt idx="3030">
                  <c:v>4.2394720000011148</c:v>
                </c:pt>
                <c:pt idx="3031">
                  <c:v>4.2408619999987422</c:v>
                </c:pt>
                <c:pt idx="3032">
                  <c:v>4.2422520000036457</c:v>
                </c:pt>
                <c:pt idx="3033">
                  <c:v>4.2436420000012731</c:v>
                </c:pt>
                <c:pt idx="3034">
                  <c:v>4.2450319999989006</c:v>
                </c:pt>
                <c:pt idx="3035">
                  <c:v>4.2464210000034655</c:v>
                </c:pt>
                <c:pt idx="3036">
                  <c:v>4.2478120000014314</c:v>
                </c:pt>
                <c:pt idx="3037">
                  <c:v>4.2492009999987204</c:v>
                </c:pt>
                <c:pt idx="3038">
                  <c:v>4.2505910000036238</c:v>
                </c:pt>
                <c:pt idx="3039">
                  <c:v>4.2519810000012512</c:v>
                </c:pt>
                <c:pt idx="3040">
                  <c:v>4.2533699999985402</c:v>
                </c:pt>
                <c:pt idx="3041">
                  <c:v>4.2547610000037821</c:v>
                </c:pt>
                <c:pt idx="3042">
                  <c:v>4.256150000001071</c:v>
                </c:pt>
                <c:pt idx="3043">
                  <c:v>4.257540999999037</c:v>
                </c:pt>
                <c:pt idx="3044">
                  <c:v>4.2589300000036019</c:v>
                </c:pt>
                <c:pt idx="3045">
                  <c:v>4.2603210000015679</c:v>
                </c:pt>
                <c:pt idx="3046">
                  <c:v>4.2617109999991953</c:v>
                </c:pt>
                <c:pt idx="3047">
                  <c:v>4.2631010000040988</c:v>
                </c:pt>
                <c:pt idx="3048">
                  <c:v>4.2644910000017262</c:v>
                </c:pt>
                <c:pt idx="3049">
                  <c:v>4.2658809999993537</c:v>
                </c:pt>
                <c:pt idx="3050">
                  <c:v>4.2672710000042571</c:v>
                </c:pt>
                <c:pt idx="3051">
                  <c:v>4.2686620000022231</c:v>
                </c:pt>
                <c:pt idx="3052">
                  <c:v>4.2700519999998505</c:v>
                </c:pt>
                <c:pt idx="3053">
                  <c:v>4.2714409999971394</c:v>
                </c:pt>
                <c:pt idx="3054">
                  <c:v>4.2728310000020429</c:v>
                </c:pt>
                <c:pt idx="3055">
                  <c:v>4.2742199999993318</c:v>
                </c:pt>
                <c:pt idx="3056">
                  <c:v>4.2756109999972978</c:v>
                </c:pt>
                <c:pt idx="3057">
                  <c:v>4.2770000000018626</c:v>
                </c:pt>
                <c:pt idx="3058">
                  <c:v>4.2783899999994901</c:v>
                </c:pt>
                <c:pt idx="3059">
                  <c:v>4.2797809999974561</c:v>
                </c:pt>
                <c:pt idx="3060">
                  <c:v>4.281170000002021</c:v>
                </c:pt>
                <c:pt idx="3061">
                  <c:v>4.2825599999996484</c:v>
                </c:pt>
                <c:pt idx="3062">
                  <c:v>4.2839499999972759</c:v>
                </c:pt>
                <c:pt idx="3063">
                  <c:v>4.2853390000018408</c:v>
                </c:pt>
                <c:pt idx="3064">
                  <c:v>4.2867289999994682</c:v>
                </c:pt>
                <c:pt idx="3065">
                  <c:v>4.2881180000040331</c:v>
                </c:pt>
                <c:pt idx="3066">
                  <c:v>4.2895080000016605</c:v>
                </c:pt>
                <c:pt idx="3067">
                  <c:v>4.2908969999989495</c:v>
                </c:pt>
                <c:pt idx="3068">
                  <c:v>4.2922870000038529</c:v>
                </c:pt>
                <c:pt idx="3069">
                  <c:v>4.2936760000011418</c:v>
                </c:pt>
                <c:pt idx="3070">
                  <c:v>4.2950659999987693</c:v>
                </c:pt>
                <c:pt idx="3071">
                  <c:v>4.2964570000040112</c:v>
                </c:pt>
                <c:pt idx="3072">
                  <c:v>4.2978470000016387</c:v>
                </c:pt>
                <c:pt idx="3073">
                  <c:v>4.2992359999989276</c:v>
                </c:pt>
                <c:pt idx="3074">
                  <c:v>4.300626000003831</c:v>
                </c:pt>
                <c:pt idx="3075">
                  <c:v>4.3020150000011199</c:v>
                </c:pt>
                <c:pt idx="3076">
                  <c:v>4.3034069999994244</c:v>
                </c:pt>
                <c:pt idx="3077">
                  <c:v>4.3047970000043279</c:v>
                </c:pt>
                <c:pt idx="3078">
                  <c:v>4.3061860000016168</c:v>
                </c:pt>
                <c:pt idx="3079">
                  <c:v>4.3075759999992442</c:v>
                </c:pt>
                <c:pt idx="3080">
                  <c:v>4.3089669999972102</c:v>
                </c:pt>
                <c:pt idx="3081">
                  <c:v>4.3103570000021136</c:v>
                </c:pt>
                <c:pt idx="3082">
                  <c:v>4.3117459999994026</c:v>
                </c:pt>
                <c:pt idx="3083">
                  <c:v>4.3131369999973685</c:v>
                </c:pt>
                <c:pt idx="3084">
                  <c:v>4.314527000002272</c:v>
                </c:pt>
                <c:pt idx="3085">
                  <c:v>4.3159169999998994</c:v>
                </c:pt>
                <c:pt idx="3086">
                  <c:v>4.3173059999971883</c:v>
                </c:pt>
                <c:pt idx="3087">
                  <c:v>4.3186960000020918</c:v>
                </c:pt>
                <c:pt idx="3088">
                  <c:v>4.3200849999993807</c:v>
                </c:pt>
                <c:pt idx="3089">
                  <c:v>4.3214750000042841</c:v>
                </c:pt>
                <c:pt idx="3090">
                  <c:v>4.3228660000022501</c:v>
                </c:pt>
                <c:pt idx="3091">
                  <c:v>4.3242559999998775</c:v>
                </c:pt>
                <c:pt idx="3092">
                  <c:v>4.3256449999971665</c:v>
                </c:pt>
                <c:pt idx="3093">
                  <c:v>4.3270350000020699</c:v>
                </c:pt>
                <c:pt idx="3094">
                  <c:v>4.3284249999996973</c:v>
                </c:pt>
                <c:pt idx="3095">
                  <c:v>4.3298149999973248</c:v>
                </c:pt>
                <c:pt idx="3096">
                  <c:v>4.3312040000018897</c:v>
                </c:pt>
                <c:pt idx="3097">
                  <c:v>4.3325939999995171</c:v>
                </c:pt>
                <c:pt idx="3098">
                  <c:v>4.333983000004082</c:v>
                </c:pt>
                <c:pt idx="3099">
                  <c:v>4.3353720000013709</c:v>
                </c:pt>
                <c:pt idx="3100">
                  <c:v>4.3367619999989984</c:v>
                </c:pt>
                <c:pt idx="3101">
                  <c:v>4.3381520000039018</c:v>
                </c:pt>
                <c:pt idx="3102">
                  <c:v>4.3395410000011907</c:v>
                </c:pt>
                <c:pt idx="3103">
                  <c:v>4.3409309999988182</c:v>
                </c:pt>
                <c:pt idx="3104">
                  <c:v>4.342320000003383</c:v>
                </c:pt>
                <c:pt idx="3105">
                  <c:v>4.3437100000010105</c:v>
                </c:pt>
                <c:pt idx="3106">
                  <c:v>4.3450999999986379</c:v>
                </c:pt>
                <c:pt idx="3107">
                  <c:v>4.3464890000032028</c:v>
                </c:pt>
                <c:pt idx="3108">
                  <c:v>4.3478790000008303</c:v>
                </c:pt>
                <c:pt idx="3109">
                  <c:v>4.3492679999981192</c:v>
                </c:pt>
                <c:pt idx="3110">
                  <c:v>4.3506580000030226</c:v>
                </c:pt>
                <c:pt idx="3111">
                  <c:v>4.3520480000006501</c:v>
                </c:pt>
                <c:pt idx="3112">
                  <c:v>4.353436999997939</c:v>
                </c:pt>
                <c:pt idx="3113">
                  <c:v>4.3548280000031809</c:v>
                </c:pt>
                <c:pt idx="3114">
                  <c:v>4.3562170000004699</c:v>
                </c:pt>
                <c:pt idx="3115">
                  <c:v>4.3576069999980973</c:v>
                </c:pt>
                <c:pt idx="3116">
                  <c:v>4.3589960000026622</c:v>
                </c:pt>
                <c:pt idx="3117">
                  <c:v>4.3603870000006282</c:v>
                </c:pt>
                <c:pt idx="3118">
                  <c:v>4.3617759999979171</c:v>
                </c:pt>
                <c:pt idx="3119">
                  <c:v>4.3631660000028205</c:v>
                </c:pt>
                <c:pt idx="3120">
                  <c:v>4.364556000000448</c:v>
                </c:pt>
                <c:pt idx="3121">
                  <c:v>4.3659449999977369</c:v>
                </c:pt>
                <c:pt idx="3122">
                  <c:v>4.3673350000026403</c:v>
                </c:pt>
                <c:pt idx="3123">
                  <c:v>4.3687239999999292</c:v>
                </c:pt>
                <c:pt idx="3124">
                  <c:v>4.3701139999975567</c:v>
                </c:pt>
                <c:pt idx="3125">
                  <c:v>4.3715030000021216</c:v>
                </c:pt>
                <c:pt idx="3126">
                  <c:v>4.372892999999749</c:v>
                </c:pt>
                <c:pt idx="3127">
                  <c:v>4.3742820000043139</c:v>
                </c:pt>
                <c:pt idx="3128">
                  <c:v>4.3756720000019413</c:v>
                </c:pt>
                <c:pt idx="3129">
                  <c:v>4.3770609999992303</c:v>
                </c:pt>
                <c:pt idx="3130">
                  <c:v>4.3784510000041337</c:v>
                </c:pt>
                <c:pt idx="3131">
                  <c:v>4.3798430000024382</c:v>
                </c:pt>
                <c:pt idx="3132">
                  <c:v>4.3812340000004042</c:v>
                </c:pt>
                <c:pt idx="3133">
                  <c:v>4.3826239999980316</c:v>
                </c:pt>
                <c:pt idx="3134">
                  <c:v>4.3840140000029351</c:v>
                </c:pt>
                <c:pt idx="3135">
                  <c:v>4.3854050000009011</c:v>
                </c:pt>
                <c:pt idx="3136">
                  <c:v>4.38679399999819</c:v>
                </c:pt>
                <c:pt idx="3137">
                  <c:v>4.3881840000030934</c:v>
                </c:pt>
                <c:pt idx="3138">
                  <c:v>4.3895740000007208</c:v>
                </c:pt>
                <c:pt idx="3139">
                  <c:v>4.3909629999980098</c:v>
                </c:pt>
                <c:pt idx="3140">
                  <c:v>4.3923530000029132</c:v>
                </c:pt>
                <c:pt idx="3141">
                  <c:v>4.3937430000005406</c:v>
                </c:pt>
                <c:pt idx="3142">
                  <c:v>4.3951319999978296</c:v>
                </c:pt>
                <c:pt idx="3143">
                  <c:v>4.396522000002733</c:v>
                </c:pt>
                <c:pt idx="3144">
                  <c:v>4.3979110000000219</c:v>
                </c:pt>
                <c:pt idx="3145">
                  <c:v>4.3992999999973108</c:v>
                </c:pt>
                <c:pt idx="3146">
                  <c:v>4.4006910000025528</c:v>
                </c:pt>
                <c:pt idx="3147">
                  <c:v>4.4020799999998417</c:v>
                </c:pt>
                <c:pt idx="3148">
                  <c:v>4.4034699999974691</c:v>
                </c:pt>
                <c:pt idx="3149">
                  <c:v>4.404859000002034</c:v>
                </c:pt>
                <c:pt idx="3150">
                  <c:v>4.4062489999996615</c:v>
                </c:pt>
                <c:pt idx="3151">
                  <c:v>4.4076380000042263</c:v>
                </c:pt>
                <c:pt idx="3152">
                  <c:v>4.4090270000015153</c:v>
                </c:pt>
                <c:pt idx="3153">
                  <c:v>4.4104169999991427</c:v>
                </c:pt>
                <c:pt idx="3154">
                  <c:v>4.4118060000037076</c:v>
                </c:pt>
                <c:pt idx="3155">
                  <c:v>4.4131960000013351</c:v>
                </c:pt>
                <c:pt idx="3156">
                  <c:v>4.414584999998624</c:v>
                </c:pt>
                <c:pt idx="3157">
                  <c:v>4.4159750000035274</c:v>
                </c:pt>
                <c:pt idx="3158">
                  <c:v>4.4173640000008163</c:v>
                </c:pt>
                <c:pt idx="3159">
                  <c:v>4.4187529999981052</c:v>
                </c:pt>
                <c:pt idx="3160">
                  <c:v>4.4201430000030086</c:v>
                </c:pt>
                <c:pt idx="3161">
                  <c:v>4.4215330000006361</c:v>
                </c:pt>
                <c:pt idx="3162">
                  <c:v>4.422921999997925</c:v>
                </c:pt>
                <c:pt idx="3163">
                  <c:v>4.4243110000024899</c:v>
                </c:pt>
                <c:pt idx="3164">
                  <c:v>4.4257010000001173</c:v>
                </c:pt>
                <c:pt idx="3165">
                  <c:v>4.4270899999974063</c:v>
                </c:pt>
                <c:pt idx="3166">
                  <c:v>4.4284800000023097</c:v>
                </c:pt>
                <c:pt idx="3167">
                  <c:v>4.4298689999995986</c:v>
                </c:pt>
                <c:pt idx="3168">
                  <c:v>4.4312589999972261</c:v>
                </c:pt>
                <c:pt idx="3169">
                  <c:v>4.4326490000021295</c:v>
                </c:pt>
                <c:pt idx="3170">
                  <c:v>4.4340379999994184</c:v>
                </c:pt>
                <c:pt idx="3171">
                  <c:v>4.4354280000043218</c:v>
                </c:pt>
                <c:pt idx="3172">
                  <c:v>4.4368180000019493</c:v>
                </c:pt>
                <c:pt idx="3173">
                  <c:v>4.4382079999995767</c:v>
                </c:pt>
                <c:pt idx="3174">
                  <c:v>4.4395970000041416</c:v>
                </c:pt>
                <c:pt idx="3175">
                  <c:v>4.4409860000014305</c:v>
                </c:pt>
                <c:pt idx="3176">
                  <c:v>4.4423769999993965</c:v>
                </c:pt>
                <c:pt idx="3177">
                  <c:v>4.4437670000042999</c:v>
                </c:pt>
                <c:pt idx="3178">
                  <c:v>4.4451560000015888</c:v>
                </c:pt>
                <c:pt idx="3179">
                  <c:v>4.4465459999992163</c:v>
                </c:pt>
                <c:pt idx="3180">
                  <c:v>4.4479350000037812</c:v>
                </c:pt>
                <c:pt idx="3181">
                  <c:v>4.4493250000014086</c:v>
                </c:pt>
                <c:pt idx="3182">
                  <c:v>4.4507139999986975</c:v>
                </c:pt>
                <c:pt idx="3183">
                  <c:v>4.452104000003601</c:v>
                </c:pt>
                <c:pt idx="3184">
                  <c:v>4.4534930000008899</c:v>
                </c:pt>
                <c:pt idx="3185">
                  <c:v>4.4548829999985173</c:v>
                </c:pt>
                <c:pt idx="3186">
                  <c:v>4.4562730000034207</c:v>
                </c:pt>
                <c:pt idx="3187">
                  <c:v>4.4576620000007097</c:v>
                </c:pt>
                <c:pt idx="3188">
                  <c:v>4.4590519999983371</c:v>
                </c:pt>
                <c:pt idx="3189">
                  <c:v>4.460441000002902</c:v>
                </c:pt>
                <c:pt idx="3190">
                  <c:v>4.4618300000001909</c:v>
                </c:pt>
                <c:pt idx="3191">
                  <c:v>4.4632209999981569</c:v>
                </c:pt>
                <c:pt idx="3192">
                  <c:v>4.4646100000027218</c:v>
                </c:pt>
                <c:pt idx="3193">
                  <c:v>4.4660000000003492</c:v>
                </c:pt>
                <c:pt idx="3194">
                  <c:v>4.4673899999979767</c:v>
                </c:pt>
                <c:pt idx="3195">
                  <c:v>4.4687790000025416</c:v>
                </c:pt>
                <c:pt idx="3196">
                  <c:v>4.470169000000169</c:v>
                </c:pt>
                <c:pt idx="3197">
                  <c:v>4.471557999997458</c:v>
                </c:pt>
                <c:pt idx="3198">
                  <c:v>4.4729490000026999</c:v>
                </c:pt>
                <c:pt idx="3199">
                  <c:v>4.4743379999999888</c:v>
                </c:pt>
                <c:pt idx="3200">
                  <c:v>4.4757279999976163</c:v>
                </c:pt>
                <c:pt idx="3201">
                  <c:v>4.4771180000025197</c:v>
                </c:pt>
                <c:pt idx="3202">
                  <c:v>4.4785080000001471</c:v>
                </c:pt>
                <c:pt idx="3203">
                  <c:v>4.4798979999977746</c:v>
                </c:pt>
                <c:pt idx="3204">
                  <c:v>4.481288000002678</c:v>
                </c:pt>
                <c:pt idx="3205">
                  <c:v>4.4826780000003055</c:v>
                </c:pt>
                <c:pt idx="3206">
                  <c:v>4.4840679999979329</c:v>
                </c:pt>
                <c:pt idx="3207">
                  <c:v>4.4854590000031749</c:v>
                </c:pt>
                <c:pt idx="3208">
                  <c:v>4.4868490000008023</c:v>
                </c:pt>
                <c:pt idx="3209">
                  <c:v>4.4882389999984298</c:v>
                </c:pt>
                <c:pt idx="3210">
                  <c:v>4.4896290000033332</c:v>
                </c:pt>
                <c:pt idx="3211">
                  <c:v>4.4910180000006221</c:v>
                </c:pt>
                <c:pt idx="3212">
                  <c:v>4.4924119999996037</c:v>
                </c:pt>
                <c:pt idx="3213">
                  <c:v>4.4938010000041686</c:v>
                </c:pt>
                <c:pt idx="3214">
                  <c:v>4.4951900000014575</c:v>
                </c:pt>
                <c:pt idx="3215">
                  <c:v>4.496579999999085</c:v>
                </c:pt>
                <c:pt idx="3216">
                  <c:v>4.4979690000036499</c:v>
                </c:pt>
                <c:pt idx="3217">
                  <c:v>4.4993580000009388</c:v>
                </c:pt>
                <c:pt idx="3218">
                  <c:v>4.5007469999982277</c:v>
                </c:pt>
                <c:pt idx="3219">
                  <c:v>4.5021370000031311</c:v>
                </c:pt>
                <c:pt idx="3220">
                  <c:v>4.50352600000042</c:v>
                </c:pt>
                <c:pt idx="3221">
                  <c:v>4.5049149999977089</c:v>
                </c:pt>
                <c:pt idx="3222">
                  <c:v>4.5063040000022738</c:v>
                </c:pt>
                <c:pt idx="3223">
                  <c:v>4.5076939999999013</c:v>
                </c:pt>
                <c:pt idx="3224">
                  <c:v>4.5090829999971902</c:v>
                </c:pt>
                <c:pt idx="3225">
                  <c:v>4.5104730000020936</c:v>
                </c:pt>
                <c:pt idx="3226">
                  <c:v>4.5118619999993825</c:v>
                </c:pt>
                <c:pt idx="3227">
                  <c:v>4.5132510000039474</c:v>
                </c:pt>
                <c:pt idx="3228">
                  <c:v>4.5146410000015749</c:v>
                </c:pt>
                <c:pt idx="3229">
                  <c:v>4.5160299999988638</c:v>
                </c:pt>
                <c:pt idx="3230">
                  <c:v>4.5174190000034287</c:v>
                </c:pt>
                <c:pt idx="3231">
                  <c:v>4.5188080000007176</c:v>
                </c:pt>
                <c:pt idx="3232">
                  <c:v>4.520197999998345</c:v>
                </c:pt>
                <c:pt idx="3233">
                  <c:v>4.5215870000029099</c:v>
                </c:pt>
                <c:pt idx="3234">
                  <c:v>4.5229760000001988</c:v>
                </c:pt>
                <c:pt idx="3235">
                  <c:v>4.5243649999974878</c:v>
                </c:pt>
                <c:pt idx="3236">
                  <c:v>4.5257550000023912</c:v>
                </c:pt>
                <c:pt idx="3237">
                  <c:v>4.5271439999996801</c:v>
                </c:pt>
                <c:pt idx="3238">
                  <c:v>4.528533000004245</c:v>
                </c:pt>
                <c:pt idx="3239">
                  <c:v>4.5299230000018724</c:v>
                </c:pt>
                <c:pt idx="3240">
                  <c:v>4.5313119999991613</c:v>
                </c:pt>
                <c:pt idx="3241">
                  <c:v>4.5327010000037262</c:v>
                </c:pt>
                <c:pt idx="3242">
                  <c:v>4.5340900000010151</c:v>
                </c:pt>
                <c:pt idx="3243">
                  <c:v>4.5354799999986426</c:v>
                </c:pt>
                <c:pt idx="3244">
                  <c:v>4.5368690000032075</c:v>
                </c:pt>
                <c:pt idx="3245">
                  <c:v>4.5382580000004964</c:v>
                </c:pt>
                <c:pt idx="3246">
                  <c:v>4.5396479999981239</c:v>
                </c:pt>
                <c:pt idx="3247">
                  <c:v>4.5410370000026887</c:v>
                </c:pt>
                <c:pt idx="3248">
                  <c:v>4.5424259999999776</c:v>
                </c:pt>
                <c:pt idx="3249">
                  <c:v>4.5438149999972666</c:v>
                </c:pt>
                <c:pt idx="3250">
                  <c:v>4.54520500000217</c:v>
                </c:pt>
                <c:pt idx="3251">
                  <c:v>4.5465939999994589</c:v>
                </c:pt>
                <c:pt idx="3252">
                  <c:v>4.5479840000043623</c:v>
                </c:pt>
                <c:pt idx="3253">
                  <c:v>4.5493730000016512</c:v>
                </c:pt>
                <c:pt idx="3254">
                  <c:v>4.5507619999989402</c:v>
                </c:pt>
                <c:pt idx="3255">
                  <c:v>4.552151000003505</c:v>
                </c:pt>
                <c:pt idx="3256">
                  <c:v>4.553540000000794</c:v>
                </c:pt>
                <c:pt idx="3257">
                  <c:v>4.5549299999984214</c:v>
                </c:pt>
                <c:pt idx="3258">
                  <c:v>4.5563190000029863</c:v>
                </c:pt>
                <c:pt idx="3259">
                  <c:v>4.5577080000002752</c:v>
                </c:pt>
                <c:pt idx="3260">
                  <c:v>4.5590979999979027</c:v>
                </c:pt>
                <c:pt idx="3261">
                  <c:v>4.5604870000024675</c:v>
                </c:pt>
                <c:pt idx="3262">
                  <c:v>4.5618759999997565</c:v>
                </c:pt>
                <c:pt idx="3263">
                  <c:v>4.5632650000043213</c:v>
                </c:pt>
                <c:pt idx="3264">
                  <c:v>4.5646550000019488</c:v>
                </c:pt>
                <c:pt idx="3265">
                  <c:v>4.5660439999992377</c:v>
                </c:pt>
                <c:pt idx="3266">
                  <c:v>4.5674330000038026</c:v>
                </c:pt>
                <c:pt idx="3267">
                  <c:v>4.56882300000143</c:v>
                </c:pt>
                <c:pt idx="3268">
                  <c:v>4.570211999998719</c:v>
                </c:pt>
                <c:pt idx="3269">
                  <c:v>4.5716010000032838</c:v>
                </c:pt>
                <c:pt idx="3270">
                  <c:v>4.5729900000005728</c:v>
                </c:pt>
                <c:pt idx="3271">
                  <c:v>4.5743799999982002</c:v>
                </c:pt>
                <c:pt idx="3272">
                  <c:v>4.5757690000027651</c:v>
                </c:pt>
                <c:pt idx="3273">
                  <c:v>4.577158000000054</c:v>
                </c:pt>
                <c:pt idx="3274">
                  <c:v>4.5785469999973429</c:v>
                </c:pt>
                <c:pt idx="3275">
                  <c:v>4.5799370000022464</c:v>
                </c:pt>
                <c:pt idx="3276">
                  <c:v>4.5813259999995353</c:v>
                </c:pt>
                <c:pt idx="3277">
                  <c:v>4.5827150000041001</c:v>
                </c:pt>
                <c:pt idx="3278">
                  <c:v>4.5841050000017276</c:v>
                </c:pt>
                <c:pt idx="3279">
                  <c:v>4.5854939999990165</c:v>
                </c:pt>
                <c:pt idx="3280">
                  <c:v>4.5868830000035814</c:v>
                </c:pt>
                <c:pt idx="3281">
                  <c:v>4.5882720000008703</c:v>
                </c:pt>
                <c:pt idx="3282">
                  <c:v>4.5896619999984978</c:v>
                </c:pt>
                <c:pt idx="3283">
                  <c:v>4.5910510000030627</c:v>
                </c:pt>
                <c:pt idx="3284">
                  <c:v>4.5924400000003516</c:v>
                </c:pt>
                <c:pt idx="3285">
                  <c:v>4.5938289999976405</c:v>
                </c:pt>
                <c:pt idx="3286">
                  <c:v>4.5952190000025439</c:v>
                </c:pt>
                <c:pt idx="3287">
                  <c:v>4.5966079999998328</c:v>
                </c:pt>
                <c:pt idx="3288">
                  <c:v>4.5979969999971217</c:v>
                </c:pt>
                <c:pt idx="3289">
                  <c:v>4.5993860000016866</c:v>
                </c:pt>
                <c:pt idx="3290">
                  <c:v>4.6007759999993141</c:v>
                </c:pt>
                <c:pt idx="3291">
                  <c:v>4.602165000003879</c:v>
                </c:pt>
                <c:pt idx="3292">
                  <c:v>4.6035540000011679</c:v>
                </c:pt>
                <c:pt idx="3293">
                  <c:v>4.6049439999987953</c:v>
                </c:pt>
                <c:pt idx="3294">
                  <c:v>4.6063330000033602</c:v>
                </c:pt>
                <c:pt idx="3295">
                  <c:v>4.6077220000006491</c:v>
                </c:pt>
                <c:pt idx="3296">
                  <c:v>4.6091119999982766</c:v>
                </c:pt>
                <c:pt idx="3297">
                  <c:v>4.6105010000028415</c:v>
                </c:pt>
                <c:pt idx="3298">
                  <c:v>4.6118900000001304</c:v>
                </c:pt>
                <c:pt idx="3299">
                  <c:v>4.6132789999974193</c:v>
                </c:pt>
                <c:pt idx="3300">
                  <c:v>4.6146690000023227</c:v>
                </c:pt>
                <c:pt idx="3301">
                  <c:v>4.6160579999996116</c:v>
                </c:pt>
                <c:pt idx="3302">
                  <c:v>4.6174470000041765</c:v>
                </c:pt>
                <c:pt idx="3303">
                  <c:v>4.6188360000014654</c:v>
                </c:pt>
                <c:pt idx="3304">
                  <c:v>4.6202259999990929</c:v>
                </c:pt>
                <c:pt idx="3305">
                  <c:v>4.6216150000036578</c:v>
                </c:pt>
                <c:pt idx="3306">
                  <c:v>4.6230040000009467</c:v>
                </c:pt>
                <c:pt idx="3307">
                  <c:v>4.6243939999985741</c:v>
                </c:pt>
                <c:pt idx="3308">
                  <c:v>4.625783000003139</c:v>
                </c:pt>
                <c:pt idx="3309">
                  <c:v>4.6271720000004279</c:v>
                </c:pt>
                <c:pt idx="3310">
                  <c:v>4.6285609999977169</c:v>
                </c:pt>
                <c:pt idx="3311">
                  <c:v>4.6299510000026203</c:v>
                </c:pt>
                <c:pt idx="3312">
                  <c:v>4.6313399999999092</c:v>
                </c:pt>
                <c:pt idx="3313">
                  <c:v>4.6327289999971981</c:v>
                </c:pt>
                <c:pt idx="3314">
                  <c:v>4.634118000001763</c:v>
                </c:pt>
                <c:pt idx="3315">
                  <c:v>4.6355079999993904</c:v>
                </c:pt>
                <c:pt idx="3316">
                  <c:v>4.6368970000039553</c:v>
                </c:pt>
                <c:pt idx="3317">
                  <c:v>4.6382860000012442</c:v>
                </c:pt>
                <c:pt idx="3318">
                  <c:v>4.6396749999985332</c:v>
                </c:pt>
                <c:pt idx="3319">
                  <c:v>4.6410650000034366</c:v>
                </c:pt>
                <c:pt idx="3320">
                  <c:v>4.6424540000007255</c:v>
                </c:pt>
                <c:pt idx="3321">
                  <c:v>4.6438429999980144</c:v>
                </c:pt>
                <c:pt idx="3322">
                  <c:v>4.6452330000029178</c:v>
                </c:pt>
                <c:pt idx="3323">
                  <c:v>4.6466220000002068</c:v>
                </c:pt>
                <c:pt idx="3324">
                  <c:v>4.6480109999974957</c:v>
                </c:pt>
                <c:pt idx="3325">
                  <c:v>4.6494000000020606</c:v>
                </c:pt>
                <c:pt idx="3326">
                  <c:v>4.650789999999688</c:v>
                </c:pt>
                <c:pt idx="3327">
                  <c:v>4.6521790000042529</c:v>
                </c:pt>
                <c:pt idx="3328">
                  <c:v>4.6535680000015418</c:v>
                </c:pt>
                <c:pt idx="3329">
                  <c:v>4.6549569999988307</c:v>
                </c:pt>
                <c:pt idx="3330">
                  <c:v>4.6563470000037341</c:v>
                </c:pt>
                <c:pt idx="3331">
                  <c:v>4.6577360000010231</c:v>
                </c:pt>
                <c:pt idx="3332">
                  <c:v>4.659124999998312</c:v>
                </c:pt>
                <c:pt idx="3333">
                  <c:v>4.6605140000028769</c:v>
                </c:pt>
                <c:pt idx="3334">
                  <c:v>4.6619040000005043</c:v>
                </c:pt>
                <c:pt idx="3335">
                  <c:v>4.6632929999977932</c:v>
                </c:pt>
                <c:pt idx="3336">
                  <c:v>4.6646820000023581</c:v>
                </c:pt>
                <c:pt idx="3337">
                  <c:v>4.6660719999999856</c:v>
                </c:pt>
                <c:pt idx="3338">
                  <c:v>4.6674609999972745</c:v>
                </c:pt>
                <c:pt idx="3339">
                  <c:v>4.6688500000018394</c:v>
                </c:pt>
                <c:pt idx="3340">
                  <c:v>4.6702389999991283</c:v>
                </c:pt>
                <c:pt idx="3341">
                  <c:v>4.6716290000040317</c:v>
                </c:pt>
                <c:pt idx="3342">
                  <c:v>4.6730180000013206</c:v>
                </c:pt>
                <c:pt idx="3343">
                  <c:v>4.6744069999986095</c:v>
                </c:pt>
                <c:pt idx="3344">
                  <c:v>4.6757970000035129</c:v>
                </c:pt>
                <c:pt idx="3345">
                  <c:v>4.6771860000008019</c:v>
                </c:pt>
                <c:pt idx="3346">
                  <c:v>4.6785749999980908</c:v>
                </c:pt>
                <c:pt idx="3347">
                  <c:v>4.6799640000026557</c:v>
                </c:pt>
                <c:pt idx="3348">
                  <c:v>4.6813529999999446</c:v>
                </c:pt>
                <c:pt idx="3349">
                  <c:v>4.682742999997572</c:v>
                </c:pt>
                <c:pt idx="3350">
                  <c:v>4.6841320000021369</c:v>
                </c:pt>
                <c:pt idx="3351">
                  <c:v>4.6855209999994258</c:v>
                </c:pt>
                <c:pt idx="3352">
                  <c:v>4.6869110000043293</c:v>
                </c:pt>
                <c:pt idx="3353">
                  <c:v>4.6883529999977327</c:v>
                </c:pt>
                <c:pt idx="3354">
                  <c:v>4.6897420000022976</c:v>
                </c:pt>
                <c:pt idx="3355">
                  <c:v>4.691131999999925</c:v>
                </c:pt>
                <c:pt idx="3356">
                  <c:v>4.6925209999972139</c:v>
                </c:pt>
                <c:pt idx="3357">
                  <c:v>4.6939100000017788</c:v>
                </c:pt>
                <c:pt idx="3358">
                  <c:v>4.6952989999990677</c:v>
                </c:pt>
                <c:pt idx="3359">
                  <c:v>4.6966890000039712</c:v>
                </c:pt>
                <c:pt idx="3360">
                  <c:v>4.6980780000012601</c:v>
                </c:pt>
                <c:pt idx="3361">
                  <c:v>4.699466999998549</c:v>
                </c:pt>
                <c:pt idx="3362">
                  <c:v>4.7008570000034524</c:v>
                </c:pt>
                <c:pt idx="3363">
                  <c:v>4.7022460000007413</c:v>
                </c:pt>
                <c:pt idx="3364">
                  <c:v>4.7036349999980303</c:v>
                </c:pt>
                <c:pt idx="3365">
                  <c:v>4.7050240000025951</c:v>
                </c:pt>
                <c:pt idx="3366">
                  <c:v>4.7064129999998841</c:v>
                </c:pt>
                <c:pt idx="3367">
                  <c:v>4.7078029999975115</c:v>
                </c:pt>
                <c:pt idx="3368">
                  <c:v>4.7091920000020764</c:v>
                </c:pt>
                <c:pt idx="3369">
                  <c:v>4.7105809999993653</c:v>
                </c:pt>
                <c:pt idx="3370">
                  <c:v>4.7119710000042687</c:v>
                </c:pt>
                <c:pt idx="3371">
                  <c:v>4.7133600000015576</c:v>
                </c:pt>
                <c:pt idx="3372">
                  <c:v>4.7147489999988466</c:v>
                </c:pt>
                <c:pt idx="3373">
                  <c:v>4.71613900000375</c:v>
                </c:pt>
                <c:pt idx="3374">
                  <c:v>4.7175280000010389</c:v>
                </c:pt>
                <c:pt idx="3375">
                  <c:v>4.7189169999983278</c:v>
                </c:pt>
                <c:pt idx="3376">
                  <c:v>4.7203060000028927</c:v>
                </c:pt>
                <c:pt idx="3377">
                  <c:v>4.7216960000005201</c:v>
                </c:pt>
                <c:pt idx="3378">
                  <c:v>4.7230849999978091</c:v>
                </c:pt>
                <c:pt idx="3379">
                  <c:v>4.7244740000023739</c:v>
                </c:pt>
                <c:pt idx="3380">
                  <c:v>4.7258629999996629</c:v>
                </c:pt>
                <c:pt idx="3381">
                  <c:v>4.7272529999972903</c:v>
                </c:pt>
                <c:pt idx="3382">
                  <c:v>4.7286430000021937</c:v>
                </c:pt>
                <c:pt idx="3383">
                  <c:v>4.7300319999994827</c:v>
                </c:pt>
                <c:pt idx="3384">
                  <c:v>4.7314229999974486</c:v>
                </c:pt>
                <c:pt idx="3385">
                  <c:v>4.7328120000020135</c:v>
                </c:pt>
                <c:pt idx="3386">
                  <c:v>4.734201999999641</c:v>
                </c:pt>
                <c:pt idx="3387">
                  <c:v>4.7355919999972684</c:v>
                </c:pt>
                <c:pt idx="3388">
                  <c:v>4.7369820000021718</c:v>
                </c:pt>
                <c:pt idx="3389">
                  <c:v>4.7383719999997993</c:v>
                </c:pt>
                <c:pt idx="3390">
                  <c:v>4.7397619999974268</c:v>
                </c:pt>
                <c:pt idx="3391">
                  <c:v>4.7411520000023302</c:v>
                </c:pt>
                <c:pt idx="3392">
                  <c:v>4.7425419999999576</c:v>
                </c:pt>
                <c:pt idx="3393">
                  <c:v>4.7439309999972465</c:v>
                </c:pt>
                <c:pt idx="3394">
                  <c:v>4.74532100000215</c:v>
                </c:pt>
                <c:pt idx="3395">
                  <c:v>4.7467099999994389</c:v>
                </c:pt>
                <c:pt idx="3396">
                  <c:v>4.7481000000043423</c:v>
                </c:pt>
                <c:pt idx="3397">
                  <c:v>4.7494890000016312</c:v>
                </c:pt>
                <c:pt idx="3398">
                  <c:v>4.7508779999989201</c:v>
                </c:pt>
                <c:pt idx="3399">
                  <c:v>4.7522680000038235</c:v>
                </c:pt>
                <c:pt idx="3400">
                  <c:v>4.7536570000011125</c:v>
                </c:pt>
                <c:pt idx="3401">
                  <c:v>4.7550459999984014</c:v>
                </c:pt>
                <c:pt idx="3402">
                  <c:v>4.7564360000033048</c:v>
                </c:pt>
                <c:pt idx="3403">
                  <c:v>4.7578250000005937</c:v>
                </c:pt>
                <c:pt idx="3404">
                  <c:v>4.7592139999978826</c:v>
                </c:pt>
                <c:pt idx="3405">
                  <c:v>4.7606030000024475</c:v>
                </c:pt>
                <c:pt idx="3406">
                  <c:v>4.7619919999997364</c:v>
                </c:pt>
                <c:pt idx="3407">
                  <c:v>4.7633819999973639</c:v>
                </c:pt>
                <c:pt idx="3408">
                  <c:v>4.7647710000019288</c:v>
                </c:pt>
                <c:pt idx="3409">
                  <c:v>4.7661599999992177</c:v>
                </c:pt>
                <c:pt idx="3410">
                  <c:v>4.7675500000041211</c:v>
                </c:pt>
                <c:pt idx="3411">
                  <c:v>4.76893900000141</c:v>
                </c:pt>
                <c:pt idx="3412">
                  <c:v>4.7703279999986989</c:v>
                </c:pt>
                <c:pt idx="3413">
                  <c:v>4.7717180000036024</c:v>
                </c:pt>
                <c:pt idx="3414">
                  <c:v>4.7731070000008913</c:v>
                </c:pt>
                <c:pt idx="3415">
                  <c:v>4.7744959999981802</c:v>
                </c:pt>
                <c:pt idx="3416">
                  <c:v>4.7758850000027451</c:v>
                </c:pt>
                <c:pt idx="3417">
                  <c:v>4.7772750000003725</c:v>
                </c:pt>
                <c:pt idx="3418">
                  <c:v>4.7786639999976614</c:v>
                </c:pt>
                <c:pt idx="3419">
                  <c:v>4.7800540000025649</c:v>
                </c:pt>
                <c:pt idx="3420">
                  <c:v>4.7814429999998538</c:v>
                </c:pt>
                <c:pt idx="3421">
                  <c:v>4.7828319999971427</c:v>
                </c:pt>
                <c:pt idx="3422">
                  <c:v>4.7842210000017076</c:v>
                </c:pt>
                <c:pt idx="3423">
                  <c:v>4.7856069999979809</c:v>
                </c:pt>
                <c:pt idx="3424">
                  <c:v>4.7869940000018687</c:v>
                </c:pt>
                <c:pt idx="3425">
                  <c:v>4.7883819999988191</c:v>
                </c:pt>
                <c:pt idx="3426">
                  <c:v>4.7897700000030454</c:v>
                </c:pt>
                <c:pt idx="3427">
                  <c:v>4.7911590000003343</c:v>
                </c:pt>
                <c:pt idx="3428">
                  <c:v>4.7925469999972847</c:v>
                </c:pt>
                <c:pt idx="3429">
                  <c:v>4.7939360000018496</c:v>
                </c:pt>
                <c:pt idx="3430">
                  <c:v>4.7953249999991385</c:v>
                </c:pt>
                <c:pt idx="3431">
                  <c:v>4.7967150000040419</c:v>
                </c:pt>
                <c:pt idx="3432">
                  <c:v>4.7981040000013309</c:v>
                </c:pt>
                <c:pt idx="3433">
                  <c:v>4.7994929999986198</c:v>
                </c:pt>
                <c:pt idx="3434">
                  <c:v>4.8008820000031847</c:v>
                </c:pt>
                <c:pt idx="3435">
                  <c:v>4.8022720000008121</c:v>
                </c:pt>
                <c:pt idx="3436">
                  <c:v>4.803660999998101</c:v>
                </c:pt>
                <c:pt idx="3437">
                  <c:v>4.8050500000026659</c:v>
                </c:pt>
                <c:pt idx="3438">
                  <c:v>4.8064389999999548</c:v>
                </c:pt>
                <c:pt idx="3439">
                  <c:v>4.8078279999972438</c:v>
                </c:pt>
                <c:pt idx="3440">
                  <c:v>4.8092180000021472</c:v>
                </c:pt>
                <c:pt idx="3441">
                  <c:v>4.8106069999994361</c:v>
                </c:pt>
                <c:pt idx="3442">
                  <c:v>4.811996000004001</c:v>
                </c:pt>
                <c:pt idx="3443">
                  <c:v>4.8133860000016284</c:v>
                </c:pt>
                <c:pt idx="3444">
                  <c:v>4.8147749999989173</c:v>
                </c:pt>
                <c:pt idx="3445">
                  <c:v>4.8161640000034822</c:v>
                </c:pt>
                <c:pt idx="3446">
                  <c:v>4.8175530000007711</c:v>
                </c:pt>
                <c:pt idx="3447">
                  <c:v>4.8189429999983986</c:v>
                </c:pt>
                <c:pt idx="3448">
                  <c:v>4.8203320000029635</c:v>
                </c:pt>
                <c:pt idx="3449">
                  <c:v>4.8217210000002524</c:v>
                </c:pt>
                <c:pt idx="3450">
                  <c:v>4.8231099999975413</c:v>
                </c:pt>
                <c:pt idx="3451">
                  <c:v>4.8245000000024447</c:v>
                </c:pt>
                <c:pt idx="3452">
                  <c:v>4.8258889999997336</c:v>
                </c:pt>
                <c:pt idx="3453">
                  <c:v>4.8272780000042985</c:v>
                </c:pt>
                <c:pt idx="3454">
                  <c:v>4.828668000001926</c:v>
                </c:pt>
                <c:pt idx="3455">
                  <c:v>4.8300569999992149</c:v>
                </c:pt>
                <c:pt idx="3456">
                  <c:v>4.8314460000037798</c:v>
                </c:pt>
                <c:pt idx="3457">
                  <c:v>4.8328350000010687</c:v>
                </c:pt>
                <c:pt idx="3458">
                  <c:v>4.8342249999986961</c:v>
                </c:pt>
                <c:pt idx="3459">
                  <c:v>4.8356500000008964</c:v>
                </c:pt>
                <c:pt idx="3460">
                  <c:v>4.8370389999981853</c:v>
                </c:pt>
                <c:pt idx="3461">
                  <c:v>4.8384290000030887</c:v>
                </c:pt>
                <c:pt idx="3462">
                  <c:v>4.8398180000003777</c:v>
                </c:pt>
                <c:pt idx="3463">
                  <c:v>4.8412069999976666</c:v>
                </c:pt>
                <c:pt idx="3464">
                  <c:v>4.84259700000257</c:v>
                </c:pt>
                <c:pt idx="3465">
                  <c:v>4.8439859999998589</c:v>
                </c:pt>
                <c:pt idx="3466">
                  <c:v>4.8453749999971478</c:v>
                </c:pt>
                <c:pt idx="3467">
                  <c:v>4.8467640000017127</c:v>
                </c:pt>
                <c:pt idx="3468">
                  <c:v>4.8481539999993402</c:v>
                </c:pt>
                <c:pt idx="3469">
                  <c:v>4.849543000003905</c:v>
                </c:pt>
                <c:pt idx="3470">
                  <c:v>4.850932000001194</c:v>
                </c:pt>
                <c:pt idx="3471">
                  <c:v>4.8523209999984829</c:v>
                </c:pt>
                <c:pt idx="3472">
                  <c:v>4.8537110000033863</c:v>
                </c:pt>
                <c:pt idx="3473">
                  <c:v>4.8551000000006752</c:v>
                </c:pt>
                <c:pt idx="3474">
                  <c:v>4.8564889999979641</c:v>
                </c:pt>
                <c:pt idx="3475">
                  <c:v>4.8578790000028675</c:v>
                </c:pt>
                <c:pt idx="3476">
                  <c:v>4.8592680000001565</c:v>
                </c:pt>
                <c:pt idx="3477">
                  <c:v>4.8606569999974454</c:v>
                </c:pt>
                <c:pt idx="3478">
                  <c:v>4.8620460000020103</c:v>
                </c:pt>
                <c:pt idx="3479">
                  <c:v>4.8634359999996377</c:v>
                </c:pt>
                <c:pt idx="3480">
                  <c:v>4.8648250000042026</c:v>
                </c:pt>
                <c:pt idx="3481">
                  <c:v>4.8662140000014915</c:v>
                </c:pt>
                <c:pt idx="3482">
                  <c:v>4.867603999999119</c:v>
                </c:pt>
                <c:pt idx="3483">
                  <c:v>4.8689930000036838</c:v>
                </c:pt>
                <c:pt idx="3484">
                  <c:v>4.8703820000009728</c:v>
                </c:pt>
                <c:pt idx="3485">
                  <c:v>4.8717719999986002</c:v>
                </c:pt>
                <c:pt idx="3486">
                  <c:v>4.8731610000031651</c:v>
                </c:pt>
                <c:pt idx="3487">
                  <c:v>4.8745510000007926</c:v>
                </c:pt>
                <c:pt idx="3488">
                  <c:v>4.8759399999980815</c:v>
                </c:pt>
                <c:pt idx="3489">
                  <c:v>4.8773290000026464</c:v>
                </c:pt>
                <c:pt idx="3490">
                  <c:v>4.8787179999999353</c:v>
                </c:pt>
                <c:pt idx="3491">
                  <c:v>4.8801079999975627</c:v>
                </c:pt>
                <c:pt idx="3492">
                  <c:v>4.8814970000021276</c:v>
                </c:pt>
                <c:pt idx="3493">
                  <c:v>4.8828859999994165</c:v>
                </c:pt>
                <c:pt idx="3494">
                  <c:v>4.8842760000043199</c:v>
                </c:pt>
                <c:pt idx="3495">
                  <c:v>4.8856650000016089</c:v>
                </c:pt>
                <c:pt idx="3496">
                  <c:v>4.8870539999988978</c:v>
                </c:pt>
                <c:pt idx="3497">
                  <c:v>4.8884440000038012</c:v>
                </c:pt>
                <c:pt idx="3498">
                  <c:v>4.8898330000010901</c:v>
                </c:pt>
                <c:pt idx="3499">
                  <c:v>4.891221999998379</c:v>
                </c:pt>
                <c:pt idx="3500">
                  <c:v>4.8926120000032824</c:v>
                </c:pt>
                <c:pt idx="3501">
                  <c:v>4.8940010000005714</c:v>
                </c:pt>
                <c:pt idx="3502">
                  <c:v>4.8953899999978603</c:v>
                </c:pt>
                <c:pt idx="3503">
                  <c:v>4.8967800000027637</c:v>
                </c:pt>
                <c:pt idx="3504">
                  <c:v>4.8981690000000526</c:v>
                </c:pt>
                <c:pt idx="3505">
                  <c:v>4.8995579999973415</c:v>
                </c:pt>
                <c:pt idx="3506">
                  <c:v>4.900948000002245</c:v>
                </c:pt>
                <c:pt idx="3507">
                  <c:v>4.9025669999973616</c:v>
                </c:pt>
                <c:pt idx="3508">
                  <c:v>4.9039560000019264</c:v>
                </c:pt>
                <c:pt idx="3509">
                  <c:v>4.9053459999995539</c:v>
                </c:pt>
                <c:pt idx="3510">
                  <c:v>4.9067350000041188</c:v>
                </c:pt>
                <c:pt idx="3511">
                  <c:v>4.9081250000017462</c:v>
                </c:pt>
                <c:pt idx="3512">
                  <c:v>4.9095139999990351</c:v>
                </c:pt>
                <c:pt idx="3513">
                  <c:v>4.9109030000036</c:v>
                </c:pt>
                <c:pt idx="3514">
                  <c:v>4.9122920000008889</c:v>
                </c:pt>
                <c:pt idx="3515">
                  <c:v>4.9136819999985164</c:v>
                </c:pt>
                <c:pt idx="3516">
                  <c:v>4.9150710000030813</c:v>
                </c:pt>
                <c:pt idx="3517">
                  <c:v>4.9164600000003702</c:v>
                </c:pt>
                <c:pt idx="3518">
                  <c:v>4.9178489999976591</c:v>
                </c:pt>
                <c:pt idx="3519">
                  <c:v>4.9192390000025625</c:v>
                </c:pt>
                <c:pt idx="3520">
                  <c:v>4.9206279999998515</c:v>
                </c:pt>
                <c:pt idx="3521">
                  <c:v>4.9220179999974789</c:v>
                </c:pt>
                <c:pt idx="3522">
                  <c:v>4.9234070000020438</c:v>
                </c:pt>
                <c:pt idx="3523">
                  <c:v>4.9247959999993327</c:v>
                </c:pt>
                <c:pt idx="3524">
                  <c:v>4.9261850000038976</c:v>
                </c:pt>
                <c:pt idx="3525">
                  <c:v>4.927575000001525</c:v>
                </c:pt>
                <c:pt idx="3526">
                  <c:v>4.928963999998814</c:v>
                </c:pt>
                <c:pt idx="3527">
                  <c:v>4.9303530000033788</c:v>
                </c:pt>
                <c:pt idx="3528">
                  <c:v>4.9317420000006678</c:v>
                </c:pt>
                <c:pt idx="3529">
                  <c:v>4.9331319999982952</c:v>
                </c:pt>
                <c:pt idx="3530">
                  <c:v>4.9345210000028601</c:v>
                </c:pt>
                <c:pt idx="3531">
                  <c:v>4.9359110000004875</c:v>
                </c:pt>
                <c:pt idx="3532">
                  <c:v>4.9372999999977765</c:v>
                </c:pt>
                <c:pt idx="3533">
                  <c:v>4.9386900000026799</c:v>
                </c:pt>
                <c:pt idx="3534">
                  <c:v>4.9400800000003073</c:v>
                </c:pt>
                <c:pt idx="3535">
                  <c:v>4.9414689999975963</c:v>
                </c:pt>
                <c:pt idx="3536">
                  <c:v>4.9428600000028382</c:v>
                </c:pt>
                <c:pt idx="3537">
                  <c:v>4.9442490000001271</c:v>
                </c:pt>
                <c:pt idx="3538">
                  <c:v>4.9456370000043535</c:v>
                </c:pt>
                <c:pt idx="3539">
                  <c:v>4.9470260000016424</c:v>
                </c:pt>
                <c:pt idx="3540">
                  <c:v>4.9484149999989313</c:v>
                </c:pt>
                <c:pt idx="3541">
                  <c:v>4.9498040000034962</c:v>
                </c:pt>
                <c:pt idx="3542">
                  <c:v>4.9511940000011236</c:v>
                </c:pt>
                <c:pt idx="3543">
                  <c:v>4.9525829999984126</c:v>
                </c:pt>
                <c:pt idx="3544">
                  <c:v>4.9539720000029774</c:v>
                </c:pt>
                <c:pt idx="3545">
                  <c:v>4.9553610000002664</c:v>
                </c:pt>
                <c:pt idx="3546">
                  <c:v>4.9567499999975553</c:v>
                </c:pt>
                <c:pt idx="3547">
                  <c:v>4.9581400000024587</c:v>
                </c:pt>
                <c:pt idx="3548">
                  <c:v>4.9595289999997476</c:v>
                </c:pt>
                <c:pt idx="3549">
                  <c:v>4.9609180000043125</c:v>
                </c:pt>
                <c:pt idx="3550">
                  <c:v>4.9623080000019399</c:v>
                </c:pt>
                <c:pt idx="3551">
                  <c:v>4.9636969999992289</c:v>
                </c:pt>
                <c:pt idx="3552">
                  <c:v>4.9650860000037937</c:v>
                </c:pt>
                <c:pt idx="3553">
                  <c:v>4.9664750000010827</c:v>
                </c:pt>
                <c:pt idx="3554">
                  <c:v>4.9678649999987101</c:v>
                </c:pt>
                <c:pt idx="3555">
                  <c:v>4.969254000003275</c:v>
                </c:pt>
                <c:pt idx="3556">
                  <c:v>4.9706430000005639</c:v>
                </c:pt>
                <c:pt idx="3557">
                  <c:v>4.9720319999978528</c:v>
                </c:pt>
                <c:pt idx="3558">
                  <c:v>4.9734220000027562</c:v>
                </c:pt>
                <c:pt idx="3559">
                  <c:v>4.9748110000000452</c:v>
                </c:pt>
                <c:pt idx="3560">
                  <c:v>4.9761999999973341</c:v>
                </c:pt>
                <c:pt idx="3561">
                  <c:v>4.9775900000022375</c:v>
                </c:pt>
                <c:pt idx="3562">
                  <c:v>4.9789789999995264</c:v>
                </c:pt>
                <c:pt idx="3563">
                  <c:v>4.9803680000040913</c:v>
                </c:pt>
                <c:pt idx="3564">
                  <c:v>4.9817570000013802</c:v>
                </c:pt>
                <c:pt idx="3565">
                  <c:v>4.9831469999990077</c:v>
                </c:pt>
                <c:pt idx="3566">
                  <c:v>4.9845360000035726</c:v>
                </c:pt>
                <c:pt idx="3567">
                  <c:v>4.9859250000008615</c:v>
                </c:pt>
                <c:pt idx="3568">
                  <c:v>4.9873139999981504</c:v>
                </c:pt>
                <c:pt idx="3569">
                  <c:v>4.9887040000030538</c:v>
                </c:pt>
                <c:pt idx="3570">
                  <c:v>4.9900930000003427</c:v>
                </c:pt>
                <c:pt idx="3571">
                  <c:v>4.9914819999976316</c:v>
                </c:pt>
                <c:pt idx="3572">
                  <c:v>4.9928720000025351</c:v>
                </c:pt>
                <c:pt idx="3573">
                  <c:v>4.994260999999824</c:v>
                </c:pt>
                <c:pt idx="3574">
                  <c:v>4.9956499999971129</c:v>
                </c:pt>
                <c:pt idx="3575">
                  <c:v>4.9970390000016778</c:v>
                </c:pt>
                <c:pt idx="3576">
                  <c:v>4.9984289999993052</c:v>
                </c:pt>
                <c:pt idx="3577">
                  <c:v>4.9998180000038701</c:v>
                </c:pt>
                <c:pt idx="3578">
                  <c:v>5.001207000001159</c:v>
                </c:pt>
                <c:pt idx="3579">
                  <c:v>5.002595999998448</c:v>
                </c:pt>
                <c:pt idx="3580">
                  <c:v>5.0039860000033514</c:v>
                </c:pt>
                <c:pt idx="3581">
                  <c:v>5.0053750000006403</c:v>
                </c:pt>
                <c:pt idx="3582">
                  <c:v>5.0067639999979292</c:v>
                </c:pt>
                <c:pt idx="3583">
                  <c:v>5.0081530000024941</c:v>
                </c:pt>
                <c:pt idx="3584">
                  <c:v>5.0095430000001215</c:v>
                </c:pt>
                <c:pt idx="3585">
                  <c:v>5.0109319999974105</c:v>
                </c:pt>
                <c:pt idx="3586">
                  <c:v>5.0123210000019753</c:v>
                </c:pt>
                <c:pt idx="3587">
                  <c:v>5.0137109999996028</c:v>
                </c:pt>
                <c:pt idx="3588">
                  <c:v>5.0151000000041677</c:v>
                </c:pt>
                <c:pt idx="3589">
                  <c:v>5.0164890000014566</c:v>
                </c:pt>
                <c:pt idx="3590">
                  <c:v>5.017878999999084</c:v>
                </c:pt>
                <c:pt idx="3591">
                  <c:v>5.0192680000036489</c:v>
                </c:pt>
                <c:pt idx="3592">
                  <c:v>5.0206570000009378</c:v>
                </c:pt>
                <c:pt idx="3593">
                  <c:v>5.0220459999982268</c:v>
                </c:pt>
                <c:pt idx="3594">
                  <c:v>5.0234360000031302</c:v>
                </c:pt>
                <c:pt idx="3595">
                  <c:v>5.0248250000004191</c:v>
                </c:pt>
                <c:pt idx="3596">
                  <c:v>5.026213999997708</c:v>
                </c:pt>
                <c:pt idx="3597">
                  <c:v>5.0276420000009239</c:v>
                </c:pt>
                <c:pt idx="3598">
                  <c:v>5.0290309999982128</c:v>
                </c:pt>
                <c:pt idx="3599">
                  <c:v>5.0304200000027777</c:v>
                </c:pt>
                <c:pt idx="3600">
                  <c:v>5.0318090000000666</c:v>
                </c:pt>
                <c:pt idx="3601">
                  <c:v>5.033198999997694</c:v>
                </c:pt>
                <c:pt idx="3602">
                  <c:v>5.0345880000022589</c:v>
                </c:pt>
                <c:pt idx="3603">
                  <c:v>5.0359769999995478</c:v>
                </c:pt>
                <c:pt idx="3604">
                  <c:v>5.0373660000041127</c:v>
                </c:pt>
                <c:pt idx="3605">
                  <c:v>5.0387560000017402</c:v>
                </c:pt>
                <c:pt idx="3606">
                  <c:v>5.0401449999990291</c:v>
                </c:pt>
                <c:pt idx="3607">
                  <c:v>5.041534000003594</c:v>
                </c:pt>
                <c:pt idx="3608">
                  <c:v>5.0429230000008829</c:v>
                </c:pt>
                <c:pt idx="3609">
                  <c:v>5.0443129999985103</c:v>
                </c:pt>
                <c:pt idx="3610">
                  <c:v>5.0457020000030752</c:v>
                </c:pt>
                <c:pt idx="3611">
                  <c:v>5.0470910000003641</c:v>
                </c:pt>
                <c:pt idx="3612">
                  <c:v>5.0484809999979916</c:v>
                </c:pt>
                <c:pt idx="3613">
                  <c:v>5.0498700000025565</c:v>
                </c:pt>
                <c:pt idx="3614">
                  <c:v>5.0512589999998454</c:v>
                </c:pt>
                <c:pt idx="3615">
                  <c:v>5.0526489999974729</c:v>
                </c:pt>
                <c:pt idx="3616">
                  <c:v>5.0540380000020377</c:v>
                </c:pt>
                <c:pt idx="3617">
                  <c:v>5.0554269999993267</c:v>
                </c:pt>
                <c:pt idx="3618">
                  <c:v>5.0568160000038915</c:v>
                </c:pt>
                <c:pt idx="3619">
                  <c:v>5.058206000001519</c:v>
                </c:pt>
                <c:pt idx="3620">
                  <c:v>5.0595949999988079</c:v>
                </c:pt>
                <c:pt idx="3621">
                  <c:v>5.0609840000033728</c:v>
                </c:pt>
                <c:pt idx="3622">
                  <c:v>5.0623730000006617</c:v>
                </c:pt>
                <c:pt idx="3623">
                  <c:v>5.0637629999982892</c:v>
                </c:pt>
                <c:pt idx="3624">
                  <c:v>5.065152000002854</c:v>
                </c:pt>
                <c:pt idx="3625">
                  <c:v>5.066541000000143</c:v>
                </c:pt>
                <c:pt idx="3626">
                  <c:v>5.0679309999977704</c:v>
                </c:pt>
                <c:pt idx="3627">
                  <c:v>5.0693200000023353</c:v>
                </c:pt>
                <c:pt idx="3628">
                  <c:v>5.0707089999996242</c:v>
                </c:pt>
                <c:pt idx="3629">
                  <c:v>5.0720980000041891</c:v>
                </c:pt>
                <c:pt idx="3630">
                  <c:v>5.0734880000018165</c:v>
                </c:pt>
                <c:pt idx="3631">
                  <c:v>5.0748769999991055</c:v>
                </c:pt>
                <c:pt idx="3632">
                  <c:v>5.0762660000036703</c:v>
                </c:pt>
                <c:pt idx="3633">
                  <c:v>5.0776560000012978</c:v>
                </c:pt>
                <c:pt idx="3634">
                  <c:v>5.0790449999985867</c:v>
                </c:pt>
                <c:pt idx="3635">
                  <c:v>5.0804340000031516</c:v>
                </c:pt>
                <c:pt idx="3636">
                  <c:v>5.0818230000004405</c:v>
                </c:pt>
                <c:pt idx="3637">
                  <c:v>5.083212999998068</c:v>
                </c:pt>
                <c:pt idx="3638">
                  <c:v>5.0846020000026328</c:v>
                </c:pt>
                <c:pt idx="3639">
                  <c:v>5.0859909999999218</c:v>
                </c:pt>
                <c:pt idx="3640">
                  <c:v>5.0873809999975492</c:v>
                </c:pt>
                <c:pt idx="3641">
                  <c:v>5.0887700000021141</c:v>
                </c:pt>
                <c:pt idx="3642">
                  <c:v>5.090158999999403</c:v>
                </c:pt>
                <c:pt idx="3643">
                  <c:v>5.0915490000043064</c:v>
                </c:pt>
                <c:pt idx="3644">
                  <c:v>5.0929380000015954</c:v>
                </c:pt>
                <c:pt idx="3645">
                  <c:v>5.0943269999988843</c:v>
                </c:pt>
                <c:pt idx="3646">
                  <c:v>5.0957160000034492</c:v>
                </c:pt>
                <c:pt idx="3647">
                  <c:v>5.0971060000010766</c:v>
                </c:pt>
                <c:pt idx="3648">
                  <c:v>5.0984949999983655</c:v>
                </c:pt>
                <c:pt idx="3649">
                  <c:v>5.0998840000029304</c:v>
                </c:pt>
                <c:pt idx="3650">
                  <c:v>5.1012740000005579</c:v>
                </c:pt>
                <c:pt idx="3651">
                  <c:v>5.1026629999978468</c:v>
                </c:pt>
                <c:pt idx="3652">
                  <c:v>5.1040520000024117</c:v>
                </c:pt>
                <c:pt idx="3653">
                  <c:v>5.1054409999997006</c:v>
                </c:pt>
                <c:pt idx="3654">
                  <c:v>5.106830999997328</c:v>
                </c:pt>
                <c:pt idx="3655">
                  <c:v>5.1082200000018929</c:v>
                </c:pt>
                <c:pt idx="3656">
                  <c:v>5.1096089999991818</c:v>
                </c:pt>
                <c:pt idx="3657">
                  <c:v>5.1109990000040852</c:v>
                </c:pt>
                <c:pt idx="3658">
                  <c:v>5.1123880000013742</c:v>
                </c:pt>
                <c:pt idx="3659">
                  <c:v>5.1137769999986631</c:v>
                </c:pt>
                <c:pt idx="3660">
                  <c:v>5.115166000003228</c:v>
                </c:pt>
                <c:pt idx="3661">
                  <c:v>5.1165560000008554</c:v>
                </c:pt>
                <c:pt idx="3662">
                  <c:v>5.1179449999981443</c:v>
                </c:pt>
                <c:pt idx="3663">
                  <c:v>5.1193340000027092</c:v>
                </c:pt>
                <c:pt idx="3664">
                  <c:v>5.1207229999999981</c:v>
                </c:pt>
                <c:pt idx="3665">
                  <c:v>5.1221129999976256</c:v>
                </c:pt>
                <c:pt idx="3666">
                  <c:v>5.1235020000021905</c:v>
                </c:pt>
                <c:pt idx="3667">
                  <c:v>5.1248909999994794</c:v>
                </c:pt>
                <c:pt idx="3668">
                  <c:v>5.1262809999971068</c:v>
                </c:pt>
                <c:pt idx="3669">
                  <c:v>5.1276700000016717</c:v>
                </c:pt>
                <c:pt idx="3670">
                  <c:v>5.1290589999989606</c:v>
                </c:pt>
                <c:pt idx="3671">
                  <c:v>5.1304480000035255</c:v>
                </c:pt>
                <c:pt idx="3672">
                  <c:v>5.131838000001153</c:v>
                </c:pt>
                <c:pt idx="3673">
                  <c:v>5.1332269999984419</c:v>
                </c:pt>
                <c:pt idx="3674">
                  <c:v>5.1346160000030068</c:v>
                </c:pt>
                <c:pt idx="3675">
                  <c:v>5.1360039999999572</c:v>
                </c:pt>
                <c:pt idx="3676">
                  <c:v>5.1373929999972461</c:v>
                </c:pt>
                <c:pt idx="3677">
                  <c:v>5.138782000001811</c:v>
                </c:pt>
                <c:pt idx="3678">
                  <c:v>5.1401709999990999</c:v>
                </c:pt>
                <c:pt idx="3679">
                  <c:v>5.1415600000036648</c:v>
                </c:pt>
                <c:pt idx="3680">
                  <c:v>5.1429500000012922</c:v>
                </c:pt>
                <c:pt idx="3681">
                  <c:v>5.1443389999985811</c:v>
                </c:pt>
                <c:pt idx="3682">
                  <c:v>5.145728000003146</c:v>
                </c:pt>
                <c:pt idx="3683">
                  <c:v>5.1471170000004349</c:v>
                </c:pt>
                <c:pt idx="3684">
                  <c:v>5.1485069999980624</c:v>
                </c:pt>
                <c:pt idx="3685">
                  <c:v>5.1498960000026273</c:v>
                </c:pt>
                <c:pt idx="3686">
                  <c:v>5.1512860000002547</c:v>
                </c:pt>
                <c:pt idx="3687">
                  <c:v>5.1526749999975436</c:v>
                </c:pt>
                <c:pt idx="3688">
                  <c:v>5.1540640000021085</c:v>
                </c:pt>
                <c:pt idx="3689">
                  <c:v>5.155453999999736</c:v>
                </c:pt>
                <c:pt idx="3690">
                  <c:v>5.1568430000043008</c:v>
                </c:pt>
                <c:pt idx="3691">
                  <c:v>5.1582320000015898</c:v>
                </c:pt>
                <c:pt idx="3692">
                  <c:v>5.1596209999988787</c:v>
                </c:pt>
                <c:pt idx="3693">
                  <c:v>5.1610110000037821</c:v>
                </c:pt>
                <c:pt idx="3694">
                  <c:v>5.162400000001071</c:v>
                </c:pt>
                <c:pt idx="3695">
                  <c:v>5.1637889999983599</c:v>
                </c:pt>
                <c:pt idx="3696">
                  <c:v>5.1651780000029248</c:v>
                </c:pt>
                <c:pt idx="3697">
                  <c:v>5.1665680000005523</c:v>
                </c:pt>
                <c:pt idx="3698">
                  <c:v>5.1679569999978412</c:v>
                </c:pt>
                <c:pt idx="3699">
                  <c:v>5.1693460000024061</c:v>
                </c:pt>
                <c:pt idx="3700">
                  <c:v>5.1707360000000335</c:v>
                </c:pt>
                <c:pt idx="3701">
                  <c:v>5.1721249999973224</c:v>
                </c:pt>
                <c:pt idx="3702">
                  <c:v>5.1735140000018873</c:v>
                </c:pt>
                <c:pt idx="3703">
                  <c:v>5.1749029999991762</c:v>
                </c:pt>
                <c:pt idx="3704">
                  <c:v>5.1762930000040797</c:v>
                </c:pt>
                <c:pt idx="3705">
                  <c:v>5.1776820000013686</c:v>
                </c:pt>
                <c:pt idx="3706">
                  <c:v>5.1790709999986575</c:v>
                </c:pt>
                <c:pt idx="3707">
                  <c:v>5.1804610000035609</c:v>
                </c:pt>
                <c:pt idx="3708">
                  <c:v>5.1818500000008498</c:v>
                </c:pt>
                <c:pt idx="3709">
                  <c:v>5.1832389999981388</c:v>
                </c:pt>
                <c:pt idx="3710">
                  <c:v>5.1846280000027036</c:v>
                </c:pt>
                <c:pt idx="3711">
                  <c:v>5.1860180000003311</c:v>
                </c:pt>
                <c:pt idx="3712">
                  <c:v>5.18740699999762</c:v>
                </c:pt>
                <c:pt idx="3713">
                  <c:v>5.1887960000021849</c:v>
                </c:pt>
                <c:pt idx="3714">
                  <c:v>5.1901859999998123</c:v>
                </c:pt>
                <c:pt idx="3715">
                  <c:v>5.1915749999971013</c:v>
                </c:pt>
                <c:pt idx="3716">
                  <c:v>5.1929640000016661</c:v>
                </c:pt>
                <c:pt idx="3717">
                  <c:v>5.1943529999989551</c:v>
                </c:pt>
                <c:pt idx="3718">
                  <c:v>5.1957430000038585</c:v>
                </c:pt>
                <c:pt idx="3719">
                  <c:v>5.1971320000011474</c:v>
                </c:pt>
                <c:pt idx="3720">
                  <c:v>5.1985209999984363</c:v>
                </c:pt>
                <c:pt idx="3721">
                  <c:v>5.1999100000030012</c:v>
                </c:pt>
                <c:pt idx="3722">
                  <c:v>5.2013000000006286</c:v>
                </c:pt>
                <c:pt idx="3723">
                  <c:v>5.2026889999979176</c:v>
                </c:pt>
                <c:pt idx="3724">
                  <c:v>5.2040780000024824</c:v>
                </c:pt>
                <c:pt idx="3725">
                  <c:v>5.2054680000001099</c:v>
                </c:pt>
                <c:pt idx="3726">
                  <c:v>5.2068569999973988</c:v>
                </c:pt>
                <c:pt idx="3727">
                  <c:v>5.2082460000019637</c:v>
                </c:pt>
                <c:pt idx="3728">
                  <c:v>5.2096349999992526</c:v>
                </c:pt>
                <c:pt idx="3729">
                  <c:v>5.211025000004156</c:v>
                </c:pt>
                <c:pt idx="3730">
                  <c:v>5.2124140000014449</c:v>
                </c:pt>
                <c:pt idx="3731">
                  <c:v>5.2138029999987339</c:v>
                </c:pt>
                <c:pt idx="3732">
                  <c:v>5.2151940000039758</c:v>
                </c:pt>
                <c:pt idx="3733">
                  <c:v>5.2165870000026189</c:v>
                </c:pt>
                <c:pt idx="3734">
                  <c:v>5.2179770000002463</c:v>
                </c:pt>
                <c:pt idx="3735">
                  <c:v>5.2193659999975353</c:v>
                </c:pt>
                <c:pt idx="3736">
                  <c:v>5.2207570000027772</c:v>
                </c:pt>
                <c:pt idx="3737">
                  <c:v>5.2221470000004047</c:v>
                </c:pt>
                <c:pt idx="3738">
                  <c:v>5.2235379999983707</c:v>
                </c:pt>
                <c:pt idx="3739">
                  <c:v>5.2249290000036126</c:v>
                </c:pt>
                <c:pt idx="3740">
                  <c:v>5.2263200000015786</c:v>
                </c:pt>
                <c:pt idx="3741">
                  <c:v>5.227709999999206</c:v>
                </c:pt>
                <c:pt idx="3742">
                  <c:v>5.2290990000037709</c:v>
                </c:pt>
                <c:pt idx="3743">
                  <c:v>5.2304880000010598</c:v>
                </c:pt>
                <c:pt idx="3744">
                  <c:v>5.2318779999986873</c:v>
                </c:pt>
                <c:pt idx="3745">
                  <c:v>5.2332670000032522</c:v>
                </c:pt>
                <c:pt idx="3746">
                  <c:v>5.2346560000005411</c:v>
                </c:pt>
                <c:pt idx="3747">
                  <c:v>5.2360459999981686</c:v>
                </c:pt>
                <c:pt idx="3748">
                  <c:v>5.2374350000027334</c:v>
                </c:pt>
                <c:pt idx="3749">
                  <c:v>5.2388240000000224</c:v>
                </c:pt>
                <c:pt idx="3750">
                  <c:v>5.2402129999973113</c:v>
                </c:pt>
                <c:pt idx="3751">
                  <c:v>5.2416030000022147</c:v>
                </c:pt>
                <c:pt idx="3752">
                  <c:v>5.2429929999998421</c:v>
                </c:pt>
                <c:pt idx="3753">
                  <c:v>5.2443819999971311</c:v>
                </c:pt>
                <c:pt idx="3754">
                  <c:v>5.2457710000016959</c:v>
                </c:pt>
                <c:pt idx="3755">
                  <c:v>5.2471609999993234</c:v>
                </c:pt>
                <c:pt idx="3756">
                  <c:v>5.2485500000038883</c:v>
                </c:pt>
                <c:pt idx="3757">
                  <c:v>5.2499390000011772</c:v>
                </c:pt>
                <c:pt idx="3758">
                  <c:v>5.2513289999988046</c:v>
                </c:pt>
                <c:pt idx="3759">
                  <c:v>5.2527180000033695</c:v>
                </c:pt>
                <c:pt idx="3760">
                  <c:v>5.2541070000006584</c:v>
                </c:pt>
                <c:pt idx="3761">
                  <c:v>5.2554969999982859</c:v>
                </c:pt>
                <c:pt idx="3762">
                  <c:v>5.2568860000028508</c:v>
                </c:pt>
                <c:pt idx="3763">
                  <c:v>5.2582750000001397</c:v>
                </c:pt>
                <c:pt idx="3764">
                  <c:v>5.2596639999974286</c:v>
                </c:pt>
                <c:pt idx="3765">
                  <c:v>5.261054000002332</c:v>
                </c:pt>
                <c:pt idx="3766">
                  <c:v>5.262442999999621</c:v>
                </c:pt>
                <c:pt idx="3767">
                  <c:v>5.2638320000041858</c:v>
                </c:pt>
                <c:pt idx="3768">
                  <c:v>5.2652220000018133</c:v>
                </c:pt>
                <c:pt idx="3769">
                  <c:v>5.2666109999991022</c:v>
                </c:pt>
                <c:pt idx="3770">
                  <c:v>5.2680000000036671</c:v>
                </c:pt>
                <c:pt idx="3771">
                  <c:v>5.2693900000012945</c:v>
                </c:pt>
                <c:pt idx="3772">
                  <c:v>5.2707789999985835</c:v>
                </c:pt>
                <c:pt idx="3773">
                  <c:v>5.2721680000031483</c:v>
                </c:pt>
                <c:pt idx="3774">
                  <c:v>5.2735570000004373</c:v>
                </c:pt>
                <c:pt idx="3775">
                  <c:v>5.2749469999980647</c:v>
                </c:pt>
                <c:pt idx="3776">
                  <c:v>5.2763360000026296</c:v>
                </c:pt>
                <c:pt idx="3777">
                  <c:v>5.2777249999999185</c:v>
                </c:pt>
                <c:pt idx="3778">
                  <c:v>5.2791139999972074</c:v>
                </c:pt>
                <c:pt idx="3779">
                  <c:v>5.2805040000021108</c:v>
                </c:pt>
                <c:pt idx="3780">
                  <c:v>5.2818929999993998</c:v>
                </c:pt>
                <c:pt idx="3781">
                  <c:v>5.2832820000039646</c:v>
                </c:pt>
                <c:pt idx="3782">
                  <c:v>5.2846710000012536</c:v>
                </c:pt>
                <c:pt idx="3783">
                  <c:v>5.286060999998881</c:v>
                </c:pt>
                <c:pt idx="3784">
                  <c:v>5.2874500000034459</c:v>
                </c:pt>
                <c:pt idx="3785">
                  <c:v>5.2888390000007348</c:v>
                </c:pt>
                <c:pt idx="3786">
                  <c:v>5.2902289999983623</c:v>
                </c:pt>
                <c:pt idx="3787">
                  <c:v>5.2916180000029271</c:v>
                </c:pt>
                <c:pt idx="3788">
                  <c:v>5.2930070000002161</c:v>
                </c:pt>
                <c:pt idx="3789">
                  <c:v>5.294395999997505</c:v>
                </c:pt>
                <c:pt idx="3790">
                  <c:v>5.2957860000024084</c:v>
                </c:pt>
                <c:pt idx="3791">
                  <c:v>5.2971749999996973</c:v>
                </c:pt>
                <c:pt idx="3792">
                  <c:v>5.2985640000042622</c:v>
                </c:pt>
                <c:pt idx="3793">
                  <c:v>5.2999530000015511</c:v>
                </c:pt>
                <c:pt idx="3794">
                  <c:v>5.3013429999991786</c:v>
                </c:pt>
                <c:pt idx="3795">
                  <c:v>5.302733000004082</c:v>
                </c:pt>
                <c:pt idx="3796">
                  <c:v>5.3041230000017094</c:v>
                </c:pt>
                <c:pt idx="3797">
                  <c:v>5.3055129999993369</c:v>
                </c:pt>
                <c:pt idx="3798">
                  <c:v>5.3069039999973029</c:v>
                </c:pt>
                <c:pt idx="3799">
                  <c:v>5.3082930000018678</c:v>
                </c:pt>
                <c:pt idx="3800">
                  <c:v>5.3096839999998338</c:v>
                </c:pt>
                <c:pt idx="3801">
                  <c:v>5.3110739999974612</c:v>
                </c:pt>
                <c:pt idx="3802">
                  <c:v>5.3124630000020261</c:v>
                </c:pt>
                <c:pt idx="3803">
                  <c:v>5.3138529999996535</c:v>
                </c:pt>
                <c:pt idx="3804">
                  <c:v>5.3152420000042184</c:v>
                </c:pt>
                <c:pt idx="3805">
                  <c:v>5.3166320000018459</c:v>
                </c:pt>
                <c:pt idx="3806">
                  <c:v>5.3180219999994733</c:v>
                </c:pt>
                <c:pt idx="3807">
                  <c:v>5.3194129999974393</c:v>
                </c:pt>
                <c:pt idx="3808">
                  <c:v>5.3208020000020042</c:v>
                </c:pt>
                <c:pt idx="3809">
                  <c:v>5.3221919999996317</c:v>
                </c:pt>
                <c:pt idx="3810">
                  <c:v>5.3235810000041965</c:v>
                </c:pt>
                <c:pt idx="3811">
                  <c:v>5.3249700000014855</c:v>
                </c:pt>
                <c:pt idx="3812">
                  <c:v>5.3263589999987744</c:v>
                </c:pt>
                <c:pt idx="3813">
                  <c:v>5.3277480000033393</c:v>
                </c:pt>
                <c:pt idx="3814">
                  <c:v>5.3291390000013052</c:v>
                </c:pt>
                <c:pt idx="3815">
                  <c:v>5.3305289999989327</c:v>
                </c:pt>
                <c:pt idx="3816">
                  <c:v>5.3319180000034976</c:v>
                </c:pt>
                <c:pt idx="3817">
                  <c:v>5.3333070000007865</c:v>
                </c:pt>
                <c:pt idx="3818">
                  <c:v>5.334696999998414</c:v>
                </c:pt>
                <c:pt idx="3819">
                  <c:v>5.3360860000029788</c:v>
                </c:pt>
                <c:pt idx="3820">
                  <c:v>5.3374750000002678</c:v>
                </c:pt>
                <c:pt idx="3821">
                  <c:v>5.3388649999978952</c:v>
                </c:pt>
                <c:pt idx="3822">
                  <c:v>5.3402550000027986</c:v>
                </c:pt>
                <c:pt idx="3823">
                  <c:v>5.3416440000000875</c:v>
                </c:pt>
                <c:pt idx="3824">
                  <c:v>5.343033999997715</c:v>
                </c:pt>
                <c:pt idx="3825">
                  <c:v>5.3444240000026184</c:v>
                </c:pt>
                <c:pt idx="3826">
                  <c:v>5.3458140000002459</c:v>
                </c:pt>
                <c:pt idx="3827">
                  <c:v>5.3472029999975348</c:v>
                </c:pt>
                <c:pt idx="3828">
                  <c:v>5.3485930000024382</c:v>
                </c:pt>
                <c:pt idx="3829">
                  <c:v>5.3499819999997271</c:v>
                </c:pt>
                <c:pt idx="3830">
                  <c:v>5.3513719999973546</c:v>
                </c:pt>
                <c:pt idx="3831">
                  <c:v>5.3527610000019195</c:v>
                </c:pt>
                <c:pt idx="3832">
                  <c:v>5.3541499999992084</c:v>
                </c:pt>
                <c:pt idx="3833">
                  <c:v>5.3555390000037733</c:v>
                </c:pt>
                <c:pt idx="3834">
                  <c:v>5.3569290000014007</c:v>
                </c:pt>
                <c:pt idx="3835">
                  <c:v>5.3583179999986896</c:v>
                </c:pt>
                <c:pt idx="3836">
                  <c:v>5.3597070000032545</c:v>
                </c:pt>
                <c:pt idx="3837">
                  <c:v>5.3610960000005434</c:v>
                </c:pt>
                <c:pt idx="3838">
                  <c:v>5.3624859999981709</c:v>
                </c:pt>
                <c:pt idx="3839">
                  <c:v>5.3638750000027358</c:v>
                </c:pt>
                <c:pt idx="3840">
                  <c:v>5.3652640000000247</c:v>
                </c:pt>
                <c:pt idx="3841">
                  <c:v>5.3666539999976521</c:v>
                </c:pt>
                <c:pt idx="3842">
                  <c:v>5.368043000002217</c:v>
                </c:pt>
                <c:pt idx="3843">
                  <c:v>5.3694319999995059</c:v>
                </c:pt>
                <c:pt idx="3844">
                  <c:v>5.3708210000040708</c:v>
                </c:pt>
                <c:pt idx="3845">
                  <c:v>5.3722110000016983</c:v>
                </c:pt>
                <c:pt idx="3846">
                  <c:v>5.3735999999989872</c:v>
                </c:pt>
                <c:pt idx="3847">
                  <c:v>5.3749890000035521</c:v>
                </c:pt>
                <c:pt idx="3848">
                  <c:v>5.3763790000011795</c:v>
                </c:pt>
                <c:pt idx="3849">
                  <c:v>5.3777679999984684</c:v>
                </c:pt>
                <c:pt idx="3850">
                  <c:v>5.3791600000040489</c:v>
                </c:pt>
                <c:pt idx="3851">
                  <c:v>5.3805500000016764</c:v>
                </c:pt>
                <c:pt idx="3852">
                  <c:v>5.3819399999993038</c:v>
                </c:pt>
                <c:pt idx="3853">
                  <c:v>5.3833290000038687</c:v>
                </c:pt>
                <c:pt idx="3854">
                  <c:v>5.3847180000011576</c:v>
                </c:pt>
                <c:pt idx="3855">
                  <c:v>5.3861069999984466</c:v>
                </c:pt>
                <c:pt idx="3856">
                  <c:v>5.38749700000335</c:v>
                </c:pt>
                <c:pt idx="3857">
                  <c:v>5.3888860000006389</c:v>
                </c:pt>
                <c:pt idx="3858">
                  <c:v>5.3902749999979278</c:v>
                </c:pt>
                <c:pt idx="3859">
                  <c:v>5.3916650000028312</c:v>
                </c:pt>
                <c:pt idx="3860">
                  <c:v>5.3930540000001201</c:v>
                </c:pt>
                <c:pt idx="3861">
                  <c:v>5.3944429999974091</c:v>
                </c:pt>
                <c:pt idx="3862">
                  <c:v>5.3958330000023125</c:v>
                </c:pt>
                <c:pt idx="3863">
                  <c:v>5.3972219999996014</c:v>
                </c:pt>
                <c:pt idx="3864">
                  <c:v>5.3986110000041663</c:v>
                </c:pt>
                <c:pt idx="3865">
                  <c:v>5.4000000000014552</c:v>
                </c:pt>
                <c:pt idx="3866">
                  <c:v>5.4013889999987441</c:v>
                </c:pt>
                <c:pt idx="3867">
                  <c:v>5.4027790000036475</c:v>
                </c:pt>
                <c:pt idx="3868">
                  <c:v>5.4041680000009364</c:v>
                </c:pt>
                <c:pt idx="3869">
                  <c:v>5.4055569999982254</c:v>
                </c:pt>
                <c:pt idx="3870">
                  <c:v>5.4069470000031288</c:v>
                </c:pt>
                <c:pt idx="3871">
                  <c:v>5.4083360000004177</c:v>
                </c:pt>
                <c:pt idx="3872">
                  <c:v>5.4097249999977066</c:v>
                </c:pt>
                <c:pt idx="3873">
                  <c:v>5.4111140000022715</c:v>
                </c:pt>
                <c:pt idx="3874">
                  <c:v>5.412503999999899</c:v>
                </c:pt>
                <c:pt idx="3875">
                  <c:v>5.4138929999971879</c:v>
                </c:pt>
                <c:pt idx="3876">
                  <c:v>5.4152820000017527</c:v>
                </c:pt>
                <c:pt idx="3877">
                  <c:v>5.4166719999993802</c:v>
                </c:pt>
                <c:pt idx="3878">
                  <c:v>5.4180610000039451</c:v>
                </c:pt>
                <c:pt idx="3879">
                  <c:v>5.419450000001234</c:v>
                </c:pt>
                <c:pt idx="3880">
                  <c:v>5.4208399999988615</c:v>
                </c:pt>
                <c:pt idx="3881">
                  <c:v>5.4222290000034263</c:v>
                </c:pt>
                <c:pt idx="3882">
                  <c:v>5.4236180000007153</c:v>
                </c:pt>
                <c:pt idx="3883">
                  <c:v>5.4250079999983427</c:v>
                </c:pt>
                <c:pt idx="3884">
                  <c:v>5.4263970000029076</c:v>
                </c:pt>
                <c:pt idx="3885">
                  <c:v>5.4277860000001965</c:v>
                </c:pt>
                <c:pt idx="3886">
                  <c:v>5.4291749999974854</c:v>
                </c:pt>
                <c:pt idx="3887">
                  <c:v>5.4305640000020503</c:v>
                </c:pt>
                <c:pt idx="3888">
                  <c:v>5.4319539999996778</c:v>
                </c:pt>
                <c:pt idx="3889">
                  <c:v>5.4333430000042426</c:v>
                </c:pt>
                <c:pt idx="3890">
                  <c:v>5.4347320000015316</c:v>
                </c:pt>
                <c:pt idx="3891">
                  <c:v>5.436121999999159</c:v>
                </c:pt>
                <c:pt idx="3892">
                  <c:v>5.4375110000037239</c:v>
                </c:pt>
                <c:pt idx="3893">
                  <c:v>5.4389000000010128</c:v>
                </c:pt>
                <c:pt idx="3894">
                  <c:v>5.4402899999986403</c:v>
                </c:pt>
                <c:pt idx="3895">
                  <c:v>5.4416790000032051</c:v>
                </c:pt>
                <c:pt idx="3896">
                  <c:v>5.4430680000004941</c:v>
                </c:pt>
                <c:pt idx="3897">
                  <c:v>5.444456999997783</c:v>
                </c:pt>
                <c:pt idx="3898">
                  <c:v>5.4458470000026864</c:v>
                </c:pt>
                <c:pt idx="3899">
                  <c:v>5.4472359999999753</c:v>
                </c:pt>
                <c:pt idx="3900">
                  <c:v>5.4486249999972642</c:v>
                </c:pt>
                <c:pt idx="3901">
                  <c:v>5.4500150000021677</c:v>
                </c:pt>
                <c:pt idx="3902">
                  <c:v>5.4514039999994566</c:v>
                </c:pt>
                <c:pt idx="3903">
                  <c:v>5.4527930000040215</c:v>
                </c:pt>
                <c:pt idx="3904">
                  <c:v>5.4541820000013104</c:v>
                </c:pt>
                <c:pt idx="3905">
                  <c:v>5.4555719999989378</c:v>
                </c:pt>
                <c:pt idx="3906">
                  <c:v>5.4569610000035027</c:v>
                </c:pt>
                <c:pt idx="3907">
                  <c:v>5.4583500000007916</c:v>
                </c:pt>
                <c:pt idx="3908">
                  <c:v>5.4597389999980805</c:v>
                </c:pt>
                <c:pt idx="3909">
                  <c:v>5.461129000002984</c:v>
                </c:pt>
                <c:pt idx="3910">
                  <c:v>5.4625180000002729</c:v>
                </c:pt>
                <c:pt idx="3911">
                  <c:v>5.4639069999975618</c:v>
                </c:pt>
                <c:pt idx="3912">
                  <c:v>5.4652960000021267</c:v>
                </c:pt>
                <c:pt idx="3913">
                  <c:v>5.4666859999997541</c:v>
                </c:pt>
                <c:pt idx="3914">
                  <c:v>5.468075000004319</c:v>
                </c:pt>
                <c:pt idx="3915">
                  <c:v>5.4694640000016079</c:v>
                </c:pt>
                <c:pt idx="3916">
                  <c:v>5.4708539999992354</c:v>
                </c:pt>
                <c:pt idx="3917">
                  <c:v>5.4722430000038003</c:v>
                </c:pt>
                <c:pt idx="3918">
                  <c:v>5.4736320000010892</c:v>
                </c:pt>
                <c:pt idx="3919">
                  <c:v>5.4750209999983781</c:v>
                </c:pt>
                <c:pt idx="3920">
                  <c:v>5.4764110000032815</c:v>
                </c:pt>
                <c:pt idx="3921">
                  <c:v>5.4778000000005704</c:v>
                </c:pt>
                <c:pt idx="3922">
                  <c:v>5.4791889999978594</c:v>
                </c:pt>
                <c:pt idx="3923">
                  <c:v>5.4805780000024242</c:v>
                </c:pt>
                <c:pt idx="3924">
                  <c:v>5.4819680000000517</c:v>
                </c:pt>
                <c:pt idx="3925">
                  <c:v>5.4833569999973406</c:v>
                </c:pt>
                <c:pt idx="3926">
                  <c:v>5.4847460000019055</c:v>
                </c:pt>
                <c:pt idx="3927">
                  <c:v>5.4861359999995329</c:v>
                </c:pt>
                <c:pt idx="3928">
                  <c:v>5.4875259999971604</c:v>
                </c:pt>
                <c:pt idx="3929">
                  <c:v>5.4889170000024023</c:v>
                </c:pt>
                <c:pt idx="3930">
                  <c:v>5.4903059999996913</c:v>
                </c:pt>
                <c:pt idx="3931">
                  <c:v>5.4916950000042561</c:v>
                </c:pt>
                <c:pt idx="3932">
                  <c:v>5.4930840000015451</c:v>
                </c:pt>
                <c:pt idx="3933">
                  <c:v>5.4944739999991725</c:v>
                </c:pt>
                <c:pt idx="3934">
                  <c:v>5.4958630000037374</c:v>
                </c:pt>
                <c:pt idx="3935">
                  <c:v>5.4972520000010263</c:v>
                </c:pt>
                <c:pt idx="3936">
                  <c:v>5.4986419999986538</c:v>
                </c:pt>
                <c:pt idx="3937">
                  <c:v>5.5000310000032187</c:v>
                </c:pt>
                <c:pt idx="3938">
                  <c:v>5.5014210000008461</c:v>
                </c:pt>
                <c:pt idx="3939">
                  <c:v>5.502809999998135</c:v>
                </c:pt>
                <c:pt idx="3940">
                  <c:v>5.5041990000026999</c:v>
                </c:pt>
                <c:pt idx="3941">
                  <c:v>5.5055890000003274</c:v>
                </c:pt>
                <c:pt idx="3942">
                  <c:v>5.5069779999976163</c:v>
                </c:pt>
                <c:pt idx="3943">
                  <c:v>5.5083670000021812</c:v>
                </c:pt>
                <c:pt idx="3944">
                  <c:v>5.5097569999998086</c:v>
                </c:pt>
                <c:pt idx="3945">
                  <c:v>5.5111459999970975</c:v>
                </c:pt>
                <c:pt idx="3946">
                  <c:v>5.5125360000020009</c:v>
                </c:pt>
                <c:pt idx="3947">
                  <c:v>5.5139239999989513</c:v>
                </c:pt>
                <c:pt idx="3948">
                  <c:v>5.5153130000035162</c:v>
                </c:pt>
                <c:pt idx="3949">
                  <c:v>5.5167020000008051</c:v>
                </c:pt>
                <c:pt idx="3950">
                  <c:v>5.518090999998094</c:v>
                </c:pt>
                <c:pt idx="3951">
                  <c:v>5.5194800000026589</c:v>
                </c:pt>
                <c:pt idx="3952">
                  <c:v>5.5208689999999478</c:v>
                </c:pt>
                <c:pt idx="3953">
                  <c:v>5.5222579999972368</c:v>
                </c:pt>
                <c:pt idx="3954">
                  <c:v>5.5236480000021402</c:v>
                </c:pt>
                <c:pt idx="3955">
                  <c:v>5.5250369999994291</c:v>
                </c:pt>
                <c:pt idx="3956">
                  <c:v>5.526426000003994</c:v>
                </c:pt>
                <c:pt idx="3957">
                  <c:v>5.5278150000012829</c:v>
                </c:pt>
                <c:pt idx="3958">
                  <c:v>5.5292049999989104</c:v>
                </c:pt>
                <c:pt idx="3959">
                  <c:v>5.5305940000034752</c:v>
                </c:pt>
                <c:pt idx="3960">
                  <c:v>5.5319830000007642</c:v>
                </c:pt>
                <c:pt idx="3961">
                  <c:v>5.5333719999980531</c:v>
                </c:pt>
                <c:pt idx="3962">
                  <c:v>5.5347620000029565</c:v>
                </c:pt>
                <c:pt idx="3963">
                  <c:v>5.5361510000002454</c:v>
                </c:pt>
                <c:pt idx="3964">
                  <c:v>5.5375399999975343</c:v>
                </c:pt>
                <c:pt idx="3965">
                  <c:v>5.5389300000024377</c:v>
                </c:pt>
                <c:pt idx="3966">
                  <c:v>5.5403189999997267</c:v>
                </c:pt>
                <c:pt idx="3967">
                  <c:v>5.5417080000042915</c:v>
                </c:pt>
                <c:pt idx="3968">
                  <c:v>5.5430970000015805</c:v>
                </c:pt>
                <c:pt idx="3969">
                  <c:v>5.5444869999992079</c:v>
                </c:pt>
                <c:pt idx="3970">
                  <c:v>5.5458760000037728</c:v>
                </c:pt>
                <c:pt idx="3971">
                  <c:v>5.5472660000014002</c:v>
                </c:pt>
                <c:pt idx="3972">
                  <c:v>5.5486549999986892</c:v>
                </c:pt>
                <c:pt idx="3973">
                  <c:v>5.550044000003254</c:v>
                </c:pt>
                <c:pt idx="3974">
                  <c:v>5.55143500000122</c:v>
                </c:pt>
                <c:pt idx="3975">
                  <c:v>5.552823999998509</c:v>
                </c:pt>
                <c:pt idx="3976">
                  <c:v>5.5542150000037509</c:v>
                </c:pt>
                <c:pt idx="3977">
                  <c:v>5.5556040000010398</c:v>
                </c:pt>
                <c:pt idx="3978">
                  <c:v>5.5569929999983287</c:v>
                </c:pt>
                <c:pt idx="3979">
                  <c:v>5.5583820000028936</c:v>
                </c:pt>
                <c:pt idx="3980">
                  <c:v>5.5597720000005211</c:v>
                </c:pt>
                <c:pt idx="3981">
                  <c:v>5.56116099999781</c:v>
                </c:pt>
                <c:pt idx="3982">
                  <c:v>5.5625500000023749</c:v>
                </c:pt>
                <c:pt idx="3983">
                  <c:v>5.5639400000000023</c:v>
                </c:pt>
                <c:pt idx="3984">
                  <c:v>5.5653289999972912</c:v>
                </c:pt>
                <c:pt idx="3985">
                  <c:v>5.5667180000018561</c:v>
                </c:pt>
                <c:pt idx="3986">
                  <c:v>5.568106999999145</c:v>
                </c:pt>
                <c:pt idx="3987">
                  <c:v>5.5694970000040485</c:v>
                </c:pt>
                <c:pt idx="3988">
                  <c:v>5.5708860000013374</c:v>
                </c:pt>
                <c:pt idx="3989">
                  <c:v>5.5722749999986263</c:v>
                </c:pt>
                <c:pt idx="3990">
                  <c:v>5.5736640000031912</c:v>
                </c:pt>
                <c:pt idx="3991">
                  <c:v>5.5750540000008186</c:v>
                </c:pt>
                <c:pt idx="3992">
                  <c:v>5.5764429999981076</c:v>
                </c:pt>
                <c:pt idx="3993">
                  <c:v>5.5778320000026724</c:v>
                </c:pt>
                <c:pt idx="3994">
                  <c:v>5.5792209999999614</c:v>
                </c:pt>
                <c:pt idx="3995">
                  <c:v>5.5806109999975888</c:v>
                </c:pt>
                <c:pt idx="3996">
                  <c:v>5.5820000000021537</c:v>
                </c:pt>
                <c:pt idx="3997">
                  <c:v>5.5833889999994426</c:v>
                </c:pt>
                <c:pt idx="3998">
                  <c:v>5.584779000004346</c:v>
                </c:pt>
                <c:pt idx="3999">
                  <c:v>5.5861680000016349</c:v>
                </c:pt>
                <c:pt idx="4000">
                  <c:v>5.5875579999992624</c:v>
                </c:pt>
                <c:pt idx="4001">
                  <c:v>5.5889470000038273</c:v>
                </c:pt>
                <c:pt idx="4002">
                  <c:v>5.5903360000011162</c:v>
                </c:pt>
                <c:pt idx="4003">
                  <c:v>5.5917259999987436</c:v>
                </c:pt>
                <c:pt idx="4004">
                  <c:v>5.5931150000033085</c:v>
                </c:pt>
                <c:pt idx="4005">
                  <c:v>5.5945040000005974</c:v>
                </c:pt>
                <c:pt idx="4006">
                  <c:v>5.5958929999978864</c:v>
                </c:pt>
                <c:pt idx="4007">
                  <c:v>5.5972830000027898</c:v>
                </c:pt>
                <c:pt idx="4008">
                  <c:v>5.5986720000000787</c:v>
                </c:pt>
                <c:pt idx="4009">
                  <c:v>5.6000609999973676</c:v>
                </c:pt>
                <c:pt idx="4010">
                  <c:v>5.6014500000019325</c:v>
                </c:pt>
                <c:pt idx="4011">
                  <c:v>5.60283999999956</c:v>
                </c:pt>
                <c:pt idx="4012">
                  <c:v>5.6042290000041248</c:v>
                </c:pt>
                <c:pt idx="4013">
                  <c:v>5.6056180000014137</c:v>
                </c:pt>
                <c:pt idx="4014">
                  <c:v>5.6070079999990412</c:v>
                </c:pt>
                <c:pt idx="4015">
                  <c:v>5.6083970000036061</c:v>
                </c:pt>
                <c:pt idx="4016">
                  <c:v>5.609786000000895</c:v>
                </c:pt>
                <c:pt idx="4017">
                  <c:v>5.6111749999981839</c:v>
                </c:pt>
                <c:pt idx="4018">
                  <c:v>5.6125650000030873</c:v>
                </c:pt>
                <c:pt idx="4019">
                  <c:v>5.6139540000003763</c:v>
                </c:pt>
                <c:pt idx="4020">
                  <c:v>5.6153429999976652</c:v>
                </c:pt>
                <c:pt idx="4021">
                  <c:v>5.6167320000022301</c:v>
                </c:pt>
                <c:pt idx="4022">
                  <c:v>5.6181219999998575</c:v>
                </c:pt>
                <c:pt idx="4023">
                  <c:v>5.6195109999971464</c:v>
                </c:pt>
                <c:pt idx="4024">
                  <c:v>5.6209000000017113</c:v>
                </c:pt>
                <c:pt idx="4025">
                  <c:v>5.6222889999990002</c:v>
                </c:pt>
                <c:pt idx="4026">
                  <c:v>5.6236790000039036</c:v>
                </c:pt>
                <c:pt idx="4027">
                  <c:v>5.6250680000011926</c:v>
                </c:pt>
                <c:pt idx="4028">
                  <c:v>5.6264569999984815</c:v>
                </c:pt>
                <c:pt idx="4029">
                  <c:v>5.6278470000033849</c:v>
                </c:pt>
                <c:pt idx="4030">
                  <c:v>5.6292360000006738</c:v>
                </c:pt>
                <c:pt idx="4031">
                  <c:v>5.6306249999979627</c:v>
                </c:pt>
                <c:pt idx="4032">
                  <c:v>5.6320140000025276</c:v>
                </c:pt>
                <c:pt idx="4033">
                  <c:v>5.6334040000001551</c:v>
                </c:pt>
                <c:pt idx="4034">
                  <c:v>5.634792999997444</c:v>
                </c:pt>
                <c:pt idx="4035">
                  <c:v>5.6361820000020089</c:v>
                </c:pt>
                <c:pt idx="4036">
                  <c:v>5.6375709999992978</c:v>
                </c:pt>
                <c:pt idx="4037">
                  <c:v>5.6389610000042012</c:v>
                </c:pt>
                <c:pt idx="4038">
                  <c:v>5.6403500000014901</c:v>
                </c:pt>
                <c:pt idx="4039">
                  <c:v>5.641738999998779</c:v>
                </c:pt>
                <c:pt idx="4040">
                  <c:v>5.6431290000036824</c:v>
                </c:pt>
                <c:pt idx="4041">
                  <c:v>5.6445180000009714</c:v>
                </c:pt>
                <c:pt idx="4042">
                  <c:v>5.6459069999982603</c:v>
                </c:pt>
                <c:pt idx="4043">
                  <c:v>5.6472960000028252</c:v>
                </c:pt>
                <c:pt idx="4044">
                  <c:v>5.6486860000004526</c:v>
                </c:pt>
                <c:pt idx="4045">
                  <c:v>5.6500749999977415</c:v>
                </c:pt>
                <c:pt idx="4046">
                  <c:v>5.6514640000023064</c:v>
                </c:pt>
                <c:pt idx="4047">
                  <c:v>5.6528539999999339</c:v>
                </c:pt>
                <c:pt idx="4048">
                  <c:v>5.6542429999972228</c:v>
                </c:pt>
                <c:pt idx="4049">
                  <c:v>5.6556320000017877</c:v>
                </c:pt>
                <c:pt idx="4050">
                  <c:v>5.6570209999990766</c:v>
                </c:pt>
                <c:pt idx="4051">
                  <c:v>5.65841100000398</c:v>
                </c:pt>
                <c:pt idx="4052">
                  <c:v>5.6598000000012689</c:v>
                </c:pt>
                <c:pt idx="4053">
                  <c:v>5.6611889999985578</c:v>
                </c:pt>
                <c:pt idx="4054">
                  <c:v>5.6625780000031227</c:v>
                </c:pt>
                <c:pt idx="4055">
                  <c:v>5.6639680000007502</c:v>
                </c:pt>
                <c:pt idx="4056">
                  <c:v>5.6653569999980391</c:v>
                </c:pt>
                <c:pt idx="4057">
                  <c:v>5.666746000002604</c:v>
                </c:pt>
                <c:pt idx="4058">
                  <c:v>5.6681349999998929</c:v>
                </c:pt>
                <c:pt idx="4059">
                  <c:v>5.6695249999975204</c:v>
                </c:pt>
                <c:pt idx="4060">
                  <c:v>5.6709140000020852</c:v>
                </c:pt>
                <c:pt idx="4061">
                  <c:v>5.6723029999993742</c:v>
                </c:pt>
                <c:pt idx="4062">
                  <c:v>5.673692000003939</c:v>
                </c:pt>
                <c:pt idx="4063">
                  <c:v>5.6750820000015665</c:v>
                </c:pt>
                <c:pt idx="4064">
                  <c:v>5.6764709999988554</c:v>
                </c:pt>
                <c:pt idx="4065">
                  <c:v>5.6778600000034203</c:v>
                </c:pt>
                <c:pt idx="4066">
                  <c:v>5.6792500000010477</c:v>
                </c:pt>
                <c:pt idx="4067">
                  <c:v>5.6806389999983367</c:v>
                </c:pt>
                <c:pt idx="4068">
                  <c:v>5.6820280000029015</c:v>
                </c:pt>
                <c:pt idx="4069">
                  <c:v>5.6834170000001905</c:v>
                </c:pt>
                <c:pt idx="4070">
                  <c:v>5.6848069999978179</c:v>
                </c:pt>
                <c:pt idx="4071">
                  <c:v>5.6861960000023828</c:v>
                </c:pt>
                <c:pt idx="4072">
                  <c:v>5.6875849999996717</c:v>
                </c:pt>
                <c:pt idx="4073">
                  <c:v>5.6889749999972992</c:v>
                </c:pt>
                <c:pt idx="4074">
                  <c:v>5.690364000001864</c:v>
                </c:pt>
                <c:pt idx="4075">
                  <c:v>5.691752999999153</c:v>
                </c:pt>
                <c:pt idx="4076">
                  <c:v>5.6931420000037178</c:v>
                </c:pt>
                <c:pt idx="4077">
                  <c:v>5.6945320000013453</c:v>
                </c:pt>
                <c:pt idx="4078">
                  <c:v>5.6959209999986342</c:v>
                </c:pt>
                <c:pt idx="4079">
                  <c:v>5.6973100000031991</c:v>
                </c:pt>
                <c:pt idx="4080">
                  <c:v>5.698699000000488</c:v>
                </c:pt>
                <c:pt idx="4081">
                  <c:v>5.7000889999981155</c:v>
                </c:pt>
                <c:pt idx="4082">
                  <c:v>5.7014780000026803</c:v>
                </c:pt>
                <c:pt idx="4083">
                  <c:v>5.7028669999999693</c:v>
                </c:pt>
                <c:pt idx="4084">
                  <c:v>5.7042559999972582</c:v>
                </c:pt>
                <c:pt idx="4085">
                  <c:v>5.7056440000014845</c:v>
                </c:pt>
                <c:pt idx="4086">
                  <c:v>5.7070329999987734</c:v>
                </c:pt>
                <c:pt idx="4087">
                  <c:v>5.7084220000033383</c:v>
                </c:pt>
                <c:pt idx="4088">
                  <c:v>5.7098120000009658</c:v>
                </c:pt>
                <c:pt idx="4089">
                  <c:v>5.7112009999982547</c:v>
                </c:pt>
                <c:pt idx="4090">
                  <c:v>5.7125910000031581</c:v>
                </c:pt>
                <c:pt idx="4091">
                  <c:v>5.713980000000447</c:v>
                </c:pt>
                <c:pt idx="4092">
                  <c:v>5.715368999997736</c:v>
                </c:pt>
                <c:pt idx="4093">
                  <c:v>5.7167580000023008</c:v>
                </c:pt>
                <c:pt idx="4094">
                  <c:v>5.7181479999999283</c:v>
                </c:pt>
                <c:pt idx="4095">
                  <c:v>5.7195369999972172</c:v>
                </c:pt>
                <c:pt idx="4096">
                  <c:v>5.7209260000017821</c:v>
                </c:pt>
                <c:pt idx="4097">
                  <c:v>5.722314999999071</c:v>
                </c:pt>
                <c:pt idx="4098">
                  <c:v>5.7237050000039744</c:v>
                </c:pt>
                <c:pt idx="4099">
                  <c:v>5.7250940000012633</c:v>
                </c:pt>
                <c:pt idx="4100">
                  <c:v>5.7264829999985523</c:v>
                </c:pt>
                <c:pt idx="4101">
                  <c:v>5.7278720000031171</c:v>
                </c:pt>
                <c:pt idx="4102">
                  <c:v>5.7292620000007446</c:v>
                </c:pt>
                <c:pt idx="4103">
                  <c:v>5.7306509999980335</c:v>
                </c:pt>
                <c:pt idx="4104">
                  <c:v>5.7320400000025984</c:v>
                </c:pt>
                <c:pt idx="4105">
                  <c:v>5.7334289999998873</c:v>
                </c:pt>
                <c:pt idx="4106">
                  <c:v>5.7348189999975148</c:v>
                </c:pt>
                <c:pt idx="4107">
                  <c:v>5.7362080000020796</c:v>
                </c:pt>
                <c:pt idx="4108">
                  <c:v>5.7375969999993686</c:v>
                </c:pt>
                <c:pt idx="4109">
                  <c:v>5.738987000004272</c:v>
                </c:pt>
                <c:pt idx="4110">
                  <c:v>5.7403760000015609</c:v>
                </c:pt>
                <c:pt idx="4111">
                  <c:v>5.7417649999988498</c:v>
                </c:pt>
                <c:pt idx="4112">
                  <c:v>5.7431540000034147</c:v>
                </c:pt>
                <c:pt idx="4113">
                  <c:v>5.7445440000010421</c:v>
                </c:pt>
                <c:pt idx="4114">
                  <c:v>5.7459329999983311</c:v>
                </c:pt>
                <c:pt idx="4115">
                  <c:v>5.7473220000028959</c:v>
                </c:pt>
                <c:pt idx="4116">
                  <c:v>5.7487120000005234</c:v>
                </c:pt>
                <c:pt idx="4117">
                  <c:v>5.7501009999978123</c:v>
                </c:pt>
                <c:pt idx="4118">
                  <c:v>5.7514900000023772</c:v>
                </c:pt>
                <c:pt idx="4119">
                  <c:v>5.7528789999996661</c:v>
                </c:pt>
                <c:pt idx="4120">
                  <c:v>5.7542689999972936</c:v>
                </c:pt>
                <c:pt idx="4121">
                  <c:v>5.7556580000018585</c:v>
                </c:pt>
                <c:pt idx="4122">
                  <c:v>5.7570469999991474</c:v>
                </c:pt>
                <c:pt idx="4123">
                  <c:v>5.7584360000037123</c:v>
                </c:pt>
                <c:pt idx="4124">
                  <c:v>5.7598260000013397</c:v>
                </c:pt>
                <c:pt idx="4125">
                  <c:v>5.7612149999986286</c:v>
                </c:pt>
                <c:pt idx="4126">
                  <c:v>5.7626040000031935</c:v>
                </c:pt>
                <c:pt idx="4127">
                  <c:v>5.763994000000821</c:v>
                </c:pt>
                <c:pt idx="4128">
                  <c:v>5.7653829999981099</c:v>
                </c:pt>
                <c:pt idx="4129">
                  <c:v>5.7667720000026748</c:v>
                </c:pt>
                <c:pt idx="4130">
                  <c:v>5.7681609999999637</c:v>
                </c:pt>
                <c:pt idx="4131">
                  <c:v>5.7695509999975911</c:v>
                </c:pt>
                <c:pt idx="4132">
                  <c:v>5.770940000002156</c:v>
                </c:pt>
                <c:pt idx="4133">
                  <c:v>5.7723289999994449</c:v>
                </c:pt>
                <c:pt idx="4134">
                  <c:v>5.7737190000043483</c:v>
                </c:pt>
                <c:pt idx="4135">
                  <c:v>5.7751080000016373</c:v>
                </c:pt>
                <c:pt idx="4136">
                  <c:v>5.7764969999989262</c:v>
                </c:pt>
                <c:pt idx="4137">
                  <c:v>5.7778860000034911</c:v>
                </c:pt>
                <c:pt idx="4138">
                  <c:v>5.7792760000011185</c:v>
                </c:pt>
                <c:pt idx="4139">
                  <c:v>5.7806649999984074</c:v>
                </c:pt>
                <c:pt idx="4140">
                  <c:v>5.7820540000029723</c:v>
                </c:pt>
                <c:pt idx="4141">
                  <c:v>5.7834430000002612</c:v>
                </c:pt>
                <c:pt idx="4142">
                  <c:v>5.7848329999978887</c:v>
                </c:pt>
                <c:pt idx="4143">
                  <c:v>5.7862220000024536</c:v>
                </c:pt>
                <c:pt idx="4144">
                  <c:v>5.7876109999997425</c:v>
                </c:pt>
                <c:pt idx="4145">
                  <c:v>5.7890009999973699</c:v>
                </c:pt>
                <c:pt idx="4146">
                  <c:v>5.7903900000019348</c:v>
                </c:pt>
                <c:pt idx="4147">
                  <c:v>5.7917789999992237</c:v>
                </c:pt>
                <c:pt idx="4148">
                  <c:v>5.7931680000037886</c:v>
                </c:pt>
                <c:pt idx="4149">
                  <c:v>5.7945580000014161</c:v>
                </c:pt>
                <c:pt idx="4150">
                  <c:v>5.795946999998705</c:v>
                </c:pt>
                <c:pt idx="4151">
                  <c:v>5.7973360000032699</c:v>
                </c:pt>
                <c:pt idx="4152">
                  <c:v>5.7987260000008973</c:v>
                </c:pt>
                <c:pt idx="4153">
                  <c:v>5.8001149999981862</c:v>
                </c:pt>
                <c:pt idx="4154">
                  <c:v>5.8015040000027511</c:v>
                </c:pt>
                <c:pt idx="4155">
                  <c:v>5.80289300000004</c:v>
                </c:pt>
                <c:pt idx="4156">
                  <c:v>5.8042829999976675</c:v>
                </c:pt>
                <c:pt idx="4157">
                  <c:v>5.8056720000022324</c:v>
                </c:pt>
                <c:pt idx="4158">
                  <c:v>5.8070609999995213</c:v>
                </c:pt>
                <c:pt idx="4159">
                  <c:v>5.8084509999971488</c:v>
                </c:pt>
                <c:pt idx="4160">
                  <c:v>5.8098400000017136</c:v>
                </c:pt>
                <c:pt idx="4161">
                  <c:v>5.8112289999990026</c:v>
                </c:pt>
                <c:pt idx="4162">
                  <c:v>5.8126180000035674</c:v>
                </c:pt>
                <c:pt idx="4163">
                  <c:v>5.8140080000011949</c:v>
                </c:pt>
                <c:pt idx="4164">
                  <c:v>5.8153969999984838</c:v>
                </c:pt>
                <c:pt idx="4165">
                  <c:v>5.8167860000030487</c:v>
                </c:pt>
                <c:pt idx="4166">
                  <c:v>5.8181760000006761</c:v>
                </c:pt>
                <c:pt idx="4167">
                  <c:v>5.8195649999979651</c:v>
                </c:pt>
                <c:pt idx="4168">
                  <c:v>5.8209540000025299</c:v>
                </c:pt>
                <c:pt idx="4169">
                  <c:v>5.8223429999998189</c:v>
                </c:pt>
                <c:pt idx="4170">
                  <c:v>5.8237329999974463</c:v>
                </c:pt>
                <c:pt idx="4171">
                  <c:v>5.8251220000020112</c:v>
                </c:pt>
                <c:pt idx="4172">
                  <c:v>5.8265109999993001</c:v>
                </c:pt>
                <c:pt idx="4173">
                  <c:v>5.827900000003865</c:v>
                </c:pt>
                <c:pt idx="4174">
                  <c:v>5.8292900000014924</c:v>
                </c:pt>
                <c:pt idx="4175">
                  <c:v>5.8306789999987814</c:v>
                </c:pt>
                <c:pt idx="4176">
                  <c:v>5.8320680000033462</c:v>
                </c:pt>
                <c:pt idx="4177">
                  <c:v>5.8334580000009737</c:v>
                </c:pt>
                <c:pt idx="4178">
                  <c:v>5.8348469999982626</c:v>
                </c:pt>
                <c:pt idx="4179">
                  <c:v>5.8362360000028275</c:v>
                </c:pt>
                <c:pt idx="4180">
                  <c:v>5.8376250000001164</c:v>
                </c:pt>
                <c:pt idx="4181">
                  <c:v>5.8390149999977439</c:v>
                </c:pt>
                <c:pt idx="4182">
                  <c:v>5.8404040000023087</c:v>
                </c:pt>
                <c:pt idx="4183">
                  <c:v>5.8417929999995977</c:v>
                </c:pt>
                <c:pt idx="4184">
                  <c:v>5.8431820000041625</c:v>
                </c:pt>
                <c:pt idx="4185">
                  <c:v>5.84457200000179</c:v>
                </c:pt>
                <c:pt idx="4186">
                  <c:v>5.8459609999990789</c:v>
                </c:pt>
                <c:pt idx="4187">
                  <c:v>5.8473500000036438</c:v>
                </c:pt>
                <c:pt idx="4188">
                  <c:v>5.8487400000012713</c:v>
                </c:pt>
                <c:pt idx="4189">
                  <c:v>5.8501289999985602</c:v>
                </c:pt>
                <c:pt idx="4190">
                  <c:v>5.8515180000031251</c:v>
                </c:pt>
                <c:pt idx="4191">
                  <c:v>5.8529080000007525</c:v>
                </c:pt>
                <c:pt idx="4192">
                  <c:v>5.8542969999980414</c:v>
                </c:pt>
                <c:pt idx="4193">
                  <c:v>5.8556860000026063</c:v>
                </c:pt>
                <c:pt idx="4194">
                  <c:v>5.8570749999998952</c:v>
                </c:pt>
                <c:pt idx="4195">
                  <c:v>5.8584649999975227</c:v>
                </c:pt>
                <c:pt idx="4196">
                  <c:v>5.8598540000020876</c:v>
                </c:pt>
                <c:pt idx="4197">
                  <c:v>5.8612429999993765</c:v>
                </c:pt>
                <c:pt idx="4198">
                  <c:v>5.8626330000042799</c:v>
                </c:pt>
                <c:pt idx="4199">
                  <c:v>5.8640220000015688</c:v>
                </c:pt>
                <c:pt idx="4200">
                  <c:v>5.8654119999991963</c:v>
                </c:pt>
                <c:pt idx="4201">
                  <c:v>5.8668020000040997</c:v>
                </c:pt>
                <c:pt idx="4202">
                  <c:v>5.8681910000013886</c:v>
                </c:pt>
                <c:pt idx="4203">
                  <c:v>5.8695799999986775</c:v>
                </c:pt>
                <c:pt idx="4204">
                  <c:v>5.8709700000035809</c:v>
                </c:pt>
                <c:pt idx="4205">
                  <c:v>5.8723590000008699</c:v>
                </c:pt>
                <c:pt idx="4206">
                  <c:v>5.8737479999981588</c:v>
                </c:pt>
                <c:pt idx="4207">
                  <c:v>5.8751380000030622</c:v>
                </c:pt>
                <c:pt idx="4208">
                  <c:v>5.8765270000003511</c:v>
                </c:pt>
                <c:pt idx="4209">
                  <c:v>5.87791599999764</c:v>
                </c:pt>
                <c:pt idx="4210">
                  <c:v>5.8793050000022049</c:v>
                </c:pt>
                <c:pt idx="4211">
                  <c:v>5.8806949999998324</c:v>
                </c:pt>
                <c:pt idx="4212">
                  <c:v>5.8820839999971213</c:v>
                </c:pt>
                <c:pt idx="4213">
                  <c:v>5.8834730000016862</c:v>
                </c:pt>
                <c:pt idx="4214">
                  <c:v>5.8848629999993136</c:v>
                </c:pt>
                <c:pt idx="4215">
                  <c:v>5.8862520000038785</c:v>
                </c:pt>
                <c:pt idx="4216">
                  <c:v>5.8876410000011674</c:v>
                </c:pt>
                <c:pt idx="4217">
                  <c:v>5.8890299999984563</c:v>
                </c:pt>
                <c:pt idx="4218">
                  <c:v>5.8904200000033597</c:v>
                </c:pt>
                <c:pt idx="4219">
                  <c:v>5.8918090000006487</c:v>
                </c:pt>
                <c:pt idx="4220">
                  <c:v>5.8931979999979376</c:v>
                </c:pt>
                <c:pt idx="4221">
                  <c:v>5.8945870000025025</c:v>
                </c:pt>
                <c:pt idx="4222">
                  <c:v>5.8959770000001299</c:v>
                </c:pt>
                <c:pt idx="4223">
                  <c:v>5.8973659999974188</c:v>
                </c:pt>
                <c:pt idx="4224">
                  <c:v>5.8987550000019837</c:v>
                </c:pt>
                <c:pt idx="4225">
                  <c:v>5.9001449999996112</c:v>
                </c:pt>
                <c:pt idx="4226">
                  <c:v>5.9015340000041761</c:v>
                </c:pt>
                <c:pt idx="4227">
                  <c:v>5.902923000001465</c:v>
                </c:pt>
                <c:pt idx="4228">
                  <c:v>5.9043119999987539</c:v>
                </c:pt>
                <c:pt idx="4229">
                  <c:v>5.9057020000036573</c:v>
                </c:pt>
                <c:pt idx="4230">
                  <c:v>5.9070910000009462</c:v>
                </c:pt>
                <c:pt idx="4231">
                  <c:v>5.9084799999982351</c:v>
                </c:pt>
                <c:pt idx="4232">
                  <c:v>5.9098700000031386</c:v>
                </c:pt>
                <c:pt idx="4233">
                  <c:v>5.9112590000004275</c:v>
                </c:pt>
                <c:pt idx="4234">
                  <c:v>5.9126479999977164</c:v>
                </c:pt>
                <c:pt idx="4235">
                  <c:v>5.9140380000026198</c:v>
                </c:pt>
                <c:pt idx="4236">
                  <c:v>5.9154269999999087</c:v>
                </c:pt>
                <c:pt idx="4237">
                  <c:v>5.9168159999971977</c:v>
                </c:pt>
                <c:pt idx="4238">
                  <c:v>5.9182050000017625</c:v>
                </c:pt>
                <c:pt idx="4239">
                  <c:v>5.91959499999939</c:v>
                </c:pt>
                <c:pt idx="4240">
                  <c:v>5.9209840000039549</c:v>
                </c:pt>
                <c:pt idx="4241">
                  <c:v>5.9223730000012438</c:v>
                </c:pt>
                <c:pt idx="4242">
                  <c:v>5.9237619999985327</c:v>
                </c:pt>
                <c:pt idx="4243">
                  <c:v>5.9251520000034361</c:v>
                </c:pt>
                <c:pt idx="4244">
                  <c:v>5.926541000000725</c:v>
                </c:pt>
                <c:pt idx="4245">
                  <c:v>5.927929999998014</c:v>
                </c:pt>
                <c:pt idx="4246">
                  <c:v>5.9293200000029174</c:v>
                </c:pt>
                <c:pt idx="4247">
                  <c:v>5.9307090000002063</c:v>
                </c:pt>
                <c:pt idx="4248">
                  <c:v>5.9320979999974952</c:v>
                </c:pt>
                <c:pt idx="4249">
                  <c:v>5.9334870000020601</c:v>
                </c:pt>
                <c:pt idx="4250">
                  <c:v>5.9348769999996875</c:v>
                </c:pt>
                <c:pt idx="4251">
                  <c:v>5.9362660000042524</c:v>
                </c:pt>
                <c:pt idx="4252">
                  <c:v>5.9376550000015413</c:v>
                </c:pt>
                <c:pt idx="4253">
                  <c:v>5.9390449999991688</c:v>
                </c:pt>
                <c:pt idx="4254">
                  <c:v>5.9404340000037337</c:v>
                </c:pt>
                <c:pt idx="4255">
                  <c:v>5.9418230000010226</c:v>
                </c:pt>
                <c:pt idx="4256">
                  <c:v>5.9432119999983115</c:v>
                </c:pt>
                <c:pt idx="4257">
                  <c:v>5.9446020000032149</c:v>
                </c:pt>
                <c:pt idx="4258">
                  <c:v>5.9459910000005038</c:v>
                </c:pt>
                <c:pt idx="4259">
                  <c:v>5.9473799999977928</c:v>
                </c:pt>
                <c:pt idx="4260">
                  <c:v>5.9487690000023576</c:v>
                </c:pt>
                <c:pt idx="4261">
                  <c:v>5.9501589999999851</c:v>
                </c:pt>
                <c:pt idx="4262">
                  <c:v>5.951547999997274</c:v>
                </c:pt>
                <c:pt idx="4263">
                  <c:v>5.9529380000021774</c:v>
                </c:pt>
                <c:pt idx="4264">
                  <c:v>5.9543269999994664</c:v>
                </c:pt>
                <c:pt idx="4265">
                  <c:v>5.9557160000040312</c:v>
                </c:pt>
                <c:pt idx="4266">
                  <c:v>5.9571050000013201</c:v>
                </c:pt>
                <c:pt idx="4267">
                  <c:v>5.9584949999989476</c:v>
                </c:pt>
                <c:pt idx="4268">
                  <c:v>5.9598840000035125</c:v>
                </c:pt>
                <c:pt idx="4269">
                  <c:v>5.9612730000008014</c:v>
                </c:pt>
                <c:pt idx="4270">
                  <c:v>5.9626619999980903</c:v>
                </c:pt>
                <c:pt idx="4271">
                  <c:v>5.9640520000029937</c:v>
                </c:pt>
                <c:pt idx="4272">
                  <c:v>5.9654410000002827</c:v>
                </c:pt>
                <c:pt idx="4273">
                  <c:v>5.9668299999975716</c:v>
                </c:pt>
                <c:pt idx="4274">
                  <c:v>5.968220000002475</c:v>
                </c:pt>
                <c:pt idx="4275">
                  <c:v>5.9696089999997639</c:v>
                </c:pt>
                <c:pt idx="4276">
                  <c:v>5.9709980000043288</c:v>
                </c:pt>
                <c:pt idx="4277">
                  <c:v>5.9723870000016177</c:v>
                </c:pt>
                <c:pt idx="4278">
                  <c:v>5.9737769999992452</c:v>
                </c:pt>
                <c:pt idx="4279">
                  <c:v>5.97516600000381</c:v>
                </c:pt>
                <c:pt idx="4280">
                  <c:v>5.976555000001099</c:v>
                </c:pt>
                <c:pt idx="4281">
                  <c:v>5.9779439999983879</c:v>
                </c:pt>
                <c:pt idx="4282">
                  <c:v>5.9793340000032913</c:v>
                </c:pt>
                <c:pt idx="4283">
                  <c:v>5.9807230000005802</c:v>
                </c:pt>
                <c:pt idx="4284">
                  <c:v>5.9821119999978691</c:v>
                </c:pt>
                <c:pt idx="4285">
                  <c:v>5.9835020000027725</c:v>
                </c:pt>
                <c:pt idx="4286">
                  <c:v>5.9848910000000615</c:v>
                </c:pt>
                <c:pt idx="4287">
                  <c:v>5.9862799999973504</c:v>
                </c:pt>
                <c:pt idx="4288">
                  <c:v>5.9876700000022538</c:v>
                </c:pt>
                <c:pt idx="4289">
                  <c:v>5.9890589999995427</c:v>
                </c:pt>
                <c:pt idx="4290">
                  <c:v>5.9904489999971702</c:v>
                </c:pt>
                <c:pt idx="4291">
                  <c:v>5.9918380000017351</c:v>
                </c:pt>
                <c:pt idx="4292">
                  <c:v>5.9932340000013937</c:v>
                </c:pt>
                <c:pt idx="4293">
                  <c:v>5.9946229999986826</c:v>
                </c:pt>
                <c:pt idx="4294">
                  <c:v>5.9960130000035861</c:v>
                </c:pt>
                <c:pt idx="4295">
                  <c:v>5.997402000000875</c:v>
                </c:pt>
                <c:pt idx="4296">
                  <c:v>5.9987919999985024</c:v>
                </c:pt>
                <c:pt idx="4297">
                  <c:v>6.0001810000030673</c:v>
                </c:pt>
                <c:pt idx="4298">
                  <c:v>6.0015700000003562</c:v>
                </c:pt>
                <c:pt idx="4299">
                  <c:v>6.0029599999979837</c:v>
                </c:pt>
                <c:pt idx="4300">
                  <c:v>6.0043500000028871</c:v>
                </c:pt>
                <c:pt idx="4301">
                  <c:v>6.0057400000005146</c:v>
                </c:pt>
                <c:pt idx="4302">
                  <c:v>6.0071289999978035</c:v>
                </c:pt>
                <c:pt idx="4303">
                  <c:v>6.0085180000023684</c:v>
                </c:pt>
                <c:pt idx="4304">
                  <c:v>6.0099079999999958</c:v>
                </c:pt>
                <c:pt idx="4305">
                  <c:v>6.0112969999972847</c:v>
                </c:pt>
                <c:pt idx="4306">
                  <c:v>6.0126880000025267</c:v>
                </c:pt>
                <c:pt idx="4307">
                  <c:v>6.0140780000001541</c:v>
                </c:pt>
                <c:pt idx="4308">
                  <c:v>6.0154679999977816</c:v>
                </c:pt>
                <c:pt idx="4309">
                  <c:v>6.0168570000023465</c:v>
                </c:pt>
                <c:pt idx="4310">
                  <c:v>6.0182480000003125</c:v>
                </c:pt>
                <c:pt idx="4311">
                  <c:v>6.0196379999979399</c:v>
                </c:pt>
                <c:pt idx="4312">
                  <c:v>6.0210280000028433</c:v>
                </c:pt>
                <c:pt idx="4313">
                  <c:v>6.0224190000008093</c:v>
                </c:pt>
                <c:pt idx="4314">
                  <c:v>6.0238089999984368</c:v>
                </c:pt>
                <c:pt idx="4315">
                  <c:v>6.0251990000033402</c:v>
                </c:pt>
                <c:pt idx="4316">
                  <c:v>6.0265900000013062</c:v>
                </c:pt>
                <c:pt idx="4317">
                  <c:v>6.0279789999985951</c:v>
                </c:pt>
                <c:pt idx="4318">
                  <c:v>6.029370000003837</c:v>
                </c:pt>
                <c:pt idx="4319">
                  <c:v>6.030759000001126</c:v>
                </c:pt>
                <c:pt idx="4320">
                  <c:v>6.0321489999987534</c:v>
                </c:pt>
                <c:pt idx="4321">
                  <c:v>6.0335380000033183</c:v>
                </c:pt>
                <c:pt idx="4322">
                  <c:v>6.0349270000006072</c:v>
                </c:pt>
                <c:pt idx="4323">
                  <c:v>6.0363169999982347</c:v>
                </c:pt>
                <c:pt idx="4324">
                  <c:v>6.0377060000027996</c:v>
                </c:pt>
                <c:pt idx="4325">
                  <c:v>6.039096000000427</c:v>
                </c:pt>
                <c:pt idx="4326">
                  <c:v>6.0404849999977159</c:v>
                </c:pt>
                <c:pt idx="4327">
                  <c:v>6.0432159999982105</c:v>
                </c:pt>
                <c:pt idx="4328">
                  <c:v>6.0446139999985462</c:v>
                </c:pt>
                <c:pt idx="4329">
                  <c:v>6.0460030000031111</c:v>
                </c:pt>
                <c:pt idx="4330">
                  <c:v>6.0473920000004</c:v>
                </c:pt>
                <c:pt idx="4331">
                  <c:v>6.0487819999980275</c:v>
                </c:pt>
                <c:pt idx="4332">
                  <c:v>6.0501710000025923</c:v>
                </c:pt>
                <c:pt idx="4333">
                  <c:v>6.0515599999998813</c:v>
                </c:pt>
                <c:pt idx="4334">
                  <c:v>6.0529499999975087</c:v>
                </c:pt>
                <c:pt idx="4335">
                  <c:v>6.0543390000020736</c:v>
                </c:pt>
                <c:pt idx="4336">
                  <c:v>6.0557279999993625</c:v>
                </c:pt>
                <c:pt idx="4337">
                  <c:v>6.0571170000039274</c:v>
                </c:pt>
                <c:pt idx="4338">
                  <c:v>6.0585070000015548</c:v>
                </c:pt>
                <c:pt idx="4339">
                  <c:v>6.0598959999988438</c:v>
                </c:pt>
                <c:pt idx="4340">
                  <c:v>6.0612850000034086</c:v>
                </c:pt>
                <c:pt idx="4341">
                  <c:v>6.0626750000010361</c:v>
                </c:pt>
                <c:pt idx="4342">
                  <c:v>6.064063999998325</c:v>
                </c:pt>
                <c:pt idx="4343">
                  <c:v>6.0654530000028899</c:v>
                </c:pt>
                <c:pt idx="4344">
                  <c:v>6.0668430000005173</c:v>
                </c:pt>
                <c:pt idx="4345">
                  <c:v>6.0682319999978063</c:v>
                </c:pt>
                <c:pt idx="4346">
                  <c:v>6.0696210000023711</c:v>
                </c:pt>
                <c:pt idx="4347">
                  <c:v>6.0710099999996601</c:v>
                </c:pt>
                <c:pt idx="4348">
                  <c:v>6.0723999999972875</c:v>
                </c:pt>
                <c:pt idx="4349">
                  <c:v>6.0737890000018524</c:v>
                </c:pt>
                <c:pt idx="4350">
                  <c:v>6.0751779999991413</c:v>
                </c:pt>
                <c:pt idx="4351">
                  <c:v>6.0765680000040447</c:v>
                </c:pt>
                <c:pt idx="4352">
                  <c:v>6.0779570000013337</c:v>
                </c:pt>
                <c:pt idx="4353">
                  <c:v>6.0793459999986226</c:v>
                </c:pt>
                <c:pt idx="4354">
                  <c:v>6.0807350000031875</c:v>
                </c:pt>
                <c:pt idx="4355">
                  <c:v>6.0821250000008149</c:v>
                </c:pt>
                <c:pt idx="4356">
                  <c:v>6.0835139999981038</c:v>
                </c:pt>
                <c:pt idx="4357">
                  <c:v>6.0849030000026687</c:v>
                </c:pt>
                <c:pt idx="4358">
                  <c:v>6.0862930000002962</c:v>
                </c:pt>
                <c:pt idx="4359">
                  <c:v>6.0876819999975851</c:v>
                </c:pt>
                <c:pt idx="4360">
                  <c:v>6.08907100000215</c:v>
                </c:pt>
                <c:pt idx="4361">
                  <c:v>6.0904599999994389</c:v>
                </c:pt>
                <c:pt idx="4362">
                  <c:v>6.0918500000043423</c:v>
                </c:pt>
                <c:pt idx="4363">
                  <c:v>6.0932390000016312</c:v>
                </c:pt>
                <c:pt idx="4364">
                  <c:v>6.0946279999989201</c:v>
                </c:pt>
                <c:pt idx="4365">
                  <c:v>6.096017000003485</c:v>
                </c:pt>
                <c:pt idx="4366">
                  <c:v>6.0974070000011125</c:v>
                </c:pt>
                <c:pt idx="4367">
                  <c:v>6.0987959999984014</c:v>
                </c:pt>
                <c:pt idx="4368">
                  <c:v>6.1001850000029663</c:v>
                </c:pt>
                <c:pt idx="4369">
                  <c:v>6.1015750000005937</c:v>
                </c:pt>
                <c:pt idx="4370">
                  <c:v>6.1029639999978826</c:v>
                </c:pt>
                <c:pt idx="4371">
                  <c:v>6.1043530000024475</c:v>
                </c:pt>
                <c:pt idx="4372">
                  <c:v>6.1057419999997364</c:v>
                </c:pt>
                <c:pt idx="4373">
                  <c:v>6.1071319999973639</c:v>
                </c:pt>
                <c:pt idx="4374">
                  <c:v>6.1085210000019288</c:v>
                </c:pt>
                <c:pt idx="4375">
                  <c:v>6.1099099999992177</c:v>
                </c:pt>
                <c:pt idx="4376">
                  <c:v>6.1113000000041211</c:v>
                </c:pt>
                <c:pt idx="4377">
                  <c:v>6.11268900000141</c:v>
                </c:pt>
                <c:pt idx="4378">
                  <c:v>6.1140779999986989</c:v>
                </c:pt>
                <c:pt idx="4379">
                  <c:v>6.1154670000032638</c:v>
                </c:pt>
                <c:pt idx="4380">
                  <c:v>6.1168570000008913</c:v>
                </c:pt>
                <c:pt idx="4381">
                  <c:v>6.1182459999981802</c:v>
                </c:pt>
                <c:pt idx="4382">
                  <c:v>6.1196350000027451</c:v>
                </c:pt>
                <c:pt idx="4383">
                  <c:v>6.121024000000034</c:v>
                </c:pt>
                <c:pt idx="4384">
                  <c:v>6.1224139999976614</c:v>
                </c:pt>
                <c:pt idx="4385">
                  <c:v>6.1238030000022263</c:v>
                </c:pt>
                <c:pt idx="4386">
                  <c:v>6.1251919999995152</c:v>
                </c:pt>
                <c:pt idx="4387">
                  <c:v>6.1265819999971427</c:v>
                </c:pt>
                <c:pt idx="4388">
                  <c:v>6.1279710000017076</c:v>
                </c:pt>
                <c:pt idx="4389">
                  <c:v>6.1293599999989965</c:v>
                </c:pt>
                <c:pt idx="4390">
                  <c:v>6.1307500000038999</c:v>
                </c:pt>
                <c:pt idx="4391">
                  <c:v>6.1321390000011888</c:v>
                </c:pt>
                <c:pt idx="4392">
                  <c:v>6.1335289999988163</c:v>
                </c:pt>
                <c:pt idx="4393">
                  <c:v>6.1349180000033812</c:v>
                </c:pt>
                <c:pt idx="4394">
                  <c:v>6.1363070000006701</c:v>
                </c:pt>
                <c:pt idx="4395">
                  <c:v>6.137695999997959</c:v>
                </c:pt>
                <c:pt idx="4396">
                  <c:v>6.1390860000028624</c:v>
                </c:pt>
                <c:pt idx="4397">
                  <c:v>6.1404750000001513</c:v>
                </c:pt>
                <c:pt idx="4398">
                  <c:v>6.1418639999974403</c:v>
                </c:pt>
                <c:pt idx="4399">
                  <c:v>6.1432530000020051</c:v>
                </c:pt>
                <c:pt idx="4400">
                  <c:v>6.1446429999996326</c:v>
                </c:pt>
                <c:pt idx="4401">
                  <c:v>6.1460320000041975</c:v>
                </c:pt>
                <c:pt idx="4402">
                  <c:v>6.1474210000014864</c:v>
                </c:pt>
                <c:pt idx="4403">
                  <c:v>6.1488109999991138</c:v>
                </c:pt>
                <c:pt idx="4404">
                  <c:v>6.1502000000036787</c:v>
                </c:pt>
                <c:pt idx="4405">
                  <c:v>6.1515890000009676</c:v>
                </c:pt>
                <c:pt idx="4406">
                  <c:v>6.1529779999982566</c:v>
                </c:pt>
                <c:pt idx="4407">
                  <c:v>6.15436800000316</c:v>
                </c:pt>
                <c:pt idx="4408">
                  <c:v>6.1557570000004489</c:v>
                </c:pt>
                <c:pt idx="4409">
                  <c:v>6.1571459999977378</c:v>
                </c:pt>
                <c:pt idx="4410">
                  <c:v>6.1585350000023027</c:v>
                </c:pt>
                <c:pt idx="4411">
                  <c:v>6.1599260000002687</c:v>
                </c:pt>
                <c:pt idx="4412">
                  <c:v>6.1613149999975576</c:v>
                </c:pt>
                <c:pt idx="4413">
                  <c:v>6.162705000002461</c:v>
                </c:pt>
                <c:pt idx="4414">
                  <c:v>6.1640939999997499</c:v>
                </c:pt>
                <c:pt idx="4415">
                  <c:v>6.1654830000043148</c:v>
                </c:pt>
                <c:pt idx="4416">
                  <c:v>6.1668730000019423</c:v>
                </c:pt>
                <c:pt idx="4417">
                  <c:v>6.1682619999992312</c:v>
                </c:pt>
                <c:pt idx="4418">
                  <c:v>6.1696520000041346</c:v>
                </c:pt>
                <c:pt idx="4419">
                  <c:v>6.1710410000014235</c:v>
                </c:pt>
                <c:pt idx="4420">
                  <c:v>6.1724299999987124</c:v>
                </c:pt>
                <c:pt idx="4421">
                  <c:v>6.1738200000036159</c:v>
                </c:pt>
                <c:pt idx="4422">
                  <c:v>6.1752100000012433</c:v>
                </c:pt>
                <c:pt idx="4423">
                  <c:v>6.1765989999985322</c:v>
                </c:pt>
                <c:pt idx="4424">
                  <c:v>6.1779890000034356</c:v>
                </c:pt>
                <c:pt idx="4425">
                  <c:v>6.1793780000007246</c:v>
                </c:pt>
                <c:pt idx="4426">
                  <c:v>6.1807669999980135</c:v>
                </c:pt>
                <c:pt idx="4427">
                  <c:v>6.1821560000025784</c:v>
                </c:pt>
                <c:pt idx="4428">
                  <c:v>6.1835460000002058</c:v>
                </c:pt>
                <c:pt idx="4429">
                  <c:v>6.1849349999974947</c:v>
                </c:pt>
                <c:pt idx="4430">
                  <c:v>6.1863240000020596</c:v>
                </c:pt>
                <c:pt idx="4431">
                  <c:v>6.1877139999996871</c:v>
                </c:pt>
                <c:pt idx="4432">
                  <c:v>6.189103000004252</c:v>
                </c:pt>
                <c:pt idx="4433">
                  <c:v>6.1904920000015409</c:v>
                </c:pt>
                <c:pt idx="4434">
                  <c:v>6.1918809999988298</c:v>
                </c:pt>
                <c:pt idx="4435">
                  <c:v>6.1932710000037332</c:v>
                </c:pt>
                <c:pt idx="4436">
                  <c:v>6.1946600000010221</c:v>
                </c:pt>
                <c:pt idx="4437">
                  <c:v>6.196048999998311</c:v>
                </c:pt>
                <c:pt idx="4438">
                  <c:v>6.1974390000032145</c:v>
                </c:pt>
                <c:pt idx="4439">
                  <c:v>6.1988280000005034</c:v>
                </c:pt>
                <c:pt idx="4440">
                  <c:v>6.2002169999977923</c:v>
                </c:pt>
                <c:pt idx="4441">
                  <c:v>6.2016290000028675</c:v>
                </c:pt>
                <c:pt idx="4442">
                  <c:v>6.2030180000001565</c:v>
                </c:pt>
                <c:pt idx="4443">
                  <c:v>6.2044069999974454</c:v>
                </c:pt>
                <c:pt idx="4444">
                  <c:v>6.2057960000020103</c:v>
                </c:pt>
                <c:pt idx="4445">
                  <c:v>6.2071859999996377</c:v>
                </c:pt>
                <c:pt idx="4446">
                  <c:v>6.2085750000042026</c:v>
                </c:pt>
                <c:pt idx="4447">
                  <c:v>6.2099640000014915</c:v>
                </c:pt>
                <c:pt idx="4448">
                  <c:v>6.211353999999119</c:v>
                </c:pt>
                <c:pt idx="4449">
                  <c:v>6.2127430000036838</c:v>
                </c:pt>
                <c:pt idx="4450">
                  <c:v>6.2141320000009728</c:v>
                </c:pt>
                <c:pt idx="4451">
                  <c:v>6.2155209999982617</c:v>
                </c:pt>
                <c:pt idx="4452">
                  <c:v>6.2169120000035036</c:v>
                </c:pt>
                <c:pt idx="4453">
                  <c:v>6.2183050000021467</c:v>
                </c:pt>
                <c:pt idx="4454">
                  <c:v>6.2196949999997742</c:v>
                </c:pt>
                <c:pt idx="4455">
                  <c:v>6.2210879999984172</c:v>
                </c:pt>
                <c:pt idx="4456">
                  <c:v>6.2224780000033206</c:v>
                </c:pt>
                <c:pt idx="4457">
                  <c:v>6.2238680000009481</c:v>
                </c:pt>
                <c:pt idx="4458">
                  <c:v>6.2252589999989141</c:v>
                </c:pt>
                <c:pt idx="4459">
                  <c:v>6.226650000004156</c:v>
                </c:pt>
                <c:pt idx="4460">
                  <c:v>6.2280430000027991</c:v>
                </c:pt>
                <c:pt idx="4461">
                  <c:v>6.229432000000088</c:v>
                </c:pt>
                <c:pt idx="4462">
                  <c:v>6.2308209999973769</c:v>
                </c:pt>
                <c:pt idx="4463">
                  <c:v>6.2322100000019418</c:v>
                </c:pt>
                <c:pt idx="4464">
                  <c:v>6.2335999999995693</c:v>
                </c:pt>
                <c:pt idx="4465">
                  <c:v>6.2349890000041341</c:v>
                </c:pt>
                <c:pt idx="4466">
                  <c:v>6.2363780000014231</c:v>
                </c:pt>
                <c:pt idx="4467">
                  <c:v>6.2377679999990505</c:v>
                </c:pt>
                <c:pt idx="4468">
                  <c:v>6.2391570000036154</c:v>
                </c:pt>
                <c:pt idx="4469">
                  <c:v>6.2405460000009043</c:v>
                </c:pt>
                <c:pt idx="4470">
                  <c:v>6.2419359999985318</c:v>
                </c:pt>
                <c:pt idx="4471">
                  <c:v>6.2433250000030966</c:v>
                </c:pt>
                <c:pt idx="4472">
                  <c:v>6.2447140000003856</c:v>
                </c:pt>
                <c:pt idx="4473">
                  <c:v>6.2461029999976745</c:v>
                </c:pt>
                <c:pt idx="4474">
                  <c:v>6.2474930000025779</c:v>
                </c:pt>
                <c:pt idx="4475">
                  <c:v>6.2488819999998668</c:v>
                </c:pt>
                <c:pt idx="4476">
                  <c:v>6.2502709999971557</c:v>
                </c:pt>
                <c:pt idx="4477">
                  <c:v>6.2516610000020592</c:v>
                </c:pt>
                <c:pt idx="4478">
                  <c:v>6.2530499999993481</c:v>
                </c:pt>
                <c:pt idx="4479">
                  <c:v>6.254439000003913</c:v>
                </c:pt>
                <c:pt idx="4480">
                  <c:v>6.2558280000012019</c:v>
                </c:pt>
                <c:pt idx="4481">
                  <c:v>6.2572179999988293</c:v>
                </c:pt>
                <c:pt idx="4482">
                  <c:v>6.2586070000033942</c:v>
                </c:pt>
                <c:pt idx="4483">
                  <c:v>6.2599960000006831</c:v>
                </c:pt>
                <c:pt idx="4484">
                  <c:v>6.2613859999983106</c:v>
                </c:pt>
                <c:pt idx="4485">
                  <c:v>6.2627770000035525</c:v>
                </c:pt>
                <c:pt idx="4486">
                  <c:v>6.2641660000008414</c:v>
                </c:pt>
                <c:pt idx="4487">
                  <c:v>6.2655559999984689</c:v>
                </c:pt>
                <c:pt idx="4488">
                  <c:v>6.2669450000030338</c:v>
                </c:pt>
                <c:pt idx="4489">
                  <c:v>6.2683340000003227</c:v>
                </c:pt>
                <c:pt idx="4490">
                  <c:v>6.2697229999976116</c:v>
                </c:pt>
                <c:pt idx="4491">
                  <c:v>6.271113000002515</c:v>
                </c:pt>
                <c:pt idx="4492">
                  <c:v>6.2724999999991269</c:v>
                </c:pt>
                <c:pt idx="4493">
                  <c:v>6.2738870000030147</c:v>
                </c:pt>
                <c:pt idx="4494">
                  <c:v>6.2752749999999651</c:v>
                </c:pt>
                <c:pt idx="4495">
                  <c:v>6.276663999997254</c:v>
                </c:pt>
                <c:pt idx="4496">
                  <c:v>6.2780520000014803</c:v>
                </c:pt>
                <c:pt idx="4497">
                  <c:v>6.2794409999987693</c:v>
                </c:pt>
                <c:pt idx="4498">
                  <c:v>6.2808300000033341</c:v>
                </c:pt>
                <c:pt idx="4499">
                  <c:v>6.2822190000006231</c:v>
                </c:pt>
                <c:pt idx="4500">
                  <c:v>6.2836089999982505</c:v>
                </c:pt>
                <c:pt idx="4501">
                  <c:v>6.2849980000028154</c:v>
                </c:pt>
                <c:pt idx="4502">
                  <c:v>6.2863870000001043</c:v>
                </c:pt>
                <c:pt idx="4503">
                  <c:v>6.2877759999973932</c:v>
                </c:pt>
                <c:pt idx="4504">
                  <c:v>6.2891650000019581</c:v>
                </c:pt>
                <c:pt idx="4505">
                  <c:v>6.2905549999995856</c:v>
                </c:pt>
                <c:pt idx="4506">
                  <c:v>6.2919440000041504</c:v>
                </c:pt>
                <c:pt idx="4507">
                  <c:v>6.2933330000014394</c:v>
                </c:pt>
                <c:pt idx="4508">
                  <c:v>6.2947219999987283</c:v>
                </c:pt>
                <c:pt idx="4509">
                  <c:v>6.2961120000036317</c:v>
                </c:pt>
                <c:pt idx="4510">
                  <c:v>6.2975010000009206</c:v>
                </c:pt>
                <c:pt idx="4511">
                  <c:v>6.2988899999982095</c:v>
                </c:pt>
                <c:pt idx="4512">
                  <c:v>6.3002800000031129</c:v>
                </c:pt>
                <c:pt idx="4513">
                  <c:v>6.3016690000004019</c:v>
                </c:pt>
                <c:pt idx="4514">
                  <c:v>6.3030579999976908</c:v>
                </c:pt>
                <c:pt idx="4515">
                  <c:v>6.3044480000025942</c:v>
                </c:pt>
                <c:pt idx="4516">
                  <c:v>6.3058380000002217</c:v>
                </c:pt>
                <c:pt idx="4517">
                  <c:v>6.3072279999978491</c:v>
                </c:pt>
                <c:pt idx="4518">
                  <c:v>6.308617000002414</c:v>
                </c:pt>
                <c:pt idx="4519">
                  <c:v>6.3100070000000414</c:v>
                </c:pt>
                <c:pt idx="4520">
                  <c:v>6.3113969999976689</c:v>
                </c:pt>
                <c:pt idx="4521">
                  <c:v>6.3127860000022338</c:v>
                </c:pt>
                <c:pt idx="4522">
                  <c:v>6.3141759999998612</c:v>
                </c:pt>
                <c:pt idx="4523">
                  <c:v>6.3155659999974887</c:v>
                </c:pt>
                <c:pt idx="4524">
                  <c:v>6.3169560000023921</c:v>
                </c:pt>
                <c:pt idx="4525">
                  <c:v>6.3183460000000196</c:v>
                </c:pt>
                <c:pt idx="4526">
                  <c:v>6.3197349999973085</c:v>
                </c:pt>
                <c:pt idx="4527">
                  <c:v>6.3211280000032275</c:v>
                </c:pt>
                <c:pt idx="4528">
                  <c:v>6.3225170000005164</c:v>
                </c:pt>
                <c:pt idx="4529">
                  <c:v>6.3239069999981439</c:v>
                </c:pt>
                <c:pt idx="4530">
                  <c:v>6.3252970000030473</c:v>
                </c:pt>
                <c:pt idx="4531">
                  <c:v>6.3266860000003362</c:v>
                </c:pt>
                <c:pt idx="4532">
                  <c:v>6.3280759999979637</c:v>
                </c:pt>
                <c:pt idx="4533">
                  <c:v>6.3294650000025285</c:v>
                </c:pt>
                <c:pt idx="4534">
                  <c:v>6.330855000000156</c:v>
                </c:pt>
                <c:pt idx="4535">
                  <c:v>6.3322439999974449</c:v>
                </c:pt>
                <c:pt idx="4536">
                  <c:v>6.3336330000020098</c:v>
                </c:pt>
                <c:pt idx="4537">
                  <c:v>6.3350229999996372</c:v>
                </c:pt>
                <c:pt idx="4538">
                  <c:v>6.3364120000042021</c:v>
                </c:pt>
                <c:pt idx="4539">
                  <c:v>6.3378030000021681</c:v>
                </c:pt>
                <c:pt idx="4540">
                  <c:v>6.339191999999457</c:v>
                </c:pt>
                <c:pt idx="4541">
                  <c:v>6.3405820000043605</c:v>
                </c:pt>
                <c:pt idx="4542">
                  <c:v>6.3419710000016494</c:v>
                </c:pt>
                <c:pt idx="4543">
                  <c:v>6.3433609999992768</c:v>
                </c:pt>
                <c:pt idx="4544">
                  <c:v>6.3447510000041802</c:v>
                </c:pt>
                <c:pt idx="4545">
                  <c:v>6.3461400000014692</c:v>
                </c:pt>
                <c:pt idx="4546">
                  <c:v>6.3475289999987581</c:v>
                </c:pt>
                <c:pt idx="4547">
                  <c:v>6.3489190000036615</c:v>
                </c:pt>
                <c:pt idx="4548">
                  <c:v>6.3503080000009504</c:v>
                </c:pt>
                <c:pt idx="4549">
                  <c:v>6.3516969999982393</c:v>
                </c:pt>
                <c:pt idx="4550">
                  <c:v>6.3530870000031427</c:v>
                </c:pt>
                <c:pt idx="4551">
                  <c:v>6.3544760000004317</c:v>
                </c:pt>
                <c:pt idx="4552">
                  <c:v>6.3558649999977206</c:v>
                </c:pt>
                <c:pt idx="4553">
                  <c:v>6.357255000002624</c:v>
                </c:pt>
                <c:pt idx="4554">
                  <c:v>6.3586439999999129</c:v>
                </c:pt>
                <c:pt idx="4555">
                  <c:v>6.3600329999972018</c:v>
                </c:pt>
                <c:pt idx="4556">
                  <c:v>6.3614220000017667</c:v>
                </c:pt>
                <c:pt idx="4557">
                  <c:v>6.3628119999993942</c:v>
                </c:pt>
                <c:pt idx="4558">
                  <c:v>6.3642010000039591</c:v>
                </c:pt>
                <c:pt idx="4559">
                  <c:v>6.365590000001248</c:v>
                </c:pt>
                <c:pt idx="4560">
                  <c:v>6.3669799999988754</c:v>
                </c:pt>
                <c:pt idx="4561">
                  <c:v>6.3683690000034403</c:v>
                </c:pt>
                <c:pt idx="4562">
                  <c:v>6.3697580000007292</c:v>
                </c:pt>
                <c:pt idx="4563">
                  <c:v>6.3711469999980181</c:v>
                </c:pt>
                <c:pt idx="4564">
                  <c:v>6.3725370000029216</c:v>
                </c:pt>
                <c:pt idx="4565">
                  <c:v>6.3739260000002105</c:v>
                </c:pt>
                <c:pt idx="4566">
                  <c:v>6.3753149999974994</c:v>
                </c:pt>
                <c:pt idx="4567">
                  <c:v>6.3767040000020643</c:v>
                </c:pt>
                <c:pt idx="4568">
                  <c:v>6.3780939999996917</c:v>
                </c:pt>
                <c:pt idx="4569">
                  <c:v>6.3794830000042566</c:v>
                </c:pt>
                <c:pt idx="4570">
                  <c:v>6.3808730000018841</c:v>
                </c:pt>
                <c:pt idx="4571">
                  <c:v>6.3822629999995115</c:v>
                </c:pt>
                <c:pt idx="4572">
                  <c:v>6.3836520000040764</c:v>
                </c:pt>
                <c:pt idx="4573">
                  <c:v>6.3850410000013653</c:v>
                </c:pt>
                <c:pt idx="4574">
                  <c:v>6.3864299999986542</c:v>
                </c:pt>
                <c:pt idx="4575">
                  <c:v>6.3878200000035577</c:v>
                </c:pt>
                <c:pt idx="4576">
                  <c:v>6.3892090000008466</c:v>
                </c:pt>
                <c:pt idx="4577">
                  <c:v>6.3905979999981355</c:v>
                </c:pt>
                <c:pt idx="4578">
                  <c:v>6.3919880000030389</c:v>
                </c:pt>
                <c:pt idx="4579">
                  <c:v>6.3933770000003278</c:v>
                </c:pt>
                <c:pt idx="4580">
                  <c:v>6.3947659999976167</c:v>
                </c:pt>
                <c:pt idx="4581">
                  <c:v>6.3961550000021816</c:v>
                </c:pt>
                <c:pt idx="4582">
                  <c:v>6.3975449999998091</c:v>
                </c:pt>
                <c:pt idx="4583">
                  <c:v>6.398933999997098</c:v>
                </c:pt>
                <c:pt idx="4584">
                  <c:v>6.4003230000016629</c:v>
                </c:pt>
                <c:pt idx="4585">
                  <c:v>6.4017129999992903</c:v>
                </c:pt>
                <c:pt idx="4586">
                  <c:v>6.4031020000038552</c:v>
                </c:pt>
                <c:pt idx="4587">
                  <c:v>6.4044910000011441</c:v>
                </c:pt>
                <c:pt idx="4588">
                  <c:v>6.405879999998433</c:v>
                </c:pt>
                <c:pt idx="4589">
                  <c:v>6.4072700000033365</c:v>
                </c:pt>
                <c:pt idx="4590">
                  <c:v>6.4086590000006254</c:v>
                </c:pt>
                <c:pt idx="4591">
                  <c:v>6.4100479999979143</c:v>
                </c:pt>
                <c:pt idx="4592">
                  <c:v>6.4114370000024792</c:v>
                </c:pt>
                <c:pt idx="4593">
                  <c:v>6.4128270000001066</c:v>
                </c:pt>
                <c:pt idx="4594">
                  <c:v>6.4142159999973956</c:v>
                </c:pt>
                <c:pt idx="4595">
                  <c:v>6.4156050000019604</c:v>
                </c:pt>
                <c:pt idx="4596">
                  <c:v>6.4169939999992494</c:v>
                </c:pt>
                <c:pt idx="4597">
                  <c:v>6.4183840000041528</c:v>
                </c:pt>
                <c:pt idx="4598">
                  <c:v>6.4197730000014417</c:v>
                </c:pt>
                <c:pt idx="4599">
                  <c:v>6.4211619999987306</c:v>
                </c:pt>
                <c:pt idx="4600">
                  <c:v>6.422552000003634</c:v>
                </c:pt>
                <c:pt idx="4601">
                  <c:v>6.4239410000009229</c:v>
                </c:pt>
                <c:pt idx="4602">
                  <c:v>6.4253299999982119</c:v>
                </c:pt>
                <c:pt idx="4603">
                  <c:v>6.4267190000027767</c:v>
                </c:pt>
                <c:pt idx="4604">
                  <c:v>6.4281090000004042</c:v>
                </c:pt>
                <c:pt idx="4605">
                  <c:v>6.4294979999976931</c:v>
                </c:pt>
                <c:pt idx="4606">
                  <c:v>6.430887000002258</c:v>
                </c:pt>
                <c:pt idx="4607">
                  <c:v>6.4322769999998854</c:v>
                </c:pt>
                <c:pt idx="4608">
                  <c:v>6.4336659999971744</c:v>
                </c:pt>
                <c:pt idx="4609">
                  <c:v>6.4350550000017392</c:v>
                </c:pt>
                <c:pt idx="4610">
                  <c:v>6.4364439999990282</c:v>
                </c:pt>
                <c:pt idx="4611">
                  <c:v>6.4378340000039316</c:v>
                </c:pt>
                <c:pt idx="4612">
                  <c:v>6.4392230000012205</c:v>
                </c:pt>
                <c:pt idx="4613">
                  <c:v>6.4406119999985094</c:v>
                </c:pt>
                <c:pt idx="4614">
                  <c:v>6.4420010000030743</c:v>
                </c:pt>
                <c:pt idx="4615">
                  <c:v>6.4433910000007018</c:v>
                </c:pt>
                <c:pt idx="4616">
                  <c:v>6.4447799999979907</c:v>
                </c:pt>
                <c:pt idx="4617">
                  <c:v>6.4461690000025555</c:v>
                </c:pt>
                <c:pt idx="4618">
                  <c:v>6.4475579999998445</c:v>
                </c:pt>
                <c:pt idx="4619">
                  <c:v>6.4489479999974719</c:v>
                </c:pt>
                <c:pt idx="4620">
                  <c:v>6.4503370000020368</c:v>
                </c:pt>
                <c:pt idx="4621">
                  <c:v>6.4517259999993257</c:v>
                </c:pt>
                <c:pt idx="4622">
                  <c:v>6.4531160000042291</c:v>
                </c:pt>
                <c:pt idx="4623">
                  <c:v>6.4545050000015181</c:v>
                </c:pt>
                <c:pt idx="4624">
                  <c:v>6.455893999998807</c:v>
                </c:pt>
                <c:pt idx="4625">
                  <c:v>6.4572830000033719</c:v>
                </c:pt>
                <c:pt idx="4626">
                  <c:v>6.4586730000009993</c:v>
                </c:pt>
                <c:pt idx="4627">
                  <c:v>6.4600619999982882</c:v>
                </c:pt>
                <c:pt idx="4628">
                  <c:v>6.4614510000028531</c:v>
                </c:pt>
                <c:pt idx="4629">
                  <c:v>6.4628410000004806</c:v>
                </c:pt>
                <c:pt idx="4630">
                  <c:v>6.4642299999977695</c:v>
                </c:pt>
                <c:pt idx="4631">
                  <c:v>6.4656190000023344</c:v>
                </c:pt>
                <c:pt idx="4632">
                  <c:v>6.4670079999996233</c:v>
                </c:pt>
                <c:pt idx="4633">
                  <c:v>6.4683979999972507</c:v>
                </c:pt>
                <c:pt idx="4634">
                  <c:v>6.4697870000018156</c:v>
                </c:pt>
                <c:pt idx="4635">
                  <c:v>6.4711759999991045</c:v>
                </c:pt>
                <c:pt idx="4636">
                  <c:v>6.4725650000036694</c:v>
                </c:pt>
                <c:pt idx="4637">
                  <c:v>6.4739550000012969</c:v>
                </c:pt>
                <c:pt idx="4638">
                  <c:v>6.4753439999985858</c:v>
                </c:pt>
                <c:pt idx="4639">
                  <c:v>6.4767330000031507</c:v>
                </c:pt>
                <c:pt idx="4640">
                  <c:v>6.4781230000007781</c:v>
                </c:pt>
                <c:pt idx="4641">
                  <c:v>6.479511999998067</c:v>
                </c:pt>
                <c:pt idx="4642">
                  <c:v>6.4809010000026319</c:v>
                </c:pt>
                <c:pt idx="4643">
                  <c:v>6.4822899999999208</c:v>
                </c:pt>
                <c:pt idx="4644">
                  <c:v>6.4836799999975483</c:v>
                </c:pt>
                <c:pt idx="4645">
                  <c:v>6.4850700000024517</c:v>
                </c:pt>
                <c:pt idx="4646">
                  <c:v>6.4864589999997406</c:v>
                </c:pt>
                <c:pt idx="4647">
                  <c:v>6.4878489999973681</c:v>
                </c:pt>
                <c:pt idx="4648">
                  <c:v>6.4892390000022715</c:v>
                </c:pt>
                <c:pt idx="4649">
                  <c:v>6.4906279999995604</c:v>
                </c:pt>
                <c:pt idx="4650">
                  <c:v>6.4920179999971879</c:v>
                </c:pt>
                <c:pt idx="4651">
                  <c:v>6.4934070000017527</c:v>
                </c:pt>
                <c:pt idx="4652">
                  <c:v>6.4947969999993802</c:v>
                </c:pt>
                <c:pt idx="4653">
                  <c:v>6.4961870000042836</c:v>
                </c:pt>
                <c:pt idx="4654">
                  <c:v>6.4975770000019111</c:v>
                </c:pt>
                <c:pt idx="4655">
                  <c:v>6.4989659999992</c:v>
                </c:pt>
                <c:pt idx="4656">
                  <c:v>6.5003550000037649</c:v>
                </c:pt>
                <c:pt idx="4657">
                  <c:v>6.5017450000013923</c:v>
                </c:pt>
                <c:pt idx="4658">
                  <c:v>6.5031339999986812</c:v>
                </c:pt>
                <c:pt idx="4659">
                  <c:v>6.5045230000032461</c:v>
                </c:pt>
                <c:pt idx="4660">
                  <c:v>6.505912000000535</c:v>
                </c:pt>
                <c:pt idx="4661">
                  <c:v>6.5073019999981625</c:v>
                </c:pt>
                <c:pt idx="4662">
                  <c:v>6.5086910000027274</c:v>
                </c:pt>
                <c:pt idx="4663">
                  <c:v>6.5100800000000163</c:v>
                </c:pt>
                <c:pt idx="4664">
                  <c:v>6.5114699999976438</c:v>
                </c:pt>
                <c:pt idx="4665">
                  <c:v>6.5128590000022086</c:v>
                </c:pt>
                <c:pt idx="4666">
                  <c:v>6.5142489999998361</c:v>
                </c:pt>
                <c:pt idx="4667">
                  <c:v>6.5156389999974635</c:v>
                </c:pt>
                <c:pt idx="4668">
                  <c:v>6.5170280000020284</c:v>
                </c:pt>
                <c:pt idx="4669">
                  <c:v>6.5184169999993173</c:v>
                </c:pt>
                <c:pt idx="4670">
                  <c:v>6.5198070000042208</c:v>
                </c:pt>
                <c:pt idx="4671">
                  <c:v>6.5211960000015097</c:v>
                </c:pt>
                <c:pt idx="4672">
                  <c:v>6.5225849999987986</c:v>
                </c:pt>
                <c:pt idx="4673">
                  <c:v>6.5239740000033635</c:v>
                </c:pt>
                <c:pt idx="4674">
                  <c:v>6.5253640000009909</c:v>
                </c:pt>
                <c:pt idx="4675">
                  <c:v>6.5267529999982798</c:v>
                </c:pt>
                <c:pt idx="4676">
                  <c:v>6.5281420000028447</c:v>
                </c:pt>
                <c:pt idx="4677">
                  <c:v>6.5295310000001336</c:v>
                </c:pt>
                <c:pt idx="4678">
                  <c:v>6.5309209999977611</c:v>
                </c:pt>
                <c:pt idx="4679">
                  <c:v>6.532310000002326</c:v>
                </c:pt>
                <c:pt idx="4680">
                  <c:v>6.5336989999996149</c:v>
                </c:pt>
                <c:pt idx="4681">
                  <c:v>6.5350880000041798</c:v>
                </c:pt>
                <c:pt idx="4682">
                  <c:v>6.5364780000018072</c:v>
                </c:pt>
                <c:pt idx="4683">
                  <c:v>6.5378669999990962</c:v>
                </c:pt>
                <c:pt idx="4684">
                  <c:v>6.539256000003661</c:v>
                </c:pt>
                <c:pt idx="4685">
                  <c:v>6.5406450000009499</c:v>
                </c:pt>
                <c:pt idx="4686">
                  <c:v>6.5420349999985774</c:v>
                </c:pt>
                <c:pt idx="4687">
                  <c:v>6.5434240000031423</c:v>
                </c:pt>
                <c:pt idx="4688">
                  <c:v>6.5448130000004312</c:v>
                </c:pt>
                <c:pt idx="4689">
                  <c:v>6.5462029999980587</c:v>
                </c:pt>
                <c:pt idx="4690">
                  <c:v>6.5475920000026235</c:v>
                </c:pt>
                <c:pt idx="4691">
                  <c:v>6.5489809999999125</c:v>
                </c:pt>
                <c:pt idx="4692">
                  <c:v>6.5503699999972014</c:v>
                </c:pt>
                <c:pt idx="4693">
                  <c:v>6.5517600000021048</c:v>
                </c:pt>
                <c:pt idx="4694">
                  <c:v>6.5531489999993937</c:v>
                </c:pt>
                <c:pt idx="4695">
                  <c:v>6.5545380000039586</c:v>
                </c:pt>
                <c:pt idx="4696">
                  <c:v>6.5559270000012475</c:v>
                </c:pt>
                <c:pt idx="4697">
                  <c:v>6.557316999998875</c:v>
                </c:pt>
                <c:pt idx="4698">
                  <c:v>6.5587060000034398</c:v>
                </c:pt>
                <c:pt idx="4699">
                  <c:v>6.5600950000007288</c:v>
                </c:pt>
                <c:pt idx="4700">
                  <c:v>6.5614839999980177</c:v>
                </c:pt>
                <c:pt idx="4701">
                  <c:v>6.5628740000029211</c:v>
                </c:pt>
                <c:pt idx="4702">
                  <c:v>6.56426300000021</c:v>
                </c:pt>
                <c:pt idx="4703">
                  <c:v>6.5656519999974989</c:v>
                </c:pt>
                <c:pt idx="4704">
                  <c:v>6.5670420000024023</c:v>
                </c:pt>
                <c:pt idx="4705">
                  <c:v>6.5684309999996913</c:v>
                </c:pt>
                <c:pt idx="4706">
                  <c:v>6.5698200000042561</c:v>
                </c:pt>
                <c:pt idx="4707">
                  <c:v>6.5712090000015451</c:v>
                </c:pt>
                <c:pt idx="4708">
                  <c:v>6.5725989999991725</c:v>
                </c:pt>
                <c:pt idx="4709">
                  <c:v>6.5739880000037374</c:v>
                </c:pt>
                <c:pt idx="4710">
                  <c:v>6.5753770000010263</c:v>
                </c:pt>
                <c:pt idx="4711">
                  <c:v>6.5767669999986538</c:v>
                </c:pt>
                <c:pt idx="4712">
                  <c:v>6.5781560000032187</c:v>
                </c:pt>
                <c:pt idx="4713">
                  <c:v>6.5795450000005076</c:v>
                </c:pt>
                <c:pt idx="4714">
                  <c:v>6.5809339999977965</c:v>
                </c:pt>
                <c:pt idx="4715">
                  <c:v>6.5823240000026999</c:v>
                </c:pt>
                <c:pt idx="4716">
                  <c:v>6.5837129999999888</c:v>
                </c:pt>
                <c:pt idx="4717">
                  <c:v>6.5851019999972777</c:v>
                </c:pt>
                <c:pt idx="4718">
                  <c:v>6.5864910000018426</c:v>
                </c:pt>
                <c:pt idx="4719">
                  <c:v>6.5878809999994701</c:v>
                </c:pt>
                <c:pt idx="4720">
                  <c:v>6.589270000004035</c:v>
                </c:pt>
                <c:pt idx="4721">
                  <c:v>6.5906590000013239</c:v>
                </c:pt>
                <c:pt idx="4722">
                  <c:v>6.5920489999989513</c:v>
                </c:pt>
                <c:pt idx="4723">
                  <c:v>6.5934380000035162</c:v>
                </c:pt>
                <c:pt idx="4724">
                  <c:v>6.5948270000008051</c:v>
                </c:pt>
                <c:pt idx="4725">
                  <c:v>6.596215999998094</c:v>
                </c:pt>
                <c:pt idx="4726">
                  <c:v>6.5976060000029975</c:v>
                </c:pt>
                <c:pt idx="4727">
                  <c:v>6.5989950000002864</c:v>
                </c:pt>
                <c:pt idx="4728">
                  <c:v>6.6003839999975753</c:v>
                </c:pt>
                <c:pt idx="4729">
                  <c:v>6.6017740000024787</c:v>
                </c:pt>
                <c:pt idx="4730">
                  <c:v>6.6031629999997676</c:v>
                </c:pt>
                <c:pt idx="4731">
                  <c:v>6.6045520000043325</c:v>
                </c:pt>
                <c:pt idx="4732">
                  <c:v>6.60594200000196</c:v>
                </c:pt>
                <c:pt idx="4733">
                  <c:v>6.6073309999992489</c:v>
                </c:pt>
                <c:pt idx="4734">
                  <c:v>6.6087200000038138</c:v>
                </c:pt>
                <c:pt idx="4735">
                  <c:v>6.6101090000011027</c:v>
                </c:pt>
                <c:pt idx="4736">
                  <c:v>6.6114989999987301</c:v>
                </c:pt>
                <c:pt idx="4737">
                  <c:v>6.612888000003295</c:v>
                </c:pt>
                <c:pt idx="4738">
                  <c:v>6.6142770000005839</c:v>
                </c:pt>
                <c:pt idx="4739">
                  <c:v>6.6156659999978729</c:v>
                </c:pt>
                <c:pt idx="4740">
                  <c:v>6.6170560000027763</c:v>
                </c:pt>
                <c:pt idx="4741">
                  <c:v>6.6184450000000652</c:v>
                </c:pt>
                <c:pt idx="4742">
                  <c:v>6.6198339999973541</c:v>
                </c:pt>
                <c:pt idx="4743">
                  <c:v>6.6212240000022575</c:v>
                </c:pt>
                <c:pt idx="4744">
                  <c:v>6.6226129999995464</c:v>
                </c:pt>
                <c:pt idx="4745">
                  <c:v>6.6240020000041113</c:v>
                </c:pt>
                <c:pt idx="4746">
                  <c:v>6.6253910000014002</c:v>
                </c:pt>
                <c:pt idx="4747">
                  <c:v>6.6267809999990277</c:v>
                </c:pt>
                <c:pt idx="4748">
                  <c:v>6.6281700000035926</c:v>
                </c:pt>
                <c:pt idx="4749">
                  <c:v>6.6295590000008815</c:v>
                </c:pt>
                <c:pt idx="4750">
                  <c:v>6.630948999998509</c:v>
                </c:pt>
                <c:pt idx="4751">
                  <c:v>6.6323380000030738</c:v>
                </c:pt>
                <c:pt idx="4752">
                  <c:v>6.6337270000003628</c:v>
                </c:pt>
                <c:pt idx="4753">
                  <c:v>6.6351159999976517</c:v>
                </c:pt>
                <c:pt idx="4754">
                  <c:v>6.6365060000025551</c:v>
                </c:pt>
                <c:pt idx="4755">
                  <c:v>6.637894999999844</c:v>
                </c:pt>
                <c:pt idx="4756">
                  <c:v>6.6392839999971329</c:v>
                </c:pt>
                <c:pt idx="4757">
                  <c:v>6.6406730000016978</c:v>
                </c:pt>
                <c:pt idx="4758">
                  <c:v>6.6420629999993253</c:v>
                </c:pt>
                <c:pt idx="4759">
                  <c:v>6.6434520000038901</c:v>
                </c:pt>
                <c:pt idx="4760">
                  <c:v>6.6448410000011791</c:v>
                </c:pt>
                <c:pt idx="4761">
                  <c:v>6.6462309999988065</c:v>
                </c:pt>
                <c:pt idx="4762">
                  <c:v>6.6476200000033714</c:v>
                </c:pt>
                <c:pt idx="4763">
                  <c:v>6.6490090000006603</c:v>
                </c:pt>
                <c:pt idx="4764">
                  <c:v>6.6503979999979492</c:v>
                </c:pt>
                <c:pt idx="4765">
                  <c:v>6.6517860000021756</c:v>
                </c:pt>
                <c:pt idx="4766">
                  <c:v>6.653173999999126</c:v>
                </c:pt>
                <c:pt idx="4767">
                  <c:v>6.6545620000033523</c:v>
                </c:pt>
                <c:pt idx="4768">
                  <c:v>6.6559510000006412</c:v>
                </c:pt>
                <c:pt idx="4769">
                  <c:v>6.6573399999979301</c:v>
                </c:pt>
                <c:pt idx="4770">
                  <c:v>6.658729000002495</c:v>
                </c:pt>
                <c:pt idx="4771">
                  <c:v>6.6601179999997839</c:v>
                </c:pt>
                <c:pt idx="4772">
                  <c:v>6.6615070000043488</c:v>
                </c:pt>
                <c:pt idx="4773">
                  <c:v>6.6628970000019763</c:v>
                </c:pt>
                <c:pt idx="4774">
                  <c:v>6.6642859999992652</c:v>
                </c:pt>
                <c:pt idx="4775">
                  <c:v>6.6656750000038301</c:v>
                </c:pt>
                <c:pt idx="4776">
                  <c:v>6.667064000001119</c:v>
                </c:pt>
                <c:pt idx="4777">
                  <c:v>6.6684539999987464</c:v>
                </c:pt>
                <c:pt idx="4778">
                  <c:v>6.6698430000033113</c:v>
                </c:pt>
                <c:pt idx="4779">
                  <c:v>6.6712320000006002</c:v>
                </c:pt>
                <c:pt idx="4780">
                  <c:v>6.6726209999978892</c:v>
                </c:pt>
                <c:pt idx="4781">
                  <c:v>6.6740110000027926</c:v>
                </c:pt>
                <c:pt idx="4782">
                  <c:v>6.6754000000000815</c:v>
                </c:pt>
                <c:pt idx="4783">
                  <c:v>6.6767889999973704</c:v>
                </c:pt>
                <c:pt idx="4784">
                  <c:v>6.6781780000019353</c:v>
                </c:pt>
                <c:pt idx="4785">
                  <c:v>6.6795679999995627</c:v>
                </c:pt>
                <c:pt idx="4786">
                  <c:v>6.6809570000041276</c:v>
                </c:pt>
                <c:pt idx="4787">
                  <c:v>6.6823460000014165</c:v>
                </c:pt>
                <c:pt idx="4788">
                  <c:v>6.683735999999044</c:v>
                </c:pt>
                <c:pt idx="4789">
                  <c:v>6.6851250000036089</c:v>
                </c:pt>
                <c:pt idx="4790">
                  <c:v>6.6865140000008978</c:v>
                </c:pt>
                <c:pt idx="4791">
                  <c:v>6.6879029999981867</c:v>
                </c:pt>
                <c:pt idx="4792">
                  <c:v>6.6892930000030901</c:v>
                </c:pt>
                <c:pt idx="4793">
                  <c:v>6.690682000000379</c:v>
                </c:pt>
                <c:pt idx="4794">
                  <c:v>6.692070999997668</c:v>
                </c:pt>
                <c:pt idx="4795">
                  <c:v>6.6934600000022328</c:v>
                </c:pt>
                <c:pt idx="4796">
                  <c:v>6.6948499999998603</c:v>
                </c:pt>
                <c:pt idx="4797">
                  <c:v>6.6962389999971492</c:v>
                </c:pt>
                <c:pt idx="4798">
                  <c:v>6.6976280000017141</c:v>
                </c:pt>
                <c:pt idx="4799">
                  <c:v>6.6990179999993416</c:v>
                </c:pt>
                <c:pt idx="4800">
                  <c:v>6.7004070000039064</c:v>
                </c:pt>
                <c:pt idx="4801">
                  <c:v>6.7017960000011954</c:v>
                </c:pt>
                <c:pt idx="4802">
                  <c:v>6.7031849999984843</c:v>
                </c:pt>
                <c:pt idx="4803">
                  <c:v>6.7045750000033877</c:v>
                </c:pt>
                <c:pt idx="4804">
                  <c:v>6.7059640000006766</c:v>
                </c:pt>
                <c:pt idx="4805">
                  <c:v>6.7073529999979655</c:v>
                </c:pt>
                <c:pt idx="4806">
                  <c:v>6.7087430000028689</c:v>
                </c:pt>
                <c:pt idx="4807">
                  <c:v>6.7101320000001579</c:v>
                </c:pt>
                <c:pt idx="4808">
                  <c:v>6.7115209999974468</c:v>
                </c:pt>
                <c:pt idx="4809">
                  <c:v>6.7129100000020117</c:v>
                </c:pt>
                <c:pt idx="4810">
                  <c:v>6.7142999999996391</c:v>
                </c:pt>
                <c:pt idx="4811">
                  <c:v>6.715689000004204</c:v>
                </c:pt>
                <c:pt idx="4812">
                  <c:v>6.7170780000014929</c:v>
                </c:pt>
                <c:pt idx="4813">
                  <c:v>6.7184669999987818</c:v>
                </c:pt>
                <c:pt idx="4814">
                  <c:v>6.7198570000036852</c:v>
                </c:pt>
                <c:pt idx="4815">
                  <c:v>6.7212460000009742</c:v>
                </c:pt>
                <c:pt idx="4816">
                  <c:v>6.7226349999982631</c:v>
                </c:pt>
                <c:pt idx="4817">
                  <c:v>6.7240250000031665</c:v>
                </c:pt>
                <c:pt idx="4818">
                  <c:v>6.7254140000004554</c:v>
                </c:pt>
                <c:pt idx="4819">
                  <c:v>6.7268029999977443</c:v>
                </c:pt>
                <c:pt idx="4820">
                  <c:v>6.7281920000023092</c:v>
                </c:pt>
                <c:pt idx="4821">
                  <c:v>6.7295819999999367</c:v>
                </c:pt>
                <c:pt idx="4822">
                  <c:v>6.7309709999972256</c:v>
                </c:pt>
                <c:pt idx="4823">
                  <c:v>6.7323600000017905</c:v>
                </c:pt>
                <c:pt idx="4824">
                  <c:v>6.7337489999990794</c:v>
                </c:pt>
                <c:pt idx="4825">
                  <c:v>6.7351390000039828</c:v>
                </c:pt>
                <c:pt idx="4826">
                  <c:v>6.7365280000012717</c:v>
                </c:pt>
                <c:pt idx="4827">
                  <c:v>6.7379169999985606</c:v>
                </c:pt>
                <c:pt idx="4828">
                  <c:v>6.7393060000031255</c:v>
                </c:pt>
                <c:pt idx="4829">
                  <c:v>6.740696000000753</c:v>
                </c:pt>
                <c:pt idx="4830">
                  <c:v>6.7420849999980419</c:v>
                </c:pt>
                <c:pt idx="4831">
                  <c:v>6.7434740000026068</c:v>
                </c:pt>
                <c:pt idx="4832">
                  <c:v>6.7448640000002342</c:v>
                </c:pt>
                <c:pt idx="4833">
                  <c:v>6.7462529999975231</c:v>
                </c:pt>
                <c:pt idx="4834">
                  <c:v>6.747642000002088</c:v>
                </c:pt>
                <c:pt idx="4835">
                  <c:v>6.7490309999993769</c:v>
                </c:pt>
                <c:pt idx="4836">
                  <c:v>6.7504210000042804</c:v>
                </c:pt>
                <c:pt idx="4837">
                  <c:v>6.7518100000015693</c:v>
                </c:pt>
                <c:pt idx="4838">
                  <c:v>6.7531989999988582</c:v>
                </c:pt>
                <c:pt idx="4839">
                  <c:v>6.7545880000034231</c:v>
                </c:pt>
                <c:pt idx="4840">
                  <c:v>6.7559780000010505</c:v>
                </c:pt>
                <c:pt idx="4841">
                  <c:v>6.7573669999983395</c:v>
                </c:pt>
                <c:pt idx="4842">
                  <c:v>6.7587560000029043</c:v>
                </c:pt>
                <c:pt idx="4843">
                  <c:v>6.7601460000005318</c:v>
                </c:pt>
                <c:pt idx="4844">
                  <c:v>6.7615349999978207</c:v>
                </c:pt>
                <c:pt idx="4845">
                  <c:v>6.7629240000023856</c:v>
                </c:pt>
                <c:pt idx="4846">
                  <c:v>6.7643129999996745</c:v>
                </c:pt>
                <c:pt idx="4847">
                  <c:v>6.765702999997302</c:v>
                </c:pt>
                <c:pt idx="4848">
                  <c:v>6.7670920000018668</c:v>
                </c:pt>
                <c:pt idx="4849">
                  <c:v>6.7684809999991558</c:v>
                </c:pt>
                <c:pt idx="4850">
                  <c:v>6.7698710000040592</c:v>
                </c:pt>
                <c:pt idx="4851">
                  <c:v>6.7712600000013481</c:v>
                </c:pt>
                <c:pt idx="4852">
                  <c:v>6.772648999998637</c:v>
                </c:pt>
                <c:pt idx="4853">
                  <c:v>6.7740380000032019</c:v>
                </c:pt>
                <c:pt idx="4854">
                  <c:v>6.7754280000008293</c:v>
                </c:pt>
                <c:pt idx="4855">
                  <c:v>6.7768169999981183</c:v>
                </c:pt>
                <c:pt idx="4856">
                  <c:v>6.7782060000026831</c:v>
                </c:pt>
                <c:pt idx="4857">
                  <c:v>6.7795949999999721</c:v>
                </c:pt>
                <c:pt idx="4858">
                  <c:v>6.7809849999975995</c:v>
                </c:pt>
                <c:pt idx="4859">
                  <c:v>6.7823740000021644</c:v>
                </c:pt>
                <c:pt idx="4860">
                  <c:v>6.7837629999994533</c:v>
                </c:pt>
                <c:pt idx="4861">
                  <c:v>6.7851530000043567</c:v>
                </c:pt>
                <c:pt idx="4862">
                  <c:v>6.7865420000016456</c:v>
                </c:pt>
                <c:pt idx="4863">
                  <c:v>6.7879309999989346</c:v>
                </c:pt>
                <c:pt idx="4864">
                  <c:v>6.7893200000034994</c:v>
                </c:pt>
                <c:pt idx="4865">
                  <c:v>6.7907100000011269</c:v>
                </c:pt>
                <c:pt idx="4866">
                  <c:v>6.7920989999984158</c:v>
                </c:pt>
                <c:pt idx="4867">
                  <c:v>6.7935950000028242</c:v>
                </c:pt>
                <c:pt idx="4868">
                  <c:v>6.7949850000004517</c:v>
                </c:pt>
                <c:pt idx="4869">
                  <c:v>6.7963749999980791</c:v>
                </c:pt>
                <c:pt idx="4870">
                  <c:v>6.797764000002644</c:v>
                </c:pt>
                <c:pt idx="4871">
                  <c:v>6.7991529999999329</c:v>
                </c:pt>
                <c:pt idx="4872">
                  <c:v>6.8005419999972219</c:v>
                </c:pt>
                <c:pt idx="4873">
                  <c:v>6.8019320000021253</c:v>
                </c:pt>
                <c:pt idx="4874">
                  <c:v>6.8033209999994142</c:v>
                </c:pt>
                <c:pt idx="4875">
                  <c:v>6.8047100000039791</c:v>
                </c:pt>
                <c:pt idx="4876">
                  <c:v>6.8061000000016065</c:v>
                </c:pt>
                <c:pt idx="4877">
                  <c:v>6.8074889999988955</c:v>
                </c:pt>
                <c:pt idx="4878">
                  <c:v>6.8088780000034603</c:v>
                </c:pt>
                <c:pt idx="4879">
                  <c:v>6.8102670000007492</c:v>
                </c:pt>
                <c:pt idx="4880">
                  <c:v>6.8116569999983767</c:v>
                </c:pt>
                <c:pt idx="4881">
                  <c:v>6.8130460000029416</c:v>
                </c:pt>
                <c:pt idx="4882">
                  <c:v>6.8144350000002305</c:v>
                </c:pt>
                <c:pt idx="4883">
                  <c:v>6.8158239999975194</c:v>
                </c:pt>
                <c:pt idx="4884">
                  <c:v>6.8172140000024228</c:v>
                </c:pt>
                <c:pt idx="4885">
                  <c:v>6.8186029999997118</c:v>
                </c:pt>
                <c:pt idx="4886">
                  <c:v>6.8199920000042766</c:v>
                </c:pt>
                <c:pt idx="4887">
                  <c:v>6.8213810000015656</c:v>
                </c:pt>
                <c:pt idx="4888">
                  <c:v>6.822770999999193</c:v>
                </c:pt>
                <c:pt idx="4889">
                  <c:v>6.8241600000037579</c:v>
                </c:pt>
                <c:pt idx="4890">
                  <c:v>6.8255490000010468</c:v>
                </c:pt>
                <c:pt idx="4891">
                  <c:v>6.8269389999986743</c:v>
                </c:pt>
                <c:pt idx="4892">
                  <c:v>6.8283280000032391</c:v>
                </c:pt>
                <c:pt idx="4893">
                  <c:v>6.8297170000005281</c:v>
                </c:pt>
                <c:pt idx="4894">
                  <c:v>6.8311069999981555</c:v>
                </c:pt>
                <c:pt idx="4895">
                  <c:v>6.8324960000027204</c:v>
                </c:pt>
                <c:pt idx="4896">
                  <c:v>6.8338850000000093</c:v>
                </c:pt>
                <c:pt idx="4897">
                  <c:v>6.8352739999972982</c:v>
                </c:pt>
                <c:pt idx="4898">
                  <c:v>6.8366640000022016</c:v>
                </c:pt>
                <c:pt idx="4899">
                  <c:v>6.8380529999994906</c:v>
                </c:pt>
                <c:pt idx="4900">
                  <c:v>6.8394420000040554</c:v>
                </c:pt>
                <c:pt idx="4901">
                  <c:v>6.8408310000013444</c:v>
                </c:pt>
                <c:pt idx="4902">
                  <c:v>6.8422209999989718</c:v>
                </c:pt>
                <c:pt idx="4903">
                  <c:v>6.8436100000035367</c:v>
                </c:pt>
                <c:pt idx="4904">
                  <c:v>6.8449990000008256</c:v>
                </c:pt>
                <c:pt idx="4905">
                  <c:v>6.8463889999984531</c:v>
                </c:pt>
                <c:pt idx="4906">
                  <c:v>6.847778000003018</c:v>
                </c:pt>
                <c:pt idx="4907">
                  <c:v>6.8491670000003069</c:v>
                </c:pt>
                <c:pt idx="4908">
                  <c:v>6.8505559999975958</c:v>
                </c:pt>
                <c:pt idx="4909">
                  <c:v>6.8519460000024992</c:v>
                </c:pt>
                <c:pt idx="4910">
                  <c:v>6.8533349999997881</c:v>
                </c:pt>
                <c:pt idx="4911">
                  <c:v>6.854724000004353</c:v>
                </c:pt>
                <c:pt idx="4912">
                  <c:v>6.8561140000019805</c:v>
                </c:pt>
                <c:pt idx="4913">
                  <c:v>6.8576769999999669</c:v>
                </c:pt>
                <c:pt idx="4914">
                  <c:v>6.8590659999972559</c:v>
                </c:pt>
                <c:pt idx="4915">
                  <c:v>6.8604560000021593</c:v>
                </c:pt>
                <c:pt idx="4916">
                  <c:v>6.8618449999994482</c:v>
                </c:pt>
                <c:pt idx="4917">
                  <c:v>6.8632340000040131</c:v>
                </c:pt>
                <c:pt idx="4918">
                  <c:v>6.8646240000016405</c:v>
                </c:pt>
                <c:pt idx="4919">
                  <c:v>6.8660129999989294</c:v>
                </c:pt>
                <c:pt idx="4920">
                  <c:v>6.8674020000034943</c:v>
                </c:pt>
                <c:pt idx="4921">
                  <c:v>6.8687910000007832</c:v>
                </c:pt>
                <c:pt idx="4922">
                  <c:v>6.8701809999984107</c:v>
                </c:pt>
                <c:pt idx="4923">
                  <c:v>6.8715700000029756</c:v>
                </c:pt>
                <c:pt idx="4924">
                  <c:v>6.8729590000002645</c:v>
                </c:pt>
                <c:pt idx="4925">
                  <c:v>6.8743479999975534</c:v>
                </c:pt>
                <c:pt idx="4926">
                  <c:v>6.8757380000024568</c:v>
                </c:pt>
                <c:pt idx="4927">
                  <c:v>6.8771269999997457</c:v>
                </c:pt>
                <c:pt idx="4928">
                  <c:v>6.8785160000043106</c:v>
                </c:pt>
                <c:pt idx="4929">
                  <c:v>6.8799060000019381</c:v>
                </c:pt>
                <c:pt idx="4930">
                  <c:v>6.881294999999227</c:v>
                </c:pt>
                <c:pt idx="4931">
                  <c:v>6.8826840000037919</c:v>
                </c:pt>
                <c:pt idx="4932">
                  <c:v>6.8840740000014193</c:v>
                </c:pt>
                <c:pt idx="4933">
                  <c:v>6.8854629999987083</c:v>
                </c:pt>
                <c:pt idx="4934">
                  <c:v>6.8868520000032731</c:v>
                </c:pt>
                <c:pt idx="4935">
                  <c:v>6.8882410000005621</c:v>
                </c:pt>
                <c:pt idx="4936">
                  <c:v>6.889629999997851</c:v>
                </c:pt>
                <c:pt idx="4937">
                  <c:v>6.8910200000027544</c:v>
                </c:pt>
                <c:pt idx="4938">
                  <c:v>6.8924090000000433</c:v>
                </c:pt>
                <c:pt idx="4939">
                  <c:v>6.8937979999973322</c:v>
                </c:pt>
                <c:pt idx="4940">
                  <c:v>6.8951880000022356</c:v>
                </c:pt>
                <c:pt idx="4941">
                  <c:v>6.8965769999995246</c:v>
                </c:pt>
                <c:pt idx="4942">
                  <c:v>6.8979660000040894</c:v>
                </c:pt>
                <c:pt idx="4943">
                  <c:v>6.8993550000013784</c:v>
                </c:pt>
                <c:pt idx="4944">
                  <c:v>6.9007449999990058</c:v>
                </c:pt>
                <c:pt idx="4945">
                  <c:v>6.9021340000035707</c:v>
                </c:pt>
                <c:pt idx="4946">
                  <c:v>6.9035230000008596</c:v>
                </c:pt>
                <c:pt idx="4947">
                  <c:v>6.9049119999981485</c:v>
                </c:pt>
                <c:pt idx="4948">
                  <c:v>6.9063020000030519</c:v>
                </c:pt>
                <c:pt idx="4949">
                  <c:v>6.9076910000003409</c:v>
                </c:pt>
                <c:pt idx="4950">
                  <c:v>6.9090799999976298</c:v>
                </c:pt>
                <c:pt idx="4951">
                  <c:v>6.9104690000021947</c:v>
                </c:pt>
                <c:pt idx="4952">
                  <c:v>6.9118589999998221</c:v>
                </c:pt>
                <c:pt idx="4953">
                  <c:v>6.913247999997111</c:v>
                </c:pt>
                <c:pt idx="4954">
                  <c:v>6.9146370000016759</c:v>
                </c:pt>
                <c:pt idx="4955">
                  <c:v>6.9160259999989648</c:v>
                </c:pt>
                <c:pt idx="4956">
                  <c:v>6.9174150000035297</c:v>
                </c:pt>
                <c:pt idx="4957">
                  <c:v>6.9188050000011572</c:v>
                </c:pt>
                <c:pt idx="4958">
                  <c:v>6.9201939999984461</c:v>
                </c:pt>
                <c:pt idx="4959">
                  <c:v>6.921583000003011</c:v>
                </c:pt>
                <c:pt idx="4960">
                  <c:v>6.9229720000002999</c:v>
                </c:pt>
                <c:pt idx="4961">
                  <c:v>6.9243619999979273</c:v>
                </c:pt>
                <c:pt idx="4962">
                  <c:v>6.9257510000024922</c:v>
                </c:pt>
                <c:pt idx="4963">
                  <c:v>6.9271399999997811</c:v>
                </c:pt>
                <c:pt idx="4964">
                  <c:v>6.9285299999974086</c:v>
                </c:pt>
                <c:pt idx="4965">
                  <c:v>6.9299190000019735</c:v>
                </c:pt>
                <c:pt idx="4966">
                  <c:v>6.9313079999992624</c:v>
                </c:pt>
                <c:pt idx="4967">
                  <c:v>6.9326970000038273</c:v>
                </c:pt>
                <c:pt idx="4968">
                  <c:v>6.9340870000014547</c:v>
                </c:pt>
                <c:pt idx="4969">
                  <c:v>6.9354759999987436</c:v>
                </c:pt>
                <c:pt idx="4970">
                  <c:v>6.9368650000033085</c:v>
                </c:pt>
                <c:pt idx="4971">
                  <c:v>6.9382540000005974</c:v>
                </c:pt>
                <c:pt idx="4972">
                  <c:v>6.9396439999982249</c:v>
                </c:pt>
                <c:pt idx="4973">
                  <c:v>6.9410330000027898</c:v>
                </c:pt>
                <c:pt idx="4974">
                  <c:v>6.9424220000000787</c:v>
                </c:pt>
                <c:pt idx="4975">
                  <c:v>8.7658000000010361</c:v>
                </c:pt>
                <c:pt idx="4976">
                  <c:v>8.7659290000010515</c:v>
                </c:pt>
                <c:pt idx="4977">
                  <c:v>8.7659879999991972</c:v>
                </c:pt>
                <c:pt idx="4978">
                  <c:v>8.7660460000042804</c:v>
                </c:pt>
                <c:pt idx="4979">
                  <c:v>8.7661040000020876</c:v>
                </c:pt>
                <c:pt idx="4980">
                  <c:v>8.7661619999998948</c:v>
                </c:pt>
                <c:pt idx="4981">
                  <c:v>8.7663140000004205</c:v>
                </c:pt>
                <c:pt idx="4982">
                  <c:v>8.7677079999994021</c:v>
                </c:pt>
                <c:pt idx="4983">
                  <c:v>8.769097000003967</c:v>
                </c:pt>
                <c:pt idx="4984">
                  <c:v>8.7704860000012559</c:v>
                </c:pt>
                <c:pt idx="4985">
                  <c:v>8.7718749999985448</c:v>
                </c:pt>
                <c:pt idx="4986">
                  <c:v>8.7732640000031097</c:v>
                </c:pt>
                <c:pt idx="4987">
                  <c:v>8.7746530000003986</c:v>
                </c:pt>
                <c:pt idx="4988">
                  <c:v>8.7760419999976875</c:v>
                </c:pt>
                <c:pt idx="4989">
                  <c:v>8.7774320000025909</c:v>
                </c:pt>
                <c:pt idx="4990">
                  <c:v>8.7788209999998799</c:v>
                </c:pt>
                <c:pt idx="4991">
                  <c:v>8.7802099999971688</c:v>
                </c:pt>
                <c:pt idx="4992">
                  <c:v>8.7816000000020722</c:v>
                </c:pt>
                <c:pt idx="4993">
                  <c:v>8.7829889999993611</c:v>
                </c:pt>
                <c:pt idx="4994">
                  <c:v>8.784378000003926</c:v>
                </c:pt>
                <c:pt idx="4995">
                  <c:v>8.7857680000015534</c:v>
                </c:pt>
                <c:pt idx="4996">
                  <c:v>8.7871569999988424</c:v>
                </c:pt>
                <c:pt idx="4997">
                  <c:v>8.7885460000034072</c:v>
                </c:pt>
                <c:pt idx="4998">
                  <c:v>8.7899350000006962</c:v>
                </c:pt>
                <c:pt idx="4999">
                  <c:v>8.7913239999979851</c:v>
                </c:pt>
                <c:pt idx="5000">
                  <c:v>8.7927140000028885</c:v>
                </c:pt>
                <c:pt idx="5001">
                  <c:v>8.7941030000001774</c:v>
                </c:pt>
                <c:pt idx="5002">
                  <c:v>8.7954919999974663</c:v>
                </c:pt>
                <c:pt idx="5003">
                  <c:v>8.7968810000020312</c:v>
                </c:pt>
                <c:pt idx="5004">
                  <c:v>8.7982709999996587</c:v>
                </c:pt>
                <c:pt idx="5005">
                  <c:v>8.7996600000042235</c:v>
                </c:pt>
                <c:pt idx="5006">
                  <c:v>8.8010510000021895</c:v>
                </c:pt>
                <c:pt idx="5007">
                  <c:v>11.993233000001055</c:v>
                </c:pt>
                <c:pt idx="5008">
                  <c:v>11.994628000000375</c:v>
                </c:pt>
                <c:pt idx="5009">
                  <c:v>11.996017999998003</c:v>
                </c:pt>
                <c:pt idx="5010">
                  <c:v>11.997407000002568</c:v>
                </c:pt>
                <c:pt idx="5011">
                  <c:v>11.998797000000195</c:v>
                </c:pt>
                <c:pt idx="5012">
                  <c:v>12.000186999997823</c:v>
                </c:pt>
                <c:pt idx="5013">
                  <c:v>12.001576000002387</c:v>
                </c:pt>
                <c:pt idx="5014">
                  <c:v>12.002964999999676</c:v>
                </c:pt>
                <c:pt idx="5015">
                  <c:v>12.004354000004241</c:v>
                </c:pt>
                <c:pt idx="5016">
                  <c:v>12.005744000001869</c:v>
                </c:pt>
                <c:pt idx="5017">
                  <c:v>12.007132999999158</c:v>
                </c:pt>
                <c:pt idx="5018">
                  <c:v>12.008522000003722</c:v>
                </c:pt>
                <c:pt idx="5019">
                  <c:v>12.009911000001011</c:v>
                </c:pt>
                <c:pt idx="5020">
                  <c:v>12.011300999998639</c:v>
                </c:pt>
                <c:pt idx="5021">
                  <c:v>12.012690000003204</c:v>
                </c:pt>
                <c:pt idx="5022">
                  <c:v>12.014079000000493</c:v>
                </c:pt>
                <c:pt idx="5023">
                  <c:v>12.015467999997782</c:v>
                </c:pt>
                <c:pt idx="5024">
                  <c:v>12.016857000002346</c:v>
                </c:pt>
                <c:pt idx="5025">
                  <c:v>12.018246999999974</c:v>
                </c:pt>
                <c:pt idx="5026">
                  <c:v>12.019635999997263</c:v>
                </c:pt>
                <c:pt idx="5027">
                  <c:v>12.021025000001828</c:v>
                </c:pt>
                <c:pt idx="5028">
                  <c:v>12.022413999999117</c:v>
                </c:pt>
                <c:pt idx="5029">
                  <c:v>12.02380400000402</c:v>
                </c:pt>
                <c:pt idx="5030">
                  <c:v>12.025193000001309</c:v>
                </c:pt>
                <c:pt idx="5031">
                  <c:v>12.026581999998598</c:v>
                </c:pt>
                <c:pt idx="5032">
                  <c:v>12.027971000003163</c:v>
                </c:pt>
                <c:pt idx="5033">
                  <c:v>12.02936100000079</c:v>
                </c:pt>
                <c:pt idx="5034">
                  <c:v>12.030749999998079</c:v>
                </c:pt>
                <c:pt idx="5035">
                  <c:v>12.032139000002644</c:v>
                </c:pt>
                <c:pt idx="5036">
                  <c:v>12.033527999999933</c:v>
                </c:pt>
                <c:pt idx="5037">
                  <c:v>12.034916999997222</c:v>
                </c:pt>
                <c:pt idx="5038">
                  <c:v>12.036307000002125</c:v>
                </c:pt>
                <c:pt idx="5039">
                  <c:v>12.037695999999414</c:v>
                </c:pt>
                <c:pt idx="5040">
                  <c:v>12.039085000003979</c:v>
                </c:pt>
                <c:pt idx="5041">
                  <c:v>12.040475000001607</c:v>
                </c:pt>
                <c:pt idx="5042">
                  <c:v>12.041863999998895</c:v>
                </c:pt>
                <c:pt idx="5043">
                  <c:v>12.04325300000346</c:v>
                </c:pt>
                <c:pt idx="5044">
                  <c:v>12.044642000000749</c:v>
                </c:pt>
                <c:pt idx="5045">
                  <c:v>12.046031999998377</c:v>
                </c:pt>
                <c:pt idx="5046">
                  <c:v>12.047421000002942</c:v>
                </c:pt>
                <c:pt idx="5047">
                  <c:v>12.048810000000231</c:v>
                </c:pt>
                <c:pt idx="5048">
                  <c:v>12.050198999997519</c:v>
                </c:pt>
                <c:pt idx="5049">
                  <c:v>12.051589000002423</c:v>
                </c:pt>
                <c:pt idx="5050">
                  <c:v>12.052977999999712</c:v>
                </c:pt>
                <c:pt idx="5051">
                  <c:v>12.054367000004277</c:v>
                </c:pt>
                <c:pt idx="5052">
                  <c:v>12.055756000001566</c:v>
                </c:pt>
                <c:pt idx="5053">
                  <c:v>12.057145999999193</c:v>
                </c:pt>
                <c:pt idx="5054">
                  <c:v>12.05857300000207</c:v>
                </c:pt>
                <c:pt idx="5055">
                  <c:v>12.059962999999698</c:v>
                </c:pt>
                <c:pt idx="5056">
                  <c:v>12.061352000004263</c:v>
                </c:pt>
                <c:pt idx="5057">
                  <c:v>12.06274200000189</c:v>
                </c:pt>
                <c:pt idx="5058">
                  <c:v>12.064130999999179</c:v>
                </c:pt>
                <c:pt idx="5059">
                  <c:v>12.065520000003744</c:v>
                </c:pt>
                <c:pt idx="5060">
                  <c:v>12.066910000001371</c:v>
                </c:pt>
                <c:pt idx="5061">
                  <c:v>12.06829899999866</c:v>
                </c:pt>
                <c:pt idx="5062">
                  <c:v>12.069689000003564</c:v>
                </c:pt>
                <c:pt idx="5063">
                  <c:v>12.071079000001191</c:v>
                </c:pt>
                <c:pt idx="5064">
                  <c:v>12.07246799999848</c:v>
                </c:pt>
                <c:pt idx="5065">
                  <c:v>12.073857000003045</c:v>
                </c:pt>
                <c:pt idx="5066">
                  <c:v>12.075247000000672</c:v>
                </c:pt>
                <c:pt idx="5067">
                  <c:v>12.076635999997961</c:v>
                </c:pt>
                <c:pt idx="5068">
                  <c:v>12.078025000002526</c:v>
                </c:pt>
                <c:pt idx="5069">
                  <c:v>12.079415000000154</c:v>
                </c:pt>
                <c:pt idx="5070">
                  <c:v>12.080803999997443</c:v>
                </c:pt>
                <c:pt idx="5071">
                  <c:v>12.082193000002007</c:v>
                </c:pt>
                <c:pt idx="5072">
                  <c:v>12.083581999999296</c:v>
                </c:pt>
                <c:pt idx="5073">
                  <c:v>12.0849720000042</c:v>
                </c:pt>
                <c:pt idx="5074">
                  <c:v>12.086361000001489</c:v>
                </c:pt>
                <c:pt idx="5075">
                  <c:v>12.087749999998778</c:v>
                </c:pt>
                <c:pt idx="5076">
                  <c:v>12.089140000003681</c:v>
                </c:pt>
                <c:pt idx="5077">
                  <c:v>12.09052900000097</c:v>
                </c:pt>
                <c:pt idx="5078">
                  <c:v>12.091918999998597</c:v>
                </c:pt>
                <c:pt idx="5079">
                  <c:v>12.093308000003162</c:v>
                </c:pt>
                <c:pt idx="5080">
                  <c:v>12.094697000000451</c:v>
                </c:pt>
                <c:pt idx="5081">
                  <c:v>12.096086999998079</c:v>
                </c:pt>
                <c:pt idx="5082">
                  <c:v>12.097476000002644</c:v>
                </c:pt>
                <c:pt idx="5083">
                  <c:v>12.098864999999932</c:v>
                </c:pt>
                <c:pt idx="5084">
                  <c:v>12.100253999997221</c:v>
                </c:pt>
                <c:pt idx="5085">
                  <c:v>12.101644000002125</c:v>
                </c:pt>
                <c:pt idx="5086">
                  <c:v>12.103032999999414</c:v>
                </c:pt>
                <c:pt idx="5087">
                  <c:v>12.104422000003979</c:v>
                </c:pt>
                <c:pt idx="5088">
                  <c:v>12.105811000001268</c:v>
                </c:pt>
                <c:pt idx="5089">
                  <c:v>12.107200999998895</c:v>
                </c:pt>
                <c:pt idx="5090">
                  <c:v>12.10859000000346</c:v>
                </c:pt>
                <c:pt idx="5091">
                  <c:v>12.109979000000749</c:v>
                </c:pt>
                <c:pt idx="5092">
                  <c:v>12.111367999998038</c:v>
                </c:pt>
                <c:pt idx="5093">
                  <c:v>12.112758000002941</c:v>
                </c:pt>
                <c:pt idx="5094">
                  <c:v>12.11414700000023</c:v>
                </c:pt>
                <c:pt idx="5095">
                  <c:v>12.115536999997857</c:v>
                </c:pt>
                <c:pt idx="5096">
                  <c:v>12.116926000002422</c:v>
                </c:pt>
                <c:pt idx="5097">
                  <c:v>12.118314999999711</c:v>
                </c:pt>
                <c:pt idx="5098">
                  <c:v>12.119704000004276</c:v>
                </c:pt>
                <c:pt idx="5099">
                  <c:v>12.121094000001904</c:v>
                </c:pt>
                <c:pt idx="5100">
                  <c:v>12.122482999999193</c:v>
                </c:pt>
                <c:pt idx="5101">
                  <c:v>12.123872000003757</c:v>
                </c:pt>
                <c:pt idx="5102">
                  <c:v>12.125261000001046</c:v>
                </c:pt>
                <c:pt idx="5103">
                  <c:v>12.126649999998335</c:v>
                </c:pt>
                <c:pt idx="5104">
                  <c:v>12.128040000003239</c:v>
                </c:pt>
                <c:pt idx="5105">
                  <c:v>12.129429000000528</c:v>
                </c:pt>
                <c:pt idx="5106">
                  <c:v>12.130817999997817</c:v>
                </c:pt>
                <c:pt idx="5107">
                  <c:v>12.132207000002381</c:v>
                </c:pt>
                <c:pt idx="5108">
                  <c:v>12.133597000000009</c:v>
                </c:pt>
                <c:pt idx="5109">
                  <c:v>12.134985999997298</c:v>
                </c:pt>
                <c:pt idx="5110">
                  <c:v>12.136375000001863</c:v>
                </c:pt>
                <c:pt idx="5111">
                  <c:v>12.137763999999152</c:v>
                </c:pt>
                <c:pt idx="5112">
                  <c:v>12.139154000004055</c:v>
                </c:pt>
                <c:pt idx="5113">
                  <c:v>12.140543000001344</c:v>
                </c:pt>
                <c:pt idx="5114">
                  <c:v>12.141931999998633</c:v>
                </c:pt>
                <c:pt idx="5115">
                  <c:v>12.143322000003536</c:v>
                </c:pt>
                <c:pt idx="5116">
                  <c:v>12.144711000000825</c:v>
                </c:pt>
                <c:pt idx="5117">
                  <c:v>12.146099999998114</c:v>
                </c:pt>
                <c:pt idx="5118">
                  <c:v>12.147489000002679</c:v>
                </c:pt>
                <c:pt idx="5119">
                  <c:v>12.148879000000306</c:v>
                </c:pt>
                <c:pt idx="5120">
                  <c:v>12.150267999997595</c:v>
                </c:pt>
                <c:pt idx="5121">
                  <c:v>12.15165700000216</c:v>
                </c:pt>
                <c:pt idx="5122">
                  <c:v>12.153045999999449</c:v>
                </c:pt>
                <c:pt idx="5123">
                  <c:v>12.154436000004353</c:v>
                </c:pt>
                <c:pt idx="5124">
                  <c:v>12.155825000001641</c:v>
                </c:pt>
                <c:pt idx="5125">
                  <c:v>12.15721399999893</c:v>
                </c:pt>
                <c:pt idx="5126">
                  <c:v>12.158603000003495</c:v>
                </c:pt>
                <c:pt idx="5127">
                  <c:v>12.159992000000784</c:v>
                </c:pt>
                <c:pt idx="5128">
                  <c:v>12.161381999998412</c:v>
                </c:pt>
                <c:pt idx="5129">
                  <c:v>12.162771000002977</c:v>
                </c:pt>
                <c:pt idx="5130">
                  <c:v>12.164160000000265</c:v>
                </c:pt>
                <c:pt idx="5131">
                  <c:v>12.165549999997893</c:v>
                </c:pt>
                <c:pt idx="5132">
                  <c:v>12.166939000002458</c:v>
                </c:pt>
                <c:pt idx="5133">
                  <c:v>12.168327999999747</c:v>
                </c:pt>
                <c:pt idx="5134">
                  <c:v>12.169717000004312</c:v>
                </c:pt>
                <c:pt idx="5135">
                  <c:v>12.171107000001939</c:v>
                </c:pt>
                <c:pt idx="5136">
                  <c:v>12.172495999999228</c:v>
                </c:pt>
                <c:pt idx="5137">
                  <c:v>12.173886999997194</c:v>
                </c:pt>
                <c:pt idx="5138">
                  <c:v>12.175276000001759</c:v>
                </c:pt>
                <c:pt idx="5139">
                  <c:v>12.176665999999386</c:v>
                </c:pt>
                <c:pt idx="5140">
                  <c:v>12.178055000003951</c:v>
                </c:pt>
                <c:pt idx="5141">
                  <c:v>12.17944400000124</c:v>
                </c:pt>
                <c:pt idx="5142">
                  <c:v>12.180833999998868</c:v>
                </c:pt>
                <c:pt idx="5143">
                  <c:v>12.182223000003432</c:v>
                </c:pt>
                <c:pt idx="5144">
                  <c:v>12.183612000000721</c:v>
                </c:pt>
                <c:pt idx="5145">
                  <c:v>12.185001999998349</c:v>
                </c:pt>
                <c:pt idx="5146">
                  <c:v>12.186391000002914</c:v>
                </c:pt>
                <c:pt idx="5147">
                  <c:v>12.187781000000541</c:v>
                </c:pt>
                <c:pt idx="5148">
                  <c:v>12.189170999998169</c:v>
                </c:pt>
                <c:pt idx="5149">
                  <c:v>12.190560000002733</c:v>
                </c:pt>
                <c:pt idx="5150">
                  <c:v>12.191949000000022</c:v>
                </c:pt>
                <c:pt idx="5151">
                  <c:v>12.19333899999765</c:v>
                </c:pt>
                <c:pt idx="5152">
                  <c:v>12.194728000002215</c:v>
                </c:pt>
                <c:pt idx="5153">
                  <c:v>12.196117999999842</c:v>
                </c:pt>
                <c:pt idx="5154">
                  <c:v>12.19750799999747</c:v>
                </c:pt>
                <c:pt idx="5155">
                  <c:v>12.198897000002034</c:v>
                </c:pt>
                <c:pt idx="5156">
                  <c:v>12.200285999999323</c:v>
                </c:pt>
                <c:pt idx="5157">
                  <c:v>12.201676000004227</c:v>
                </c:pt>
                <c:pt idx="5158">
                  <c:v>12.203065000001516</c:v>
                </c:pt>
                <c:pt idx="5159">
                  <c:v>12.204455999999482</c:v>
                </c:pt>
                <c:pt idx="5160">
                  <c:v>12.205845000004047</c:v>
                </c:pt>
                <c:pt idx="5161">
                  <c:v>12.207235000001674</c:v>
                </c:pt>
                <c:pt idx="5162">
                  <c:v>12.208623999998963</c:v>
                </c:pt>
                <c:pt idx="5163">
                  <c:v>12.210014000003866</c:v>
                </c:pt>
                <c:pt idx="5164">
                  <c:v>12.211403000001155</c:v>
                </c:pt>
                <c:pt idx="5165">
                  <c:v>12.212792999998783</c:v>
                </c:pt>
                <c:pt idx="5166">
                  <c:v>12.214183000003686</c:v>
                </c:pt>
                <c:pt idx="5167">
                  <c:v>12.215572000000975</c:v>
                </c:pt>
                <c:pt idx="5168">
                  <c:v>12.216962999998941</c:v>
                </c:pt>
                <c:pt idx="5169">
                  <c:v>12.218354000004183</c:v>
                </c:pt>
                <c:pt idx="5170">
                  <c:v>12.219745000002149</c:v>
                </c:pt>
                <c:pt idx="5171">
                  <c:v>12.221133999999438</c:v>
                </c:pt>
                <c:pt idx="5172">
                  <c:v>12.222524999997404</c:v>
                </c:pt>
                <c:pt idx="5173">
                  <c:v>12.223914000001969</c:v>
                </c:pt>
                <c:pt idx="5174">
                  <c:v>12.225303999999596</c:v>
                </c:pt>
                <c:pt idx="5175">
                  <c:v>12.226695999997901</c:v>
                </c:pt>
                <c:pt idx="5176">
                  <c:v>12.228085000002466</c:v>
                </c:pt>
                <c:pt idx="5177">
                  <c:v>12.229473999999755</c:v>
                </c:pt>
                <c:pt idx="5178">
                  <c:v>12.230863999997382</c:v>
                </c:pt>
                <c:pt idx="5179">
                  <c:v>12.232253000001947</c:v>
                </c:pt>
                <c:pt idx="5180">
                  <c:v>12.233641999999236</c:v>
                </c:pt>
                <c:pt idx="5181">
                  <c:v>12.235031000003801</c:v>
                </c:pt>
                <c:pt idx="5182">
                  <c:v>12.236421000001428</c:v>
                </c:pt>
                <c:pt idx="5183">
                  <c:v>12.237809999998717</c:v>
                </c:pt>
                <c:pt idx="5184">
                  <c:v>12.239199000003282</c:v>
                </c:pt>
                <c:pt idx="5185">
                  <c:v>12.240588000000571</c:v>
                </c:pt>
                <c:pt idx="5186">
                  <c:v>12.241977999998198</c:v>
                </c:pt>
                <c:pt idx="5187">
                  <c:v>12.243367000002763</c:v>
                </c:pt>
                <c:pt idx="5188">
                  <c:v>12.244756000000052</c:v>
                </c:pt>
                <c:pt idx="5189">
                  <c:v>12.246144999997341</c:v>
                </c:pt>
                <c:pt idx="5190">
                  <c:v>12.247535000002244</c:v>
                </c:pt>
                <c:pt idx="5191">
                  <c:v>12.248923999999533</c:v>
                </c:pt>
                <c:pt idx="5192">
                  <c:v>12.250313000004098</c:v>
                </c:pt>
                <c:pt idx="5193">
                  <c:v>12.251703000001726</c:v>
                </c:pt>
                <c:pt idx="5194">
                  <c:v>12.253091999999015</c:v>
                </c:pt>
                <c:pt idx="5195">
                  <c:v>12.25448100000358</c:v>
                </c:pt>
                <c:pt idx="5196">
                  <c:v>12.255871000001207</c:v>
                </c:pt>
                <c:pt idx="5197">
                  <c:v>12.257259999998496</c:v>
                </c:pt>
                <c:pt idx="5198">
                  <c:v>12.258649000003061</c:v>
                </c:pt>
                <c:pt idx="5199">
                  <c:v>12.260039000000688</c:v>
                </c:pt>
                <c:pt idx="5200">
                  <c:v>12.261427999997977</c:v>
                </c:pt>
                <c:pt idx="5201">
                  <c:v>12.262817000002542</c:v>
                </c:pt>
                <c:pt idx="5202">
                  <c:v>12.264205999999831</c:v>
                </c:pt>
                <c:pt idx="5203">
                  <c:v>12.265595999997458</c:v>
                </c:pt>
                <c:pt idx="5204">
                  <c:v>12.266985000002023</c:v>
                </c:pt>
                <c:pt idx="5205">
                  <c:v>12.268373999999312</c:v>
                </c:pt>
                <c:pt idx="5206">
                  <c:v>12.269763000003877</c:v>
                </c:pt>
                <c:pt idx="5207">
                  <c:v>12.271153000001505</c:v>
                </c:pt>
                <c:pt idx="5208">
                  <c:v>12.272541999998793</c:v>
                </c:pt>
                <c:pt idx="5209">
                  <c:v>12.273931000003358</c:v>
                </c:pt>
                <c:pt idx="5210">
                  <c:v>12.275320000000647</c:v>
                </c:pt>
                <c:pt idx="5211">
                  <c:v>12.276708999997936</c:v>
                </c:pt>
                <c:pt idx="5212">
                  <c:v>12.27809900000284</c:v>
                </c:pt>
                <c:pt idx="5213">
                  <c:v>12.279488000000129</c:v>
                </c:pt>
                <c:pt idx="5214">
                  <c:v>12.280876999997417</c:v>
                </c:pt>
                <c:pt idx="5215">
                  <c:v>12.282266000001982</c:v>
                </c:pt>
                <c:pt idx="5216">
                  <c:v>12.28365599999961</c:v>
                </c:pt>
                <c:pt idx="5217">
                  <c:v>12.285045000004175</c:v>
                </c:pt>
                <c:pt idx="5218">
                  <c:v>12.286434000001464</c:v>
                </c:pt>
                <c:pt idx="5219">
                  <c:v>12.287822999998752</c:v>
                </c:pt>
                <c:pt idx="5220">
                  <c:v>12.289213000003656</c:v>
                </c:pt>
                <c:pt idx="5221">
                  <c:v>12.290602000000945</c:v>
                </c:pt>
                <c:pt idx="5222">
                  <c:v>12.291990999998234</c:v>
                </c:pt>
                <c:pt idx="5223">
                  <c:v>12.293380000002799</c:v>
                </c:pt>
                <c:pt idx="5224">
                  <c:v>12.294770000000426</c:v>
                </c:pt>
                <c:pt idx="5225">
                  <c:v>12.296158999997715</c:v>
                </c:pt>
                <c:pt idx="5226">
                  <c:v>12.29754800000228</c:v>
                </c:pt>
                <c:pt idx="5227">
                  <c:v>12.298936999999569</c:v>
                </c:pt>
                <c:pt idx="5228">
                  <c:v>12.300326999997196</c:v>
                </c:pt>
                <c:pt idx="5229">
                  <c:v>12.301716000001761</c:v>
                </c:pt>
                <c:pt idx="5230">
                  <c:v>12.30310499999905</c:v>
                </c:pt>
                <c:pt idx="5231">
                  <c:v>12.304494000003615</c:v>
                </c:pt>
                <c:pt idx="5232">
                  <c:v>12.305884000001242</c:v>
                </c:pt>
                <c:pt idx="5233">
                  <c:v>12.307272999998531</c:v>
                </c:pt>
                <c:pt idx="5234">
                  <c:v>12.308663000003435</c:v>
                </c:pt>
                <c:pt idx="5235">
                  <c:v>12.310052000000724</c:v>
                </c:pt>
                <c:pt idx="5236">
                  <c:v>12.311440999998013</c:v>
                </c:pt>
                <c:pt idx="5237">
                  <c:v>12.312831000002916</c:v>
                </c:pt>
                <c:pt idx="5238">
                  <c:v>12.314220000000205</c:v>
                </c:pt>
                <c:pt idx="5239">
                  <c:v>12.315608999997494</c:v>
                </c:pt>
                <c:pt idx="5240">
                  <c:v>12.316998000002059</c:v>
                </c:pt>
                <c:pt idx="5241">
                  <c:v>12.318387999999686</c:v>
                </c:pt>
                <c:pt idx="5242">
                  <c:v>12.319777000004251</c:v>
                </c:pt>
                <c:pt idx="5243">
                  <c:v>12.32116600000154</c:v>
                </c:pt>
                <c:pt idx="5244">
                  <c:v>12.322554999998829</c:v>
                </c:pt>
                <c:pt idx="5245">
                  <c:v>12.323945000003732</c:v>
                </c:pt>
                <c:pt idx="5246">
                  <c:v>12.325334000001021</c:v>
                </c:pt>
                <c:pt idx="5247">
                  <c:v>12.326723999998649</c:v>
                </c:pt>
                <c:pt idx="5248">
                  <c:v>12.328113000003214</c:v>
                </c:pt>
                <c:pt idx="5249">
                  <c:v>12.329503000000841</c:v>
                </c:pt>
                <c:pt idx="5250">
                  <c:v>12.33089199999813</c:v>
                </c:pt>
                <c:pt idx="5251">
                  <c:v>12.332281000002695</c:v>
                </c:pt>
                <c:pt idx="5252">
                  <c:v>12.333671000000322</c:v>
                </c:pt>
                <c:pt idx="5253">
                  <c:v>12.335059999997611</c:v>
                </c:pt>
                <c:pt idx="5254">
                  <c:v>12.336449000002176</c:v>
                </c:pt>
                <c:pt idx="5255">
                  <c:v>12.337838999999803</c:v>
                </c:pt>
                <c:pt idx="5256">
                  <c:v>12.339227999997092</c:v>
                </c:pt>
                <c:pt idx="5257">
                  <c:v>12.340618000001996</c:v>
                </c:pt>
                <c:pt idx="5258">
                  <c:v>12.342006999999285</c:v>
                </c:pt>
                <c:pt idx="5259">
                  <c:v>12.34339600000385</c:v>
                </c:pt>
                <c:pt idx="5260">
                  <c:v>12.344786000001477</c:v>
                </c:pt>
                <c:pt idx="5261">
                  <c:v>12.346174999998766</c:v>
                </c:pt>
                <c:pt idx="5262">
                  <c:v>12.347565000003669</c:v>
                </c:pt>
                <c:pt idx="5263">
                  <c:v>12.348954000000958</c:v>
                </c:pt>
                <c:pt idx="5264">
                  <c:v>12.350342999998247</c:v>
                </c:pt>
                <c:pt idx="5265">
                  <c:v>12.351732000002812</c:v>
                </c:pt>
                <c:pt idx="5266">
                  <c:v>12.35312200000044</c:v>
                </c:pt>
                <c:pt idx="5267">
                  <c:v>12.354510999997729</c:v>
                </c:pt>
                <c:pt idx="5268">
                  <c:v>12.355900000002293</c:v>
                </c:pt>
                <c:pt idx="5269">
                  <c:v>12.357288999999582</c:v>
                </c:pt>
                <c:pt idx="5270">
                  <c:v>12.35867899999721</c:v>
                </c:pt>
                <c:pt idx="5271">
                  <c:v>12.360068000001775</c:v>
                </c:pt>
                <c:pt idx="5272">
                  <c:v>12.361456999999064</c:v>
                </c:pt>
                <c:pt idx="5273">
                  <c:v>12.362846000003628</c:v>
                </c:pt>
                <c:pt idx="5274">
                  <c:v>12.364235000000917</c:v>
                </c:pt>
                <c:pt idx="5275">
                  <c:v>12.365624999998545</c:v>
                </c:pt>
                <c:pt idx="5276">
                  <c:v>12.36701400000311</c:v>
                </c:pt>
                <c:pt idx="5277">
                  <c:v>12.368403000000399</c:v>
                </c:pt>
                <c:pt idx="5278">
                  <c:v>12.369792999998026</c:v>
                </c:pt>
                <c:pt idx="5279">
                  <c:v>12.371182000002591</c:v>
                </c:pt>
                <c:pt idx="5280">
                  <c:v>12.37257099999988</c:v>
                </c:pt>
                <c:pt idx="5281">
                  <c:v>12.373959999997169</c:v>
                </c:pt>
                <c:pt idx="5282">
                  <c:v>12.375349000001734</c:v>
                </c:pt>
                <c:pt idx="5283">
                  <c:v>12.376738999999361</c:v>
                </c:pt>
                <c:pt idx="5284">
                  <c:v>12.378128000003926</c:v>
                </c:pt>
                <c:pt idx="5285">
                  <c:v>12.379517000001215</c:v>
                </c:pt>
                <c:pt idx="5286">
                  <c:v>12.380906999998842</c:v>
                </c:pt>
                <c:pt idx="5287">
                  <c:v>12.382296000003407</c:v>
                </c:pt>
                <c:pt idx="5288">
                  <c:v>12.383685000000696</c:v>
                </c:pt>
                <c:pt idx="5289">
                  <c:v>12.385073999997985</c:v>
                </c:pt>
                <c:pt idx="5290">
                  <c:v>12.38646300000255</c:v>
                </c:pt>
                <c:pt idx="5291">
                  <c:v>12.387853000000177</c:v>
                </c:pt>
                <c:pt idx="5292">
                  <c:v>12.389241999997466</c:v>
                </c:pt>
                <c:pt idx="5293">
                  <c:v>12.390631000002031</c:v>
                </c:pt>
                <c:pt idx="5294">
                  <c:v>12.39201999999932</c:v>
                </c:pt>
                <c:pt idx="5295">
                  <c:v>12.393410000004224</c:v>
                </c:pt>
                <c:pt idx="5296">
                  <c:v>12.394799000001512</c:v>
                </c:pt>
                <c:pt idx="5297">
                  <c:v>12.396187999998801</c:v>
                </c:pt>
                <c:pt idx="5298">
                  <c:v>12.397577000003366</c:v>
                </c:pt>
                <c:pt idx="5299">
                  <c:v>12.398966000000655</c:v>
                </c:pt>
                <c:pt idx="5300">
                  <c:v>12.400355999998283</c:v>
                </c:pt>
                <c:pt idx="5301">
                  <c:v>12.401745000002848</c:v>
                </c:pt>
                <c:pt idx="5302">
                  <c:v>12.403134000000136</c:v>
                </c:pt>
                <c:pt idx="5303">
                  <c:v>12.404522999997425</c:v>
                </c:pt>
                <c:pt idx="5304">
                  <c:v>12.405913000002329</c:v>
                </c:pt>
                <c:pt idx="5305">
                  <c:v>12.407301999999618</c:v>
                </c:pt>
                <c:pt idx="5306">
                  <c:v>12.408691000004183</c:v>
                </c:pt>
                <c:pt idx="5307">
                  <c:v>12.410080000001471</c:v>
                </c:pt>
                <c:pt idx="5308">
                  <c:v>12.411469999999099</c:v>
                </c:pt>
                <c:pt idx="5309">
                  <c:v>12.412859000003664</c:v>
                </c:pt>
                <c:pt idx="5310">
                  <c:v>12.414248000000953</c:v>
                </c:pt>
                <c:pt idx="5311">
                  <c:v>12.415636999998242</c:v>
                </c:pt>
                <c:pt idx="5312">
                  <c:v>12.417027000003145</c:v>
                </c:pt>
                <c:pt idx="5313">
                  <c:v>12.418416000000434</c:v>
                </c:pt>
                <c:pt idx="5314">
                  <c:v>12.419804999997723</c:v>
                </c:pt>
                <c:pt idx="5315">
                  <c:v>12.421194000002288</c:v>
                </c:pt>
                <c:pt idx="5316">
                  <c:v>12.422583999999915</c:v>
                </c:pt>
                <c:pt idx="5317">
                  <c:v>12.423972999997204</c:v>
                </c:pt>
                <c:pt idx="5318">
                  <c:v>12.425362000001769</c:v>
                </c:pt>
                <c:pt idx="5319">
                  <c:v>12.426750999999058</c:v>
                </c:pt>
                <c:pt idx="5320">
                  <c:v>12.428140000003623</c:v>
                </c:pt>
                <c:pt idx="5321">
                  <c:v>12.42953000000125</c:v>
                </c:pt>
                <c:pt idx="5322">
                  <c:v>12.430918999998539</c:v>
                </c:pt>
                <c:pt idx="5323">
                  <c:v>12.432308000003104</c:v>
                </c:pt>
                <c:pt idx="5324">
                  <c:v>12.433697000000393</c:v>
                </c:pt>
                <c:pt idx="5325">
                  <c:v>12.43508699999802</c:v>
                </c:pt>
                <c:pt idx="5326">
                  <c:v>12.436476000002585</c:v>
                </c:pt>
                <c:pt idx="5327">
                  <c:v>12.437864999999874</c:v>
                </c:pt>
                <c:pt idx="5328">
                  <c:v>12.439253999997163</c:v>
                </c:pt>
                <c:pt idx="5329">
                  <c:v>12.440644000002067</c:v>
                </c:pt>
                <c:pt idx="5330">
                  <c:v>12.442032999999356</c:v>
                </c:pt>
                <c:pt idx="5331">
                  <c:v>12.44342200000392</c:v>
                </c:pt>
                <c:pt idx="5332">
                  <c:v>12.444811000001209</c:v>
                </c:pt>
                <c:pt idx="5333">
                  <c:v>12.446200999998837</c:v>
                </c:pt>
                <c:pt idx="5334">
                  <c:v>12.447590000003402</c:v>
                </c:pt>
                <c:pt idx="5335">
                  <c:v>12.448979000000691</c:v>
                </c:pt>
                <c:pt idx="5336">
                  <c:v>12.450367999997979</c:v>
                </c:pt>
                <c:pt idx="5337">
                  <c:v>12.451758000002883</c:v>
                </c:pt>
                <c:pt idx="5338">
                  <c:v>12.453147000000172</c:v>
                </c:pt>
                <c:pt idx="5339">
                  <c:v>12.454535999997461</c:v>
                </c:pt>
                <c:pt idx="5340">
                  <c:v>12.455925000002026</c:v>
                </c:pt>
                <c:pt idx="5341">
                  <c:v>12.457313999999315</c:v>
                </c:pt>
                <c:pt idx="5342">
                  <c:v>12.458704000004218</c:v>
                </c:pt>
                <c:pt idx="5343">
                  <c:v>12.460093000001507</c:v>
                </c:pt>
                <c:pt idx="5344">
                  <c:v>12.461481999998796</c:v>
                </c:pt>
                <c:pt idx="5345">
                  <c:v>12.462871000003361</c:v>
                </c:pt>
                <c:pt idx="5346">
                  <c:v>12.464261000000988</c:v>
                </c:pt>
                <c:pt idx="5347">
                  <c:v>12.465649999998277</c:v>
                </c:pt>
                <c:pt idx="5348">
                  <c:v>12.467039000002842</c:v>
                </c:pt>
                <c:pt idx="5349">
                  <c:v>12.468428000000131</c:v>
                </c:pt>
                <c:pt idx="5350">
                  <c:v>12.469817999997758</c:v>
                </c:pt>
                <c:pt idx="5351">
                  <c:v>12.471207000002323</c:v>
                </c:pt>
                <c:pt idx="5352">
                  <c:v>12.472595999999612</c:v>
                </c:pt>
                <c:pt idx="5353">
                  <c:v>12.473985000004177</c:v>
                </c:pt>
                <c:pt idx="5354">
                  <c:v>12.475375000001804</c:v>
                </c:pt>
                <c:pt idx="5355">
                  <c:v>12.476763999999093</c:v>
                </c:pt>
                <c:pt idx="5356">
                  <c:v>12.478153000003658</c:v>
                </c:pt>
                <c:pt idx="5357">
                  <c:v>12.479542000000947</c:v>
                </c:pt>
                <c:pt idx="5358">
                  <c:v>12.480930999998236</c:v>
                </c:pt>
                <c:pt idx="5359">
                  <c:v>12.482321000003139</c:v>
                </c:pt>
                <c:pt idx="5360">
                  <c:v>12.483710000000428</c:v>
                </c:pt>
                <c:pt idx="5361">
                  <c:v>12.485098999997717</c:v>
                </c:pt>
                <c:pt idx="5362">
                  <c:v>12.486489000002621</c:v>
                </c:pt>
                <c:pt idx="5363">
                  <c:v>12.48787799999991</c:v>
                </c:pt>
                <c:pt idx="5364">
                  <c:v>12.489267999997537</c:v>
                </c:pt>
                <c:pt idx="5365">
                  <c:v>12.490658000002441</c:v>
                </c:pt>
                <c:pt idx="5366">
                  <c:v>12.492048000000068</c:v>
                </c:pt>
                <c:pt idx="5367">
                  <c:v>12.493436999997357</c:v>
                </c:pt>
                <c:pt idx="5368">
                  <c:v>12.494826000001922</c:v>
                </c:pt>
                <c:pt idx="5369">
                  <c:v>12.496215999999549</c:v>
                </c:pt>
                <c:pt idx="5370">
                  <c:v>12.497605000004114</c:v>
                </c:pt>
                <c:pt idx="5371">
                  <c:v>12.498994000001403</c:v>
                </c:pt>
                <c:pt idx="5372">
                  <c:v>12.50038399999903</c:v>
                </c:pt>
                <c:pt idx="5373">
                  <c:v>12.501773000003595</c:v>
                </c:pt>
                <c:pt idx="5374">
                  <c:v>12.503162000000884</c:v>
                </c:pt>
                <c:pt idx="5375">
                  <c:v>12.504551999998512</c:v>
                </c:pt>
                <c:pt idx="5376">
                  <c:v>12.505941000003077</c:v>
                </c:pt>
                <c:pt idx="5377">
                  <c:v>12.507330000000366</c:v>
                </c:pt>
                <c:pt idx="5378">
                  <c:v>12.508718999997654</c:v>
                </c:pt>
                <c:pt idx="5379">
                  <c:v>12.510108000002219</c:v>
                </c:pt>
                <c:pt idx="5380">
                  <c:v>12.511497999999847</c:v>
                </c:pt>
                <c:pt idx="5381">
                  <c:v>12.512886999997136</c:v>
                </c:pt>
                <c:pt idx="5382">
                  <c:v>12.514277000002039</c:v>
                </c:pt>
                <c:pt idx="5383">
                  <c:v>12.515665999999328</c:v>
                </c:pt>
                <c:pt idx="5384">
                  <c:v>12.517055000003893</c:v>
                </c:pt>
                <c:pt idx="5385">
                  <c:v>12.51844500000152</c:v>
                </c:pt>
                <c:pt idx="5386">
                  <c:v>12.519833999998809</c:v>
                </c:pt>
                <c:pt idx="5387">
                  <c:v>12.521224000003713</c:v>
                </c:pt>
                <c:pt idx="5388">
                  <c:v>12.522613000001002</c:v>
                </c:pt>
                <c:pt idx="5389">
                  <c:v>12.524002999998629</c:v>
                </c:pt>
                <c:pt idx="5390">
                  <c:v>12.525393000003533</c:v>
                </c:pt>
                <c:pt idx="5391">
                  <c:v>12.526782000000821</c:v>
                </c:pt>
                <c:pt idx="5392">
                  <c:v>12.528168999997433</c:v>
                </c:pt>
                <c:pt idx="5393">
                  <c:v>12.529554000000644</c:v>
                </c:pt>
                <c:pt idx="5394">
                  <c:v>12.530940000004193</c:v>
                </c:pt>
                <c:pt idx="5395">
                  <c:v>12.532328000001144</c:v>
                </c:pt>
                <c:pt idx="5396">
                  <c:v>12.533715999998094</c:v>
                </c:pt>
                <c:pt idx="5397">
                  <c:v>12.53510400000232</c:v>
                </c:pt>
                <c:pt idx="5398">
                  <c:v>12.536492999999609</c:v>
                </c:pt>
                <c:pt idx="5399">
                  <c:v>12.537882000004174</c:v>
                </c:pt>
                <c:pt idx="5400">
                  <c:v>12.539271000001463</c:v>
                </c:pt>
                <c:pt idx="5401">
                  <c:v>12.540659999998752</c:v>
                </c:pt>
                <c:pt idx="5402">
                  <c:v>12.542049000003317</c:v>
                </c:pt>
                <c:pt idx="5403">
                  <c:v>12.543438000000606</c:v>
                </c:pt>
                <c:pt idx="5404">
                  <c:v>12.544827999998233</c:v>
                </c:pt>
                <c:pt idx="5405">
                  <c:v>12.546217000002798</c:v>
                </c:pt>
                <c:pt idx="5406">
                  <c:v>12.547606000000087</c:v>
                </c:pt>
                <c:pt idx="5407">
                  <c:v>12.548994999997376</c:v>
                </c:pt>
                <c:pt idx="5408">
                  <c:v>12.550384000001941</c:v>
                </c:pt>
                <c:pt idx="5409">
                  <c:v>12.55177299999923</c:v>
                </c:pt>
                <c:pt idx="5410">
                  <c:v>12.553163000004133</c:v>
                </c:pt>
                <c:pt idx="5411">
                  <c:v>12.554552000001422</c:v>
                </c:pt>
                <c:pt idx="5412">
                  <c:v>12.555940999998711</c:v>
                </c:pt>
                <c:pt idx="5413">
                  <c:v>12.557330000003276</c:v>
                </c:pt>
                <c:pt idx="5414">
                  <c:v>12.558720000000903</c:v>
                </c:pt>
                <c:pt idx="5415">
                  <c:v>12.560108999998192</c:v>
                </c:pt>
                <c:pt idx="5416">
                  <c:v>12.561498000002757</c:v>
                </c:pt>
                <c:pt idx="5417">
                  <c:v>12.562887000000046</c:v>
                </c:pt>
                <c:pt idx="5418">
                  <c:v>12.564276999997674</c:v>
                </c:pt>
                <c:pt idx="5419">
                  <c:v>12.565666000002238</c:v>
                </c:pt>
                <c:pt idx="5420">
                  <c:v>12.567054999999527</c:v>
                </c:pt>
                <c:pt idx="5421">
                  <c:v>12.568444000004092</c:v>
                </c:pt>
                <c:pt idx="5422">
                  <c:v>12.56983400000172</c:v>
                </c:pt>
                <c:pt idx="5423">
                  <c:v>12.571222999999009</c:v>
                </c:pt>
                <c:pt idx="5424">
                  <c:v>12.572612000003573</c:v>
                </c:pt>
                <c:pt idx="5425">
                  <c:v>12.574001000000862</c:v>
                </c:pt>
                <c:pt idx="5426">
                  <c:v>12.57539099999849</c:v>
                </c:pt>
                <c:pt idx="5427">
                  <c:v>12.576780000003055</c:v>
                </c:pt>
                <c:pt idx="5428">
                  <c:v>12.578169000000344</c:v>
                </c:pt>
                <c:pt idx="5429">
                  <c:v>12.579557999997633</c:v>
                </c:pt>
                <c:pt idx="5430">
                  <c:v>12.580947000002197</c:v>
                </c:pt>
                <c:pt idx="5431">
                  <c:v>12.582336999999825</c:v>
                </c:pt>
                <c:pt idx="5432">
                  <c:v>12.583725999997114</c:v>
                </c:pt>
                <c:pt idx="5433">
                  <c:v>12.585115000001679</c:v>
                </c:pt>
                <c:pt idx="5434">
                  <c:v>12.586504999999306</c:v>
                </c:pt>
                <c:pt idx="5435">
                  <c:v>12.587894000003871</c:v>
                </c:pt>
                <c:pt idx="5436">
                  <c:v>12.58928300000116</c:v>
                </c:pt>
                <c:pt idx="5437">
                  <c:v>12.590671999998449</c:v>
                </c:pt>
                <c:pt idx="5438">
                  <c:v>12.592061000003014</c:v>
                </c:pt>
                <c:pt idx="5439">
                  <c:v>12.593451000000641</c:v>
                </c:pt>
                <c:pt idx="5440">
                  <c:v>12.59483999999793</c:v>
                </c:pt>
                <c:pt idx="5441">
                  <c:v>12.596229000002495</c:v>
                </c:pt>
                <c:pt idx="5442">
                  <c:v>12.597617999999784</c:v>
                </c:pt>
                <c:pt idx="5443">
                  <c:v>12.599007999997411</c:v>
                </c:pt>
                <c:pt idx="5444">
                  <c:v>12.600397000001976</c:v>
                </c:pt>
                <c:pt idx="5445">
                  <c:v>12.601785999999265</c:v>
                </c:pt>
                <c:pt idx="5446">
                  <c:v>12.60317500000383</c:v>
                </c:pt>
                <c:pt idx="5447">
                  <c:v>12.604565000001458</c:v>
                </c:pt>
                <c:pt idx="5448">
                  <c:v>12.605953999998746</c:v>
                </c:pt>
                <c:pt idx="5449">
                  <c:v>12.607343000003311</c:v>
                </c:pt>
                <c:pt idx="5450">
                  <c:v>12.6087320000006</c:v>
                </c:pt>
                <c:pt idx="5451">
                  <c:v>12.610121999998228</c:v>
                </c:pt>
                <c:pt idx="5452">
                  <c:v>12.611511000002793</c:v>
                </c:pt>
                <c:pt idx="5453">
                  <c:v>12.612900000000081</c:v>
                </c:pt>
                <c:pt idx="5454">
                  <c:v>12.61428899999737</c:v>
                </c:pt>
                <c:pt idx="5455">
                  <c:v>12.615678000001935</c:v>
                </c:pt>
                <c:pt idx="5456">
                  <c:v>12.617067999999563</c:v>
                </c:pt>
                <c:pt idx="5457">
                  <c:v>12.618457000004128</c:v>
                </c:pt>
                <c:pt idx="5458">
                  <c:v>12.619846000001417</c:v>
                </c:pt>
                <c:pt idx="5459">
                  <c:v>12.621234999998705</c:v>
                </c:pt>
                <c:pt idx="5460">
                  <c:v>12.622625000003609</c:v>
                </c:pt>
                <c:pt idx="5461">
                  <c:v>12.624014000000898</c:v>
                </c:pt>
                <c:pt idx="5462">
                  <c:v>12.625402999998187</c:v>
                </c:pt>
                <c:pt idx="5463">
                  <c:v>12.626792000002752</c:v>
                </c:pt>
                <c:pt idx="5464">
                  <c:v>12.628182000000379</c:v>
                </c:pt>
                <c:pt idx="5465">
                  <c:v>12.629570999997668</c:v>
                </c:pt>
                <c:pt idx="5466">
                  <c:v>12.630960000002233</c:v>
                </c:pt>
                <c:pt idx="5467">
                  <c:v>12.632348999999522</c:v>
                </c:pt>
                <c:pt idx="5468">
                  <c:v>12.633738999997149</c:v>
                </c:pt>
                <c:pt idx="5469">
                  <c:v>12.635128000001714</c:v>
                </c:pt>
                <c:pt idx="5470">
                  <c:v>12.636516999999003</c:v>
                </c:pt>
                <c:pt idx="5471">
                  <c:v>12.637906000003568</c:v>
                </c:pt>
                <c:pt idx="5472">
                  <c:v>12.639296000001195</c:v>
                </c:pt>
                <c:pt idx="5473">
                  <c:v>12.640684999998484</c:v>
                </c:pt>
                <c:pt idx="5474">
                  <c:v>12.642074000003049</c:v>
                </c:pt>
                <c:pt idx="5475">
                  <c:v>12.643463000000338</c:v>
                </c:pt>
                <c:pt idx="5476">
                  <c:v>12.644851999997627</c:v>
                </c:pt>
                <c:pt idx="5477">
                  <c:v>12.64624200000253</c:v>
                </c:pt>
                <c:pt idx="5478">
                  <c:v>12.647630999999819</c:v>
                </c:pt>
                <c:pt idx="5479">
                  <c:v>12.649019999997108</c:v>
                </c:pt>
                <c:pt idx="5480">
                  <c:v>12.650409000001673</c:v>
                </c:pt>
                <c:pt idx="5481">
                  <c:v>12.651798999999301</c:v>
                </c:pt>
                <c:pt idx="5482">
                  <c:v>12.653188000003865</c:v>
                </c:pt>
                <c:pt idx="5483">
                  <c:v>12.654577000001154</c:v>
                </c:pt>
                <c:pt idx="5484">
                  <c:v>12.655965999998443</c:v>
                </c:pt>
                <c:pt idx="5485">
                  <c:v>12.657356000003347</c:v>
                </c:pt>
                <c:pt idx="5486">
                  <c:v>12.658745000000636</c:v>
                </c:pt>
                <c:pt idx="5487">
                  <c:v>12.660133999997925</c:v>
                </c:pt>
                <c:pt idx="5488">
                  <c:v>12.661523000002489</c:v>
                </c:pt>
                <c:pt idx="5489">
                  <c:v>12.662913000000117</c:v>
                </c:pt>
                <c:pt idx="5490">
                  <c:v>12.664301999997406</c:v>
                </c:pt>
                <c:pt idx="5491">
                  <c:v>12.665691000001971</c:v>
                </c:pt>
                <c:pt idx="5492">
                  <c:v>12.66707999999926</c:v>
                </c:pt>
                <c:pt idx="5493">
                  <c:v>12.668469000003824</c:v>
                </c:pt>
                <c:pt idx="5494">
                  <c:v>12.669859000001452</c:v>
                </c:pt>
                <c:pt idx="5495">
                  <c:v>12.671247999998741</c:v>
                </c:pt>
                <c:pt idx="5496">
                  <c:v>12.672637000003306</c:v>
                </c:pt>
                <c:pt idx="5497">
                  <c:v>12.674026000000595</c:v>
                </c:pt>
                <c:pt idx="5498">
                  <c:v>12.675415999998222</c:v>
                </c:pt>
                <c:pt idx="5499">
                  <c:v>12.676805000002787</c:v>
                </c:pt>
                <c:pt idx="5500">
                  <c:v>12.678194000000076</c:v>
                </c:pt>
                <c:pt idx="5501">
                  <c:v>12.679582999997365</c:v>
                </c:pt>
                <c:pt idx="5502">
                  <c:v>12.680973000002268</c:v>
                </c:pt>
                <c:pt idx="5503">
                  <c:v>12.682361999999557</c:v>
                </c:pt>
                <c:pt idx="5504">
                  <c:v>12.683751000004122</c:v>
                </c:pt>
                <c:pt idx="5505">
                  <c:v>12.685140000001411</c:v>
                </c:pt>
                <c:pt idx="5506">
                  <c:v>12.686529999999038</c:v>
                </c:pt>
                <c:pt idx="5507">
                  <c:v>12.687920000003942</c:v>
                </c:pt>
                <c:pt idx="5508">
                  <c:v>12.689309000001231</c:v>
                </c:pt>
                <c:pt idx="5509">
                  <c:v>12.69069799999852</c:v>
                </c:pt>
                <c:pt idx="5510">
                  <c:v>12.692088000003423</c:v>
                </c:pt>
                <c:pt idx="5511">
                  <c:v>12.693478000001051</c:v>
                </c:pt>
                <c:pt idx="5512">
                  <c:v>12.694867999998678</c:v>
                </c:pt>
                <c:pt idx="5513">
                  <c:v>12.696257000003243</c:v>
                </c:pt>
                <c:pt idx="5514">
                  <c:v>12.69764700000087</c:v>
                </c:pt>
                <c:pt idx="5515">
                  <c:v>12.699035999998159</c:v>
                </c:pt>
                <c:pt idx="5516">
                  <c:v>12.700425000002724</c:v>
                </c:pt>
                <c:pt idx="5517">
                  <c:v>12.701815000000352</c:v>
                </c:pt>
                <c:pt idx="5518">
                  <c:v>12.703204999997979</c:v>
                </c:pt>
                <c:pt idx="5519">
                  <c:v>12.704595000002882</c:v>
                </c:pt>
                <c:pt idx="5520">
                  <c:v>12.705984000000171</c:v>
                </c:pt>
                <c:pt idx="5521">
                  <c:v>12.707373999997799</c:v>
                </c:pt>
                <c:pt idx="5522">
                  <c:v>12.708763000002364</c:v>
                </c:pt>
                <c:pt idx="5523">
                  <c:v>12.710151999999653</c:v>
                </c:pt>
                <c:pt idx="5524">
                  <c:v>12.71154199999728</c:v>
                </c:pt>
                <c:pt idx="5525">
                  <c:v>12.712931000001845</c:v>
                </c:pt>
                <c:pt idx="5526">
                  <c:v>12.714320999999472</c:v>
                </c:pt>
                <c:pt idx="5527">
                  <c:v>12.715710000004037</c:v>
                </c:pt>
                <c:pt idx="5528">
                  <c:v>12.717100000001665</c:v>
                </c:pt>
                <c:pt idx="5529">
                  <c:v>12.718489999999292</c:v>
                </c:pt>
                <c:pt idx="5530">
                  <c:v>12.719879000003857</c:v>
                </c:pt>
                <c:pt idx="5531">
                  <c:v>12.721269000001485</c:v>
                </c:pt>
                <c:pt idx="5532">
                  <c:v>12.722657999998773</c:v>
                </c:pt>
                <c:pt idx="5533">
                  <c:v>12.724048000003677</c:v>
                </c:pt>
                <c:pt idx="5534">
                  <c:v>12.725437000000966</c:v>
                </c:pt>
                <c:pt idx="5535">
                  <c:v>12.726825999998255</c:v>
                </c:pt>
                <c:pt idx="5536">
                  <c:v>12.728216000003158</c:v>
                </c:pt>
                <c:pt idx="5537">
                  <c:v>12.729604000000108</c:v>
                </c:pt>
                <c:pt idx="5538">
                  <c:v>12.730992999997397</c:v>
                </c:pt>
                <c:pt idx="5539">
                  <c:v>12.732382000001962</c:v>
                </c:pt>
                <c:pt idx="5540">
                  <c:v>12.733770999999251</c:v>
                </c:pt>
                <c:pt idx="5541">
                  <c:v>12.735160000003816</c:v>
                </c:pt>
                <c:pt idx="5542">
                  <c:v>12.736549000001105</c:v>
                </c:pt>
                <c:pt idx="5543">
                  <c:v>12.737938999998732</c:v>
                </c:pt>
                <c:pt idx="5544">
                  <c:v>12.739328000003297</c:v>
                </c:pt>
                <c:pt idx="5545">
                  <c:v>12.740717000000586</c:v>
                </c:pt>
                <c:pt idx="5546">
                  <c:v>12.742106999998214</c:v>
                </c:pt>
                <c:pt idx="5547">
                  <c:v>12.743496000002779</c:v>
                </c:pt>
                <c:pt idx="5548">
                  <c:v>12.744885000000068</c:v>
                </c:pt>
                <c:pt idx="5549">
                  <c:v>12.746274999997695</c:v>
                </c:pt>
                <c:pt idx="5550">
                  <c:v>12.74766400000226</c:v>
                </c:pt>
                <c:pt idx="5551">
                  <c:v>12.749052999999549</c:v>
                </c:pt>
                <c:pt idx="5552">
                  <c:v>12.750442999997176</c:v>
                </c:pt>
                <c:pt idx="5553">
                  <c:v>12.751832000001741</c:v>
                </c:pt>
                <c:pt idx="5554">
                  <c:v>12.75322099999903</c:v>
                </c:pt>
                <c:pt idx="5555">
                  <c:v>12.754610000003595</c:v>
                </c:pt>
                <c:pt idx="5556">
                  <c:v>12.756000000001222</c:v>
                </c:pt>
                <c:pt idx="5557">
                  <c:v>12.757388999998511</c:v>
                </c:pt>
                <c:pt idx="5558">
                  <c:v>12.758778000003076</c:v>
                </c:pt>
                <c:pt idx="5559">
                  <c:v>12.760167000000365</c:v>
                </c:pt>
                <c:pt idx="5560">
                  <c:v>12.761556999997993</c:v>
                </c:pt>
                <c:pt idx="5561">
                  <c:v>12.762946000002557</c:v>
                </c:pt>
                <c:pt idx="5562">
                  <c:v>12.764334999999846</c:v>
                </c:pt>
                <c:pt idx="5563">
                  <c:v>12.765723999997135</c:v>
                </c:pt>
                <c:pt idx="5564">
                  <c:v>12.767114000002039</c:v>
                </c:pt>
                <c:pt idx="5565">
                  <c:v>12.768502999999328</c:v>
                </c:pt>
                <c:pt idx="5566">
                  <c:v>12.769892000003892</c:v>
                </c:pt>
                <c:pt idx="5567">
                  <c:v>12.77128200000152</c:v>
                </c:pt>
                <c:pt idx="5568">
                  <c:v>12.772671999999147</c:v>
                </c:pt>
                <c:pt idx="5569">
                  <c:v>12.774061000003712</c:v>
                </c:pt>
                <c:pt idx="5570">
                  <c:v>12.775450000001001</c:v>
                </c:pt>
                <c:pt idx="5571">
                  <c:v>12.77683899999829</c:v>
                </c:pt>
                <c:pt idx="5572">
                  <c:v>12.778229000003194</c:v>
                </c:pt>
                <c:pt idx="5573">
                  <c:v>12.779618000000482</c:v>
                </c:pt>
                <c:pt idx="5574">
                  <c:v>12.781006999997771</c:v>
                </c:pt>
                <c:pt idx="5575">
                  <c:v>12.782396000002336</c:v>
                </c:pt>
                <c:pt idx="5576">
                  <c:v>12.783785999999964</c:v>
                </c:pt>
                <c:pt idx="5577">
                  <c:v>12.785174999997253</c:v>
                </c:pt>
                <c:pt idx="5578">
                  <c:v>12.786564000001817</c:v>
                </c:pt>
                <c:pt idx="5579">
                  <c:v>12.787952999999106</c:v>
                </c:pt>
                <c:pt idx="5580">
                  <c:v>12.789342000003671</c:v>
                </c:pt>
                <c:pt idx="5581">
                  <c:v>12.790732000001299</c:v>
                </c:pt>
                <c:pt idx="5582">
                  <c:v>12.792120999998588</c:v>
                </c:pt>
                <c:pt idx="5583">
                  <c:v>12.793510000003153</c:v>
                </c:pt>
                <c:pt idx="5584">
                  <c:v>12.794899000000441</c:v>
                </c:pt>
                <c:pt idx="5585">
                  <c:v>12.796288999998069</c:v>
                </c:pt>
                <c:pt idx="5586">
                  <c:v>12.797678000002634</c:v>
                </c:pt>
                <c:pt idx="5587">
                  <c:v>12.799066999999923</c:v>
                </c:pt>
                <c:pt idx="5588">
                  <c:v>12.800455999997212</c:v>
                </c:pt>
                <c:pt idx="5589">
                  <c:v>12.801845000001776</c:v>
                </c:pt>
                <c:pt idx="5590">
                  <c:v>12.803234999999404</c:v>
                </c:pt>
                <c:pt idx="5591">
                  <c:v>12.804624000003969</c:v>
                </c:pt>
                <c:pt idx="5592">
                  <c:v>12.806013000001258</c:v>
                </c:pt>
                <c:pt idx="5593">
                  <c:v>12.807401999998547</c:v>
                </c:pt>
                <c:pt idx="5594">
                  <c:v>12.80879200000345</c:v>
                </c:pt>
                <c:pt idx="5595">
                  <c:v>12.810181000000739</c:v>
                </c:pt>
                <c:pt idx="5596">
                  <c:v>12.811569999998028</c:v>
                </c:pt>
                <c:pt idx="5597">
                  <c:v>12.812959000002593</c:v>
                </c:pt>
                <c:pt idx="5598">
                  <c:v>12.81434900000022</c:v>
                </c:pt>
                <c:pt idx="5599">
                  <c:v>12.815737999997509</c:v>
                </c:pt>
                <c:pt idx="5600">
                  <c:v>12.817127000002074</c:v>
                </c:pt>
                <c:pt idx="5601">
                  <c:v>12.818515999999363</c:v>
                </c:pt>
                <c:pt idx="5602">
                  <c:v>12.819905000003928</c:v>
                </c:pt>
                <c:pt idx="5603">
                  <c:v>12.821295000001555</c:v>
                </c:pt>
                <c:pt idx="5604">
                  <c:v>12.822683999998844</c:v>
                </c:pt>
                <c:pt idx="5605">
                  <c:v>12.824073000003409</c:v>
                </c:pt>
                <c:pt idx="5606">
                  <c:v>12.825462000000698</c:v>
                </c:pt>
                <c:pt idx="5607">
                  <c:v>12.826851999998325</c:v>
                </c:pt>
                <c:pt idx="5608">
                  <c:v>12.82824100000289</c:v>
                </c:pt>
                <c:pt idx="5609">
                  <c:v>12.829630000000179</c:v>
                </c:pt>
                <c:pt idx="5610">
                  <c:v>12.831018999997468</c:v>
                </c:pt>
                <c:pt idx="5611">
                  <c:v>12.832409000002372</c:v>
                </c:pt>
                <c:pt idx="5612">
                  <c:v>12.833797999999661</c:v>
                </c:pt>
                <c:pt idx="5613">
                  <c:v>12.835187000004225</c:v>
                </c:pt>
                <c:pt idx="5614">
                  <c:v>12.836577000001853</c:v>
                </c:pt>
                <c:pt idx="5615">
                  <c:v>12.837965999999142</c:v>
                </c:pt>
                <c:pt idx="5616">
                  <c:v>12.839355000003707</c:v>
                </c:pt>
                <c:pt idx="5617">
                  <c:v>12.840744000000996</c:v>
                </c:pt>
                <c:pt idx="5618">
                  <c:v>12.842133999998623</c:v>
                </c:pt>
                <c:pt idx="5619">
                  <c:v>12.843523000003188</c:v>
                </c:pt>
                <c:pt idx="5620">
                  <c:v>12.844912000000477</c:v>
                </c:pt>
                <c:pt idx="5621">
                  <c:v>12.846300999997766</c:v>
                </c:pt>
                <c:pt idx="5622">
                  <c:v>12.847691000002669</c:v>
                </c:pt>
                <c:pt idx="5623">
                  <c:v>12.849079999999958</c:v>
                </c:pt>
                <c:pt idx="5624">
                  <c:v>12.850469999997586</c:v>
                </c:pt>
                <c:pt idx="5625">
                  <c:v>12.85185900000215</c:v>
                </c:pt>
                <c:pt idx="5626">
                  <c:v>12.853247999999439</c:v>
                </c:pt>
                <c:pt idx="5627">
                  <c:v>12.854637000004004</c:v>
                </c:pt>
                <c:pt idx="5628">
                  <c:v>12.856027000001632</c:v>
                </c:pt>
                <c:pt idx="5629">
                  <c:v>12.857415999998921</c:v>
                </c:pt>
                <c:pt idx="5630">
                  <c:v>12.858805000003485</c:v>
                </c:pt>
                <c:pt idx="5631">
                  <c:v>12.860195000001113</c:v>
                </c:pt>
                <c:pt idx="5632">
                  <c:v>12.861583999998402</c:v>
                </c:pt>
                <c:pt idx="5633">
                  <c:v>12.862973000002967</c:v>
                </c:pt>
                <c:pt idx="5634">
                  <c:v>12.864362000000256</c:v>
                </c:pt>
                <c:pt idx="5635">
                  <c:v>12.865751999997883</c:v>
                </c:pt>
                <c:pt idx="5636">
                  <c:v>12.867141000002448</c:v>
                </c:pt>
                <c:pt idx="5637">
                  <c:v>12.868531000000075</c:v>
                </c:pt>
                <c:pt idx="5638">
                  <c:v>12.869919999997364</c:v>
                </c:pt>
                <c:pt idx="5639">
                  <c:v>12.871309000001929</c:v>
                </c:pt>
                <c:pt idx="5640">
                  <c:v>12.872697999999218</c:v>
                </c:pt>
                <c:pt idx="5641">
                  <c:v>12.874087000003783</c:v>
                </c:pt>
                <c:pt idx="5642">
                  <c:v>12.87547700000141</c:v>
                </c:pt>
                <c:pt idx="5643">
                  <c:v>12.876865999998699</c:v>
                </c:pt>
                <c:pt idx="5644">
                  <c:v>12.878255000003264</c:v>
                </c:pt>
                <c:pt idx="5645">
                  <c:v>12.879645000000892</c:v>
                </c:pt>
                <c:pt idx="5646">
                  <c:v>12.881033999998181</c:v>
                </c:pt>
                <c:pt idx="5647">
                  <c:v>12.882423000002746</c:v>
                </c:pt>
                <c:pt idx="5648">
                  <c:v>12.883812000000034</c:v>
                </c:pt>
                <c:pt idx="5649">
                  <c:v>12.885201999997662</c:v>
                </c:pt>
                <c:pt idx="5650">
                  <c:v>12.886591000002227</c:v>
                </c:pt>
                <c:pt idx="5651">
                  <c:v>12.887979999999516</c:v>
                </c:pt>
                <c:pt idx="5652">
                  <c:v>12.889369999997143</c:v>
                </c:pt>
                <c:pt idx="5653">
                  <c:v>12.890759000001708</c:v>
                </c:pt>
                <c:pt idx="5654">
                  <c:v>12.892901999999594</c:v>
                </c:pt>
                <c:pt idx="5655">
                  <c:v>12.894291000004159</c:v>
                </c:pt>
                <c:pt idx="5656">
                  <c:v>12.895680000001448</c:v>
                </c:pt>
                <c:pt idx="5657">
                  <c:v>12.897068999998737</c:v>
                </c:pt>
                <c:pt idx="5658">
                  <c:v>12.898459000003641</c:v>
                </c:pt>
                <c:pt idx="5659">
                  <c:v>12.899848000000929</c:v>
                </c:pt>
                <c:pt idx="5660">
                  <c:v>12.901236999998218</c:v>
                </c:pt>
                <c:pt idx="5661">
                  <c:v>12.902627000003122</c:v>
                </c:pt>
                <c:pt idx="5662">
                  <c:v>12.904016000000411</c:v>
                </c:pt>
                <c:pt idx="5663">
                  <c:v>12.9054049999977</c:v>
                </c:pt>
                <c:pt idx="5664">
                  <c:v>12.906794000002265</c:v>
                </c:pt>
                <c:pt idx="5665">
                  <c:v>12.908183999999892</c:v>
                </c:pt>
                <c:pt idx="5666">
                  <c:v>12.909572999997181</c:v>
                </c:pt>
                <c:pt idx="5667">
                  <c:v>12.910962000001746</c:v>
                </c:pt>
                <c:pt idx="5668">
                  <c:v>12.912351999999373</c:v>
                </c:pt>
                <c:pt idx="5669">
                  <c:v>12.913741000003938</c:v>
                </c:pt>
                <c:pt idx="5670">
                  <c:v>12.915130000001227</c:v>
                </c:pt>
                <c:pt idx="5671">
                  <c:v>12.916518999998516</c:v>
                </c:pt>
                <c:pt idx="5672">
                  <c:v>12.917908000003081</c:v>
                </c:pt>
                <c:pt idx="5673">
                  <c:v>12.91929700000037</c:v>
                </c:pt>
                <c:pt idx="5674">
                  <c:v>12.92068499999732</c:v>
                </c:pt>
                <c:pt idx="5675">
                  <c:v>12.922074000001885</c:v>
                </c:pt>
                <c:pt idx="5676">
                  <c:v>12.923462999999174</c:v>
                </c:pt>
                <c:pt idx="5677">
                  <c:v>12.924852000003739</c:v>
                </c:pt>
                <c:pt idx="5678">
                  <c:v>12.926241000001028</c:v>
                </c:pt>
                <c:pt idx="5679">
                  <c:v>12.927629999998317</c:v>
                </c:pt>
                <c:pt idx="5680">
                  <c:v>12.92902000000322</c:v>
                </c:pt>
                <c:pt idx="5681">
                  <c:v>12.930409000000509</c:v>
                </c:pt>
                <c:pt idx="5682">
                  <c:v>12.931798999998136</c:v>
                </c:pt>
                <c:pt idx="5683">
                  <c:v>12.933188000002701</c:v>
                </c:pt>
                <c:pt idx="5684">
                  <c:v>12.934578000000329</c:v>
                </c:pt>
                <c:pt idx="5685">
                  <c:v>12.935966999997618</c:v>
                </c:pt>
                <c:pt idx="5686">
                  <c:v>12.937356000002183</c:v>
                </c:pt>
                <c:pt idx="5687">
                  <c:v>12.93874599999981</c:v>
                </c:pt>
                <c:pt idx="5688">
                  <c:v>12.940134999997099</c:v>
                </c:pt>
                <c:pt idx="5689">
                  <c:v>12.941524000001664</c:v>
                </c:pt>
                <c:pt idx="5690">
                  <c:v>12.942912999998953</c:v>
                </c:pt>
                <c:pt idx="5691">
                  <c:v>12.944303000003856</c:v>
                </c:pt>
                <c:pt idx="5692">
                  <c:v>12.945692000001145</c:v>
                </c:pt>
                <c:pt idx="5693">
                  <c:v>12.947080999998434</c:v>
                </c:pt>
                <c:pt idx="5694">
                  <c:v>12.948471000003337</c:v>
                </c:pt>
                <c:pt idx="5695">
                  <c:v>12.949860000000626</c:v>
                </c:pt>
                <c:pt idx="5696">
                  <c:v>12.951248999997915</c:v>
                </c:pt>
                <c:pt idx="5697">
                  <c:v>12.95263800000248</c:v>
                </c:pt>
                <c:pt idx="5698">
                  <c:v>12.954028000000108</c:v>
                </c:pt>
                <c:pt idx="5699">
                  <c:v>12.955416999997396</c:v>
                </c:pt>
                <c:pt idx="5700">
                  <c:v>12.956806000001961</c:v>
                </c:pt>
                <c:pt idx="5701">
                  <c:v>12.958195999999589</c:v>
                </c:pt>
                <c:pt idx="5702">
                  <c:v>12.959585000004154</c:v>
                </c:pt>
                <c:pt idx="5703">
                  <c:v>12.960974000001443</c:v>
                </c:pt>
                <c:pt idx="5704">
                  <c:v>12.962362999998732</c:v>
                </c:pt>
                <c:pt idx="5705">
                  <c:v>12.963753000003635</c:v>
                </c:pt>
                <c:pt idx="5706">
                  <c:v>12.965142000000924</c:v>
                </c:pt>
                <c:pt idx="5707">
                  <c:v>12.966530999998213</c:v>
                </c:pt>
                <c:pt idx="5708">
                  <c:v>12.967921000003116</c:v>
                </c:pt>
                <c:pt idx="5709">
                  <c:v>12.969310000000405</c:v>
                </c:pt>
                <c:pt idx="5710">
                  <c:v>12.970698999997694</c:v>
                </c:pt>
                <c:pt idx="5711">
                  <c:v>12.972088000002259</c:v>
                </c:pt>
                <c:pt idx="5712">
                  <c:v>12.973477999999886</c:v>
                </c:pt>
                <c:pt idx="5713">
                  <c:v>12.974866999997175</c:v>
                </c:pt>
                <c:pt idx="5714">
                  <c:v>12.97625600000174</c:v>
                </c:pt>
                <c:pt idx="5715">
                  <c:v>12.977645999999368</c:v>
                </c:pt>
                <c:pt idx="5716">
                  <c:v>12.979036999997334</c:v>
                </c:pt>
                <c:pt idx="5717">
                  <c:v>12.980426000001899</c:v>
                </c:pt>
                <c:pt idx="5718">
                  <c:v>12.981815999999526</c:v>
                </c:pt>
                <c:pt idx="5719">
                  <c:v>12.983205000004091</c:v>
                </c:pt>
                <c:pt idx="5720">
                  <c:v>12.984595000001718</c:v>
                </c:pt>
                <c:pt idx="5721">
                  <c:v>12.985983999999007</c:v>
                </c:pt>
                <c:pt idx="5722">
                  <c:v>12.987373000003572</c:v>
                </c:pt>
                <c:pt idx="5723">
                  <c:v>12.9887630000012</c:v>
                </c:pt>
                <c:pt idx="5724">
                  <c:v>12.990151999998488</c:v>
                </c:pt>
                <c:pt idx="5725">
                  <c:v>12.991542000003392</c:v>
                </c:pt>
                <c:pt idx="5726">
                  <c:v>12.992931000000681</c:v>
                </c:pt>
                <c:pt idx="5727">
                  <c:v>12.994320999998308</c:v>
                </c:pt>
                <c:pt idx="5728">
                  <c:v>12.995710000002873</c:v>
                </c:pt>
                <c:pt idx="5729">
                  <c:v>12.997100000000501</c:v>
                </c:pt>
                <c:pt idx="5730">
                  <c:v>12.998489999998128</c:v>
                </c:pt>
                <c:pt idx="5731">
                  <c:v>12.999879000002693</c:v>
                </c:pt>
                <c:pt idx="5732">
                  <c:v>13.00126900000032</c:v>
                </c:pt>
                <c:pt idx="5733">
                  <c:v>13.002657999997609</c:v>
                </c:pt>
                <c:pt idx="5734">
                  <c:v>13.004048000002513</c:v>
                </c:pt>
                <c:pt idx="5735">
                  <c:v>13.005436999999802</c:v>
                </c:pt>
                <c:pt idx="5736">
                  <c:v>13.006826999997429</c:v>
                </c:pt>
                <c:pt idx="5737">
                  <c:v>13.008216000001994</c:v>
                </c:pt>
                <c:pt idx="5738">
                  <c:v>13.009605999999621</c:v>
                </c:pt>
                <c:pt idx="5739">
                  <c:v>13.010995000004186</c:v>
                </c:pt>
                <c:pt idx="5740">
                  <c:v>13.012385000001814</c:v>
                </c:pt>
                <c:pt idx="5741">
                  <c:v>13.013774999999441</c:v>
                </c:pt>
                <c:pt idx="5742">
                  <c:v>13.015164000004006</c:v>
                </c:pt>
                <c:pt idx="5743">
                  <c:v>13.016554000001634</c:v>
                </c:pt>
                <c:pt idx="5744">
                  <c:v>13.017942999998922</c:v>
                </c:pt>
                <c:pt idx="5745">
                  <c:v>13.019333000003826</c:v>
                </c:pt>
                <c:pt idx="5746">
                  <c:v>13.020722000001115</c:v>
                </c:pt>
                <c:pt idx="5747">
                  <c:v>13.022111999998742</c:v>
                </c:pt>
                <c:pt idx="5748">
                  <c:v>13.023502000003646</c:v>
                </c:pt>
                <c:pt idx="5749">
                  <c:v>13.024892000001273</c:v>
                </c:pt>
                <c:pt idx="5750">
                  <c:v>13.026280999998562</c:v>
                </c:pt>
                <c:pt idx="5751">
                  <c:v>13.027671000003465</c:v>
                </c:pt>
                <c:pt idx="5752">
                  <c:v>13.029061000001093</c:v>
                </c:pt>
                <c:pt idx="5753">
                  <c:v>13.03045099999872</c:v>
                </c:pt>
                <c:pt idx="5754">
                  <c:v>13.031840000003285</c:v>
                </c:pt>
                <c:pt idx="5755">
                  <c:v>13.033229000000574</c:v>
                </c:pt>
                <c:pt idx="5756">
                  <c:v>13.034618999998202</c:v>
                </c:pt>
                <c:pt idx="5757">
                  <c:v>13.036008000002766</c:v>
                </c:pt>
                <c:pt idx="5758">
                  <c:v>13.037398000000394</c:v>
                </c:pt>
                <c:pt idx="5759">
                  <c:v>13.038786999997683</c:v>
                </c:pt>
                <c:pt idx="5760">
                  <c:v>13.040176000002248</c:v>
                </c:pt>
                <c:pt idx="5761">
                  <c:v>13.041565999999875</c:v>
                </c:pt>
                <c:pt idx="5762">
                  <c:v>13.042954999997164</c:v>
                </c:pt>
                <c:pt idx="5763">
                  <c:v>13.044344000001729</c:v>
                </c:pt>
                <c:pt idx="5764">
                  <c:v>13.045733999999356</c:v>
                </c:pt>
                <c:pt idx="5765">
                  <c:v>13.047123000003921</c:v>
                </c:pt>
                <c:pt idx="5766">
                  <c:v>13.04851200000121</c:v>
                </c:pt>
                <c:pt idx="5767">
                  <c:v>13.049901999998838</c:v>
                </c:pt>
                <c:pt idx="5768">
                  <c:v>13.051291000003403</c:v>
                </c:pt>
                <c:pt idx="5769">
                  <c:v>13.052680000000692</c:v>
                </c:pt>
                <c:pt idx="5770">
                  <c:v>13.05406899999798</c:v>
                </c:pt>
                <c:pt idx="5771">
                  <c:v>13.055459000002884</c:v>
                </c:pt>
                <c:pt idx="5772">
                  <c:v>13.056848000000173</c:v>
                </c:pt>
                <c:pt idx="5773">
                  <c:v>13.058236999997462</c:v>
                </c:pt>
                <c:pt idx="5774">
                  <c:v>13.059627000002365</c:v>
                </c:pt>
                <c:pt idx="5775">
                  <c:v>13.061015999999654</c:v>
                </c:pt>
                <c:pt idx="5776">
                  <c:v>13.062405000004219</c:v>
                </c:pt>
                <c:pt idx="5777">
                  <c:v>13.063794000001508</c:v>
                </c:pt>
                <c:pt idx="5778">
                  <c:v>13.065183999999135</c:v>
                </c:pt>
                <c:pt idx="5779">
                  <c:v>13.0665730000037</c:v>
                </c:pt>
                <c:pt idx="5780">
                  <c:v>13.067962000000989</c:v>
                </c:pt>
                <c:pt idx="5781">
                  <c:v>13.069351999998617</c:v>
                </c:pt>
                <c:pt idx="5782">
                  <c:v>13.070741000003181</c:v>
                </c:pt>
                <c:pt idx="5783">
                  <c:v>13.07213000000047</c:v>
                </c:pt>
                <c:pt idx="5784">
                  <c:v>13.073518999997759</c:v>
                </c:pt>
                <c:pt idx="5785">
                  <c:v>13.074909000002663</c:v>
                </c:pt>
                <c:pt idx="5786">
                  <c:v>13.076297999999952</c:v>
                </c:pt>
                <c:pt idx="5787">
                  <c:v>13.07768699999724</c:v>
                </c:pt>
                <c:pt idx="5788">
                  <c:v>13.079077000002144</c:v>
                </c:pt>
                <c:pt idx="5789">
                  <c:v>13.080465999999433</c:v>
                </c:pt>
                <c:pt idx="5790">
                  <c:v>13.081855000003998</c:v>
                </c:pt>
                <c:pt idx="5791">
                  <c:v>13.083245000001625</c:v>
                </c:pt>
                <c:pt idx="5792">
                  <c:v>13.084633999998914</c:v>
                </c:pt>
                <c:pt idx="5793">
                  <c:v>13.086023000003479</c:v>
                </c:pt>
                <c:pt idx="5794">
                  <c:v>13.087412000000768</c:v>
                </c:pt>
                <c:pt idx="5795">
                  <c:v>13.088801999998395</c:v>
                </c:pt>
                <c:pt idx="5796">
                  <c:v>13.09019100000296</c:v>
                </c:pt>
                <c:pt idx="5797">
                  <c:v>13.091580000000249</c:v>
                </c:pt>
                <c:pt idx="5798">
                  <c:v>13.092969999997877</c:v>
                </c:pt>
                <c:pt idx="5799">
                  <c:v>13.094359000002441</c:v>
                </c:pt>
                <c:pt idx="5800">
                  <c:v>13.09574799999973</c:v>
                </c:pt>
                <c:pt idx="5801">
                  <c:v>13.097137000004295</c:v>
                </c:pt>
                <c:pt idx="5802">
                  <c:v>13.098527000001923</c:v>
                </c:pt>
                <c:pt idx="5803">
                  <c:v>13.099915999999212</c:v>
                </c:pt>
                <c:pt idx="5804">
                  <c:v>13.101305000003777</c:v>
                </c:pt>
                <c:pt idx="5805">
                  <c:v>13.102695000001404</c:v>
                </c:pt>
                <c:pt idx="5806">
                  <c:v>13.104083999998693</c:v>
                </c:pt>
                <c:pt idx="5807">
                  <c:v>13.105473000003258</c:v>
                </c:pt>
                <c:pt idx="5808">
                  <c:v>13.106862000000547</c:v>
                </c:pt>
                <c:pt idx="5809">
                  <c:v>13.108250999997836</c:v>
                </c:pt>
                <c:pt idx="5810">
                  <c:v>13.109639000002062</c:v>
                </c:pt>
                <c:pt idx="5811">
                  <c:v>13.111027999999351</c:v>
                </c:pt>
                <c:pt idx="5812">
                  <c:v>13.112416000003577</c:v>
                </c:pt>
                <c:pt idx="5813">
                  <c:v>13.113805000000866</c:v>
                </c:pt>
                <c:pt idx="5814">
                  <c:v>13.115194999998494</c:v>
                </c:pt>
                <c:pt idx="5815">
                  <c:v>13.116584000003058</c:v>
                </c:pt>
                <c:pt idx="5816">
                  <c:v>13.117973000000347</c:v>
                </c:pt>
                <c:pt idx="5817">
                  <c:v>13.119361999997636</c:v>
                </c:pt>
                <c:pt idx="5818">
                  <c:v>13.120751000002201</c:v>
                </c:pt>
                <c:pt idx="5819">
                  <c:v>13.122140999999829</c:v>
                </c:pt>
                <c:pt idx="5820">
                  <c:v>13.123529999997118</c:v>
                </c:pt>
                <c:pt idx="5821">
                  <c:v>13.124919000001682</c:v>
                </c:pt>
                <c:pt idx="5822">
                  <c:v>13.126307999998971</c:v>
                </c:pt>
                <c:pt idx="5823">
                  <c:v>13.127698000003875</c:v>
                </c:pt>
                <c:pt idx="5824">
                  <c:v>13.129088000001502</c:v>
                </c:pt>
                <c:pt idx="5825">
                  <c:v>13.130476999998791</c:v>
                </c:pt>
                <c:pt idx="5826">
                  <c:v>13.131866000003356</c:v>
                </c:pt>
                <c:pt idx="5827">
                  <c:v>13.133255000000645</c:v>
                </c:pt>
                <c:pt idx="5828">
                  <c:v>13.134644999998272</c:v>
                </c:pt>
                <c:pt idx="5829">
                  <c:v>13.136034000002837</c:v>
                </c:pt>
                <c:pt idx="5830">
                  <c:v>13.137423000000126</c:v>
                </c:pt>
                <c:pt idx="5831">
                  <c:v>13.138811999997415</c:v>
                </c:pt>
                <c:pt idx="5832">
                  <c:v>13.140202000002319</c:v>
                </c:pt>
                <c:pt idx="5833">
                  <c:v>13.141590999999607</c:v>
                </c:pt>
                <c:pt idx="5834">
                  <c:v>13.142980000004172</c:v>
                </c:pt>
                <c:pt idx="5835">
                  <c:v>13.1443700000018</c:v>
                </c:pt>
                <c:pt idx="5836">
                  <c:v>13.145758999999089</c:v>
                </c:pt>
                <c:pt idx="5837">
                  <c:v>13.147148000003654</c:v>
                </c:pt>
                <c:pt idx="5838">
                  <c:v>13.148538000001281</c:v>
                </c:pt>
                <c:pt idx="5839">
                  <c:v>13.14992699999857</c:v>
                </c:pt>
                <c:pt idx="5840">
                  <c:v>13.151316000003135</c:v>
                </c:pt>
                <c:pt idx="5841">
                  <c:v>13.152758000003814</c:v>
                </c:pt>
                <c:pt idx="5842">
                  <c:v>13.154147000001103</c:v>
                </c:pt>
                <c:pt idx="5843">
                  <c:v>13.155535999998392</c:v>
                </c:pt>
                <c:pt idx="5844">
                  <c:v>13.156926000003295</c:v>
                </c:pt>
                <c:pt idx="5845">
                  <c:v>13.158315000000584</c:v>
                </c:pt>
                <c:pt idx="5846">
                  <c:v>13.159703999997873</c:v>
                </c:pt>
                <c:pt idx="5847">
                  <c:v>13.161094000002777</c:v>
                </c:pt>
                <c:pt idx="5848">
                  <c:v>13.162483000000066</c:v>
                </c:pt>
                <c:pt idx="5849">
                  <c:v>13.163871999997355</c:v>
                </c:pt>
                <c:pt idx="5850">
                  <c:v>13.758217000002332</c:v>
                </c:pt>
                <c:pt idx="5851">
                  <c:v>13.759617000003345</c:v>
                </c:pt>
                <c:pt idx="5852">
                  <c:v>13.761007000000973</c:v>
                </c:pt>
                <c:pt idx="5853">
                  <c:v>13.7623969999986</c:v>
                </c:pt>
                <c:pt idx="5854">
                  <c:v>13.763786000003165</c:v>
                </c:pt>
                <c:pt idx="5855">
                  <c:v>13.765176000000793</c:v>
                </c:pt>
                <c:pt idx="5856">
                  <c:v>13.766564999998081</c:v>
                </c:pt>
                <c:pt idx="5857">
                  <c:v>13.767955000002985</c:v>
                </c:pt>
                <c:pt idx="5858">
                  <c:v>13.769344000000274</c:v>
                </c:pt>
                <c:pt idx="5859">
                  <c:v>13.770733999997901</c:v>
                </c:pt>
                <c:pt idx="5860">
                  <c:v>13.772124000002805</c:v>
                </c:pt>
                <c:pt idx="5861">
                  <c:v>13.773514000000432</c:v>
                </c:pt>
                <c:pt idx="5862">
                  <c:v>13.77490399999806</c:v>
                </c:pt>
                <c:pt idx="5863">
                  <c:v>13.776294000002963</c:v>
                </c:pt>
                <c:pt idx="5864">
                  <c:v>13.77768400000059</c:v>
                </c:pt>
                <c:pt idx="5865">
                  <c:v>13.779074999998556</c:v>
                </c:pt>
                <c:pt idx="5866">
                  <c:v>13.78046500000346</c:v>
                </c:pt>
                <c:pt idx="5867">
                  <c:v>13.781854000000749</c:v>
                </c:pt>
                <c:pt idx="5868">
                  <c:v>13.783243999998376</c:v>
                </c:pt>
                <c:pt idx="5869">
                  <c:v>13.784633000002941</c:v>
                </c:pt>
                <c:pt idx="5870">
                  <c:v>13.786023000000569</c:v>
                </c:pt>
                <c:pt idx="5871">
                  <c:v>13.787411999997857</c:v>
                </c:pt>
                <c:pt idx="5872">
                  <c:v>13.788803000003099</c:v>
                </c:pt>
                <c:pt idx="5873">
                  <c:v>13.790192000000388</c:v>
                </c:pt>
                <c:pt idx="5874">
                  <c:v>13.791580999997677</c:v>
                </c:pt>
                <c:pt idx="5875">
                  <c:v>13.792971000002581</c:v>
                </c:pt>
                <c:pt idx="5876">
                  <c:v>13.79435999999987</c:v>
                </c:pt>
                <c:pt idx="5877">
                  <c:v>13.795749999997497</c:v>
                </c:pt>
                <c:pt idx="5878">
                  <c:v>13.7971400000024</c:v>
                </c:pt>
                <c:pt idx="5879">
                  <c:v>13.798530000000028</c:v>
                </c:pt>
                <c:pt idx="5880">
                  <c:v>13.799918999997317</c:v>
                </c:pt>
                <c:pt idx="5881">
                  <c:v>13.80130900000222</c:v>
                </c:pt>
                <c:pt idx="5882">
                  <c:v>13.802697999999509</c:v>
                </c:pt>
                <c:pt idx="5883">
                  <c:v>13.804087999997137</c:v>
                </c:pt>
                <c:pt idx="5884">
                  <c:v>13.805477000001702</c:v>
                </c:pt>
                <c:pt idx="5885">
                  <c:v>13.806866999999329</c:v>
                </c:pt>
                <c:pt idx="5886">
                  <c:v>13.808256000003894</c:v>
                </c:pt>
                <c:pt idx="5887">
                  <c:v>13.809646000001521</c:v>
                </c:pt>
                <c:pt idx="5888">
                  <c:v>13.81103499999881</c:v>
                </c:pt>
                <c:pt idx="5889">
                  <c:v>13.812425000003714</c:v>
                </c:pt>
                <c:pt idx="5890">
                  <c:v>13.813814000001003</c:v>
                </c:pt>
                <c:pt idx="5891">
                  <c:v>13.81520399999863</c:v>
                </c:pt>
                <c:pt idx="5892">
                  <c:v>13.816593000003195</c:v>
                </c:pt>
                <c:pt idx="5893">
                  <c:v>13.817983000000822</c:v>
                </c:pt>
                <c:pt idx="5894">
                  <c:v>13.819371999998111</c:v>
                </c:pt>
                <c:pt idx="5895">
                  <c:v>13.820762000003015</c:v>
                </c:pt>
                <c:pt idx="5896">
                  <c:v>13.822151000000304</c:v>
                </c:pt>
                <c:pt idx="5897">
                  <c:v>13.823540999997931</c:v>
                </c:pt>
                <c:pt idx="5898">
                  <c:v>13.824930000002496</c:v>
                </c:pt>
                <c:pt idx="5899">
                  <c:v>13.826320000000123</c:v>
                </c:pt>
                <c:pt idx="5900">
                  <c:v>13.827709999997751</c:v>
                </c:pt>
                <c:pt idx="5901">
                  <c:v>13.829099000002316</c:v>
                </c:pt>
                <c:pt idx="5902">
                  <c:v>13.830488999999943</c:v>
                </c:pt>
                <c:pt idx="5903">
                  <c:v>13.831877999997232</c:v>
                </c:pt>
                <c:pt idx="5904">
                  <c:v>13.833267000001797</c:v>
                </c:pt>
                <c:pt idx="5905">
                  <c:v>13.834655999999086</c:v>
                </c:pt>
                <c:pt idx="5906">
                  <c:v>13.836046000003989</c:v>
                </c:pt>
                <c:pt idx="5907">
                  <c:v>13.837435000001278</c:v>
                </c:pt>
                <c:pt idx="5908">
                  <c:v>13.838823999998567</c:v>
                </c:pt>
                <c:pt idx="5909">
                  <c:v>13.840213000003132</c:v>
                </c:pt>
                <c:pt idx="5910">
                  <c:v>13.841603000000759</c:v>
                </c:pt>
                <c:pt idx="5911">
                  <c:v>13.842991999998048</c:v>
                </c:pt>
                <c:pt idx="5912">
                  <c:v>13.844381000002613</c:v>
                </c:pt>
                <c:pt idx="5913">
                  <c:v>13.845771000000241</c:v>
                </c:pt>
                <c:pt idx="5914">
                  <c:v>13.84715999999753</c:v>
                </c:pt>
                <c:pt idx="5915">
                  <c:v>13.848549000002095</c:v>
                </c:pt>
                <c:pt idx="5916">
                  <c:v>13.849938999999722</c:v>
                </c:pt>
                <c:pt idx="5917">
                  <c:v>13.851328000004287</c:v>
                </c:pt>
                <c:pt idx="5918">
                  <c:v>13.852717000001576</c:v>
                </c:pt>
                <c:pt idx="5919">
                  <c:v>13.854106999999203</c:v>
                </c:pt>
                <c:pt idx="5920">
                  <c:v>13.855496000003768</c:v>
                </c:pt>
                <c:pt idx="5921">
                  <c:v>13.856885000001057</c:v>
                </c:pt>
                <c:pt idx="5922">
                  <c:v>13.858273999998346</c:v>
                </c:pt>
                <c:pt idx="5923">
                  <c:v>13.859664000003249</c:v>
                </c:pt>
                <c:pt idx="5924">
                  <c:v>13.861053000000538</c:v>
                </c:pt>
                <c:pt idx="5925">
                  <c:v>13.862441999997827</c:v>
                </c:pt>
                <c:pt idx="5926">
                  <c:v>13.863832000002731</c:v>
                </c:pt>
                <c:pt idx="5927">
                  <c:v>13.86522100000002</c:v>
                </c:pt>
                <c:pt idx="5928">
                  <c:v>13.866608000003907</c:v>
                </c:pt>
                <c:pt idx="5929">
                  <c:v>13.867994000000181</c:v>
                </c:pt>
                <c:pt idx="5930">
                  <c:v>13.869381000004068</c:v>
                </c:pt>
                <c:pt idx="5931">
                  <c:v>13.870769000001019</c:v>
                </c:pt>
                <c:pt idx="5932">
                  <c:v>13.872293000000354</c:v>
                </c:pt>
                <c:pt idx="5933">
                  <c:v>13.873681999997643</c:v>
                </c:pt>
                <c:pt idx="5934">
                  <c:v>13.875071000002208</c:v>
                </c:pt>
                <c:pt idx="5935">
                  <c:v>13.876459999999497</c:v>
                </c:pt>
                <c:pt idx="5936">
                  <c:v>13.877849000004062</c:v>
                </c:pt>
                <c:pt idx="5937">
                  <c:v>13.879238000001351</c:v>
                </c:pt>
                <c:pt idx="5938">
                  <c:v>13.88062699999864</c:v>
                </c:pt>
                <c:pt idx="5939">
                  <c:v>13.882017000003543</c:v>
                </c:pt>
                <c:pt idx="5940">
                  <c:v>13.883406000000832</c:v>
                </c:pt>
                <c:pt idx="5941">
                  <c:v>13.884794999998121</c:v>
                </c:pt>
                <c:pt idx="5942">
                  <c:v>13.886185000003024</c:v>
                </c:pt>
                <c:pt idx="5943">
                  <c:v>13.887574000000313</c:v>
                </c:pt>
                <c:pt idx="5944">
                  <c:v>13.888962999997602</c:v>
                </c:pt>
                <c:pt idx="5945">
                  <c:v>13.890353000002506</c:v>
                </c:pt>
                <c:pt idx="5946">
                  <c:v>13.89174500000081</c:v>
                </c:pt>
                <c:pt idx="5947">
                  <c:v>13.893134999998438</c:v>
                </c:pt>
                <c:pt idx="5948">
                  <c:v>13.894524000003003</c:v>
                </c:pt>
                <c:pt idx="5949">
                  <c:v>13.89591400000063</c:v>
                </c:pt>
                <c:pt idx="5950">
                  <c:v>13.897305999998935</c:v>
                </c:pt>
                <c:pt idx="5951">
                  <c:v>13.898695000003499</c:v>
                </c:pt>
                <c:pt idx="5952">
                  <c:v>13.900086000001465</c:v>
                </c:pt>
                <c:pt idx="5953">
                  <c:v>13.901474999998754</c:v>
                </c:pt>
                <c:pt idx="5954">
                  <c:v>13.902865000003658</c:v>
                </c:pt>
                <c:pt idx="5955">
                  <c:v>13.904254000000947</c:v>
                </c:pt>
                <c:pt idx="5956">
                  <c:v>13.905643999998574</c:v>
                </c:pt>
                <c:pt idx="5957">
                  <c:v>13.907034000003478</c:v>
                </c:pt>
                <c:pt idx="5958">
                  <c:v>13.908423000000766</c:v>
                </c:pt>
                <c:pt idx="5959">
                  <c:v>13.909812999998394</c:v>
                </c:pt>
                <c:pt idx="5960">
                  <c:v>13.911203000003297</c:v>
                </c:pt>
                <c:pt idx="5961">
                  <c:v>13.912593000000925</c:v>
                </c:pt>
                <c:pt idx="5962">
                  <c:v>13.913982999998552</c:v>
                </c:pt>
                <c:pt idx="5963">
                  <c:v>13.915373000003456</c:v>
                </c:pt>
                <c:pt idx="5964">
                  <c:v>13.916762000000745</c:v>
                </c:pt>
                <c:pt idx="5965">
                  <c:v>13.918151999998372</c:v>
                </c:pt>
                <c:pt idx="5966">
                  <c:v>13.919541000002937</c:v>
                </c:pt>
                <c:pt idx="5967">
                  <c:v>13.920931000000564</c:v>
                </c:pt>
                <c:pt idx="5968">
                  <c:v>13.922319999997853</c:v>
                </c:pt>
                <c:pt idx="5969">
                  <c:v>13.923710000002757</c:v>
                </c:pt>
                <c:pt idx="5970">
                  <c:v>13.925099000000046</c:v>
                </c:pt>
                <c:pt idx="5971">
                  <c:v>13.926488999997673</c:v>
                </c:pt>
                <c:pt idx="5972">
                  <c:v>13.927878000002238</c:v>
                </c:pt>
                <c:pt idx="5973">
                  <c:v>13.929267999999865</c:v>
                </c:pt>
                <c:pt idx="5974">
                  <c:v>13.930656999997154</c:v>
                </c:pt>
                <c:pt idx="5975">
                  <c:v>13.932047000002058</c:v>
                </c:pt>
                <c:pt idx="5976">
                  <c:v>13.933435999999347</c:v>
                </c:pt>
                <c:pt idx="5977">
                  <c:v>13.93482600000425</c:v>
                </c:pt>
                <c:pt idx="5978">
                  <c:v>13.936215000001539</c:v>
                </c:pt>
                <c:pt idx="5979">
                  <c:v>13.937604999999166</c:v>
                </c:pt>
                <c:pt idx="5980">
                  <c:v>13.938994000003731</c:v>
                </c:pt>
                <c:pt idx="5981">
                  <c:v>13.940384000001359</c:v>
                </c:pt>
                <c:pt idx="5982">
                  <c:v>13.941773999998986</c:v>
                </c:pt>
                <c:pt idx="5983">
                  <c:v>13.943163000003551</c:v>
                </c:pt>
                <c:pt idx="5984">
                  <c:v>13.944553000001179</c:v>
                </c:pt>
                <c:pt idx="5985">
                  <c:v>13.945942999998806</c:v>
                </c:pt>
                <c:pt idx="5986">
                  <c:v>13.947332000003371</c:v>
                </c:pt>
                <c:pt idx="5987">
                  <c:v>13.948722000000998</c:v>
                </c:pt>
                <c:pt idx="5988">
                  <c:v>13.950110999998287</c:v>
                </c:pt>
                <c:pt idx="5989">
                  <c:v>13.951501000003191</c:v>
                </c:pt>
                <c:pt idx="5990">
                  <c:v>13.95289000000048</c:v>
                </c:pt>
                <c:pt idx="5991">
                  <c:v>13.954279999998107</c:v>
                </c:pt>
                <c:pt idx="5992">
                  <c:v>13.955670000003011</c:v>
                </c:pt>
                <c:pt idx="5993">
                  <c:v>13.957059000000299</c:v>
                </c:pt>
                <c:pt idx="5994">
                  <c:v>13.958448999997927</c:v>
                </c:pt>
                <c:pt idx="5995">
                  <c:v>13.959838000002492</c:v>
                </c:pt>
                <c:pt idx="5996">
                  <c:v>13.961226999999781</c:v>
                </c:pt>
                <c:pt idx="5997">
                  <c:v>13.962616000004346</c:v>
                </c:pt>
                <c:pt idx="5998">
                  <c:v>13.964006000001973</c:v>
                </c:pt>
                <c:pt idx="5999">
                  <c:v>13.965394999999262</c:v>
                </c:pt>
                <c:pt idx="6000">
                  <c:v>13.966783000003488</c:v>
                </c:pt>
                <c:pt idx="6001">
                  <c:v>13.968171000000439</c:v>
                </c:pt>
                <c:pt idx="6002">
                  <c:v>13.969558999997389</c:v>
                </c:pt>
                <c:pt idx="6003">
                  <c:v>13.970948000001954</c:v>
                </c:pt>
                <c:pt idx="6004">
                  <c:v>13.972336999999243</c:v>
                </c:pt>
                <c:pt idx="6005">
                  <c:v>13.973726000003808</c:v>
                </c:pt>
                <c:pt idx="6006">
                  <c:v>13.975115000001097</c:v>
                </c:pt>
                <c:pt idx="6007">
                  <c:v>13.976503999998386</c:v>
                </c:pt>
                <c:pt idx="6008">
                  <c:v>13.97789300000295</c:v>
                </c:pt>
                <c:pt idx="6009">
                  <c:v>13.979282000000239</c:v>
                </c:pt>
                <c:pt idx="6010">
                  <c:v>13.980671999997867</c:v>
                </c:pt>
                <c:pt idx="6011">
                  <c:v>13.982061000002432</c:v>
                </c:pt>
                <c:pt idx="6012">
                  <c:v>13.983449999999721</c:v>
                </c:pt>
                <c:pt idx="6013">
                  <c:v>13.984839999997348</c:v>
                </c:pt>
                <c:pt idx="6014">
                  <c:v>13.986229000001913</c:v>
                </c:pt>
                <c:pt idx="6015">
                  <c:v>13.987617999999202</c:v>
                </c:pt>
                <c:pt idx="6016">
                  <c:v>13.989007000003767</c:v>
                </c:pt>
                <c:pt idx="6017">
                  <c:v>13.990397000001394</c:v>
                </c:pt>
                <c:pt idx="6018">
                  <c:v>13.991785999998683</c:v>
                </c:pt>
                <c:pt idx="6019">
                  <c:v>13.993175000003248</c:v>
                </c:pt>
                <c:pt idx="6020">
                  <c:v>13.994565000000875</c:v>
                </c:pt>
                <c:pt idx="6021">
                  <c:v>13.995953999998164</c:v>
                </c:pt>
                <c:pt idx="6022">
                  <c:v>13.997343000002729</c:v>
                </c:pt>
                <c:pt idx="6023">
                  <c:v>13.998733000000357</c:v>
                </c:pt>
                <c:pt idx="6024">
                  <c:v>14.000121999997646</c:v>
                </c:pt>
                <c:pt idx="6025">
                  <c:v>14.001512000002549</c:v>
                </c:pt>
                <c:pt idx="6026">
                  <c:v>14.002900999999838</c:v>
                </c:pt>
                <c:pt idx="6027">
                  <c:v>14.004289999997127</c:v>
                </c:pt>
                <c:pt idx="6028">
                  <c:v>14.005679000001692</c:v>
                </c:pt>
                <c:pt idx="6029">
                  <c:v>14.007068999999319</c:v>
                </c:pt>
                <c:pt idx="6030">
                  <c:v>14.008458000003884</c:v>
                </c:pt>
                <c:pt idx="6031">
                  <c:v>14.009847000001173</c:v>
                </c:pt>
                <c:pt idx="6032">
                  <c:v>14.0112369999988</c:v>
                </c:pt>
                <c:pt idx="6033">
                  <c:v>14.012626000003365</c:v>
                </c:pt>
                <c:pt idx="6034">
                  <c:v>14.014015000000654</c:v>
                </c:pt>
                <c:pt idx="6035">
                  <c:v>14.015404999998282</c:v>
                </c:pt>
                <c:pt idx="6036">
                  <c:v>14.016794000002847</c:v>
                </c:pt>
                <c:pt idx="6037">
                  <c:v>14.018183000000136</c:v>
                </c:pt>
                <c:pt idx="6038">
                  <c:v>14.019572999997763</c:v>
                </c:pt>
                <c:pt idx="6039">
                  <c:v>14.020962000002328</c:v>
                </c:pt>
                <c:pt idx="6040">
                  <c:v>14.022350999999617</c:v>
                </c:pt>
                <c:pt idx="6041">
                  <c:v>14.023740999997244</c:v>
                </c:pt>
                <c:pt idx="6042">
                  <c:v>14.025130000001809</c:v>
                </c:pt>
                <c:pt idx="6043">
                  <c:v>14.026518999999098</c:v>
                </c:pt>
                <c:pt idx="6044">
                  <c:v>14.027908000003663</c:v>
                </c:pt>
                <c:pt idx="6045">
                  <c:v>14.02929800000129</c:v>
                </c:pt>
                <c:pt idx="6046">
                  <c:v>14.030686999998579</c:v>
                </c:pt>
                <c:pt idx="6047">
                  <c:v>14.032076000003144</c:v>
                </c:pt>
                <c:pt idx="6048">
                  <c:v>14.033466000000772</c:v>
                </c:pt>
                <c:pt idx="6049">
                  <c:v>14.034854999998061</c:v>
                </c:pt>
                <c:pt idx="6050">
                  <c:v>14.036244000002625</c:v>
                </c:pt>
                <c:pt idx="6051">
                  <c:v>14.037634000000253</c:v>
                </c:pt>
                <c:pt idx="6052">
                  <c:v>14.039022999997542</c:v>
                </c:pt>
                <c:pt idx="6053">
                  <c:v>14.040412000002107</c:v>
                </c:pt>
                <c:pt idx="6054">
                  <c:v>14.041801999999734</c:v>
                </c:pt>
                <c:pt idx="6055">
                  <c:v>14.043191000004299</c:v>
                </c:pt>
                <c:pt idx="6056">
                  <c:v>14.044580000001588</c:v>
                </c:pt>
                <c:pt idx="6057">
                  <c:v>14.045968999998877</c:v>
                </c:pt>
                <c:pt idx="6058">
                  <c:v>14.04735900000378</c:v>
                </c:pt>
                <c:pt idx="6059">
                  <c:v>14.048748000001069</c:v>
                </c:pt>
                <c:pt idx="6060">
                  <c:v>14.050137999998697</c:v>
                </c:pt>
                <c:pt idx="6061">
                  <c:v>14.051527000003261</c:v>
                </c:pt>
                <c:pt idx="6062">
                  <c:v>14.05291600000055</c:v>
                </c:pt>
                <c:pt idx="6063">
                  <c:v>14.054304999997839</c:v>
                </c:pt>
                <c:pt idx="6064">
                  <c:v>14.055695000002743</c:v>
                </c:pt>
                <c:pt idx="6065">
                  <c:v>14.057084000000032</c:v>
                </c:pt>
                <c:pt idx="6066">
                  <c:v>14.058472999997321</c:v>
                </c:pt>
                <c:pt idx="6067">
                  <c:v>14.059863000002224</c:v>
                </c:pt>
                <c:pt idx="6068">
                  <c:v>14.061251999999513</c:v>
                </c:pt>
                <c:pt idx="6069">
                  <c:v>14.062640000003739</c:v>
                </c:pt>
                <c:pt idx="6070">
                  <c:v>14.064029000001028</c:v>
                </c:pt>
                <c:pt idx="6071">
                  <c:v>14.065417999998317</c:v>
                </c:pt>
                <c:pt idx="6072">
                  <c:v>14.066807000002882</c:v>
                </c:pt>
                <c:pt idx="6073">
                  <c:v>14.068196000000171</c:v>
                </c:pt>
                <c:pt idx="6074">
                  <c:v>14.06958499999746</c:v>
                </c:pt>
                <c:pt idx="6075">
                  <c:v>14.070974000002025</c:v>
                </c:pt>
                <c:pt idx="6076">
                  <c:v>14.072362999999314</c:v>
                </c:pt>
                <c:pt idx="6077">
                  <c:v>14.073753000004217</c:v>
                </c:pt>
                <c:pt idx="6078">
                  <c:v>14.075142000001506</c:v>
                </c:pt>
                <c:pt idx="6079">
                  <c:v>14.076530999998795</c:v>
                </c:pt>
                <c:pt idx="6080">
                  <c:v>14.077921000003698</c:v>
                </c:pt>
                <c:pt idx="6081">
                  <c:v>14.079310000000987</c:v>
                </c:pt>
                <c:pt idx="6082">
                  <c:v>14.080698999998276</c:v>
                </c:pt>
                <c:pt idx="6083">
                  <c:v>14.082088000002841</c:v>
                </c:pt>
                <c:pt idx="6084">
                  <c:v>14.083478000000468</c:v>
                </c:pt>
                <c:pt idx="6085">
                  <c:v>14.084866999997757</c:v>
                </c:pt>
                <c:pt idx="6086">
                  <c:v>14.086256000002322</c:v>
                </c:pt>
                <c:pt idx="6087">
                  <c:v>14.08764599999995</c:v>
                </c:pt>
                <c:pt idx="6088">
                  <c:v>14.089034999997239</c:v>
                </c:pt>
                <c:pt idx="6089">
                  <c:v>14.090424000001804</c:v>
                </c:pt>
                <c:pt idx="6090">
                  <c:v>14.091812999999092</c:v>
                </c:pt>
                <c:pt idx="6091">
                  <c:v>14.093203000003996</c:v>
                </c:pt>
                <c:pt idx="6092">
                  <c:v>14.094592000001285</c:v>
                </c:pt>
                <c:pt idx="6093">
                  <c:v>14.095981999998912</c:v>
                </c:pt>
                <c:pt idx="6094">
                  <c:v>14.097371000003477</c:v>
                </c:pt>
                <c:pt idx="6095">
                  <c:v>14.098760000000766</c:v>
                </c:pt>
                <c:pt idx="6096">
                  <c:v>14.100148999998055</c:v>
                </c:pt>
                <c:pt idx="6097">
                  <c:v>14.101539000002958</c:v>
                </c:pt>
                <c:pt idx="6098">
                  <c:v>14.102928000000247</c:v>
                </c:pt>
                <c:pt idx="6099">
                  <c:v>14.104316999997536</c:v>
                </c:pt>
                <c:pt idx="6100">
                  <c:v>14.10570700000244</c:v>
                </c:pt>
                <c:pt idx="6101">
                  <c:v>14.107095999999729</c:v>
                </c:pt>
                <c:pt idx="6102">
                  <c:v>14.108485000004293</c:v>
                </c:pt>
                <c:pt idx="6103">
                  <c:v>14.109874000001582</c:v>
                </c:pt>
                <c:pt idx="6104">
                  <c:v>14.11126399999921</c:v>
                </c:pt>
                <c:pt idx="6105">
                  <c:v>14.112653000003775</c:v>
                </c:pt>
                <c:pt idx="6106">
                  <c:v>14.114042000001064</c:v>
                </c:pt>
                <c:pt idx="6107">
                  <c:v>14.115431999998691</c:v>
                </c:pt>
                <c:pt idx="6108">
                  <c:v>14.116821000003256</c:v>
                </c:pt>
                <c:pt idx="6109">
                  <c:v>14.118210000000545</c:v>
                </c:pt>
                <c:pt idx="6110">
                  <c:v>14.119599999998172</c:v>
                </c:pt>
                <c:pt idx="6111">
                  <c:v>14.120989000002737</c:v>
                </c:pt>
                <c:pt idx="6112">
                  <c:v>14.122378000000026</c:v>
                </c:pt>
                <c:pt idx="6113">
                  <c:v>14.123766999997315</c:v>
                </c:pt>
                <c:pt idx="6114">
                  <c:v>14.125157000002218</c:v>
                </c:pt>
                <c:pt idx="6115">
                  <c:v>14.126545999999507</c:v>
                </c:pt>
                <c:pt idx="6116">
                  <c:v>14.127935000004072</c:v>
                </c:pt>
                <c:pt idx="6117">
                  <c:v>14.1293250000017</c:v>
                </c:pt>
                <c:pt idx="6118">
                  <c:v>14.130713999998989</c:v>
                </c:pt>
                <c:pt idx="6119">
                  <c:v>14.132103000003553</c:v>
                </c:pt>
                <c:pt idx="6120">
                  <c:v>14.133493000001181</c:v>
                </c:pt>
                <c:pt idx="6121">
                  <c:v>14.13488199999847</c:v>
                </c:pt>
                <c:pt idx="6122">
                  <c:v>14.136271000003035</c:v>
                </c:pt>
                <c:pt idx="6123">
                  <c:v>14.137661000000662</c:v>
                </c:pt>
                <c:pt idx="6124">
                  <c:v>14.139049999997951</c:v>
                </c:pt>
                <c:pt idx="6125">
                  <c:v>14.140439000002516</c:v>
                </c:pt>
                <c:pt idx="6126">
                  <c:v>14.141827999999805</c:v>
                </c:pt>
                <c:pt idx="6127">
                  <c:v>14.143217999997432</c:v>
                </c:pt>
                <c:pt idx="6128">
                  <c:v>14.144607000001997</c:v>
                </c:pt>
                <c:pt idx="6129">
                  <c:v>14.145996999999625</c:v>
                </c:pt>
                <c:pt idx="6130">
                  <c:v>14.14738600000419</c:v>
                </c:pt>
                <c:pt idx="6131">
                  <c:v>14.148775000001478</c:v>
                </c:pt>
                <c:pt idx="6132">
                  <c:v>14.150164999999106</c:v>
                </c:pt>
                <c:pt idx="6133">
                  <c:v>14.151554000003671</c:v>
                </c:pt>
                <c:pt idx="6134">
                  <c:v>14.15294300000096</c:v>
                </c:pt>
                <c:pt idx="6135">
                  <c:v>14.154331999998249</c:v>
                </c:pt>
                <c:pt idx="6136">
                  <c:v>14.155722000003152</c:v>
                </c:pt>
                <c:pt idx="6137">
                  <c:v>14.157110000000102</c:v>
                </c:pt>
                <c:pt idx="6138">
                  <c:v>14.158498999997391</c:v>
                </c:pt>
                <c:pt idx="6139">
                  <c:v>14.159888000001956</c:v>
                </c:pt>
                <c:pt idx="6140">
                  <c:v>14.161276999999245</c:v>
                </c:pt>
                <c:pt idx="6141">
                  <c:v>14.16266600000381</c:v>
                </c:pt>
                <c:pt idx="6142">
                  <c:v>14.164055000001099</c:v>
                </c:pt>
                <c:pt idx="6143">
                  <c:v>14.165444999998726</c:v>
                </c:pt>
                <c:pt idx="6144">
                  <c:v>14.166834000003291</c:v>
                </c:pt>
                <c:pt idx="6145">
                  <c:v>14.16822300000058</c:v>
                </c:pt>
                <c:pt idx="6146">
                  <c:v>14.169611999997869</c:v>
                </c:pt>
                <c:pt idx="6147">
                  <c:v>14.171002000002773</c:v>
                </c:pt>
                <c:pt idx="6148">
                  <c:v>14.1723920000004</c:v>
                </c:pt>
                <c:pt idx="6149">
                  <c:v>14.173780999997689</c:v>
                </c:pt>
                <c:pt idx="6150">
                  <c:v>14.175170000002254</c:v>
                </c:pt>
                <c:pt idx="6151">
                  <c:v>14.176558999999543</c:v>
                </c:pt>
                <c:pt idx="6152">
                  <c:v>14.17794899999717</c:v>
                </c:pt>
                <c:pt idx="6153">
                  <c:v>14.179338000001735</c:v>
                </c:pt>
                <c:pt idx="6154">
                  <c:v>14.180726999999024</c:v>
                </c:pt>
                <c:pt idx="6155">
                  <c:v>14.182117000003927</c:v>
                </c:pt>
                <c:pt idx="6156">
                  <c:v>14.183506000001216</c:v>
                </c:pt>
                <c:pt idx="6157">
                  <c:v>14.184894999998505</c:v>
                </c:pt>
                <c:pt idx="6158">
                  <c:v>14.186285000003409</c:v>
                </c:pt>
                <c:pt idx="6159">
                  <c:v>14.187674000000698</c:v>
                </c:pt>
                <c:pt idx="6160">
                  <c:v>14.189062999997986</c:v>
                </c:pt>
                <c:pt idx="6161">
                  <c:v>14.19045300000289</c:v>
                </c:pt>
                <c:pt idx="6162">
                  <c:v>14.191842000000179</c:v>
                </c:pt>
                <c:pt idx="6163">
                  <c:v>14.193230999997468</c:v>
                </c:pt>
                <c:pt idx="6164">
                  <c:v>14.194620000002033</c:v>
                </c:pt>
                <c:pt idx="6165">
                  <c:v>14.19600999999966</c:v>
                </c:pt>
                <c:pt idx="6166">
                  <c:v>14.197399000004225</c:v>
                </c:pt>
                <c:pt idx="6167">
                  <c:v>14.198788000001514</c:v>
                </c:pt>
                <c:pt idx="6168">
                  <c:v>14.200177999999141</c:v>
                </c:pt>
                <c:pt idx="6169">
                  <c:v>14.201567000003706</c:v>
                </c:pt>
                <c:pt idx="6170">
                  <c:v>14.202956000000995</c:v>
                </c:pt>
                <c:pt idx="6171">
                  <c:v>14.204344999998284</c:v>
                </c:pt>
                <c:pt idx="6172">
                  <c:v>14.205735000003187</c:v>
                </c:pt>
                <c:pt idx="6173">
                  <c:v>14.207124000000476</c:v>
                </c:pt>
                <c:pt idx="6174">
                  <c:v>14.208513999998104</c:v>
                </c:pt>
                <c:pt idx="6175">
                  <c:v>14.209903000002669</c:v>
                </c:pt>
                <c:pt idx="6176">
                  <c:v>14.211291999999958</c:v>
                </c:pt>
                <c:pt idx="6177">
                  <c:v>14.212680999997247</c:v>
                </c:pt>
                <c:pt idx="6178">
                  <c:v>14.214073000002827</c:v>
                </c:pt>
                <c:pt idx="6179">
                  <c:v>14.215464000000793</c:v>
                </c:pt>
                <c:pt idx="6180">
                  <c:v>14.21685399999842</c:v>
                </c:pt>
                <c:pt idx="6181">
                  <c:v>14.218247999997402</c:v>
                </c:pt>
                <c:pt idx="6182">
                  <c:v>14.219638000002305</c:v>
                </c:pt>
                <c:pt idx="6183">
                  <c:v>14.221029000000271</c:v>
                </c:pt>
                <c:pt idx="6184">
                  <c:v>14.222418999997899</c:v>
                </c:pt>
                <c:pt idx="6185">
                  <c:v>14.223810000003141</c:v>
                </c:pt>
                <c:pt idx="6186">
                  <c:v>14.225202000001445</c:v>
                </c:pt>
                <c:pt idx="6187">
                  <c:v>14.226591999999073</c:v>
                </c:pt>
                <c:pt idx="6188">
                  <c:v>14.227981000003638</c:v>
                </c:pt>
                <c:pt idx="6189">
                  <c:v>14.229370000000927</c:v>
                </c:pt>
                <c:pt idx="6190">
                  <c:v>14.230758999998216</c:v>
                </c:pt>
                <c:pt idx="6191">
                  <c:v>14.232149000003119</c:v>
                </c:pt>
                <c:pt idx="6192">
                  <c:v>14.233538000000408</c:v>
                </c:pt>
                <c:pt idx="6193">
                  <c:v>14.234927999998035</c:v>
                </c:pt>
                <c:pt idx="6194">
                  <c:v>14.2363170000026</c:v>
                </c:pt>
                <c:pt idx="6195">
                  <c:v>14.237705999999889</c:v>
                </c:pt>
                <c:pt idx="6196">
                  <c:v>14.239095999997517</c:v>
                </c:pt>
                <c:pt idx="6197">
                  <c:v>14.240485000002082</c:v>
                </c:pt>
                <c:pt idx="6198">
                  <c:v>14.24187399999937</c:v>
                </c:pt>
                <c:pt idx="6199">
                  <c:v>14.243264000004274</c:v>
                </c:pt>
                <c:pt idx="6200">
                  <c:v>14.244653000001563</c:v>
                </c:pt>
                <c:pt idx="6201">
                  <c:v>14.246041999998852</c:v>
                </c:pt>
                <c:pt idx="6202">
                  <c:v>14.247432000003755</c:v>
                </c:pt>
                <c:pt idx="6203">
                  <c:v>14.248821000001044</c:v>
                </c:pt>
                <c:pt idx="6204">
                  <c:v>14.250209999998333</c:v>
                </c:pt>
                <c:pt idx="6205">
                  <c:v>14.251599000002898</c:v>
                </c:pt>
                <c:pt idx="6206">
                  <c:v>14.252988000000187</c:v>
                </c:pt>
                <c:pt idx="6207">
                  <c:v>14.254375999997137</c:v>
                </c:pt>
                <c:pt idx="6208">
                  <c:v>14.255765000001702</c:v>
                </c:pt>
                <c:pt idx="6209">
                  <c:v>14.257153999998991</c:v>
                </c:pt>
                <c:pt idx="6210">
                  <c:v>14.258543000003556</c:v>
                </c:pt>
                <c:pt idx="6211">
                  <c:v>14.259933000001183</c:v>
                </c:pt>
                <c:pt idx="6212">
                  <c:v>14.261321999998472</c:v>
                </c:pt>
                <c:pt idx="6213">
                  <c:v>14.262711000003037</c:v>
                </c:pt>
                <c:pt idx="6214">
                  <c:v>14.264100000000326</c:v>
                </c:pt>
                <c:pt idx="6215">
                  <c:v>14.265489999997953</c:v>
                </c:pt>
                <c:pt idx="6216">
                  <c:v>14.266879000002518</c:v>
                </c:pt>
                <c:pt idx="6217">
                  <c:v>14.268267999999807</c:v>
                </c:pt>
                <c:pt idx="6218">
                  <c:v>14.269657999997435</c:v>
                </c:pt>
                <c:pt idx="6219">
                  <c:v>14.271047000002</c:v>
                </c:pt>
                <c:pt idx="6220">
                  <c:v>14.272435999999288</c:v>
                </c:pt>
                <c:pt idx="6221">
                  <c:v>14.273826000004192</c:v>
                </c:pt>
                <c:pt idx="6222">
                  <c:v>14.275215000001481</c:v>
                </c:pt>
                <c:pt idx="6223">
                  <c:v>14.27660399999877</c:v>
                </c:pt>
                <c:pt idx="6224">
                  <c:v>14.277994000003673</c:v>
                </c:pt>
                <c:pt idx="6225">
                  <c:v>14.279383000000962</c:v>
                </c:pt>
                <c:pt idx="6226">
                  <c:v>14.280771999998251</c:v>
                </c:pt>
                <c:pt idx="6227">
                  <c:v>14.282161000002816</c:v>
                </c:pt>
                <c:pt idx="6228">
                  <c:v>14.283551000000443</c:v>
                </c:pt>
                <c:pt idx="6229">
                  <c:v>14.284939999997732</c:v>
                </c:pt>
                <c:pt idx="6230">
                  <c:v>14.286329000002297</c:v>
                </c:pt>
                <c:pt idx="6231">
                  <c:v>14.287718999999925</c:v>
                </c:pt>
                <c:pt idx="6232">
                  <c:v>14.289107999997213</c:v>
                </c:pt>
                <c:pt idx="6233">
                  <c:v>14.290497000001778</c:v>
                </c:pt>
                <c:pt idx="6234">
                  <c:v>14.291886999999406</c:v>
                </c:pt>
                <c:pt idx="6235">
                  <c:v>14.293276000003971</c:v>
                </c:pt>
                <c:pt idx="6236">
                  <c:v>14.29466500000126</c:v>
                </c:pt>
                <c:pt idx="6237">
                  <c:v>14.296054999998887</c:v>
                </c:pt>
                <c:pt idx="6238">
                  <c:v>14.297444000003452</c:v>
                </c:pt>
                <c:pt idx="6239">
                  <c:v>14.298833000000741</c:v>
                </c:pt>
                <c:pt idx="6240">
                  <c:v>14.300222999998368</c:v>
                </c:pt>
                <c:pt idx="6241">
                  <c:v>14.301612000002933</c:v>
                </c:pt>
                <c:pt idx="6242">
                  <c:v>14.303001000000222</c:v>
                </c:pt>
                <c:pt idx="6243">
                  <c:v>14.304389999997511</c:v>
                </c:pt>
                <c:pt idx="6244">
                  <c:v>14.305780000002414</c:v>
                </c:pt>
                <c:pt idx="6245">
                  <c:v>14.307168999999703</c:v>
                </c:pt>
                <c:pt idx="6246">
                  <c:v>14.308558000004268</c:v>
                </c:pt>
                <c:pt idx="6247">
                  <c:v>14.309948000001896</c:v>
                </c:pt>
                <c:pt idx="6248">
                  <c:v>14.311336999999185</c:v>
                </c:pt>
                <c:pt idx="6249">
                  <c:v>14.31272600000375</c:v>
                </c:pt>
                <c:pt idx="6250">
                  <c:v>14.314115000001038</c:v>
                </c:pt>
                <c:pt idx="6251">
                  <c:v>14.315504999998666</c:v>
                </c:pt>
                <c:pt idx="6252">
                  <c:v>14.316894000003231</c:v>
                </c:pt>
                <c:pt idx="6253">
                  <c:v>14.31828300000052</c:v>
                </c:pt>
                <c:pt idx="6254">
                  <c:v>14.319672999998147</c:v>
                </c:pt>
                <c:pt idx="6255">
                  <c:v>14.321062000002712</c:v>
                </c:pt>
                <c:pt idx="6256">
                  <c:v>14.322451000000001</c:v>
                </c:pt>
                <c:pt idx="6257">
                  <c:v>14.32383999999729</c:v>
                </c:pt>
                <c:pt idx="6258">
                  <c:v>14.325230000002193</c:v>
                </c:pt>
                <c:pt idx="6259">
                  <c:v>14.326618999999482</c:v>
                </c:pt>
                <c:pt idx="6260">
                  <c:v>14.328008000004047</c:v>
                </c:pt>
                <c:pt idx="6261">
                  <c:v>14.329398000001675</c:v>
                </c:pt>
                <c:pt idx="6262">
                  <c:v>14.330786999998963</c:v>
                </c:pt>
                <c:pt idx="6263">
                  <c:v>14.332176000003528</c:v>
                </c:pt>
                <c:pt idx="6264">
                  <c:v>14.333566000001156</c:v>
                </c:pt>
                <c:pt idx="6265">
                  <c:v>14.334954999998445</c:v>
                </c:pt>
                <c:pt idx="6266">
                  <c:v>14.33634400000301</c:v>
                </c:pt>
                <c:pt idx="6267">
                  <c:v>14.337734000000637</c:v>
                </c:pt>
                <c:pt idx="6268">
                  <c:v>14.339122999997926</c:v>
                </c:pt>
                <c:pt idx="6269">
                  <c:v>14.340513000002829</c:v>
                </c:pt>
                <c:pt idx="6270">
                  <c:v>14.341902000000118</c:v>
                </c:pt>
                <c:pt idx="6271">
                  <c:v>14.343290999997407</c:v>
                </c:pt>
                <c:pt idx="6272">
                  <c:v>14.344680000001972</c:v>
                </c:pt>
                <c:pt idx="6273">
                  <c:v>14.3460699999996</c:v>
                </c:pt>
                <c:pt idx="6274">
                  <c:v>14.347459000004164</c:v>
                </c:pt>
                <c:pt idx="6275">
                  <c:v>14.348848000001453</c:v>
                </c:pt>
                <c:pt idx="6276">
                  <c:v>14.350237999999081</c:v>
                </c:pt>
                <c:pt idx="6277">
                  <c:v>14.351627000003646</c:v>
                </c:pt>
                <c:pt idx="6278">
                  <c:v>14.353016000000935</c:v>
                </c:pt>
                <c:pt idx="6279">
                  <c:v>14.354405999998562</c:v>
                </c:pt>
                <c:pt idx="6280">
                  <c:v>14.355795000003127</c:v>
                </c:pt>
                <c:pt idx="6281">
                  <c:v>14.357184000000416</c:v>
                </c:pt>
                <c:pt idx="6282">
                  <c:v>14.358572999997705</c:v>
                </c:pt>
                <c:pt idx="6283">
                  <c:v>14.359963000002608</c:v>
                </c:pt>
                <c:pt idx="6284">
                  <c:v>14.361351999999897</c:v>
                </c:pt>
                <c:pt idx="6285">
                  <c:v>14.362740999997186</c:v>
                </c:pt>
                <c:pt idx="6286">
                  <c:v>14.364130000001751</c:v>
                </c:pt>
                <c:pt idx="6287">
                  <c:v>14.365519999999378</c:v>
                </c:pt>
                <c:pt idx="6288">
                  <c:v>14.366909000003943</c:v>
                </c:pt>
                <c:pt idx="6289">
                  <c:v>14.368298000001232</c:v>
                </c:pt>
                <c:pt idx="6290">
                  <c:v>14.36968799999886</c:v>
                </c:pt>
                <c:pt idx="6291">
                  <c:v>14.371077000003424</c:v>
                </c:pt>
                <c:pt idx="6292">
                  <c:v>14.372466000000713</c:v>
                </c:pt>
                <c:pt idx="6293">
                  <c:v>14.373855999998341</c:v>
                </c:pt>
                <c:pt idx="6294">
                  <c:v>14.375245000002906</c:v>
                </c:pt>
                <c:pt idx="6295">
                  <c:v>14.376634000000195</c:v>
                </c:pt>
                <c:pt idx="6296">
                  <c:v>14.378022999997484</c:v>
                </c:pt>
                <c:pt idx="6297">
                  <c:v>14.379413000002387</c:v>
                </c:pt>
                <c:pt idx="6298">
                  <c:v>14.380801999999676</c:v>
                </c:pt>
                <c:pt idx="6299">
                  <c:v>14.382191000004241</c:v>
                </c:pt>
                <c:pt idx="6300">
                  <c:v>14.383581000001868</c:v>
                </c:pt>
                <c:pt idx="6301">
                  <c:v>14.384969999999157</c:v>
                </c:pt>
                <c:pt idx="6302">
                  <c:v>14.386359000003722</c:v>
                </c:pt>
                <c:pt idx="6303">
                  <c:v>14.387748000001011</c:v>
                </c:pt>
                <c:pt idx="6304">
                  <c:v>14.389137999998638</c:v>
                </c:pt>
                <c:pt idx="6305">
                  <c:v>14.390527000003203</c:v>
                </c:pt>
                <c:pt idx="6306">
                  <c:v>14.391916000000492</c:v>
                </c:pt>
                <c:pt idx="6307">
                  <c:v>14.39330599999812</c:v>
                </c:pt>
                <c:pt idx="6308">
                  <c:v>14.394695000002685</c:v>
                </c:pt>
                <c:pt idx="6309">
                  <c:v>14.396083999999973</c:v>
                </c:pt>
                <c:pt idx="6310">
                  <c:v>14.397472999997262</c:v>
                </c:pt>
                <c:pt idx="6311">
                  <c:v>14.398863000002166</c:v>
                </c:pt>
                <c:pt idx="6312">
                  <c:v>14.400251999999455</c:v>
                </c:pt>
                <c:pt idx="6313">
                  <c:v>14.40164100000402</c:v>
                </c:pt>
                <c:pt idx="6314">
                  <c:v>14.403031000001647</c:v>
                </c:pt>
                <c:pt idx="6315">
                  <c:v>14.404419999998936</c:v>
                </c:pt>
                <c:pt idx="6316">
                  <c:v>14.405809000003501</c:v>
                </c:pt>
                <c:pt idx="6317">
                  <c:v>14.40719800000079</c:v>
                </c:pt>
                <c:pt idx="6318">
                  <c:v>14.408587999998417</c:v>
                </c:pt>
                <c:pt idx="6319">
                  <c:v>14.409977000002982</c:v>
                </c:pt>
                <c:pt idx="6320">
                  <c:v>14.411366000000271</c:v>
                </c:pt>
                <c:pt idx="6321">
                  <c:v>14.412755999997898</c:v>
                </c:pt>
                <c:pt idx="6322">
                  <c:v>14.414145000002463</c:v>
                </c:pt>
                <c:pt idx="6323">
                  <c:v>14.415535000000091</c:v>
                </c:pt>
                <c:pt idx="6324">
                  <c:v>14.41692399999738</c:v>
                </c:pt>
                <c:pt idx="6325">
                  <c:v>14.418313000001945</c:v>
                </c:pt>
                <c:pt idx="6326">
                  <c:v>14.419701999999234</c:v>
                </c:pt>
                <c:pt idx="6327">
                  <c:v>14.421092000004137</c:v>
                </c:pt>
                <c:pt idx="6328">
                  <c:v>14.422481000001426</c:v>
                </c:pt>
                <c:pt idx="6329">
                  <c:v>14.423869999998715</c:v>
                </c:pt>
                <c:pt idx="6330">
                  <c:v>14.425260000003618</c:v>
                </c:pt>
                <c:pt idx="6331">
                  <c:v>14.426649000000907</c:v>
                </c:pt>
                <c:pt idx="6332">
                  <c:v>14.428037999998196</c:v>
                </c:pt>
                <c:pt idx="6333">
                  <c:v>14.429427000002761</c:v>
                </c:pt>
                <c:pt idx="6334">
                  <c:v>14.430817000000388</c:v>
                </c:pt>
                <c:pt idx="6335">
                  <c:v>14.432205999997677</c:v>
                </c:pt>
                <c:pt idx="6336">
                  <c:v>14.433595000002242</c:v>
                </c:pt>
                <c:pt idx="6337">
                  <c:v>14.43498499999987</c:v>
                </c:pt>
                <c:pt idx="6338">
                  <c:v>14.436373999997159</c:v>
                </c:pt>
                <c:pt idx="6339">
                  <c:v>14.437763000001723</c:v>
                </c:pt>
                <c:pt idx="6340">
                  <c:v>14.439151999999012</c:v>
                </c:pt>
                <c:pt idx="6341">
                  <c:v>14.440542000003916</c:v>
                </c:pt>
                <c:pt idx="6342">
                  <c:v>14.441931000001205</c:v>
                </c:pt>
                <c:pt idx="6343">
                  <c:v>14.443319999998494</c:v>
                </c:pt>
                <c:pt idx="6344">
                  <c:v>14.444710000003397</c:v>
                </c:pt>
                <c:pt idx="6345">
                  <c:v>14.446099000000686</c:v>
                </c:pt>
                <c:pt idx="6346">
                  <c:v>14.447487999997975</c:v>
                </c:pt>
                <c:pt idx="6347">
                  <c:v>14.44887700000254</c:v>
                </c:pt>
                <c:pt idx="6348">
                  <c:v>14.450267000000167</c:v>
                </c:pt>
                <c:pt idx="6349">
                  <c:v>14.451655999997456</c:v>
                </c:pt>
                <c:pt idx="6350">
                  <c:v>14.453045000002021</c:v>
                </c:pt>
                <c:pt idx="6351">
                  <c:v>14.454434999999648</c:v>
                </c:pt>
                <c:pt idx="6352">
                  <c:v>14.455824000004213</c:v>
                </c:pt>
                <c:pt idx="6353">
                  <c:v>14.457214000001841</c:v>
                </c:pt>
                <c:pt idx="6354">
                  <c:v>14.45860299999913</c:v>
                </c:pt>
                <c:pt idx="6355">
                  <c:v>14.459992000003695</c:v>
                </c:pt>
                <c:pt idx="6356">
                  <c:v>14.461382000001322</c:v>
                </c:pt>
                <c:pt idx="6357">
                  <c:v>14.462770999998611</c:v>
                </c:pt>
                <c:pt idx="6358">
                  <c:v>14.464160000003176</c:v>
                </c:pt>
                <c:pt idx="6359">
                  <c:v>14.465550000000803</c:v>
                </c:pt>
                <c:pt idx="6360">
                  <c:v>14.466938999998092</c:v>
                </c:pt>
                <c:pt idx="6361">
                  <c:v>14.468328000002657</c:v>
                </c:pt>
                <c:pt idx="6362">
                  <c:v>14.469718000000285</c:v>
                </c:pt>
                <c:pt idx="6363">
                  <c:v>14.471106999997573</c:v>
                </c:pt>
                <c:pt idx="6364">
                  <c:v>14.472496000002138</c:v>
                </c:pt>
                <c:pt idx="6365">
                  <c:v>14.473884999999427</c:v>
                </c:pt>
                <c:pt idx="6366">
                  <c:v>14.475275000004331</c:v>
                </c:pt>
                <c:pt idx="6367">
                  <c:v>14.47666400000162</c:v>
                </c:pt>
                <c:pt idx="6368">
                  <c:v>14.478052999998908</c:v>
                </c:pt>
                <c:pt idx="6369">
                  <c:v>14.479442000003473</c:v>
                </c:pt>
                <c:pt idx="6370">
                  <c:v>14.480832000001101</c:v>
                </c:pt>
                <c:pt idx="6371">
                  <c:v>14.48222099999839</c:v>
                </c:pt>
                <c:pt idx="6372">
                  <c:v>14.483610000002955</c:v>
                </c:pt>
                <c:pt idx="6373">
                  <c:v>14.485000000000582</c:v>
                </c:pt>
                <c:pt idx="6374">
                  <c:v>14.486388999997871</c:v>
                </c:pt>
                <c:pt idx="6375">
                  <c:v>14.487778000002436</c:v>
                </c:pt>
                <c:pt idx="6376">
                  <c:v>14.489168000000063</c:v>
                </c:pt>
                <c:pt idx="6377">
                  <c:v>14.490557999997691</c:v>
                </c:pt>
                <c:pt idx="6378">
                  <c:v>14.491947000002256</c:v>
                </c:pt>
                <c:pt idx="6379">
                  <c:v>14.493338000000222</c:v>
                </c:pt>
                <c:pt idx="6380">
                  <c:v>14.494727999997849</c:v>
                </c:pt>
                <c:pt idx="6381">
                  <c:v>14.496117000002414</c:v>
                </c:pt>
                <c:pt idx="6382">
                  <c:v>14.497505999999703</c:v>
                </c:pt>
                <c:pt idx="6383">
                  <c:v>14.49889599999733</c:v>
                </c:pt>
                <c:pt idx="6384">
                  <c:v>14.500285000001895</c:v>
                </c:pt>
                <c:pt idx="6385">
                  <c:v>14.501673999999184</c:v>
                </c:pt>
                <c:pt idx="6386">
                  <c:v>14.503064000004088</c:v>
                </c:pt>
                <c:pt idx="6387">
                  <c:v>14.504455000002054</c:v>
                </c:pt>
                <c:pt idx="6388">
                  <c:v>14.505843999999342</c:v>
                </c:pt>
                <c:pt idx="6389">
                  <c:v>14.507233000003907</c:v>
                </c:pt>
                <c:pt idx="6390">
                  <c:v>14.508623000001535</c:v>
                </c:pt>
                <c:pt idx="6391">
                  <c:v>14.510011999998824</c:v>
                </c:pt>
                <c:pt idx="6392">
                  <c:v>14.511402000003727</c:v>
                </c:pt>
                <c:pt idx="6393">
                  <c:v>14.512791000001016</c:v>
                </c:pt>
                <c:pt idx="6394">
                  <c:v>14.514180999998644</c:v>
                </c:pt>
                <c:pt idx="6395">
                  <c:v>14.515570000003208</c:v>
                </c:pt>
                <c:pt idx="6396">
                  <c:v>14.516959000000497</c:v>
                </c:pt>
                <c:pt idx="6397">
                  <c:v>14.518348999998125</c:v>
                </c:pt>
                <c:pt idx="6398">
                  <c:v>14.51973800000269</c:v>
                </c:pt>
                <c:pt idx="6399">
                  <c:v>14.521126999999979</c:v>
                </c:pt>
                <c:pt idx="6400">
                  <c:v>14.522516999997606</c:v>
                </c:pt>
                <c:pt idx="6401">
                  <c:v>14.523906000002171</c:v>
                </c:pt>
                <c:pt idx="6402">
                  <c:v>14.52529499999946</c:v>
                </c:pt>
                <c:pt idx="6403">
                  <c:v>14.526684000004025</c:v>
                </c:pt>
                <c:pt idx="6404">
                  <c:v>14.528074000001652</c:v>
                </c:pt>
                <c:pt idx="6405">
                  <c:v>14.529462999998941</c:v>
                </c:pt>
                <c:pt idx="6406">
                  <c:v>14.530852000003506</c:v>
                </c:pt>
                <c:pt idx="6407">
                  <c:v>14.532242000001133</c:v>
                </c:pt>
                <c:pt idx="6408">
                  <c:v>14.533630999998422</c:v>
                </c:pt>
                <c:pt idx="6409">
                  <c:v>14.535020000002987</c:v>
                </c:pt>
                <c:pt idx="6410">
                  <c:v>14.536407999999938</c:v>
                </c:pt>
                <c:pt idx="6411">
                  <c:v>14.537795000003825</c:v>
                </c:pt>
                <c:pt idx="6412">
                  <c:v>14.539184000001114</c:v>
                </c:pt>
                <c:pt idx="6413">
                  <c:v>14.540572999998403</c:v>
                </c:pt>
                <c:pt idx="6414">
                  <c:v>14.54196100000263</c:v>
                </c:pt>
                <c:pt idx="6415">
                  <c:v>14.543351000000257</c:v>
                </c:pt>
                <c:pt idx="6416">
                  <c:v>14.544739999997546</c:v>
                </c:pt>
                <c:pt idx="6417">
                  <c:v>14.546129000002111</c:v>
                </c:pt>
                <c:pt idx="6418">
                  <c:v>14.5475179999994</c:v>
                </c:pt>
                <c:pt idx="6419">
                  <c:v>14.548907000003965</c:v>
                </c:pt>
                <c:pt idx="6420">
                  <c:v>14.550297000001592</c:v>
                </c:pt>
                <c:pt idx="6421">
                  <c:v>14.551685999998881</c:v>
                </c:pt>
                <c:pt idx="6422">
                  <c:v>14.553075000003446</c:v>
                </c:pt>
                <c:pt idx="6423">
                  <c:v>14.554464000000735</c:v>
                </c:pt>
                <c:pt idx="6424">
                  <c:v>14.555853999998362</c:v>
                </c:pt>
                <c:pt idx="6425">
                  <c:v>14.557243000002927</c:v>
                </c:pt>
                <c:pt idx="6426">
                  <c:v>14.558632000000216</c:v>
                </c:pt>
                <c:pt idx="6427">
                  <c:v>14.560020999997505</c:v>
                </c:pt>
                <c:pt idx="6428">
                  <c:v>14.561411000002408</c:v>
                </c:pt>
                <c:pt idx="6429">
                  <c:v>14.562799999999697</c:v>
                </c:pt>
                <c:pt idx="6430">
                  <c:v>14.564189000004262</c:v>
                </c:pt>
                <c:pt idx="6431">
                  <c:v>14.56557900000189</c:v>
                </c:pt>
                <c:pt idx="6432">
                  <c:v>14.566967999999179</c:v>
                </c:pt>
                <c:pt idx="6433">
                  <c:v>14.568357000003743</c:v>
                </c:pt>
                <c:pt idx="6434">
                  <c:v>14.569746000001032</c:v>
                </c:pt>
                <c:pt idx="6435">
                  <c:v>14.57113599999866</c:v>
                </c:pt>
                <c:pt idx="6436">
                  <c:v>14.572525000003225</c:v>
                </c:pt>
                <c:pt idx="6437">
                  <c:v>14.573914000000514</c:v>
                </c:pt>
                <c:pt idx="6438">
                  <c:v>14.575303999998141</c:v>
                </c:pt>
                <c:pt idx="6439">
                  <c:v>14.576693000002706</c:v>
                </c:pt>
                <c:pt idx="6440">
                  <c:v>14.578081999999995</c:v>
                </c:pt>
                <c:pt idx="6441">
                  <c:v>14.579470999997284</c:v>
                </c:pt>
                <c:pt idx="6442">
                  <c:v>14.580861000002187</c:v>
                </c:pt>
                <c:pt idx="6443">
                  <c:v>14.582249999999476</c:v>
                </c:pt>
                <c:pt idx="6444">
                  <c:v>14.583639000004041</c:v>
                </c:pt>
                <c:pt idx="6445">
                  <c:v>14.585029000001668</c:v>
                </c:pt>
                <c:pt idx="6446">
                  <c:v>14.586417999998957</c:v>
                </c:pt>
                <c:pt idx="6447">
                  <c:v>14.587808000003861</c:v>
                </c:pt>
                <c:pt idx="6448">
                  <c:v>14.58919700000115</c:v>
                </c:pt>
                <c:pt idx="6449">
                  <c:v>14.590585999998439</c:v>
                </c:pt>
                <c:pt idx="6450">
                  <c:v>14.591976000003342</c:v>
                </c:pt>
                <c:pt idx="6451">
                  <c:v>14.593365000000631</c:v>
                </c:pt>
                <c:pt idx="6452">
                  <c:v>14.59475399999792</c:v>
                </c:pt>
                <c:pt idx="6453">
                  <c:v>14.596143000002485</c:v>
                </c:pt>
                <c:pt idx="6454">
                  <c:v>14.597533000000112</c:v>
                </c:pt>
                <c:pt idx="6455">
                  <c:v>14.598921999997401</c:v>
                </c:pt>
                <c:pt idx="6456">
                  <c:v>14.600311000001966</c:v>
                </c:pt>
                <c:pt idx="6457">
                  <c:v>14.601700999999593</c:v>
                </c:pt>
                <c:pt idx="6458">
                  <c:v>14.603090000004158</c:v>
                </c:pt>
                <c:pt idx="6459">
                  <c:v>14.604480000001786</c:v>
                </c:pt>
                <c:pt idx="6460">
                  <c:v>14.605868999999075</c:v>
                </c:pt>
                <c:pt idx="6461">
                  <c:v>14.60725800000364</c:v>
                </c:pt>
                <c:pt idx="6462">
                  <c:v>14.608648000001267</c:v>
                </c:pt>
                <c:pt idx="6463">
                  <c:v>14.610036999998556</c:v>
                </c:pt>
                <c:pt idx="6464">
                  <c:v>14.611426000003121</c:v>
                </c:pt>
                <c:pt idx="6465">
                  <c:v>14.612816000000748</c:v>
                </c:pt>
                <c:pt idx="6466">
                  <c:v>14.614204999998037</c:v>
                </c:pt>
                <c:pt idx="6467">
                  <c:v>14.615594000002602</c:v>
                </c:pt>
                <c:pt idx="6468">
                  <c:v>14.616982999999891</c:v>
                </c:pt>
                <c:pt idx="6469">
                  <c:v>14.618372999997518</c:v>
                </c:pt>
                <c:pt idx="6470">
                  <c:v>14.619762000002083</c:v>
                </c:pt>
                <c:pt idx="6471">
                  <c:v>14.621150999999372</c:v>
                </c:pt>
                <c:pt idx="6472">
                  <c:v>14.622540000003937</c:v>
                </c:pt>
                <c:pt idx="6473">
                  <c:v>14.623930000001565</c:v>
                </c:pt>
                <c:pt idx="6474">
                  <c:v>14.625318999998854</c:v>
                </c:pt>
                <c:pt idx="6475">
                  <c:v>14.626708000003418</c:v>
                </c:pt>
                <c:pt idx="6476">
                  <c:v>14.628098000001046</c:v>
                </c:pt>
                <c:pt idx="6477">
                  <c:v>14.629486999998335</c:v>
                </c:pt>
                <c:pt idx="6478">
                  <c:v>14.6308760000029</c:v>
                </c:pt>
                <c:pt idx="6479">
                  <c:v>14.632265000000189</c:v>
                </c:pt>
                <c:pt idx="6480">
                  <c:v>14.633654999997816</c:v>
                </c:pt>
                <c:pt idx="6481">
                  <c:v>14.635044000002381</c:v>
                </c:pt>
                <c:pt idx="6482">
                  <c:v>14.63643299999967</c:v>
                </c:pt>
                <c:pt idx="6483">
                  <c:v>14.637822999997297</c:v>
                </c:pt>
                <c:pt idx="6484">
                  <c:v>14.639212000001862</c:v>
                </c:pt>
                <c:pt idx="6485">
                  <c:v>14.640600999999151</c:v>
                </c:pt>
                <c:pt idx="6486">
                  <c:v>14.641991000004055</c:v>
                </c:pt>
                <c:pt idx="6487">
                  <c:v>14.643380000001343</c:v>
                </c:pt>
                <c:pt idx="6488">
                  <c:v>14.644768999998632</c:v>
                </c:pt>
                <c:pt idx="6489">
                  <c:v>14.646158000003197</c:v>
                </c:pt>
                <c:pt idx="6490">
                  <c:v>14.647548000000825</c:v>
                </c:pt>
                <c:pt idx="6491">
                  <c:v>14.648936999998114</c:v>
                </c:pt>
                <c:pt idx="6492">
                  <c:v>14.650327000003017</c:v>
                </c:pt>
                <c:pt idx="6493">
                  <c:v>14.651716000000306</c:v>
                </c:pt>
                <c:pt idx="6494">
                  <c:v>14.653104999997595</c:v>
                </c:pt>
                <c:pt idx="6495">
                  <c:v>14.65449400000216</c:v>
                </c:pt>
                <c:pt idx="6496">
                  <c:v>14.655883999999787</c:v>
                </c:pt>
                <c:pt idx="6497">
                  <c:v>14.657273000004352</c:v>
                </c:pt>
                <c:pt idx="6498">
                  <c:v>14.658662000001641</c:v>
                </c:pt>
                <c:pt idx="6499">
                  <c:v>14.660051999999268</c:v>
                </c:pt>
                <c:pt idx="6500">
                  <c:v>14.661441000003833</c:v>
                </c:pt>
                <c:pt idx="6501">
                  <c:v>14.662830000001122</c:v>
                </c:pt>
                <c:pt idx="6502">
                  <c:v>14.66421999999875</c:v>
                </c:pt>
                <c:pt idx="6503">
                  <c:v>14.665609000003315</c:v>
                </c:pt>
                <c:pt idx="6504">
                  <c:v>14.666998000000603</c:v>
                </c:pt>
                <c:pt idx="6505">
                  <c:v>14.668386999997892</c:v>
                </c:pt>
                <c:pt idx="6506">
                  <c:v>14.669777000002796</c:v>
                </c:pt>
                <c:pt idx="6507">
                  <c:v>14.671166000000085</c:v>
                </c:pt>
                <c:pt idx="6508">
                  <c:v>14.672554999997374</c:v>
                </c:pt>
                <c:pt idx="6509">
                  <c:v>14.673945000002277</c:v>
                </c:pt>
                <c:pt idx="6510">
                  <c:v>14.675333999999566</c:v>
                </c:pt>
                <c:pt idx="6511">
                  <c:v>14.676723000004131</c:v>
                </c:pt>
                <c:pt idx="6512">
                  <c:v>14.67811200000142</c:v>
                </c:pt>
                <c:pt idx="6513">
                  <c:v>14.679501999999047</c:v>
                </c:pt>
                <c:pt idx="6514">
                  <c:v>14.680891000003612</c:v>
                </c:pt>
                <c:pt idx="6515">
                  <c:v>14.682280000000901</c:v>
                </c:pt>
                <c:pt idx="6516">
                  <c:v>14.683669999998529</c:v>
                </c:pt>
                <c:pt idx="6517">
                  <c:v>14.685059000003093</c:v>
                </c:pt>
                <c:pt idx="6518">
                  <c:v>14.686448000000382</c:v>
                </c:pt>
                <c:pt idx="6519">
                  <c:v>14.68783799999801</c:v>
                </c:pt>
                <c:pt idx="6520">
                  <c:v>14.689227000002575</c:v>
                </c:pt>
                <c:pt idx="6521">
                  <c:v>14.690615999999864</c:v>
                </c:pt>
                <c:pt idx="6522">
                  <c:v>14.692004999997152</c:v>
                </c:pt>
                <c:pt idx="6523">
                  <c:v>14.693395000002056</c:v>
                </c:pt>
                <c:pt idx="6524">
                  <c:v>14.694783999999345</c:v>
                </c:pt>
                <c:pt idx="6525">
                  <c:v>14.69617300000391</c:v>
                </c:pt>
                <c:pt idx="6526">
                  <c:v>14.697563000001537</c:v>
                </c:pt>
                <c:pt idx="6527">
                  <c:v>14.698951999998826</c:v>
                </c:pt>
                <c:pt idx="6528">
                  <c:v>14.700341000003391</c:v>
                </c:pt>
                <c:pt idx="6529">
                  <c:v>14.70173000000068</c:v>
                </c:pt>
                <c:pt idx="6530">
                  <c:v>14.703119999998307</c:v>
                </c:pt>
                <c:pt idx="6531">
                  <c:v>14.704509000002872</c:v>
                </c:pt>
                <c:pt idx="6532">
                  <c:v>14.705898000000161</c:v>
                </c:pt>
                <c:pt idx="6533">
                  <c:v>14.707287999997789</c:v>
                </c:pt>
                <c:pt idx="6534">
                  <c:v>14.708677000002353</c:v>
                </c:pt>
                <c:pt idx="6535">
                  <c:v>14.710065999999642</c:v>
                </c:pt>
                <c:pt idx="6536">
                  <c:v>14.711455000004207</c:v>
                </c:pt>
                <c:pt idx="6537">
                  <c:v>14.712845000001835</c:v>
                </c:pt>
                <c:pt idx="6538">
                  <c:v>14.714233999999124</c:v>
                </c:pt>
                <c:pt idx="6539">
                  <c:v>14.715623000003689</c:v>
                </c:pt>
                <c:pt idx="6540">
                  <c:v>14.717013000001316</c:v>
                </c:pt>
                <c:pt idx="6541">
                  <c:v>14.718401999998605</c:v>
                </c:pt>
                <c:pt idx="6542">
                  <c:v>14.71979100000317</c:v>
                </c:pt>
                <c:pt idx="6543">
                  <c:v>14.721180000000459</c:v>
                </c:pt>
                <c:pt idx="6544">
                  <c:v>14.722569999998086</c:v>
                </c:pt>
                <c:pt idx="6545">
                  <c:v>14.723959000002651</c:v>
                </c:pt>
                <c:pt idx="6546">
                  <c:v>14.72534799999994</c:v>
                </c:pt>
                <c:pt idx="6547">
                  <c:v>14.726736000004166</c:v>
                </c:pt>
                <c:pt idx="6548">
                  <c:v>14.728124000001117</c:v>
                </c:pt>
                <c:pt idx="6549">
                  <c:v>14.729512999998406</c:v>
                </c:pt>
                <c:pt idx="6550">
                  <c:v>14.73090200000297</c:v>
                </c:pt>
                <c:pt idx="6551">
                  <c:v>14.732291000000259</c:v>
                </c:pt>
                <c:pt idx="6552">
                  <c:v>14.733680999997887</c:v>
                </c:pt>
                <c:pt idx="6553">
                  <c:v>14.735070000002452</c:v>
                </c:pt>
                <c:pt idx="6554">
                  <c:v>14.736458999999741</c:v>
                </c:pt>
                <c:pt idx="6555">
                  <c:v>14.737848000004306</c:v>
                </c:pt>
                <c:pt idx="6556">
                  <c:v>14.739237000001594</c:v>
                </c:pt>
                <c:pt idx="6557">
                  <c:v>14.740626999999222</c:v>
                </c:pt>
                <c:pt idx="6558">
                  <c:v>14.742016000003787</c:v>
                </c:pt>
                <c:pt idx="6559">
                  <c:v>14.743405000001076</c:v>
                </c:pt>
                <c:pt idx="6560">
                  <c:v>14.744794999998703</c:v>
                </c:pt>
                <c:pt idx="6561">
                  <c:v>14.746184000003268</c:v>
                </c:pt>
                <c:pt idx="6562">
                  <c:v>14.747573000000557</c:v>
                </c:pt>
                <c:pt idx="6563">
                  <c:v>14.748961999997846</c:v>
                </c:pt>
                <c:pt idx="6564">
                  <c:v>14.750352000002749</c:v>
                </c:pt>
                <c:pt idx="6565">
                  <c:v>14.751741000000038</c:v>
                </c:pt>
                <c:pt idx="6566">
                  <c:v>14.753129999997327</c:v>
                </c:pt>
                <c:pt idx="6567">
                  <c:v>14.754520000002231</c:v>
                </c:pt>
                <c:pt idx="6568">
                  <c:v>14.755908999999519</c:v>
                </c:pt>
                <c:pt idx="6569">
                  <c:v>14.757298000004084</c:v>
                </c:pt>
                <c:pt idx="6570">
                  <c:v>14.758688000001712</c:v>
                </c:pt>
                <c:pt idx="6571">
                  <c:v>14.760076999999001</c:v>
                </c:pt>
                <c:pt idx="6572">
                  <c:v>14.761466000003566</c:v>
                </c:pt>
                <c:pt idx="6573">
                  <c:v>14.762855000000854</c:v>
                </c:pt>
                <c:pt idx="6574">
                  <c:v>14.764244999998482</c:v>
                </c:pt>
                <c:pt idx="6575">
                  <c:v>14.765634000003047</c:v>
                </c:pt>
                <c:pt idx="6576">
                  <c:v>14.767024000000674</c:v>
                </c:pt>
                <c:pt idx="6577">
                  <c:v>14.768412999997963</c:v>
                </c:pt>
                <c:pt idx="6578">
                  <c:v>14.769802000002528</c:v>
                </c:pt>
                <c:pt idx="6579">
                  <c:v>14.771190999999817</c:v>
                </c:pt>
                <c:pt idx="6580">
                  <c:v>14.772580999997444</c:v>
                </c:pt>
                <c:pt idx="6581">
                  <c:v>14.773970000002009</c:v>
                </c:pt>
                <c:pt idx="6582">
                  <c:v>14.775358999999298</c:v>
                </c:pt>
                <c:pt idx="6583">
                  <c:v>14.776749000004202</c:v>
                </c:pt>
                <c:pt idx="6584">
                  <c:v>14.778138000001491</c:v>
                </c:pt>
                <c:pt idx="6585">
                  <c:v>14.77952699999878</c:v>
                </c:pt>
                <c:pt idx="6586">
                  <c:v>14.780916000003344</c:v>
                </c:pt>
                <c:pt idx="6587">
                  <c:v>14.782306000000972</c:v>
                </c:pt>
                <c:pt idx="6588">
                  <c:v>14.783694999998261</c:v>
                </c:pt>
                <c:pt idx="6589">
                  <c:v>14.785084000002826</c:v>
                </c:pt>
                <c:pt idx="6590">
                  <c:v>14.786474000000453</c:v>
                </c:pt>
                <c:pt idx="6591">
                  <c:v>14.787862999997742</c:v>
                </c:pt>
                <c:pt idx="6592">
                  <c:v>14.789252000002307</c:v>
                </c:pt>
                <c:pt idx="6593">
                  <c:v>14.790641999999934</c:v>
                </c:pt>
                <c:pt idx="6594">
                  <c:v>14.792030999997223</c:v>
                </c:pt>
                <c:pt idx="6595">
                  <c:v>14.793420000001788</c:v>
                </c:pt>
                <c:pt idx="6596">
                  <c:v>14.794808999999077</c:v>
                </c:pt>
                <c:pt idx="6597">
                  <c:v>14.79619900000398</c:v>
                </c:pt>
                <c:pt idx="6598">
                  <c:v>14.797588000001269</c:v>
                </c:pt>
                <c:pt idx="6599">
                  <c:v>14.798976999998558</c:v>
                </c:pt>
                <c:pt idx="6600">
                  <c:v>14.800367000003462</c:v>
                </c:pt>
                <c:pt idx="6601">
                  <c:v>14.801756000000751</c:v>
                </c:pt>
                <c:pt idx="6602">
                  <c:v>14.80314499999804</c:v>
                </c:pt>
                <c:pt idx="6603">
                  <c:v>14.804534000002604</c:v>
                </c:pt>
                <c:pt idx="6604">
                  <c:v>14.805924000000232</c:v>
                </c:pt>
                <c:pt idx="6605">
                  <c:v>14.807312999997521</c:v>
                </c:pt>
                <c:pt idx="6606">
                  <c:v>14.808702000002086</c:v>
                </c:pt>
                <c:pt idx="6607">
                  <c:v>14.810091999999713</c:v>
                </c:pt>
                <c:pt idx="6608">
                  <c:v>14.811481000004278</c:v>
                </c:pt>
                <c:pt idx="6609">
                  <c:v>14.812870000001567</c:v>
                </c:pt>
                <c:pt idx="6610">
                  <c:v>14.814258999998856</c:v>
                </c:pt>
                <c:pt idx="6611">
                  <c:v>14.815649000003759</c:v>
                </c:pt>
                <c:pt idx="6612">
                  <c:v>14.817038000001048</c:v>
                </c:pt>
                <c:pt idx="6613">
                  <c:v>14.818426999998337</c:v>
                </c:pt>
                <c:pt idx="6614">
                  <c:v>14.819817000003241</c:v>
                </c:pt>
                <c:pt idx="6615">
                  <c:v>14.821206000000529</c:v>
                </c:pt>
                <c:pt idx="6616">
                  <c:v>14.822594999997818</c:v>
                </c:pt>
                <c:pt idx="6617">
                  <c:v>14.823984000002383</c:v>
                </c:pt>
                <c:pt idx="6618">
                  <c:v>14.825374000000011</c:v>
                </c:pt>
                <c:pt idx="6619">
                  <c:v>14.8267629999973</c:v>
                </c:pt>
                <c:pt idx="6620">
                  <c:v>14.828152000001865</c:v>
                </c:pt>
                <c:pt idx="6621">
                  <c:v>14.829541999999492</c:v>
                </c:pt>
                <c:pt idx="6622">
                  <c:v>14.830968000002031</c:v>
                </c:pt>
                <c:pt idx="6623">
                  <c:v>14.832357999999658</c:v>
                </c:pt>
                <c:pt idx="6624">
                  <c:v>14.833747000004223</c:v>
                </c:pt>
                <c:pt idx="6625">
                  <c:v>14.835136000001512</c:v>
                </c:pt>
                <c:pt idx="6626">
                  <c:v>14.836524999998801</c:v>
                </c:pt>
                <c:pt idx="6627">
                  <c:v>14.837915000003704</c:v>
                </c:pt>
                <c:pt idx="6628">
                  <c:v>14.839304000000993</c:v>
                </c:pt>
                <c:pt idx="6629">
                  <c:v>14.840692999998282</c:v>
                </c:pt>
                <c:pt idx="6630">
                  <c:v>14.842083000003186</c:v>
                </c:pt>
                <c:pt idx="6631">
                  <c:v>14.843472000000475</c:v>
                </c:pt>
                <c:pt idx="6632">
                  <c:v>14.844860999997763</c:v>
                </c:pt>
                <c:pt idx="6633">
                  <c:v>14.846250000002328</c:v>
                </c:pt>
                <c:pt idx="6634">
                  <c:v>14.847639999999956</c:v>
                </c:pt>
                <c:pt idx="6635">
                  <c:v>14.849028999997245</c:v>
                </c:pt>
                <c:pt idx="6636">
                  <c:v>14.85041800000181</c:v>
                </c:pt>
                <c:pt idx="6637">
                  <c:v>14.851807999999437</c:v>
                </c:pt>
                <c:pt idx="6638">
                  <c:v>14.853197000004002</c:v>
                </c:pt>
                <c:pt idx="6639">
                  <c:v>14.854587000001629</c:v>
                </c:pt>
                <c:pt idx="6640">
                  <c:v>14.855975999998918</c:v>
                </c:pt>
                <c:pt idx="6641">
                  <c:v>14.857365000003483</c:v>
                </c:pt>
                <c:pt idx="6642">
                  <c:v>14.858755000001111</c:v>
                </c:pt>
                <c:pt idx="6643">
                  <c:v>14.8601439999984</c:v>
                </c:pt>
                <c:pt idx="6644">
                  <c:v>14.861533000002964</c:v>
                </c:pt>
                <c:pt idx="6645">
                  <c:v>14.862923000000592</c:v>
                </c:pt>
                <c:pt idx="6646">
                  <c:v>14.864311999997881</c:v>
                </c:pt>
                <c:pt idx="6647">
                  <c:v>14.865701000002446</c:v>
                </c:pt>
                <c:pt idx="6648">
                  <c:v>14.867089999999735</c:v>
                </c:pt>
                <c:pt idx="6649">
                  <c:v>14.868479999997362</c:v>
                </c:pt>
                <c:pt idx="6650">
                  <c:v>14.869920999997703</c:v>
                </c:pt>
                <c:pt idx="6651">
                  <c:v>14.871310000002268</c:v>
                </c:pt>
                <c:pt idx="6652">
                  <c:v>14.872698999999557</c:v>
                </c:pt>
                <c:pt idx="6653">
                  <c:v>14.874088999997184</c:v>
                </c:pt>
                <c:pt idx="6654">
                  <c:v>14.875478000001749</c:v>
                </c:pt>
                <c:pt idx="6655">
                  <c:v>20.790810999998939</c:v>
                </c:pt>
                <c:pt idx="6656">
                  <c:v>20.792207999998936</c:v>
                </c:pt>
                <c:pt idx="6657">
                  <c:v>20.79359800000384</c:v>
                </c:pt>
                <c:pt idx="6658">
                  <c:v>20.794987000001129</c:v>
                </c:pt>
                <c:pt idx="6659">
                  <c:v>20.796375999998418</c:v>
                </c:pt>
                <c:pt idx="6660">
                  <c:v>20.797766000003321</c:v>
                </c:pt>
                <c:pt idx="6661">
                  <c:v>20.79915500000061</c:v>
                </c:pt>
                <c:pt idx="6662">
                  <c:v>20.800543999997899</c:v>
                </c:pt>
                <c:pt idx="6663">
                  <c:v>20.801933000002464</c:v>
                </c:pt>
                <c:pt idx="6664">
                  <c:v>20.803323000000091</c:v>
                </c:pt>
                <c:pt idx="6665">
                  <c:v>20.80471199999738</c:v>
                </c:pt>
                <c:pt idx="6666">
                  <c:v>20.806101000001945</c:v>
                </c:pt>
                <c:pt idx="6667">
                  <c:v>20.807489999999234</c:v>
                </c:pt>
                <c:pt idx="6668">
                  <c:v>20.808879000003799</c:v>
                </c:pt>
                <c:pt idx="6669">
                  <c:v>20.810269000001426</c:v>
                </c:pt>
                <c:pt idx="6670">
                  <c:v>20.811657999998715</c:v>
                </c:pt>
                <c:pt idx="6671">
                  <c:v>20.81304700000328</c:v>
                </c:pt>
                <c:pt idx="6672">
                  <c:v>20.814436000000569</c:v>
                </c:pt>
                <c:pt idx="6673">
                  <c:v>20.815824999997858</c:v>
                </c:pt>
                <c:pt idx="6674">
                  <c:v>20.817215000002761</c:v>
                </c:pt>
                <c:pt idx="6675">
                  <c:v>20.81860400000005</c:v>
                </c:pt>
                <c:pt idx="6676">
                  <c:v>20.819992999997339</c:v>
                </c:pt>
                <c:pt idx="6677">
                  <c:v>20.821383000002243</c:v>
                </c:pt>
                <c:pt idx="6678">
                  <c:v>20.822771999999532</c:v>
                </c:pt>
                <c:pt idx="6679">
                  <c:v>20.824161000004096</c:v>
                </c:pt>
                <c:pt idx="6680">
                  <c:v>20.825550000001385</c:v>
                </c:pt>
                <c:pt idx="6681">
                  <c:v>20.826938999998674</c:v>
                </c:pt>
                <c:pt idx="6682">
                  <c:v>20.828325000002224</c:v>
                </c:pt>
                <c:pt idx="6683">
                  <c:v>20.829710999998497</c:v>
                </c:pt>
                <c:pt idx="6684">
                  <c:v>20.831098000002385</c:v>
                </c:pt>
                <c:pt idx="6685">
                  <c:v>20.832485999999335</c:v>
                </c:pt>
                <c:pt idx="6686">
                  <c:v>20.833874000003561</c:v>
                </c:pt>
                <c:pt idx="6687">
                  <c:v>20.83526300000085</c:v>
                </c:pt>
                <c:pt idx="6688">
                  <c:v>20.836651999998139</c:v>
                </c:pt>
                <c:pt idx="6689">
                  <c:v>20.838040000002366</c:v>
                </c:pt>
                <c:pt idx="6690">
                  <c:v>20.839428999999654</c:v>
                </c:pt>
                <c:pt idx="6691">
                  <c:v>20.840818999997282</c:v>
                </c:pt>
                <c:pt idx="6692">
                  <c:v>20.842208000001847</c:v>
                </c:pt>
                <c:pt idx="6693">
                  <c:v>20.84377300000051</c:v>
                </c:pt>
                <c:pt idx="6694">
                  <c:v>20.845161999997799</c:v>
                </c:pt>
                <c:pt idx="6695">
                  <c:v>20.846552000002703</c:v>
                </c:pt>
                <c:pt idx="6696">
                  <c:v>20.847940999999992</c:v>
                </c:pt>
                <c:pt idx="6697">
                  <c:v>20.849329999997281</c:v>
                </c:pt>
                <c:pt idx="6698">
                  <c:v>20.850719000001845</c:v>
                </c:pt>
                <c:pt idx="6699">
                  <c:v>20.852108999999473</c:v>
                </c:pt>
                <c:pt idx="6700">
                  <c:v>20.853498000004038</c:v>
                </c:pt>
                <c:pt idx="6701">
                  <c:v>20.854887000001327</c:v>
                </c:pt>
                <c:pt idx="6702">
                  <c:v>20.856275999998616</c:v>
                </c:pt>
                <c:pt idx="6703">
                  <c:v>20.857666000003519</c:v>
                </c:pt>
                <c:pt idx="6704">
                  <c:v>20.859055000000808</c:v>
                </c:pt>
                <c:pt idx="6705">
                  <c:v>20.860444999998435</c:v>
                </c:pt>
                <c:pt idx="6706">
                  <c:v>20.861834000003</c:v>
                </c:pt>
                <c:pt idx="6707">
                  <c:v>20.863223000000289</c:v>
                </c:pt>
                <c:pt idx="6708">
                  <c:v>20.864611999997578</c:v>
                </c:pt>
                <c:pt idx="6709">
                  <c:v>20.866001000002143</c:v>
                </c:pt>
                <c:pt idx="6710">
                  <c:v>20.86739099999977</c:v>
                </c:pt>
                <c:pt idx="6711">
                  <c:v>20.868780000004335</c:v>
                </c:pt>
                <c:pt idx="6712">
                  <c:v>20.870170000001963</c:v>
                </c:pt>
                <c:pt idx="6713">
                  <c:v>20.871558999999252</c:v>
                </c:pt>
                <c:pt idx="6714">
                  <c:v>20.872948000003817</c:v>
                </c:pt>
                <c:pt idx="6715">
                  <c:v>20.874337000001105</c:v>
                </c:pt>
                <c:pt idx="6716">
                  <c:v>20.875725999998394</c:v>
                </c:pt>
                <c:pt idx="6717">
                  <c:v>20.877116000003298</c:v>
                </c:pt>
                <c:pt idx="6718">
                  <c:v>20.878505000000587</c:v>
                </c:pt>
                <c:pt idx="6719">
                  <c:v>20.879893999997876</c:v>
                </c:pt>
                <c:pt idx="6720">
                  <c:v>20.881284000002779</c:v>
                </c:pt>
                <c:pt idx="6721">
                  <c:v>20.882673000000068</c:v>
                </c:pt>
                <c:pt idx="6722">
                  <c:v>20.884062999997695</c:v>
                </c:pt>
                <c:pt idx="6723">
                  <c:v>20.88545200000226</c:v>
                </c:pt>
                <c:pt idx="6724">
                  <c:v>20.886840999999549</c:v>
                </c:pt>
                <c:pt idx="6725">
                  <c:v>20.888230000004114</c:v>
                </c:pt>
                <c:pt idx="6726">
                  <c:v>20.889620000001742</c:v>
                </c:pt>
                <c:pt idx="6727">
                  <c:v>20.89100899999903</c:v>
                </c:pt>
                <c:pt idx="6728">
                  <c:v>20.892398000003595</c:v>
                </c:pt>
                <c:pt idx="6729">
                  <c:v>20.893787000000884</c:v>
                </c:pt>
                <c:pt idx="6730">
                  <c:v>20.895176999998512</c:v>
                </c:pt>
                <c:pt idx="6731">
                  <c:v>20.896566000003077</c:v>
                </c:pt>
                <c:pt idx="6732">
                  <c:v>20.897955000000366</c:v>
                </c:pt>
                <c:pt idx="6733">
                  <c:v>20.899343999997654</c:v>
                </c:pt>
                <c:pt idx="6734">
                  <c:v>20.900742999998329</c:v>
                </c:pt>
                <c:pt idx="6735">
                  <c:v>20.903929000000062</c:v>
                </c:pt>
                <c:pt idx="6736">
                  <c:v>20.905317999997351</c:v>
                </c:pt>
                <c:pt idx="6737">
                  <c:v>20.906707000001916</c:v>
                </c:pt>
                <c:pt idx="6738">
                  <c:v>20.908096999999543</c:v>
                </c:pt>
                <c:pt idx="6739">
                  <c:v>20.909486000004108</c:v>
                </c:pt>
                <c:pt idx="6740">
                  <c:v>20.910875000001397</c:v>
                </c:pt>
                <c:pt idx="6741">
                  <c:v>20.912263999998686</c:v>
                </c:pt>
                <c:pt idx="6742">
                  <c:v>20.913654000003589</c:v>
                </c:pt>
                <c:pt idx="6743">
                  <c:v>20.915043000000878</c:v>
                </c:pt>
                <c:pt idx="6744">
                  <c:v>20.916431999998167</c:v>
                </c:pt>
                <c:pt idx="6745">
                  <c:v>20.917822000003071</c:v>
                </c:pt>
                <c:pt idx="6746">
                  <c:v>20.919211000000359</c:v>
                </c:pt>
                <c:pt idx="6747">
                  <c:v>20.920599999997648</c:v>
                </c:pt>
                <c:pt idx="6748">
                  <c:v>20.921990000002552</c:v>
                </c:pt>
                <c:pt idx="6749">
                  <c:v>20.923377999999502</c:v>
                </c:pt>
                <c:pt idx="6750">
                  <c:v>20.924767000004067</c:v>
                </c:pt>
                <c:pt idx="6751">
                  <c:v>20.926156000001356</c:v>
                </c:pt>
                <c:pt idx="6752">
                  <c:v>20.927544999998645</c:v>
                </c:pt>
                <c:pt idx="6753">
                  <c:v>20.92893400000321</c:v>
                </c:pt>
                <c:pt idx="6754">
                  <c:v>20.930324000000837</c:v>
                </c:pt>
                <c:pt idx="6755">
                  <c:v>20.931712999998126</c:v>
                </c:pt>
                <c:pt idx="6756">
                  <c:v>20.933102000002691</c:v>
                </c:pt>
                <c:pt idx="6757">
                  <c:v>20.93449099999998</c:v>
                </c:pt>
                <c:pt idx="6758">
                  <c:v>20.935879999997269</c:v>
                </c:pt>
                <c:pt idx="6759">
                  <c:v>20.937270000002172</c:v>
                </c:pt>
                <c:pt idx="6760">
                  <c:v>20.938658999999461</c:v>
                </c:pt>
                <c:pt idx="6761">
                  <c:v>20.940048000004026</c:v>
                </c:pt>
                <c:pt idx="6762">
                  <c:v>20.941438000001654</c:v>
                </c:pt>
                <c:pt idx="6763">
                  <c:v>20.942826999998942</c:v>
                </c:pt>
                <c:pt idx="6764">
                  <c:v>20.944216000003507</c:v>
                </c:pt>
                <c:pt idx="6765">
                  <c:v>20.945606000001135</c:v>
                </c:pt>
                <c:pt idx="6766">
                  <c:v>20.946994999998424</c:v>
                </c:pt>
                <c:pt idx="6767">
                  <c:v>20.948384000002989</c:v>
                </c:pt>
                <c:pt idx="6768">
                  <c:v>20.949773000000278</c:v>
                </c:pt>
                <c:pt idx="6769">
                  <c:v>20.951162999997905</c:v>
                </c:pt>
                <c:pt idx="6770">
                  <c:v>20.95255200000247</c:v>
                </c:pt>
                <c:pt idx="6771">
                  <c:v>20.953942000000097</c:v>
                </c:pt>
                <c:pt idx="6772">
                  <c:v>20.955330999997386</c:v>
                </c:pt>
                <c:pt idx="6773">
                  <c:v>20.95672100000229</c:v>
                </c:pt>
                <c:pt idx="6774">
                  <c:v>20.958109999999579</c:v>
                </c:pt>
                <c:pt idx="6775">
                  <c:v>20.959499999997206</c:v>
                </c:pt>
                <c:pt idx="6776">
                  <c:v>20.960889000001771</c:v>
                </c:pt>
                <c:pt idx="6777">
                  <c:v>20.96227799999906</c:v>
                </c:pt>
                <c:pt idx="6778">
                  <c:v>20.963668000003963</c:v>
                </c:pt>
                <c:pt idx="6779">
                  <c:v>20.965057000001252</c:v>
                </c:pt>
                <c:pt idx="6780">
                  <c:v>20.96644699999888</c:v>
                </c:pt>
                <c:pt idx="6781">
                  <c:v>20.967836000003444</c:v>
                </c:pt>
                <c:pt idx="6782">
                  <c:v>20.969226000001072</c:v>
                </c:pt>
                <c:pt idx="6783">
                  <c:v>20.970614999998361</c:v>
                </c:pt>
                <c:pt idx="6784">
                  <c:v>20.972005000003264</c:v>
                </c:pt>
                <c:pt idx="6785">
                  <c:v>20.973394000000553</c:v>
                </c:pt>
                <c:pt idx="6786">
                  <c:v>20.974784999998519</c:v>
                </c:pt>
                <c:pt idx="6787">
                  <c:v>20.976175000003423</c:v>
                </c:pt>
                <c:pt idx="6788">
                  <c:v>20.977564000000712</c:v>
                </c:pt>
                <c:pt idx="6789">
                  <c:v>20.978953999998339</c:v>
                </c:pt>
                <c:pt idx="6790">
                  <c:v>20.980343000002904</c:v>
                </c:pt>
                <c:pt idx="6791">
                  <c:v>20.981733000000531</c:v>
                </c:pt>
                <c:pt idx="6792">
                  <c:v>20.98312199999782</c:v>
                </c:pt>
                <c:pt idx="6793">
                  <c:v>20.984512000002724</c:v>
                </c:pt>
                <c:pt idx="6794">
                  <c:v>20.985901000000013</c:v>
                </c:pt>
                <c:pt idx="6795">
                  <c:v>20.987289999997301</c:v>
                </c:pt>
                <c:pt idx="6796">
                  <c:v>20.988680000002205</c:v>
                </c:pt>
                <c:pt idx="6797">
                  <c:v>20.990068999999494</c:v>
                </c:pt>
                <c:pt idx="6798">
                  <c:v>20.991458999997121</c:v>
                </c:pt>
                <c:pt idx="6799">
                  <c:v>20.992848000001686</c:v>
                </c:pt>
                <c:pt idx="6800">
                  <c:v>20.994236999998975</c:v>
                </c:pt>
                <c:pt idx="6801">
                  <c:v>20.995627000003878</c:v>
                </c:pt>
                <c:pt idx="6802">
                  <c:v>20.997016000001167</c:v>
                </c:pt>
                <c:pt idx="6803">
                  <c:v>20.998404999998456</c:v>
                </c:pt>
                <c:pt idx="6804">
                  <c:v>20.999794000003021</c:v>
                </c:pt>
                <c:pt idx="6805">
                  <c:v>21.001184000000649</c:v>
                </c:pt>
                <c:pt idx="6806">
                  <c:v>21.002572999997938</c:v>
                </c:pt>
                <c:pt idx="6807">
                  <c:v>21.003962000002502</c:v>
                </c:pt>
                <c:pt idx="6808">
                  <c:v>21.00535200000013</c:v>
                </c:pt>
                <c:pt idx="6809">
                  <c:v>21.006740999997419</c:v>
                </c:pt>
                <c:pt idx="6810">
                  <c:v>21.008130000001984</c:v>
                </c:pt>
                <c:pt idx="6811">
                  <c:v>21.009518999999273</c:v>
                </c:pt>
                <c:pt idx="6812">
                  <c:v>21.010909000004176</c:v>
                </c:pt>
                <c:pt idx="6813">
                  <c:v>21.012298000001465</c:v>
                </c:pt>
                <c:pt idx="6814">
                  <c:v>21.013686999998754</c:v>
                </c:pt>
                <c:pt idx="6815">
                  <c:v>21.015077000003657</c:v>
                </c:pt>
                <c:pt idx="6816">
                  <c:v>21.016466000000946</c:v>
                </c:pt>
                <c:pt idx="6817">
                  <c:v>21.017854999998235</c:v>
                </c:pt>
                <c:pt idx="6818">
                  <c:v>21.0192440000028</c:v>
                </c:pt>
                <c:pt idx="6819">
                  <c:v>21.020633000000089</c:v>
                </c:pt>
                <c:pt idx="6820">
                  <c:v>21.022021999997378</c:v>
                </c:pt>
                <c:pt idx="6821">
                  <c:v>21.023411000001943</c:v>
                </c:pt>
                <c:pt idx="6822">
                  <c:v>21.024799999999232</c:v>
                </c:pt>
                <c:pt idx="6823">
                  <c:v>21.026189000003797</c:v>
                </c:pt>
                <c:pt idx="6824">
                  <c:v>21.027578000001085</c:v>
                </c:pt>
                <c:pt idx="6825">
                  <c:v>21.028967999998713</c:v>
                </c:pt>
                <c:pt idx="6826">
                  <c:v>21.030357000003278</c:v>
                </c:pt>
                <c:pt idx="6827">
                  <c:v>21.031746000000567</c:v>
                </c:pt>
                <c:pt idx="6828">
                  <c:v>21.033134999997856</c:v>
                </c:pt>
                <c:pt idx="6829">
                  <c:v>21.034525000002759</c:v>
                </c:pt>
                <c:pt idx="6830">
                  <c:v>21.035914000000048</c:v>
                </c:pt>
                <c:pt idx="6831">
                  <c:v>21.037302999997337</c:v>
                </c:pt>
                <c:pt idx="6832">
                  <c:v>21.038692000001902</c:v>
                </c:pt>
                <c:pt idx="6833">
                  <c:v>21.040081999999529</c:v>
                </c:pt>
                <c:pt idx="6834">
                  <c:v>21.041471000004094</c:v>
                </c:pt>
                <c:pt idx="6835">
                  <c:v>21.042860000001383</c:v>
                </c:pt>
                <c:pt idx="6836">
                  <c:v>21.04424999999901</c:v>
                </c:pt>
                <c:pt idx="6837">
                  <c:v>21.045639000003575</c:v>
                </c:pt>
                <c:pt idx="6838">
                  <c:v>21.047028000000864</c:v>
                </c:pt>
                <c:pt idx="6839">
                  <c:v>21.048416999998153</c:v>
                </c:pt>
                <c:pt idx="6840">
                  <c:v>21.049807000003057</c:v>
                </c:pt>
                <c:pt idx="6841">
                  <c:v>21.051196000000346</c:v>
                </c:pt>
                <c:pt idx="6842">
                  <c:v>21.052584999997634</c:v>
                </c:pt>
                <c:pt idx="6843">
                  <c:v>21.053975000002538</c:v>
                </c:pt>
                <c:pt idx="6844">
                  <c:v>21.055363999999827</c:v>
                </c:pt>
                <c:pt idx="6845">
                  <c:v>21.056752999997116</c:v>
                </c:pt>
                <c:pt idx="6846">
                  <c:v>21.058142000001681</c:v>
                </c:pt>
                <c:pt idx="6847">
                  <c:v>21.059531999999308</c:v>
                </c:pt>
                <c:pt idx="6848">
                  <c:v>21.060921000003873</c:v>
                </c:pt>
                <c:pt idx="6849">
                  <c:v>21.062310000001162</c:v>
                </c:pt>
                <c:pt idx="6850">
                  <c:v>21.063699999998789</c:v>
                </c:pt>
                <c:pt idx="6851">
                  <c:v>21.065089000003354</c:v>
                </c:pt>
                <c:pt idx="6852">
                  <c:v>21.066478000000643</c:v>
                </c:pt>
                <c:pt idx="6853">
                  <c:v>21.067866999997932</c:v>
                </c:pt>
                <c:pt idx="6854">
                  <c:v>21.069257000002835</c:v>
                </c:pt>
                <c:pt idx="6855">
                  <c:v>21.070646000000124</c:v>
                </c:pt>
                <c:pt idx="6856">
                  <c:v>21.072034999997413</c:v>
                </c:pt>
                <c:pt idx="6857">
                  <c:v>21.073425000002317</c:v>
                </c:pt>
                <c:pt idx="6858">
                  <c:v>21.074813999999606</c:v>
                </c:pt>
                <c:pt idx="6859">
                  <c:v>21.07620300000417</c:v>
                </c:pt>
                <c:pt idx="6860">
                  <c:v>21.077592000001459</c:v>
                </c:pt>
                <c:pt idx="6861">
                  <c:v>21.078981999999087</c:v>
                </c:pt>
                <c:pt idx="6862">
                  <c:v>21.080371000003652</c:v>
                </c:pt>
                <c:pt idx="6863">
                  <c:v>21.081760000000941</c:v>
                </c:pt>
                <c:pt idx="6864">
                  <c:v>21.083149999998568</c:v>
                </c:pt>
                <c:pt idx="6865">
                  <c:v>21.084539000003133</c:v>
                </c:pt>
                <c:pt idx="6866">
                  <c:v>21.085928000000422</c:v>
                </c:pt>
                <c:pt idx="6867">
                  <c:v>21.087316999997711</c:v>
                </c:pt>
                <c:pt idx="6868">
                  <c:v>21.088707000002614</c:v>
                </c:pt>
                <c:pt idx="6869">
                  <c:v>21.090095999999903</c:v>
                </c:pt>
                <c:pt idx="6870">
                  <c:v>21.091484999997192</c:v>
                </c:pt>
                <c:pt idx="6871">
                  <c:v>21.092875000002095</c:v>
                </c:pt>
                <c:pt idx="6872">
                  <c:v>21.094263999999384</c:v>
                </c:pt>
                <c:pt idx="6873">
                  <c:v>21.095653000003949</c:v>
                </c:pt>
                <c:pt idx="6874">
                  <c:v>21.097043000001577</c:v>
                </c:pt>
                <c:pt idx="6875">
                  <c:v>21.098431999998866</c:v>
                </c:pt>
                <c:pt idx="6876">
                  <c:v>21.099821000003431</c:v>
                </c:pt>
                <c:pt idx="6877">
                  <c:v>21.101210000000719</c:v>
                </c:pt>
                <c:pt idx="6878">
                  <c:v>21.102599999998347</c:v>
                </c:pt>
                <c:pt idx="6879">
                  <c:v>21.103989000002912</c:v>
                </c:pt>
                <c:pt idx="6880">
                  <c:v>21.105378000000201</c:v>
                </c:pt>
                <c:pt idx="6881">
                  <c:v>21.106768999998167</c:v>
                </c:pt>
                <c:pt idx="6882">
                  <c:v>21.108158000002732</c:v>
                </c:pt>
                <c:pt idx="6883">
                  <c:v>21.109548000000359</c:v>
                </c:pt>
                <c:pt idx="6884">
                  <c:v>21.110936999997648</c:v>
                </c:pt>
                <c:pt idx="6885">
                  <c:v>21.112326000002213</c:v>
                </c:pt>
                <c:pt idx="6886">
                  <c:v>21.113714999999502</c:v>
                </c:pt>
                <c:pt idx="6887">
                  <c:v>21.115104000004067</c:v>
                </c:pt>
                <c:pt idx="6888">
                  <c:v>21.116493000001356</c:v>
                </c:pt>
                <c:pt idx="6889">
                  <c:v>21.117881999998644</c:v>
                </c:pt>
                <c:pt idx="6890">
                  <c:v>21.119271000003209</c:v>
                </c:pt>
                <c:pt idx="6891">
                  <c:v>21.120660000000498</c:v>
                </c:pt>
                <c:pt idx="6892">
                  <c:v>21.122048999997787</c:v>
                </c:pt>
                <c:pt idx="6893">
                  <c:v>21.123439000002691</c:v>
                </c:pt>
                <c:pt idx="6894">
                  <c:v>21.12482799999998</c:v>
                </c:pt>
                <c:pt idx="6895">
                  <c:v>21.126216999997268</c:v>
                </c:pt>
                <c:pt idx="6896">
                  <c:v>21.127606000001833</c:v>
                </c:pt>
                <c:pt idx="6897">
                  <c:v>21.128995999999461</c:v>
                </c:pt>
                <c:pt idx="6898">
                  <c:v>21.130385000004026</c:v>
                </c:pt>
                <c:pt idx="6899">
                  <c:v>21.131774000001315</c:v>
                </c:pt>
                <c:pt idx="6900">
                  <c:v>21.133163999998942</c:v>
                </c:pt>
                <c:pt idx="6901">
                  <c:v>21.134553000003507</c:v>
                </c:pt>
                <c:pt idx="6902">
                  <c:v>21.135942000000796</c:v>
                </c:pt>
                <c:pt idx="6903">
                  <c:v>21.137331999998423</c:v>
                </c:pt>
                <c:pt idx="6904">
                  <c:v>21.138721000002988</c:v>
                </c:pt>
                <c:pt idx="6905">
                  <c:v>21.140110000000277</c:v>
                </c:pt>
                <c:pt idx="6906">
                  <c:v>21.141498999997566</c:v>
                </c:pt>
                <c:pt idx="6907">
                  <c:v>21.142889000002469</c:v>
                </c:pt>
                <c:pt idx="6908">
                  <c:v>21.144277999999758</c:v>
                </c:pt>
                <c:pt idx="6909">
                  <c:v>21.145667000004323</c:v>
                </c:pt>
                <c:pt idx="6910">
                  <c:v>21.147057000001951</c:v>
                </c:pt>
                <c:pt idx="6911">
                  <c:v>21.14844599999924</c:v>
                </c:pt>
                <c:pt idx="6912">
                  <c:v>21.149835000003804</c:v>
                </c:pt>
                <c:pt idx="6913">
                  <c:v>21.151224000001093</c:v>
                </c:pt>
                <c:pt idx="6914">
                  <c:v>21.152613999998721</c:v>
                </c:pt>
                <c:pt idx="6915">
                  <c:v>21.154003000003286</c:v>
                </c:pt>
                <c:pt idx="6916">
                  <c:v>21.155392000000575</c:v>
                </c:pt>
                <c:pt idx="6917">
                  <c:v>21.156780999997864</c:v>
                </c:pt>
                <c:pt idx="6918">
                  <c:v>21.158171000002767</c:v>
                </c:pt>
                <c:pt idx="6919">
                  <c:v>21.159560000000056</c:v>
                </c:pt>
                <c:pt idx="6920">
                  <c:v>21.160948999997345</c:v>
                </c:pt>
                <c:pt idx="6921">
                  <c:v>21.162339000002248</c:v>
                </c:pt>
                <c:pt idx="6922">
                  <c:v>21.163727999999537</c:v>
                </c:pt>
                <c:pt idx="6923">
                  <c:v>21.165117000004102</c:v>
                </c:pt>
                <c:pt idx="6924">
                  <c:v>21.166506000001391</c:v>
                </c:pt>
                <c:pt idx="6925">
                  <c:v>21.167895999999018</c:v>
                </c:pt>
                <c:pt idx="6926">
                  <c:v>21.169285000003583</c:v>
                </c:pt>
                <c:pt idx="6927">
                  <c:v>21.170674000000872</c:v>
                </c:pt>
                <c:pt idx="6928">
                  <c:v>21.172062999998161</c:v>
                </c:pt>
                <c:pt idx="6929">
                  <c:v>21.173453000003065</c:v>
                </c:pt>
                <c:pt idx="6930">
                  <c:v>21.174843000000692</c:v>
                </c:pt>
                <c:pt idx="6931">
                  <c:v>21.176231999997981</c:v>
                </c:pt>
                <c:pt idx="6932">
                  <c:v>21.177622000002884</c:v>
                </c:pt>
                <c:pt idx="6933">
                  <c:v>21.179012000000512</c:v>
                </c:pt>
                <c:pt idx="6934">
                  <c:v>21.180400999997801</c:v>
                </c:pt>
                <c:pt idx="6935">
                  <c:v>21.181791000002704</c:v>
                </c:pt>
                <c:pt idx="6936">
                  <c:v>21.183179999999993</c:v>
                </c:pt>
                <c:pt idx="6937">
                  <c:v>21.184568999997282</c:v>
                </c:pt>
                <c:pt idx="6938">
                  <c:v>21.185959000002185</c:v>
                </c:pt>
                <c:pt idx="6939">
                  <c:v>21.187347999999474</c:v>
                </c:pt>
                <c:pt idx="6940">
                  <c:v>21.188737999997102</c:v>
                </c:pt>
                <c:pt idx="6941">
                  <c:v>21.190127000001667</c:v>
                </c:pt>
                <c:pt idx="6942">
                  <c:v>21.191516999999294</c:v>
                </c:pt>
                <c:pt idx="6943">
                  <c:v>21.192906000003859</c:v>
                </c:pt>
                <c:pt idx="6944">
                  <c:v>21.194296000001486</c:v>
                </c:pt>
                <c:pt idx="6945">
                  <c:v>21.195684999998775</c:v>
                </c:pt>
                <c:pt idx="6946">
                  <c:v>21.19707400000334</c:v>
                </c:pt>
                <c:pt idx="6947">
                  <c:v>21.198464000000968</c:v>
                </c:pt>
                <c:pt idx="6948">
                  <c:v>21.199852999998257</c:v>
                </c:pt>
                <c:pt idx="6949">
                  <c:v>21.201242000002821</c:v>
                </c:pt>
                <c:pt idx="6950">
                  <c:v>21.202632000000449</c:v>
                </c:pt>
                <c:pt idx="6951">
                  <c:v>21.204020999997738</c:v>
                </c:pt>
                <c:pt idx="6952">
                  <c:v>21.205411000002641</c:v>
                </c:pt>
                <c:pt idx="6953">
                  <c:v>21.20679999999993</c:v>
                </c:pt>
                <c:pt idx="6954">
                  <c:v>21.208189999997558</c:v>
                </c:pt>
                <c:pt idx="6955">
                  <c:v>21.209579000002122</c:v>
                </c:pt>
                <c:pt idx="6956">
                  <c:v>21.210967999999411</c:v>
                </c:pt>
                <c:pt idx="6957">
                  <c:v>21.212357000003976</c:v>
                </c:pt>
                <c:pt idx="6958">
                  <c:v>21.213747000001604</c:v>
                </c:pt>
                <c:pt idx="6959">
                  <c:v>21.215135999998893</c:v>
                </c:pt>
                <c:pt idx="6960">
                  <c:v>21.216526000003796</c:v>
                </c:pt>
                <c:pt idx="6961">
                  <c:v>21.217916000001424</c:v>
                </c:pt>
                <c:pt idx="6962">
                  <c:v>21.219305999999051</c:v>
                </c:pt>
                <c:pt idx="6963">
                  <c:v>21.220696000003954</c:v>
                </c:pt>
                <c:pt idx="6964">
                  <c:v>21.222086000001582</c:v>
                </c:pt>
                <c:pt idx="6965">
                  <c:v>21.223474999998871</c:v>
                </c:pt>
                <c:pt idx="6966">
                  <c:v>21.224865000003774</c:v>
                </c:pt>
                <c:pt idx="6967">
                  <c:v>21.226254000001063</c:v>
                </c:pt>
                <c:pt idx="6968">
                  <c:v>21.227643999998691</c:v>
                </c:pt>
                <c:pt idx="6969">
                  <c:v>21.229034000003594</c:v>
                </c:pt>
                <c:pt idx="6970">
                  <c:v>21.230423000000883</c:v>
                </c:pt>
                <c:pt idx="6971">
                  <c:v>21.23181299999851</c:v>
                </c:pt>
                <c:pt idx="6972">
                  <c:v>21.233203000003414</c:v>
                </c:pt>
                <c:pt idx="6973">
                  <c:v>21.23459400000138</c:v>
                </c:pt>
                <c:pt idx="6974">
                  <c:v>21.235982999998669</c:v>
                </c:pt>
                <c:pt idx="6975">
                  <c:v>21.237373000003572</c:v>
                </c:pt>
                <c:pt idx="6976">
                  <c:v>21.238762000000861</c:v>
                </c:pt>
                <c:pt idx="6977">
                  <c:v>21.240152999998827</c:v>
                </c:pt>
                <c:pt idx="6978">
                  <c:v>21.24154300000373</c:v>
                </c:pt>
                <c:pt idx="6979">
                  <c:v>21.242933000001358</c:v>
                </c:pt>
                <c:pt idx="6980">
                  <c:v>21.244322999998985</c:v>
                </c:pt>
                <c:pt idx="6981">
                  <c:v>21.245713000003889</c:v>
                </c:pt>
                <c:pt idx="6982">
                  <c:v>21.247102000001178</c:v>
                </c:pt>
                <c:pt idx="6983">
                  <c:v>21.248491999998805</c:v>
                </c:pt>
                <c:pt idx="6984">
                  <c:v>21.24988100000337</c:v>
                </c:pt>
                <c:pt idx="6985">
                  <c:v>21.251271000000997</c:v>
                </c:pt>
                <c:pt idx="6986">
                  <c:v>21.252659999998286</c:v>
                </c:pt>
                <c:pt idx="6987">
                  <c:v>21.25405000000319</c:v>
                </c:pt>
                <c:pt idx="6988">
                  <c:v>21.255440000000817</c:v>
                </c:pt>
                <c:pt idx="6989">
                  <c:v>21.256829999998445</c:v>
                </c:pt>
                <c:pt idx="6990">
                  <c:v>21.25821900000301</c:v>
                </c:pt>
                <c:pt idx="6991">
                  <c:v>21.259609000000637</c:v>
                </c:pt>
                <c:pt idx="6992">
                  <c:v>21.260997999997926</c:v>
                </c:pt>
                <c:pt idx="6993">
                  <c:v>21.262388000002829</c:v>
                </c:pt>
                <c:pt idx="6994">
                  <c:v>21.263777000000118</c:v>
                </c:pt>
                <c:pt idx="6995">
                  <c:v>21.265166999997746</c:v>
                </c:pt>
                <c:pt idx="6996">
                  <c:v>21.266557000002649</c:v>
                </c:pt>
                <c:pt idx="6997">
                  <c:v>21.267947000000277</c:v>
                </c:pt>
                <c:pt idx="6998">
                  <c:v>21.269335999997566</c:v>
                </c:pt>
                <c:pt idx="6999">
                  <c:v>21.270726000002469</c:v>
                </c:pt>
                <c:pt idx="7000">
                  <c:v>21.272114999999758</c:v>
                </c:pt>
                <c:pt idx="7001">
                  <c:v>21.273504999997385</c:v>
                </c:pt>
                <c:pt idx="7002">
                  <c:v>21.274895000002289</c:v>
                </c:pt>
                <c:pt idx="7003">
                  <c:v>21.276284999999916</c:v>
                </c:pt>
                <c:pt idx="7004">
                  <c:v>21.277674999997544</c:v>
                </c:pt>
                <c:pt idx="7005">
                  <c:v>21.279064000002109</c:v>
                </c:pt>
                <c:pt idx="7006">
                  <c:v>21.280453999999736</c:v>
                </c:pt>
                <c:pt idx="7007">
                  <c:v>21.281843999997363</c:v>
                </c:pt>
                <c:pt idx="7008">
                  <c:v>21.283233000001928</c:v>
                </c:pt>
                <c:pt idx="7009">
                  <c:v>21.284621999999217</c:v>
                </c:pt>
                <c:pt idx="7010">
                  <c:v>21.286012000004121</c:v>
                </c:pt>
                <c:pt idx="7011">
                  <c:v>21.287402000001748</c:v>
                </c:pt>
                <c:pt idx="7012">
                  <c:v>21.288791999999376</c:v>
                </c:pt>
                <c:pt idx="7013">
                  <c:v>21.29018100000394</c:v>
                </c:pt>
                <c:pt idx="7014">
                  <c:v>21.291571000001568</c:v>
                </c:pt>
                <c:pt idx="7015">
                  <c:v>21.292960999999195</c:v>
                </c:pt>
                <c:pt idx="7016">
                  <c:v>21.29435000000376</c:v>
                </c:pt>
                <c:pt idx="7017">
                  <c:v>21.295740000001388</c:v>
                </c:pt>
                <c:pt idx="7018">
                  <c:v>21.297128999998677</c:v>
                </c:pt>
                <c:pt idx="7019">
                  <c:v>21.298518000003241</c:v>
                </c:pt>
                <c:pt idx="7020">
                  <c:v>21.299908000000869</c:v>
                </c:pt>
                <c:pt idx="7021">
                  <c:v>21.301298999998835</c:v>
                </c:pt>
                <c:pt idx="7022">
                  <c:v>21.3026880000034</c:v>
                </c:pt>
                <c:pt idx="7023">
                  <c:v>21.304077000000689</c:v>
                </c:pt>
                <c:pt idx="7024">
                  <c:v>21.305465999997978</c:v>
                </c:pt>
                <c:pt idx="7025">
                  <c:v>21.30685700000322</c:v>
                </c:pt>
                <c:pt idx="7026">
                  <c:v>21.308247000000847</c:v>
                </c:pt>
                <c:pt idx="7027">
                  <c:v>21.309635999998136</c:v>
                </c:pt>
                <c:pt idx="7028">
                  <c:v>21.311026000003039</c:v>
                </c:pt>
                <c:pt idx="7029">
                  <c:v>21.312415000000328</c:v>
                </c:pt>
                <c:pt idx="7030">
                  <c:v>21.313804999997956</c:v>
                </c:pt>
                <c:pt idx="7031">
                  <c:v>21.315195000002859</c:v>
                </c:pt>
                <c:pt idx="7032">
                  <c:v>21.316584000000148</c:v>
                </c:pt>
                <c:pt idx="7033">
                  <c:v>21.317973999997776</c:v>
                </c:pt>
                <c:pt idx="7034">
                  <c:v>21.31936300000234</c:v>
                </c:pt>
                <c:pt idx="7035">
                  <c:v>21.320752999999968</c:v>
                </c:pt>
                <c:pt idx="7036">
                  <c:v>21.322142999997595</c:v>
                </c:pt>
                <c:pt idx="7037">
                  <c:v>21.32353200000216</c:v>
                </c:pt>
                <c:pt idx="7038">
                  <c:v>21.324921999999788</c:v>
                </c:pt>
                <c:pt idx="7039">
                  <c:v>21.326311000004353</c:v>
                </c:pt>
                <c:pt idx="7040">
                  <c:v>21.32770100000198</c:v>
                </c:pt>
                <c:pt idx="7041">
                  <c:v>21.329089999999269</c:v>
                </c:pt>
                <c:pt idx="7042">
                  <c:v>21.330480000004172</c:v>
                </c:pt>
                <c:pt idx="7043">
                  <c:v>21.331869000001461</c:v>
                </c:pt>
                <c:pt idx="7044">
                  <c:v>21.333258999999089</c:v>
                </c:pt>
                <c:pt idx="7045">
                  <c:v>21.334648000003654</c:v>
                </c:pt>
                <c:pt idx="7046">
                  <c:v>21.336038000001281</c:v>
                </c:pt>
                <c:pt idx="7047">
                  <c:v>21.33742699999857</c:v>
                </c:pt>
                <c:pt idx="7048">
                  <c:v>21.338816000003135</c:v>
                </c:pt>
                <c:pt idx="7049">
                  <c:v>21.340206000000762</c:v>
                </c:pt>
                <c:pt idx="7050">
                  <c:v>21.34159599999839</c:v>
                </c:pt>
                <c:pt idx="7051">
                  <c:v>21.342986000003293</c:v>
                </c:pt>
                <c:pt idx="7052">
                  <c:v>21.344376000000921</c:v>
                </c:pt>
                <c:pt idx="7053">
                  <c:v>21.34576499999821</c:v>
                </c:pt>
                <c:pt idx="7054">
                  <c:v>21.347155000003113</c:v>
                </c:pt>
                <c:pt idx="7055">
                  <c:v>21.348544000000402</c:v>
                </c:pt>
                <c:pt idx="7056">
                  <c:v>21.349932999997691</c:v>
                </c:pt>
                <c:pt idx="7057">
                  <c:v>21.351323000002594</c:v>
                </c:pt>
                <c:pt idx="7058">
                  <c:v>21.352711999999883</c:v>
                </c:pt>
                <c:pt idx="7059">
                  <c:v>21.354101999997511</c:v>
                </c:pt>
                <c:pt idx="7060">
                  <c:v>21.355492000002414</c:v>
                </c:pt>
                <c:pt idx="7061">
                  <c:v>21.356880999999703</c:v>
                </c:pt>
                <c:pt idx="7062">
                  <c:v>21.358270000004268</c:v>
                </c:pt>
                <c:pt idx="7063">
                  <c:v>21.359660000001895</c:v>
                </c:pt>
                <c:pt idx="7064">
                  <c:v>21.361048999999184</c:v>
                </c:pt>
                <c:pt idx="7065">
                  <c:v>21.362439000004088</c:v>
                </c:pt>
                <c:pt idx="7066">
                  <c:v>21.363828000001376</c:v>
                </c:pt>
                <c:pt idx="7067">
                  <c:v>21.365217999999004</c:v>
                </c:pt>
                <c:pt idx="7068">
                  <c:v>21.366607000003569</c:v>
                </c:pt>
                <c:pt idx="7069">
                  <c:v>21.367997000001196</c:v>
                </c:pt>
                <c:pt idx="7070">
                  <c:v>21.369385999998485</c:v>
                </c:pt>
                <c:pt idx="7071">
                  <c:v>21.37077500000305</c:v>
                </c:pt>
                <c:pt idx="7072">
                  <c:v>21.372165000000678</c:v>
                </c:pt>
                <c:pt idx="7073">
                  <c:v>21.373554999998305</c:v>
                </c:pt>
                <c:pt idx="7074">
                  <c:v>21.37494400000287</c:v>
                </c:pt>
                <c:pt idx="7075">
                  <c:v>21.376334000000497</c:v>
                </c:pt>
                <c:pt idx="7076">
                  <c:v>21.377722999997786</c:v>
                </c:pt>
                <c:pt idx="7077">
                  <c:v>21.379112000002351</c:v>
                </c:pt>
                <c:pt idx="7078">
                  <c:v>21.380501999999979</c:v>
                </c:pt>
                <c:pt idx="7079">
                  <c:v>21.381891999997606</c:v>
                </c:pt>
                <c:pt idx="7080">
                  <c:v>21.383282000002509</c:v>
                </c:pt>
                <c:pt idx="7081">
                  <c:v>21.384672000000137</c:v>
                </c:pt>
                <c:pt idx="7082">
                  <c:v>21.386061999997764</c:v>
                </c:pt>
                <c:pt idx="7083">
                  <c:v>21.387451000002329</c:v>
                </c:pt>
                <c:pt idx="7084">
                  <c:v>21.388839999999618</c:v>
                </c:pt>
                <c:pt idx="7085">
                  <c:v>21.390229999997246</c:v>
                </c:pt>
                <c:pt idx="7086">
                  <c:v>21.391621000002488</c:v>
                </c:pt>
                <c:pt idx="7087">
                  <c:v>21.393011000000115</c:v>
                </c:pt>
                <c:pt idx="7088">
                  <c:v>21.394400999997742</c:v>
                </c:pt>
                <c:pt idx="7089">
                  <c:v>21.395790000002307</c:v>
                </c:pt>
                <c:pt idx="7090">
                  <c:v>21.397179999999935</c:v>
                </c:pt>
                <c:pt idx="7091">
                  <c:v>21.398568999997224</c:v>
                </c:pt>
                <c:pt idx="7092">
                  <c:v>21.399959000002127</c:v>
                </c:pt>
                <c:pt idx="7093">
                  <c:v>21.401347999999416</c:v>
                </c:pt>
                <c:pt idx="7094">
                  <c:v>21.402738000004319</c:v>
                </c:pt>
                <c:pt idx="7095">
                  <c:v>21.404127000001608</c:v>
                </c:pt>
                <c:pt idx="7096">
                  <c:v>21.405515999998897</c:v>
                </c:pt>
                <c:pt idx="7097">
                  <c:v>21.406906000003801</c:v>
                </c:pt>
                <c:pt idx="7098">
                  <c:v>21.40829500000109</c:v>
                </c:pt>
                <c:pt idx="7099">
                  <c:v>21.409684999998717</c:v>
                </c:pt>
                <c:pt idx="7100">
                  <c:v>21.411075000003621</c:v>
                </c:pt>
                <c:pt idx="7101">
                  <c:v>21.412464000000909</c:v>
                </c:pt>
                <c:pt idx="7102">
                  <c:v>21.413853999998537</c:v>
                </c:pt>
                <c:pt idx="7103">
                  <c:v>21.41524400000344</c:v>
                </c:pt>
                <c:pt idx="7104">
                  <c:v>21.416634000001068</c:v>
                </c:pt>
                <c:pt idx="7105">
                  <c:v>21.418022999998357</c:v>
                </c:pt>
                <c:pt idx="7106">
                  <c:v>21.419412000002922</c:v>
                </c:pt>
                <c:pt idx="7107">
                  <c:v>21.420802000000549</c:v>
                </c:pt>
                <c:pt idx="7108">
                  <c:v>21.422190999997838</c:v>
                </c:pt>
                <c:pt idx="7109">
                  <c:v>21.423581000002741</c:v>
                </c:pt>
                <c:pt idx="7110">
                  <c:v>21.424971000000369</c:v>
                </c:pt>
                <c:pt idx="7111">
                  <c:v>21.426359999997658</c:v>
                </c:pt>
                <c:pt idx="7112">
                  <c:v>21.427750000002561</c:v>
                </c:pt>
                <c:pt idx="7113">
                  <c:v>21.42913899999985</c:v>
                </c:pt>
                <c:pt idx="7114">
                  <c:v>21.430528999997478</c:v>
                </c:pt>
                <c:pt idx="7115">
                  <c:v>21.431919000002381</c:v>
                </c:pt>
                <c:pt idx="7116">
                  <c:v>21.433309000000008</c:v>
                </c:pt>
                <c:pt idx="7117">
                  <c:v>21.434697999997297</c:v>
                </c:pt>
                <c:pt idx="7118">
                  <c:v>21.436087000001862</c:v>
                </c:pt>
                <c:pt idx="7119">
                  <c:v>21.43747699999949</c:v>
                </c:pt>
                <c:pt idx="7120">
                  <c:v>21.438866000004055</c:v>
                </c:pt>
                <c:pt idx="7121">
                  <c:v>21.440256000001682</c:v>
                </c:pt>
                <c:pt idx="7122">
                  <c:v>21.441645999999309</c:v>
                </c:pt>
                <c:pt idx="7123">
                  <c:v>21.443036000004213</c:v>
                </c:pt>
                <c:pt idx="7124">
                  <c:v>21.444425000001502</c:v>
                </c:pt>
                <c:pt idx="7125">
                  <c:v>21.445813999998791</c:v>
                </c:pt>
                <c:pt idx="7126">
                  <c:v>21.447204000003694</c:v>
                </c:pt>
                <c:pt idx="7127">
                  <c:v>21.448593000000983</c:v>
                </c:pt>
                <c:pt idx="7128">
                  <c:v>21.44998299999861</c:v>
                </c:pt>
                <c:pt idx="7129">
                  <c:v>21.451373000003514</c:v>
                </c:pt>
                <c:pt idx="7130">
                  <c:v>21.452762000000803</c:v>
                </c:pt>
                <c:pt idx="7131">
                  <c:v>21.45415199999843</c:v>
                </c:pt>
                <c:pt idx="7132">
                  <c:v>21.455541000002995</c:v>
                </c:pt>
                <c:pt idx="7133">
                  <c:v>21.456931000000623</c:v>
                </c:pt>
                <c:pt idx="7134">
                  <c:v>21.458319999997912</c:v>
                </c:pt>
                <c:pt idx="7135">
                  <c:v>21.459710000002815</c:v>
                </c:pt>
                <c:pt idx="7136">
                  <c:v>21.461099000000104</c:v>
                </c:pt>
                <c:pt idx="7137">
                  <c:v>21.462488999997731</c:v>
                </c:pt>
                <c:pt idx="7138">
                  <c:v>21.463878000002296</c:v>
                </c:pt>
                <c:pt idx="7139">
                  <c:v>21.465267999999924</c:v>
                </c:pt>
                <c:pt idx="7140">
                  <c:v>21.466656999997213</c:v>
                </c:pt>
                <c:pt idx="7141">
                  <c:v>21.468047000002116</c:v>
                </c:pt>
                <c:pt idx="7142">
                  <c:v>21.469435999999405</c:v>
                </c:pt>
                <c:pt idx="7143">
                  <c:v>21.470826000004308</c:v>
                </c:pt>
                <c:pt idx="7144">
                  <c:v>21.472215000001597</c:v>
                </c:pt>
                <c:pt idx="7145">
                  <c:v>21.473604999999225</c:v>
                </c:pt>
                <c:pt idx="7146">
                  <c:v>21.47499400000379</c:v>
                </c:pt>
                <c:pt idx="7147">
                  <c:v>21.476383000001078</c:v>
                </c:pt>
                <c:pt idx="7148">
                  <c:v>21.477772999998706</c:v>
                </c:pt>
                <c:pt idx="7149">
                  <c:v>21.479162000003271</c:v>
                </c:pt>
                <c:pt idx="7150">
                  <c:v>21.480552000000898</c:v>
                </c:pt>
                <c:pt idx="7151">
                  <c:v>21.481940999998187</c:v>
                </c:pt>
                <c:pt idx="7152">
                  <c:v>21.483331000003091</c:v>
                </c:pt>
                <c:pt idx="7153">
                  <c:v>21.484721000000718</c:v>
                </c:pt>
                <c:pt idx="7154">
                  <c:v>21.486109999998007</c:v>
                </c:pt>
                <c:pt idx="7155">
                  <c:v>21.48750000000291</c:v>
                </c:pt>
                <c:pt idx="7156">
                  <c:v>21.488890000000538</c:v>
                </c:pt>
                <c:pt idx="7157">
                  <c:v>21.490279999998165</c:v>
                </c:pt>
                <c:pt idx="7158">
                  <c:v>21.49166900000273</c:v>
                </c:pt>
                <c:pt idx="7159">
                  <c:v>21.493059000000358</c:v>
                </c:pt>
                <c:pt idx="7160">
                  <c:v>21.494447999997647</c:v>
                </c:pt>
                <c:pt idx="7161">
                  <c:v>21.495837000002211</c:v>
                </c:pt>
                <c:pt idx="7162">
                  <c:v>21.497226999999839</c:v>
                </c:pt>
                <c:pt idx="7163">
                  <c:v>21.498616999997466</c:v>
                </c:pt>
                <c:pt idx="7164">
                  <c:v>21.50000700000237</c:v>
                </c:pt>
                <c:pt idx="7165">
                  <c:v>21.501396999999997</c:v>
                </c:pt>
                <c:pt idx="7166">
                  <c:v>21.502786999997625</c:v>
                </c:pt>
                <c:pt idx="7167">
                  <c:v>21.50417600000219</c:v>
                </c:pt>
                <c:pt idx="7168">
                  <c:v>21.505565999999817</c:v>
                </c:pt>
                <c:pt idx="7169">
                  <c:v>21.506954999997106</c:v>
                </c:pt>
                <c:pt idx="7170">
                  <c:v>21.508344000001671</c:v>
                </c:pt>
                <c:pt idx="7171">
                  <c:v>21.50973299999896</c:v>
                </c:pt>
                <c:pt idx="7172">
                  <c:v>21.511123000003863</c:v>
                </c:pt>
                <c:pt idx="7173">
                  <c:v>21.512512000001152</c:v>
                </c:pt>
                <c:pt idx="7174">
                  <c:v>21.51390199999878</c:v>
                </c:pt>
                <c:pt idx="7175">
                  <c:v>21.515291000003344</c:v>
                </c:pt>
                <c:pt idx="7176">
                  <c:v>21.516680000000633</c:v>
                </c:pt>
                <c:pt idx="7177">
                  <c:v>21.518069999998261</c:v>
                </c:pt>
                <c:pt idx="7178">
                  <c:v>21.519459000002826</c:v>
                </c:pt>
                <c:pt idx="7179">
                  <c:v>21.520848000000115</c:v>
                </c:pt>
                <c:pt idx="7180">
                  <c:v>21.522237999997742</c:v>
                </c:pt>
                <c:pt idx="7181">
                  <c:v>21.523627000002307</c:v>
                </c:pt>
                <c:pt idx="7182">
                  <c:v>21.525015999999596</c:v>
                </c:pt>
                <c:pt idx="7183">
                  <c:v>21.526405000004161</c:v>
                </c:pt>
                <c:pt idx="7184">
                  <c:v>21.527795000001788</c:v>
                </c:pt>
                <c:pt idx="7185">
                  <c:v>21.529183999999077</c:v>
                </c:pt>
                <c:pt idx="7186">
                  <c:v>21.530573000003642</c:v>
                </c:pt>
                <c:pt idx="7187">
                  <c:v>21.531963000001269</c:v>
                </c:pt>
                <c:pt idx="7188">
                  <c:v>21.533351999998558</c:v>
                </c:pt>
                <c:pt idx="7189">
                  <c:v>21.534741000003123</c:v>
                </c:pt>
                <c:pt idx="7190">
                  <c:v>21.536130000000412</c:v>
                </c:pt>
                <c:pt idx="7191">
                  <c:v>21.537518999997701</c:v>
                </c:pt>
                <c:pt idx="7192">
                  <c:v>21.538909000002604</c:v>
                </c:pt>
                <c:pt idx="7193">
                  <c:v>21.540297999999893</c:v>
                </c:pt>
                <c:pt idx="7194">
                  <c:v>21.541686999997182</c:v>
                </c:pt>
                <c:pt idx="7195">
                  <c:v>21.543077000002086</c:v>
                </c:pt>
                <c:pt idx="7196">
                  <c:v>21.544465999999375</c:v>
                </c:pt>
                <c:pt idx="7197">
                  <c:v>21.545855000003939</c:v>
                </c:pt>
                <c:pt idx="7198">
                  <c:v>21.547244000001228</c:v>
                </c:pt>
                <c:pt idx="7199">
                  <c:v>21.548633999998856</c:v>
                </c:pt>
                <c:pt idx="7200">
                  <c:v>21.550023000003421</c:v>
                </c:pt>
                <c:pt idx="7201">
                  <c:v>21.55141200000071</c:v>
                </c:pt>
                <c:pt idx="7202">
                  <c:v>21.552801999998337</c:v>
                </c:pt>
                <c:pt idx="7203">
                  <c:v>21.554191000002902</c:v>
                </c:pt>
                <c:pt idx="7204">
                  <c:v>21.555580000000191</c:v>
                </c:pt>
                <c:pt idx="7205">
                  <c:v>21.55696899999748</c:v>
                </c:pt>
                <c:pt idx="7206">
                  <c:v>21.558359000002383</c:v>
                </c:pt>
                <c:pt idx="7207">
                  <c:v>21.559747999999672</c:v>
                </c:pt>
                <c:pt idx="7208">
                  <c:v>21.561137000004237</c:v>
                </c:pt>
                <c:pt idx="7209">
                  <c:v>21.562526000001526</c:v>
                </c:pt>
                <c:pt idx="7210">
                  <c:v>21.563915999999153</c:v>
                </c:pt>
                <c:pt idx="7211">
                  <c:v>21.565305000003718</c:v>
                </c:pt>
                <c:pt idx="7212">
                  <c:v>21.566694000001007</c:v>
                </c:pt>
                <c:pt idx="7213">
                  <c:v>21.568083999998635</c:v>
                </c:pt>
                <c:pt idx="7214">
                  <c:v>21.5694730000032</c:v>
                </c:pt>
                <c:pt idx="7215">
                  <c:v>21.570862000000488</c:v>
                </c:pt>
                <c:pt idx="7216">
                  <c:v>21.572250999997777</c:v>
                </c:pt>
                <c:pt idx="7217">
                  <c:v>21.573641000002681</c:v>
                </c:pt>
                <c:pt idx="7218">
                  <c:v>21.57502999999997</c:v>
                </c:pt>
                <c:pt idx="7219">
                  <c:v>21.576418999997259</c:v>
                </c:pt>
                <c:pt idx="7220">
                  <c:v>21.577809000002162</c:v>
                </c:pt>
                <c:pt idx="7221">
                  <c:v>21.579197999999451</c:v>
                </c:pt>
                <c:pt idx="7222">
                  <c:v>21.580587000004016</c:v>
                </c:pt>
                <c:pt idx="7223">
                  <c:v>21.581976000001305</c:v>
                </c:pt>
                <c:pt idx="7224">
                  <c:v>21.583365999998932</c:v>
                </c:pt>
                <c:pt idx="7225">
                  <c:v>21.584755000003497</c:v>
                </c:pt>
                <c:pt idx="7226">
                  <c:v>21.586144000000786</c:v>
                </c:pt>
                <c:pt idx="7227">
                  <c:v>21.587533999998413</c:v>
                </c:pt>
                <c:pt idx="7228">
                  <c:v>21.588923000002978</c:v>
                </c:pt>
                <c:pt idx="7229">
                  <c:v>21.590312000000267</c:v>
                </c:pt>
                <c:pt idx="7230">
                  <c:v>21.591700999997556</c:v>
                </c:pt>
                <c:pt idx="7231">
                  <c:v>21.59309100000246</c:v>
                </c:pt>
                <c:pt idx="7232">
                  <c:v>21.594479999999749</c:v>
                </c:pt>
                <c:pt idx="7233">
                  <c:v>21.595869000004313</c:v>
                </c:pt>
                <c:pt idx="7234">
                  <c:v>21.597259000001941</c:v>
                </c:pt>
                <c:pt idx="7235">
                  <c:v>21.59864799999923</c:v>
                </c:pt>
                <c:pt idx="7236">
                  <c:v>21.600037000003795</c:v>
                </c:pt>
                <c:pt idx="7237">
                  <c:v>21.601426000001084</c:v>
                </c:pt>
                <c:pt idx="7238">
                  <c:v>21.602815999998711</c:v>
                </c:pt>
                <c:pt idx="7239">
                  <c:v>21.604205000003276</c:v>
                </c:pt>
                <c:pt idx="7240">
                  <c:v>21.605594000000565</c:v>
                </c:pt>
                <c:pt idx="7241">
                  <c:v>21.606983999998192</c:v>
                </c:pt>
                <c:pt idx="7242">
                  <c:v>21.608373000002757</c:v>
                </c:pt>
                <c:pt idx="7243">
                  <c:v>21.609762000000046</c:v>
                </c:pt>
                <c:pt idx="7244">
                  <c:v>21.611150999997335</c:v>
                </c:pt>
                <c:pt idx="7245">
                  <c:v>21.612541000002238</c:v>
                </c:pt>
                <c:pt idx="7246">
                  <c:v>21.613929999999527</c:v>
                </c:pt>
                <c:pt idx="7247">
                  <c:v>21.615319000004092</c:v>
                </c:pt>
                <c:pt idx="7248">
                  <c:v>21.61670900000172</c:v>
                </c:pt>
                <c:pt idx="7249">
                  <c:v>21.618097999999009</c:v>
                </c:pt>
                <c:pt idx="7250">
                  <c:v>21.619487000003573</c:v>
                </c:pt>
                <c:pt idx="7251">
                  <c:v>21.620876000000862</c:v>
                </c:pt>
                <c:pt idx="7252">
                  <c:v>21.62226599999849</c:v>
                </c:pt>
                <c:pt idx="7253">
                  <c:v>21.623655000003055</c:v>
                </c:pt>
                <c:pt idx="7254">
                  <c:v>21.625044000000344</c:v>
                </c:pt>
                <c:pt idx="7255">
                  <c:v>21.626433999997971</c:v>
                </c:pt>
                <c:pt idx="7256">
                  <c:v>21.627823000002536</c:v>
                </c:pt>
                <c:pt idx="7257">
                  <c:v>21.629211999999825</c:v>
                </c:pt>
                <c:pt idx="7258">
                  <c:v>21.630600999997114</c:v>
                </c:pt>
                <c:pt idx="7259">
                  <c:v>21.631991000002017</c:v>
                </c:pt>
                <c:pt idx="7260">
                  <c:v>21.633379999999306</c:v>
                </c:pt>
                <c:pt idx="7261">
                  <c:v>21.634769000003871</c:v>
                </c:pt>
                <c:pt idx="7262">
                  <c:v>21.636159000001498</c:v>
                </c:pt>
                <c:pt idx="7263">
                  <c:v>21.637547999998787</c:v>
                </c:pt>
                <c:pt idx="7264">
                  <c:v>21.638938000003691</c:v>
                </c:pt>
                <c:pt idx="7265">
                  <c:v>21.64032700000098</c:v>
                </c:pt>
                <c:pt idx="7266">
                  <c:v>21.641715999998269</c:v>
                </c:pt>
                <c:pt idx="7267">
                  <c:v>21.643106000003172</c:v>
                </c:pt>
                <c:pt idx="7268">
                  <c:v>21.644495000000461</c:v>
                </c:pt>
                <c:pt idx="7269">
                  <c:v>21.64588399999775</c:v>
                </c:pt>
                <c:pt idx="7270">
                  <c:v>21.647273000002315</c:v>
                </c:pt>
                <c:pt idx="7271">
                  <c:v>21.648662999999942</c:v>
                </c:pt>
                <c:pt idx="7272">
                  <c:v>21.650051999997231</c:v>
                </c:pt>
                <c:pt idx="7273">
                  <c:v>21.651441000001796</c:v>
                </c:pt>
                <c:pt idx="7274">
                  <c:v>21.652829999999085</c:v>
                </c:pt>
                <c:pt idx="7275">
                  <c:v>21.654220000003988</c:v>
                </c:pt>
                <c:pt idx="7276">
                  <c:v>21.655609000001277</c:v>
                </c:pt>
                <c:pt idx="7277">
                  <c:v>21.656997999998566</c:v>
                </c:pt>
                <c:pt idx="7278">
                  <c:v>21.65838800000347</c:v>
                </c:pt>
                <c:pt idx="7279">
                  <c:v>21.659777000000759</c:v>
                </c:pt>
                <c:pt idx="7280">
                  <c:v>21.661165999998047</c:v>
                </c:pt>
                <c:pt idx="7281">
                  <c:v>21.662556000002951</c:v>
                </c:pt>
                <c:pt idx="7282">
                  <c:v>21.66394500000024</c:v>
                </c:pt>
                <c:pt idx="7283">
                  <c:v>21.665333999997529</c:v>
                </c:pt>
                <c:pt idx="7284">
                  <c:v>21.666723000002094</c:v>
                </c:pt>
                <c:pt idx="7285">
                  <c:v>21.668112999999721</c:v>
                </c:pt>
                <c:pt idx="7286">
                  <c:v>21.669502000004286</c:v>
                </c:pt>
                <c:pt idx="7287">
                  <c:v>21.670891000001575</c:v>
                </c:pt>
                <c:pt idx="7288">
                  <c:v>21.672280999999202</c:v>
                </c:pt>
                <c:pt idx="7289">
                  <c:v>21.673670000003767</c:v>
                </c:pt>
                <c:pt idx="7290">
                  <c:v>21.675059000001056</c:v>
                </c:pt>
                <c:pt idx="7291">
                  <c:v>21.676448999998684</c:v>
                </c:pt>
                <c:pt idx="7292">
                  <c:v>21.677838000003248</c:v>
                </c:pt>
                <c:pt idx="7293">
                  <c:v>21.679228000000876</c:v>
                </c:pt>
                <c:pt idx="7294">
                  <c:v>21.680616999998165</c:v>
                </c:pt>
                <c:pt idx="7295">
                  <c:v>21.682005000002391</c:v>
                </c:pt>
                <c:pt idx="7296">
                  <c:v>21.683391999999003</c:v>
                </c:pt>
                <c:pt idx="7297">
                  <c:v>21.684780000003229</c:v>
                </c:pt>
                <c:pt idx="7298">
                  <c:v>21.686169000000518</c:v>
                </c:pt>
                <c:pt idx="7299">
                  <c:v>21.687557999997807</c:v>
                </c:pt>
                <c:pt idx="7300">
                  <c:v>21.688947000002372</c:v>
                </c:pt>
                <c:pt idx="7301">
                  <c:v>21.690337</c:v>
                </c:pt>
                <c:pt idx="7302">
                  <c:v>21.691725999997288</c:v>
                </c:pt>
                <c:pt idx="7303">
                  <c:v>21.693115000001853</c:v>
                </c:pt>
                <c:pt idx="7304">
                  <c:v>21.694504999999481</c:v>
                </c:pt>
                <c:pt idx="7305">
                  <c:v>21.695894999997108</c:v>
                </c:pt>
                <c:pt idx="7306">
                  <c:v>21.697285000002012</c:v>
                </c:pt>
                <c:pt idx="7307">
                  <c:v>21.698673999999301</c:v>
                </c:pt>
                <c:pt idx="7308">
                  <c:v>21.700064000004204</c:v>
                </c:pt>
                <c:pt idx="7309">
                  <c:v>21.701453000001493</c:v>
                </c:pt>
                <c:pt idx="7310">
                  <c:v>21.70284299999912</c:v>
                </c:pt>
                <c:pt idx="7311">
                  <c:v>21.704232000003685</c:v>
                </c:pt>
                <c:pt idx="7312">
                  <c:v>21.705622000001313</c:v>
                </c:pt>
                <c:pt idx="7313">
                  <c:v>21.707010999998602</c:v>
                </c:pt>
                <c:pt idx="7314">
                  <c:v>21.708401000003505</c:v>
                </c:pt>
                <c:pt idx="7315">
                  <c:v>21.709790000000794</c:v>
                </c:pt>
                <c:pt idx="7316">
                  <c:v>21.711179999998421</c:v>
                </c:pt>
                <c:pt idx="7317">
                  <c:v>21.712569000002986</c:v>
                </c:pt>
                <c:pt idx="7318">
                  <c:v>21.713959000000614</c:v>
                </c:pt>
                <c:pt idx="7319">
                  <c:v>21.715347999997903</c:v>
                </c:pt>
                <c:pt idx="7320">
                  <c:v>21.716738000002806</c:v>
                </c:pt>
                <c:pt idx="7321">
                  <c:v>21.718128000000434</c:v>
                </c:pt>
                <c:pt idx="7322">
                  <c:v>21.719516999997722</c:v>
                </c:pt>
                <c:pt idx="7323">
                  <c:v>21.720906000002287</c:v>
                </c:pt>
                <c:pt idx="7324">
                  <c:v>21.722295999999915</c:v>
                </c:pt>
                <c:pt idx="7325">
                  <c:v>21.723684999997204</c:v>
                </c:pt>
                <c:pt idx="7326">
                  <c:v>21.725075000002107</c:v>
                </c:pt>
                <c:pt idx="7327">
                  <c:v>21.726464999999735</c:v>
                </c:pt>
                <c:pt idx="7328">
                  <c:v>21.727854000004299</c:v>
                </c:pt>
                <c:pt idx="7329">
                  <c:v>21.729244000001927</c:v>
                </c:pt>
                <c:pt idx="7330">
                  <c:v>21.730632999999216</c:v>
                </c:pt>
                <c:pt idx="7331">
                  <c:v>21.732023999997182</c:v>
                </c:pt>
                <c:pt idx="7332">
                  <c:v>21.733414000002085</c:v>
                </c:pt>
                <c:pt idx="7333">
                  <c:v>21.734803999999713</c:v>
                </c:pt>
                <c:pt idx="7334">
                  <c:v>21.73619399999734</c:v>
                </c:pt>
                <c:pt idx="7335">
                  <c:v>21.737585000002582</c:v>
                </c:pt>
                <c:pt idx="7336">
                  <c:v>21.73897500000021</c:v>
                </c:pt>
                <c:pt idx="7337">
                  <c:v>21.740364999997837</c:v>
                </c:pt>
                <c:pt idx="7338">
                  <c:v>21.741754000002402</c:v>
                </c:pt>
                <c:pt idx="7339">
                  <c:v>21.743142999999691</c:v>
                </c:pt>
                <c:pt idx="7340">
                  <c:v>21.744532999997318</c:v>
                </c:pt>
                <c:pt idx="7341">
                  <c:v>21.745923000002222</c:v>
                </c:pt>
                <c:pt idx="7342">
                  <c:v>21.747311999999511</c:v>
                </c:pt>
                <c:pt idx="7343">
                  <c:v>21.748701999997138</c:v>
                </c:pt>
                <c:pt idx="7344">
                  <c:v>21.750091000001703</c:v>
                </c:pt>
                <c:pt idx="7345">
                  <c:v>21.751479999998992</c:v>
                </c:pt>
                <c:pt idx="7346">
                  <c:v>21.752870000003895</c:v>
                </c:pt>
                <c:pt idx="7347">
                  <c:v>21.754260000001523</c:v>
                </c:pt>
                <c:pt idx="7348">
                  <c:v>21.755648999998812</c:v>
                </c:pt>
                <c:pt idx="7349">
                  <c:v>21.757039000003715</c:v>
                </c:pt>
                <c:pt idx="7350">
                  <c:v>21.758429000001343</c:v>
                </c:pt>
                <c:pt idx="7351">
                  <c:v>21.759817999998631</c:v>
                </c:pt>
                <c:pt idx="7352">
                  <c:v>21.761208000003535</c:v>
                </c:pt>
                <c:pt idx="7353">
                  <c:v>21.762598000001162</c:v>
                </c:pt>
                <c:pt idx="7354">
                  <c:v>21.763986999998451</c:v>
                </c:pt>
                <c:pt idx="7355">
                  <c:v>21.765377000003355</c:v>
                </c:pt>
                <c:pt idx="7356">
                  <c:v>21.766767000000982</c:v>
                </c:pt>
                <c:pt idx="7357">
                  <c:v>21.76815699999861</c:v>
                </c:pt>
                <c:pt idx="7358">
                  <c:v>21.769546000003174</c:v>
                </c:pt>
                <c:pt idx="7359">
                  <c:v>21.77093700000114</c:v>
                </c:pt>
                <c:pt idx="7360">
                  <c:v>21.772325999998429</c:v>
                </c:pt>
                <c:pt idx="7361">
                  <c:v>21.773716000003333</c:v>
                </c:pt>
                <c:pt idx="7362">
                  <c:v>21.775105000000622</c:v>
                </c:pt>
                <c:pt idx="7363">
                  <c:v>21.776494999998249</c:v>
                </c:pt>
                <c:pt idx="7364">
                  <c:v>21.777884000002814</c:v>
                </c:pt>
                <c:pt idx="7365">
                  <c:v>21.779274000000441</c:v>
                </c:pt>
                <c:pt idx="7366">
                  <c:v>21.78066299999773</c:v>
                </c:pt>
                <c:pt idx="7367">
                  <c:v>21.782053000002634</c:v>
                </c:pt>
                <c:pt idx="7368">
                  <c:v>21.783441999999923</c:v>
                </c:pt>
                <c:pt idx="7369">
                  <c:v>21.784830999997212</c:v>
                </c:pt>
                <c:pt idx="7370">
                  <c:v>21.786221000002115</c:v>
                </c:pt>
                <c:pt idx="7371">
                  <c:v>21.787609999999404</c:v>
                </c:pt>
                <c:pt idx="7372">
                  <c:v>21.789000000004307</c:v>
                </c:pt>
                <c:pt idx="7373">
                  <c:v>21.790389000001596</c:v>
                </c:pt>
                <c:pt idx="7374">
                  <c:v>21.791778999999224</c:v>
                </c:pt>
                <c:pt idx="7375">
                  <c:v>21.793168000003789</c:v>
                </c:pt>
                <c:pt idx="7376">
                  <c:v>21.794558000001416</c:v>
                </c:pt>
                <c:pt idx="7377">
                  <c:v>21.795947999999044</c:v>
                </c:pt>
                <c:pt idx="7378">
                  <c:v>21.797337000003608</c:v>
                </c:pt>
                <c:pt idx="7379">
                  <c:v>21.798727000001236</c:v>
                </c:pt>
                <c:pt idx="7380">
                  <c:v>21.800115999998525</c:v>
                </c:pt>
                <c:pt idx="7381">
                  <c:v>21.801506000003428</c:v>
                </c:pt>
                <c:pt idx="7382">
                  <c:v>21.802895000000717</c:v>
                </c:pt>
                <c:pt idx="7383">
                  <c:v>21.804283999998006</c:v>
                </c:pt>
                <c:pt idx="7384">
                  <c:v>21.805674000002909</c:v>
                </c:pt>
                <c:pt idx="7385">
                  <c:v>21.807064000000537</c:v>
                </c:pt>
                <c:pt idx="7386">
                  <c:v>21.808453999998164</c:v>
                </c:pt>
                <c:pt idx="7387">
                  <c:v>21.809843000002729</c:v>
                </c:pt>
                <c:pt idx="7388">
                  <c:v>21.811233000000357</c:v>
                </c:pt>
                <c:pt idx="7389">
                  <c:v>21.812621999997646</c:v>
                </c:pt>
                <c:pt idx="7390">
                  <c:v>21.814012000002549</c:v>
                </c:pt>
                <c:pt idx="7391">
                  <c:v>21.815400999999838</c:v>
                </c:pt>
                <c:pt idx="7392">
                  <c:v>21.816789999997127</c:v>
                </c:pt>
                <c:pt idx="7393">
                  <c:v>21.81818000000203</c:v>
                </c:pt>
                <c:pt idx="7394">
                  <c:v>21.819569999999658</c:v>
                </c:pt>
                <c:pt idx="7395">
                  <c:v>21.820959000004223</c:v>
                </c:pt>
                <c:pt idx="7396">
                  <c:v>21.822351000002527</c:v>
                </c:pt>
                <c:pt idx="7397">
                  <c:v>21.823739999999816</c:v>
                </c:pt>
                <c:pt idx="7398">
                  <c:v>21.825130999997782</c:v>
                </c:pt>
                <c:pt idx="7399">
                  <c:v>21.826521000002685</c:v>
                </c:pt>
                <c:pt idx="7400">
                  <c:v>21.827911000000313</c:v>
                </c:pt>
                <c:pt idx="7401">
                  <c:v>21.829299999997602</c:v>
                </c:pt>
                <c:pt idx="7402">
                  <c:v>21.830689000002167</c:v>
                </c:pt>
                <c:pt idx="7403">
                  <c:v>21.832078999999794</c:v>
                </c:pt>
                <c:pt idx="7404">
                  <c:v>21.833468000004359</c:v>
                </c:pt>
                <c:pt idx="7405">
                  <c:v>21.834858000001987</c:v>
                </c:pt>
                <c:pt idx="7406">
                  <c:v>21.836246999999275</c:v>
                </c:pt>
                <c:pt idx="7407">
                  <c:v>21.837637000004179</c:v>
                </c:pt>
                <c:pt idx="7408">
                  <c:v>21.839026000001468</c:v>
                </c:pt>
                <c:pt idx="7409">
                  <c:v>21.840415999999095</c:v>
                </c:pt>
                <c:pt idx="7410">
                  <c:v>21.84180500000366</c:v>
                </c:pt>
                <c:pt idx="7411">
                  <c:v>21.843195000001288</c:v>
                </c:pt>
                <c:pt idx="7412">
                  <c:v>21.844583999998576</c:v>
                </c:pt>
                <c:pt idx="7413">
                  <c:v>21.84597400000348</c:v>
                </c:pt>
                <c:pt idx="7414">
                  <c:v>21.847363000000769</c:v>
                </c:pt>
                <c:pt idx="7415">
                  <c:v>21.848752999998396</c:v>
                </c:pt>
                <c:pt idx="7416">
                  <c:v>21.850142000002961</c:v>
                </c:pt>
                <c:pt idx="7417">
                  <c:v>21.85153100000025</c:v>
                </c:pt>
                <c:pt idx="7418">
                  <c:v>21.852921999998216</c:v>
                </c:pt>
                <c:pt idx="7419">
                  <c:v>21.854311000002781</c:v>
                </c:pt>
                <c:pt idx="7420">
                  <c:v>21.855702000000747</c:v>
                </c:pt>
                <c:pt idx="7421">
                  <c:v>21.857090999998036</c:v>
                </c:pt>
                <c:pt idx="7422">
                  <c:v>21.858481000002939</c:v>
                </c:pt>
                <c:pt idx="7423">
                  <c:v>21.859870000000228</c:v>
                </c:pt>
                <c:pt idx="7424">
                  <c:v>21.861259999997856</c:v>
                </c:pt>
                <c:pt idx="7425">
                  <c:v>21.862649000002421</c:v>
                </c:pt>
                <c:pt idx="7426">
                  <c:v>21.864037999999709</c:v>
                </c:pt>
                <c:pt idx="7427">
                  <c:v>21.865427999997337</c:v>
                </c:pt>
                <c:pt idx="7428">
                  <c:v>21.866817000001902</c:v>
                </c:pt>
                <c:pt idx="7429">
                  <c:v>21.868206999999529</c:v>
                </c:pt>
                <c:pt idx="7430">
                  <c:v>21.869596000004094</c:v>
                </c:pt>
                <c:pt idx="7431">
                  <c:v>21.870985000001383</c:v>
                </c:pt>
                <c:pt idx="7432">
                  <c:v>21.872373999998672</c:v>
                </c:pt>
                <c:pt idx="7433">
                  <c:v>21.873762000002898</c:v>
                </c:pt>
                <c:pt idx="7434">
                  <c:v>21.875151000000187</c:v>
                </c:pt>
                <c:pt idx="7435">
                  <c:v>21.876540999997815</c:v>
                </c:pt>
                <c:pt idx="7436">
                  <c:v>21.87793000000238</c:v>
                </c:pt>
                <c:pt idx="7437">
                  <c:v>21.879318999999668</c:v>
                </c:pt>
                <c:pt idx="7438">
                  <c:v>21.880708000004233</c:v>
                </c:pt>
                <c:pt idx="7439">
                  <c:v>21.882099000002199</c:v>
                </c:pt>
                <c:pt idx="7440">
                  <c:v>21.883488999999827</c:v>
                </c:pt>
                <c:pt idx="7441">
                  <c:v>21.884877999997116</c:v>
                </c:pt>
                <c:pt idx="7442">
                  <c:v>21.886268000002019</c:v>
                </c:pt>
                <c:pt idx="7443">
                  <c:v>21.887656999999308</c:v>
                </c:pt>
                <c:pt idx="7444">
                  <c:v>21.889046000003873</c:v>
                </c:pt>
                <c:pt idx="7445">
                  <c:v>21.8904360000015</c:v>
                </c:pt>
                <c:pt idx="7446">
                  <c:v>21.891825999999128</c:v>
                </c:pt>
                <c:pt idx="7447">
                  <c:v>21.893216000004031</c:v>
                </c:pt>
                <c:pt idx="7448">
                  <c:v>21.894606000001659</c:v>
                </c:pt>
                <c:pt idx="7449">
                  <c:v>21.895994999998948</c:v>
                </c:pt>
                <c:pt idx="7450">
                  <c:v>21.897385000003851</c:v>
                </c:pt>
                <c:pt idx="7451">
                  <c:v>21.89877400000114</c:v>
                </c:pt>
                <c:pt idx="7452">
                  <c:v>21.900162999998429</c:v>
                </c:pt>
                <c:pt idx="7453">
                  <c:v>21.901553000003332</c:v>
                </c:pt>
                <c:pt idx="7454">
                  <c:v>21.90294300000096</c:v>
                </c:pt>
                <c:pt idx="7455">
                  <c:v>21.904331999998249</c:v>
                </c:pt>
                <c:pt idx="7456">
                  <c:v>21.905721000002814</c:v>
                </c:pt>
                <c:pt idx="7457">
                  <c:v>21.907111000000441</c:v>
                </c:pt>
                <c:pt idx="7458">
                  <c:v>21.90849999999773</c:v>
                </c:pt>
                <c:pt idx="7459">
                  <c:v>21.909890000002633</c:v>
                </c:pt>
                <c:pt idx="7460">
                  <c:v>21.911278999999922</c:v>
                </c:pt>
                <c:pt idx="7461">
                  <c:v>21.91266899999755</c:v>
                </c:pt>
                <c:pt idx="7462">
                  <c:v>21.914058000002115</c:v>
                </c:pt>
                <c:pt idx="7463">
                  <c:v>21.915446999999403</c:v>
                </c:pt>
                <c:pt idx="7464">
                  <c:v>21.916837000004307</c:v>
                </c:pt>
                <c:pt idx="7465">
                  <c:v>21.918227000001934</c:v>
                </c:pt>
                <c:pt idx="7466">
                  <c:v>21.919615999999223</c:v>
                </c:pt>
                <c:pt idx="7467">
                  <c:v>21.921005000003788</c:v>
                </c:pt>
                <c:pt idx="7468">
                  <c:v>21.922395000001416</c:v>
                </c:pt>
                <c:pt idx="7469">
                  <c:v>21.923783999998705</c:v>
                </c:pt>
                <c:pt idx="7470">
                  <c:v>21.925174000003608</c:v>
                </c:pt>
                <c:pt idx="7471">
                  <c:v>21.926563000000897</c:v>
                </c:pt>
                <c:pt idx="7472">
                  <c:v>21.927952999998524</c:v>
                </c:pt>
                <c:pt idx="7473">
                  <c:v>21.929342000003089</c:v>
                </c:pt>
                <c:pt idx="7474">
                  <c:v>21.930732000000717</c:v>
                </c:pt>
                <c:pt idx="7475">
                  <c:v>21.932120999998006</c:v>
                </c:pt>
                <c:pt idx="7476">
                  <c:v>21.93351000000257</c:v>
                </c:pt>
                <c:pt idx="7477">
                  <c:v>21.934900000000198</c:v>
                </c:pt>
                <c:pt idx="7478">
                  <c:v>21.936288999997487</c:v>
                </c:pt>
                <c:pt idx="7479">
                  <c:v>21.93767900000239</c:v>
                </c:pt>
                <c:pt idx="7480">
                  <c:v>21.939067999999679</c:v>
                </c:pt>
                <c:pt idx="7481">
                  <c:v>21.940457999997307</c:v>
                </c:pt>
                <c:pt idx="7482">
                  <c:v>21.941847000001871</c:v>
                </c:pt>
                <c:pt idx="7483">
                  <c:v>21.943236999999499</c:v>
                </c:pt>
                <c:pt idx="7484">
                  <c:v>21.944626000004064</c:v>
                </c:pt>
                <c:pt idx="7485">
                  <c:v>21.946016000001691</c:v>
                </c:pt>
                <c:pt idx="7486">
                  <c:v>21.94740499999898</c:v>
                </c:pt>
                <c:pt idx="7487">
                  <c:v>21.948795000003884</c:v>
                </c:pt>
                <c:pt idx="7488">
                  <c:v>21.950184000001173</c:v>
                </c:pt>
                <c:pt idx="7489">
                  <c:v>21.9515739999988</c:v>
                </c:pt>
                <c:pt idx="7490">
                  <c:v>21.952964000003703</c:v>
                </c:pt>
                <c:pt idx="7491">
                  <c:v>21.954353000000992</c:v>
                </c:pt>
                <c:pt idx="7492">
                  <c:v>21.95574299999862</c:v>
                </c:pt>
                <c:pt idx="7493">
                  <c:v>21.957132000003185</c:v>
                </c:pt>
                <c:pt idx="7494">
                  <c:v>21.958522000000812</c:v>
                </c:pt>
                <c:pt idx="7495">
                  <c:v>21.959910999998101</c:v>
                </c:pt>
                <c:pt idx="7496">
                  <c:v>21.961301000003004</c:v>
                </c:pt>
                <c:pt idx="7497">
                  <c:v>21.962690000000293</c:v>
                </c:pt>
                <c:pt idx="7498">
                  <c:v>21.964079999997921</c:v>
                </c:pt>
                <c:pt idx="7499">
                  <c:v>21.965469000002486</c:v>
                </c:pt>
                <c:pt idx="7500">
                  <c:v>21.966859000000113</c:v>
                </c:pt>
                <c:pt idx="7501">
                  <c:v>21.968247999997402</c:v>
                </c:pt>
                <c:pt idx="7502">
                  <c:v>21.969638000002305</c:v>
                </c:pt>
                <c:pt idx="7503">
                  <c:v>21.971026999999594</c:v>
                </c:pt>
                <c:pt idx="7504">
                  <c:v>21.972416999997222</c:v>
                </c:pt>
                <c:pt idx="7505">
                  <c:v>21.973806000001787</c:v>
                </c:pt>
                <c:pt idx="7506">
                  <c:v>21.975195999999414</c:v>
                </c:pt>
                <c:pt idx="7507">
                  <c:v>21.976585000003979</c:v>
                </c:pt>
                <c:pt idx="7508">
                  <c:v>21.977975000001607</c:v>
                </c:pt>
                <c:pt idx="7509">
                  <c:v>21.979363999998895</c:v>
                </c:pt>
                <c:pt idx="7510">
                  <c:v>21.98075300000346</c:v>
                </c:pt>
                <c:pt idx="7511">
                  <c:v>21.982143000001088</c:v>
                </c:pt>
                <c:pt idx="7512">
                  <c:v>21.983531999998377</c:v>
                </c:pt>
                <c:pt idx="7513">
                  <c:v>21.984921000002942</c:v>
                </c:pt>
                <c:pt idx="7514">
                  <c:v>21.986311000000569</c:v>
                </c:pt>
                <c:pt idx="7515">
                  <c:v>21.987700999998196</c:v>
                </c:pt>
                <c:pt idx="7516">
                  <c:v>21.9890910000031</c:v>
                </c:pt>
                <c:pt idx="7517">
                  <c:v>21.990480000000389</c:v>
                </c:pt>
                <c:pt idx="7518">
                  <c:v>21.991869999998016</c:v>
                </c:pt>
                <c:pt idx="7519">
                  <c:v>21.993259000002581</c:v>
                </c:pt>
                <c:pt idx="7520">
                  <c:v>21.994649000000209</c:v>
                </c:pt>
                <c:pt idx="7521">
                  <c:v>21.996037999997498</c:v>
                </c:pt>
                <c:pt idx="7522">
                  <c:v>21.997428000002401</c:v>
                </c:pt>
                <c:pt idx="7523">
                  <c:v>21.99881699999969</c:v>
                </c:pt>
                <c:pt idx="7524">
                  <c:v>22.000206999997317</c:v>
                </c:pt>
                <c:pt idx="7525">
                  <c:v>22.001596000001882</c:v>
                </c:pt>
                <c:pt idx="7526">
                  <c:v>22.002984999999171</c:v>
                </c:pt>
                <c:pt idx="7527">
                  <c:v>22.004375000004075</c:v>
                </c:pt>
                <c:pt idx="7528">
                  <c:v>22.005765000001702</c:v>
                </c:pt>
                <c:pt idx="7529">
                  <c:v>22.007154999999329</c:v>
                </c:pt>
                <c:pt idx="7530">
                  <c:v>22.008544000003894</c:v>
                </c:pt>
                <c:pt idx="7531">
                  <c:v>22.009934000001522</c:v>
                </c:pt>
                <c:pt idx="7532">
                  <c:v>22.011322999998811</c:v>
                </c:pt>
                <c:pt idx="7533">
                  <c:v>22.012713000003714</c:v>
                </c:pt>
                <c:pt idx="7534">
                  <c:v>22.014102000001003</c:v>
                </c:pt>
                <c:pt idx="7535">
                  <c:v>22.01549199999863</c:v>
                </c:pt>
                <c:pt idx="7536">
                  <c:v>22.016881000003195</c:v>
                </c:pt>
                <c:pt idx="7537">
                  <c:v>22.018272000001161</c:v>
                </c:pt>
                <c:pt idx="7538">
                  <c:v>22.01966099999845</c:v>
                </c:pt>
                <c:pt idx="7539">
                  <c:v>22.021051000003354</c:v>
                </c:pt>
                <c:pt idx="7540">
                  <c:v>22.022441000000981</c:v>
                </c:pt>
                <c:pt idx="7541">
                  <c:v>22.02382999999827</c:v>
                </c:pt>
                <c:pt idx="7542">
                  <c:v>22.025220000003173</c:v>
                </c:pt>
                <c:pt idx="7543">
                  <c:v>22.026609000000462</c:v>
                </c:pt>
                <c:pt idx="7544">
                  <c:v>22.02799899999809</c:v>
                </c:pt>
                <c:pt idx="7545">
                  <c:v>22.029389000002993</c:v>
                </c:pt>
                <c:pt idx="7546">
                  <c:v>22.030779000000621</c:v>
                </c:pt>
                <c:pt idx="7547">
                  <c:v>22.032168999998248</c:v>
                </c:pt>
                <c:pt idx="7548">
                  <c:v>22.033558000002813</c:v>
                </c:pt>
                <c:pt idx="7549">
                  <c:v>22.034948000000441</c:v>
                </c:pt>
                <c:pt idx="7550">
                  <c:v>22.036336999997729</c:v>
                </c:pt>
                <c:pt idx="7551">
                  <c:v>22.037727000002633</c:v>
                </c:pt>
                <c:pt idx="7552">
                  <c:v>22.039115999999922</c:v>
                </c:pt>
                <c:pt idx="7553">
                  <c:v>22.040505999997549</c:v>
                </c:pt>
                <c:pt idx="7554">
                  <c:v>22.041895000002114</c:v>
                </c:pt>
                <c:pt idx="7555">
                  <c:v>22.043284999999742</c:v>
                </c:pt>
                <c:pt idx="7556">
                  <c:v>22.044674999997369</c:v>
                </c:pt>
                <c:pt idx="7557">
                  <c:v>22.046064000001934</c:v>
                </c:pt>
                <c:pt idx="7558">
                  <c:v>22.047452999999223</c:v>
                </c:pt>
                <c:pt idx="7559">
                  <c:v>22.048843000004126</c:v>
                </c:pt>
                <c:pt idx="7560">
                  <c:v>22.050232000001415</c:v>
                </c:pt>
                <c:pt idx="7561">
                  <c:v>22.051621999999043</c:v>
                </c:pt>
                <c:pt idx="7562">
                  <c:v>22.053012000003946</c:v>
                </c:pt>
                <c:pt idx="7563">
                  <c:v>22.054401000001235</c:v>
                </c:pt>
                <c:pt idx="7564">
                  <c:v>22.055790999998862</c:v>
                </c:pt>
                <c:pt idx="7565">
                  <c:v>22.057180000003427</c:v>
                </c:pt>
                <c:pt idx="7566">
                  <c:v>22.058570000001055</c:v>
                </c:pt>
                <c:pt idx="7567">
                  <c:v>22.059958999998344</c:v>
                </c:pt>
                <c:pt idx="7568">
                  <c:v>22.061348000002909</c:v>
                </c:pt>
                <c:pt idx="7569">
                  <c:v>22.062735999999859</c:v>
                </c:pt>
                <c:pt idx="7570">
                  <c:v>22.064124999997148</c:v>
                </c:pt>
                <c:pt idx="7571">
                  <c:v>22.06551600000239</c:v>
                </c:pt>
                <c:pt idx="7572">
                  <c:v>22.066904999999679</c:v>
                </c:pt>
                <c:pt idx="7573">
                  <c:v>22.068294000004244</c:v>
                </c:pt>
                <c:pt idx="7574">
                  <c:v>22.069683000001532</c:v>
                </c:pt>
                <c:pt idx="7575">
                  <c:v>22.07107299999916</c:v>
                </c:pt>
                <c:pt idx="7576">
                  <c:v>22.072462000003725</c:v>
                </c:pt>
                <c:pt idx="7577">
                  <c:v>22.073851000001014</c:v>
                </c:pt>
                <c:pt idx="7578">
                  <c:v>22.075240999998641</c:v>
                </c:pt>
                <c:pt idx="7579">
                  <c:v>22.076630000003206</c:v>
                </c:pt>
                <c:pt idx="7580">
                  <c:v>22.078019000000495</c:v>
                </c:pt>
                <c:pt idx="7581">
                  <c:v>22.079408999998122</c:v>
                </c:pt>
                <c:pt idx="7582">
                  <c:v>22.080798000002687</c:v>
                </c:pt>
                <c:pt idx="7583">
                  <c:v>22.082186999999976</c:v>
                </c:pt>
                <c:pt idx="7584">
                  <c:v>22.083575999997265</c:v>
                </c:pt>
                <c:pt idx="7585">
                  <c:v>22.084966000002169</c:v>
                </c:pt>
                <c:pt idx="7586">
                  <c:v>22.086354999999458</c:v>
                </c:pt>
                <c:pt idx="7587">
                  <c:v>22.087744000004022</c:v>
                </c:pt>
                <c:pt idx="7588">
                  <c:v>22.08913400000165</c:v>
                </c:pt>
                <c:pt idx="7589">
                  <c:v>22.090522999998939</c:v>
                </c:pt>
                <c:pt idx="7590">
                  <c:v>22.091912000003504</c:v>
                </c:pt>
                <c:pt idx="7591">
                  <c:v>22.093301000000793</c:v>
                </c:pt>
                <c:pt idx="7592">
                  <c:v>22.09469099999842</c:v>
                </c:pt>
                <c:pt idx="7593">
                  <c:v>22.096080000002985</c:v>
                </c:pt>
                <c:pt idx="7594">
                  <c:v>22.097469000000274</c:v>
                </c:pt>
                <c:pt idx="7595">
                  <c:v>22.098858999997901</c:v>
                </c:pt>
                <c:pt idx="7596">
                  <c:v>22.100248000002466</c:v>
                </c:pt>
                <c:pt idx="7597">
                  <c:v>22.101636999999755</c:v>
                </c:pt>
                <c:pt idx="7598">
                  <c:v>22.10302600000432</c:v>
                </c:pt>
                <c:pt idx="7599">
                  <c:v>22.104416000001947</c:v>
                </c:pt>
                <c:pt idx="7600">
                  <c:v>22.105804999999236</c:v>
                </c:pt>
                <c:pt idx="7601">
                  <c:v>22.107194000003801</c:v>
                </c:pt>
                <c:pt idx="7602">
                  <c:v>22.108584000001429</c:v>
                </c:pt>
                <c:pt idx="7603">
                  <c:v>22.109972999998718</c:v>
                </c:pt>
                <c:pt idx="7604">
                  <c:v>22.111362000003282</c:v>
                </c:pt>
                <c:pt idx="7605">
                  <c:v>22.112751000000571</c:v>
                </c:pt>
                <c:pt idx="7606">
                  <c:v>22.114140999998199</c:v>
                </c:pt>
                <c:pt idx="7607">
                  <c:v>22.115530000002764</c:v>
                </c:pt>
                <c:pt idx="7608">
                  <c:v>22.116919000000053</c:v>
                </c:pt>
                <c:pt idx="7609">
                  <c:v>22.11830899999768</c:v>
                </c:pt>
                <c:pt idx="7610">
                  <c:v>22.119698000002245</c:v>
                </c:pt>
                <c:pt idx="7611">
                  <c:v>22.121086999999534</c:v>
                </c:pt>
                <c:pt idx="7612">
                  <c:v>22.122476000004099</c:v>
                </c:pt>
                <c:pt idx="7613">
                  <c:v>22.123866000001726</c:v>
                </c:pt>
                <c:pt idx="7614">
                  <c:v>22.125254999999015</c:v>
                </c:pt>
                <c:pt idx="7615">
                  <c:v>22.12664400000358</c:v>
                </c:pt>
                <c:pt idx="7616">
                  <c:v>22.128034000001207</c:v>
                </c:pt>
                <c:pt idx="7617">
                  <c:v>22.129422999998496</c:v>
                </c:pt>
                <c:pt idx="7618">
                  <c:v>22.130812000003061</c:v>
                </c:pt>
                <c:pt idx="7619">
                  <c:v>22.13220100000035</c:v>
                </c:pt>
                <c:pt idx="7620">
                  <c:v>22.133590999997978</c:v>
                </c:pt>
                <c:pt idx="7621">
                  <c:v>22.134980000002543</c:v>
                </c:pt>
                <c:pt idx="7622">
                  <c:v>22.136368999999831</c:v>
                </c:pt>
                <c:pt idx="7623">
                  <c:v>22.137758999997459</c:v>
                </c:pt>
                <c:pt idx="7624">
                  <c:v>22.139148000002024</c:v>
                </c:pt>
                <c:pt idx="7625">
                  <c:v>22.140536999999313</c:v>
                </c:pt>
                <c:pt idx="7626">
                  <c:v>22.141926000003878</c:v>
                </c:pt>
                <c:pt idx="7627">
                  <c:v>22.143316000001505</c:v>
                </c:pt>
                <c:pt idx="7628">
                  <c:v>22.144704999998794</c:v>
                </c:pt>
                <c:pt idx="7629">
                  <c:v>22.146094000003359</c:v>
                </c:pt>
                <c:pt idx="7630">
                  <c:v>22.147484000000986</c:v>
                </c:pt>
                <c:pt idx="7631">
                  <c:v>22.148872999998275</c:v>
                </c:pt>
                <c:pt idx="7632">
                  <c:v>22.15026200000284</c:v>
                </c:pt>
                <c:pt idx="7633">
                  <c:v>22.151651000000129</c:v>
                </c:pt>
                <c:pt idx="7634">
                  <c:v>22.153040999997756</c:v>
                </c:pt>
                <c:pt idx="7635">
                  <c:v>22.154430000002321</c:v>
                </c:pt>
                <c:pt idx="7636">
                  <c:v>22.15581899999961</c:v>
                </c:pt>
                <c:pt idx="7637">
                  <c:v>22.157208999997238</c:v>
                </c:pt>
                <c:pt idx="7638">
                  <c:v>22.158598000001803</c:v>
                </c:pt>
                <c:pt idx="7639">
                  <c:v>22.159986999999091</c:v>
                </c:pt>
                <c:pt idx="7640">
                  <c:v>22.161376000003656</c:v>
                </c:pt>
                <c:pt idx="7641">
                  <c:v>22.162766000001284</c:v>
                </c:pt>
                <c:pt idx="7642">
                  <c:v>22.164154999998573</c:v>
                </c:pt>
                <c:pt idx="7643">
                  <c:v>22.165544000003138</c:v>
                </c:pt>
                <c:pt idx="7644">
                  <c:v>22.166934000000765</c:v>
                </c:pt>
                <c:pt idx="7645">
                  <c:v>22.168322999998054</c:v>
                </c:pt>
                <c:pt idx="7646">
                  <c:v>22.169712000002619</c:v>
                </c:pt>
                <c:pt idx="7647">
                  <c:v>22.171100999999908</c:v>
                </c:pt>
                <c:pt idx="7648">
                  <c:v>22.172490999997535</c:v>
                </c:pt>
                <c:pt idx="7649">
                  <c:v>22.1738800000021</c:v>
                </c:pt>
                <c:pt idx="7650">
                  <c:v>22.175268999999389</c:v>
                </c:pt>
                <c:pt idx="7651">
                  <c:v>22.176659000004292</c:v>
                </c:pt>
                <c:pt idx="7652">
                  <c:v>22.178048000001581</c:v>
                </c:pt>
                <c:pt idx="7653">
                  <c:v>22.17943699999887</c:v>
                </c:pt>
                <c:pt idx="7654">
                  <c:v>22.180826000003435</c:v>
                </c:pt>
                <c:pt idx="7655">
                  <c:v>22.182216000001063</c:v>
                </c:pt>
                <c:pt idx="7656">
                  <c:v>22.183604999998352</c:v>
                </c:pt>
                <c:pt idx="7657">
                  <c:v>22.184994000002916</c:v>
                </c:pt>
                <c:pt idx="7658">
                  <c:v>22.186384000000544</c:v>
                </c:pt>
                <c:pt idx="7659">
                  <c:v>22.187772999997833</c:v>
                </c:pt>
                <c:pt idx="7660">
                  <c:v>22.189162000002398</c:v>
                </c:pt>
                <c:pt idx="7661">
                  <c:v>22.190550999999687</c:v>
                </c:pt>
                <c:pt idx="7662">
                  <c:v>22.191940999997314</c:v>
                </c:pt>
                <c:pt idx="7663">
                  <c:v>22.193330000001879</c:v>
                </c:pt>
                <c:pt idx="7664">
                  <c:v>22.194718999999168</c:v>
                </c:pt>
                <c:pt idx="7665">
                  <c:v>22.196109000004071</c:v>
                </c:pt>
                <c:pt idx="7666">
                  <c:v>22.19749800000136</c:v>
                </c:pt>
                <c:pt idx="7667">
                  <c:v>22.198886999998649</c:v>
                </c:pt>
                <c:pt idx="7668">
                  <c:v>22.200277000003553</c:v>
                </c:pt>
                <c:pt idx="7669">
                  <c:v>22.201666000000841</c:v>
                </c:pt>
                <c:pt idx="7670">
                  <c:v>22.20305499999813</c:v>
                </c:pt>
                <c:pt idx="7671">
                  <c:v>22.204444000002695</c:v>
                </c:pt>
                <c:pt idx="7672">
                  <c:v>22.205834000000323</c:v>
                </c:pt>
                <c:pt idx="7673">
                  <c:v>22.207222999997612</c:v>
                </c:pt>
                <c:pt idx="7674">
                  <c:v>22.208612000002177</c:v>
                </c:pt>
                <c:pt idx="7675">
                  <c:v>22.210001999999804</c:v>
                </c:pt>
                <c:pt idx="7676">
                  <c:v>22.211390999997093</c:v>
                </c:pt>
                <c:pt idx="7677">
                  <c:v>22.212780000001658</c:v>
                </c:pt>
                <c:pt idx="7678">
                  <c:v>22.214169999999285</c:v>
                </c:pt>
                <c:pt idx="7679">
                  <c:v>22.215560999997251</c:v>
                </c:pt>
                <c:pt idx="7680">
                  <c:v>22.216951000002155</c:v>
                </c:pt>
                <c:pt idx="7681">
                  <c:v>22.218339999999444</c:v>
                </c:pt>
                <c:pt idx="7682">
                  <c:v>22.219730000004347</c:v>
                </c:pt>
                <c:pt idx="7683">
                  <c:v>22.221120000001974</c:v>
                </c:pt>
                <c:pt idx="7684">
                  <c:v>22.22251099999994</c:v>
                </c:pt>
                <c:pt idx="7685">
                  <c:v>22.223900999997568</c:v>
                </c:pt>
                <c:pt idx="7686">
                  <c:v>22.225290000002133</c:v>
                </c:pt>
                <c:pt idx="7687">
                  <c:v>22.22667999999976</c:v>
                </c:pt>
                <c:pt idx="7688">
                  <c:v>22.228069999997388</c:v>
                </c:pt>
                <c:pt idx="7689">
                  <c:v>22.229464000003645</c:v>
                </c:pt>
                <c:pt idx="7690">
                  <c:v>22.230854000001273</c:v>
                </c:pt>
                <c:pt idx="7691">
                  <c:v>22.2322439999989</c:v>
                </c:pt>
                <c:pt idx="7692">
                  <c:v>22.233635000004142</c:v>
                </c:pt>
                <c:pt idx="7693">
                  <c:v>22.235024000001431</c:v>
                </c:pt>
                <c:pt idx="7694">
                  <c:v>22.23641299999872</c:v>
                </c:pt>
                <c:pt idx="7695">
                  <c:v>22.237802000003285</c:v>
                </c:pt>
                <c:pt idx="7696">
                  <c:v>22.239192000000912</c:v>
                </c:pt>
                <c:pt idx="7697">
                  <c:v>22.240580999998201</c:v>
                </c:pt>
                <c:pt idx="7698">
                  <c:v>22.241970000002766</c:v>
                </c:pt>
                <c:pt idx="7699">
                  <c:v>22.243360000000393</c:v>
                </c:pt>
                <c:pt idx="7700">
                  <c:v>22.244749999998021</c:v>
                </c:pt>
                <c:pt idx="7701">
                  <c:v>22.246140000002924</c:v>
                </c:pt>
                <c:pt idx="7702">
                  <c:v>22.247530000000552</c:v>
                </c:pt>
                <c:pt idx="7703">
                  <c:v>22.248918999997841</c:v>
                </c:pt>
                <c:pt idx="7704">
                  <c:v>22.250307000002067</c:v>
                </c:pt>
                <c:pt idx="7705">
                  <c:v>22.251695999999356</c:v>
                </c:pt>
                <c:pt idx="7706">
                  <c:v>22.253084000003582</c:v>
                </c:pt>
                <c:pt idx="7707">
                  <c:v>22.254473000000871</c:v>
                </c:pt>
                <c:pt idx="7708">
                  <c:v>22.25586199999816</c:v>
                </c:pt>
                <c:pt idx="7709">
                  <c:v>22.257251000002725</c:v>
                </c:pt>
                <c:pt idx="7710">
                  <c:v>22.258640000000014</c:v>
                </c:pt>
                <c:pt idx="7711">
                  <c:v>22.260029999997641</c:v>
                </c:pt>
                <c:pt idx="7712">
                  <c:v>22.261419000002206</c:v>
                </c:pt>
                <c:pt idx="7713">
                  <c:v>22.262807999999495</c:v>
                </c:pt>
                <c:pt idx="7714">
                  <c:v>22.26419700000406</c:v>
                </c:pt>
                <c:pt idx="7715">
                  <c:v>22.265587000001688</c:v>
                </c:pt>
                <c:pt idx="7716">
                  <c:v>22.266975999998976</c:v>
                </c:pt>
                <c:pt idx="7717">
                  <c:v>22.268365000003541</c:v>
                </c:pt>
                <c:pt idx="7718">
                  <c:v>22.26975400000083</c:v>
                </c:pt>
                <c:pt idx="7719">
                  <c:v>22.271143999998458</c:v>
                </c:pt>
                <c:pt idx="7720">
                  <c:v>22.272533000003023</c:v>
                </c:pt>
                <c:pt idx="7721">
                  <c:v>22.273922000000312</c:v>
                </c:pt>
                <c:pt idx="7722">
                  <c:v>22.2753109999976</c:v>
                </c:pt>
                <c:pt idx="7723">
                  <c:v>22.276701000002504</c:v>
                </c:pt>
                <c:pt idx="7724">
                  <c:v>22.278089999999793</c:v>
                </c:pt>
                <c:pt idx="7725">
                  <c:v>22.279479000004358</c:v>
                </c:pt>
                <c:pt idx="7726">
                  <c:v>22.280869000001985</c:v>
                </c:pt>
                <c:pt idx="7727">
                  <c:v>22.282257999999274</c:v>
                </c:pt>
                <c:pt idx="7728">
                  <c:v>22.283647000003839</c:v>
                </c:pt>
                <c:pt idx="7729">
                  <c:v>22.285036000001128</c:v>
                </c:pt>
                <c:pt idx="7730">
                  <c:v>22.286425999998755</c:v>
                </c:pt>
                <c:pt idx="7731">
                  <c:v>22.28781500000332</c:v>
                </c:pt>
                <c:pt idx="7732">
                  <c:v>22.289205000000948</c:v>
                </c:pt>
                <c:pt idx="7733">
                  <c:v>22.290593999998237</c:v>
                </c:pt>
                <c:pt idx="7734">
                  <c:v>22.291983000002801</c:v>
                </c:pt>
                <c:pt idx="7735">
                  <c:v>22.29337200000009</c:v>
                </c:pt>
                <c:pt idx="7736">
                  <c:v>22.294761999997718</c:v>
                </c:pt>
                <c:pt idx="7737">
                  <c:v>22.296151000002283</c:v>
                </c:pt>
                <c:pt idx="7738">
                  <c:v>22.297539999999572</c:v>
                </c:pt>
                <c:pt idx="7739">
                  <c:v>22.298929999997199</c:v>
                </c:pt>
                <c:pt idx="7740">
                  <c:v>22.300319000001764</c:v>
                </c:pt>
                <c:pt idx="7741">
                  <c:v>22.301707999999053</c:v>
                </c:pt>
                <c:pt idx="7742">
                  <c:v>22.303098000003956</c:v>
                </c:pt>
                <c:pt idx="7743">
                  <c:v>22.304487000001245</c:v>
                </c:pt>
                <c:pt idx="7744">
                  <c:v>22.305875999998534</c:v>
                </c:pt>
                <c:pt idx="7745">
                  <c:v>22.307265000003099</c:v>
                </c:pt>
                <c:pt idx="7746">
                  <c:v>22.308655000000726</c:v>
                </c:pt>
                <c:pt idx="7747">
                  <c:v>22.310043999998015</c:v>
                </c:pt>
                <c:pt idx="7748">
                  <c:v>22.31143300000258</c:v>
                </c:pt>
                <c:pt idx="7749">
                  <c:v>22.312823000000208</c:v>
                </c:pt>
                <c:pt idx="7750">
                  <c:v>22.314211999997497</c:v>
                </c:pt>
                <c:pt idx="7751">
                  <c:v>22.315601000002061</c:v>
                </c:pt>
                <c:pt idx="7752">
                  <c:v>22.31698999999935</c:v>
                </c:pt>
                <c:pt idx="7753">
                  <c:v>22.318380000004254</c:v>
                </c:pt>
                <c:pt idx="7754">
                  <c:v>22.319769000001543</c:v>
                </c:pt>
                <c:pt idx="7755">
                  <c:v>22.321157999998832</c:v>
                </c:pt>
                <c:pt idx="7756">
                  <c:v>22.322548000003735</c:v>
                </c:pt>
                <c:pt idx="7757">
                  <c:v>22.323937000001024</c:v>
                </c:pt>
                <c:pt idx="7758">
                  <c:v>22.325325999998313</c:v>
                </c:pt>
                <c:pt idx="7759">
                  <c:v>22.326715000002878</c:v>
                </c:pt>
                <c:pt idx="7760">
                  <c:v>22.328105000000505</c:v>
                </c:pt>
                <c:pt idx="7761">
                  <c:v>22.329493999997794</c:v>
                </c:pt>
                <c:pt idx="7762">
                  <c:v>22.330883000002359</c:v>
                </c:pt>
                <c:pt idx="7763">
                  <c:v>22.332271999999648</c:v>
                </c:pt>
                <c:pt idx="7764">
                  <c:v>22.333661999997275</c:v>
                </c:pt>
                <c:pt idx="7765">
                  <c:v>22.33505100000184</c:v>
                </c:pt>
                <c:pt idx="7766">
                  <c:v>22.336439999999129</c:v>
                </c:pt>
                <c:pt idx="7767">
                  <c:v>22.337830000004033</c:v>
                </c:pt>
                <c:pt idx="7768">
                  <c:v>22.339219000001322</c:v>
                </c:pt>
                <c:pt idx="7769">
                  <c:v>22.34060799999861</c:v>
                </c:pt>
                <c:pt idx="7770">
                  <c:v>22.341998000003514</c:v>
                </c:pt>
                <c:pt idx="7771">
                  <c:v>22.343387000000803</c:v>
                </c:pt>
                <c:pt idx="7772">
                  <c:v>22.344775999998092</c:v>
                </c:pt>
                <c:pt idx="7773">
                  <c:v>22.346165000002657</c:v>
                </c:pt>
                <c:pt idx="7774">
                  <c:v>22.347555000000284</c:v>
                </c:pt>
                <c:pt idx="7775">
                  <c:v>22.348943999997573</c:v>
                </c:pt>
                <c:pt idx="7776">
                  <c:v>22.350333000002138</c:v>
                </c:pt>
                <c:pt idx="7777">
                  <c:v>22.351722999999765</c:v>
                </c:pt>
                <c:pt idx="7778">
                  <c:v>22.35311200000433</c:v>
                </c:pt>
                <c:pt idx="7779">
                  <c:v>22.354501000001619</c:v>
                </c:pt>
                <c:pt idx="7780">
                  <c:v>22.355889999998908</c:v>
                </c:pt>
                <c:pt idx="7781">
                  <c:v>22.357280000003811</c:v>
                </c:pt>
                <c:pt idx="7782">
                  <c:v>22.3586690000011</c:v>
                </c:pt>
                <c:pt idx="7783">
                  <c:v>22.360058999998728</c:v>
                </c:pt>
                <c:pt idx="7784">
                  <c:v>22.361449000003631</c:v>
                </c:pt>
                <c:pt idx="7785">
                  <c:v>22.36283800000092</c:v>
                </c:pt>
                <c:pt idx="7786">
                  <c:v>22.364226999998209</c:v>
                </c:pt>
                <c:pt idx="7787">
                  <c:v>22.365617000003112</c:v>
                </c:pt>
                <c:pt idx="7788">
                  <c:v>22.367006000000401</c:v>
                </c:pt>
                <c:pt idx="7789">
                  <c:v>22.36839499999769</c:v>
                </c:pt>
                <c:pt idx="7790">
                  <c:v>22.369784000002255</c:v>
                </c:pt>
                <c:pt idx="7791">
                  <c:v>22.371173999999883</c:v>
                </c:pt>
                <c:pt idx="7792">
                  <c:v>22.372562999997172</c:v>
                </c:pt>
                <c:pt idx="7793">
                  <c:v>22.373952000001736</c:v>
                </c:pt>
                <c:pt idx="7794">
                  <c:v>22.375340999999025</c:v>
                </c:pt>
                <c:pt idx="7795">
                  <c:v>22.376731000003929</c:v>
                </c:pt>
                <c:pt idx="7796">
                  <c:v>22.378120000001218</c:v>
                </c:pt>
                <c:pt idx="7797">
                  <c:v>22.379508999998507</c:v>
                </c:pt>
                <c:pt idx="7798">
                  <c:v>22.38089900000341</c:v>
                </c:pt>
                <c:pt idx="7799">
                  <c:v>22.382288000000699</c:v>
                </c:pt>
                <c:pt idx="7800">
                  <c:v>22.383676999997988</c:v>
                </c:pt>
                <c:pt idx="7801">
                  <c:v>22.385066000002553</c:v>
                </c:pt>
                <c:pt idx="7802">
                  <c:v>22.38645600000018</c:v>
                </c:pt>
                <c:pt idx="7803">
                  <c:v>22.387844999997469</c:v>
                </c:pt>
                <c:pt idx="7804">
                  <c:v>22.389234000002034</c:v>
                </c:pt>
                <c:pt idx="7805">
                  <c:v>22.390623999999661</c:v>
                </c:pt>
                <c:pt idx="7806">
                  <c:v>22.392013000004226</c:v>
                </c:pt>
                <c:pt idx="7807">
                  <c:v>22.393402000001515</c:v>
                </c:pt>
                <c:pt idx="7808">
                  <c:v>22.394790999998804</c:v>
                </c:pt>
                <c:pt idx="7809">
                  <c:v>22.396181000003708</c:v>
                </c:pt>
                <c:pt idx="7810">
                  <c:v>22.397570000000997</c:v>
                </c:pt>
                <c:pt idx="7811">
                  <c:v>22.398958999998285</c:v>
                </c:pt>
                <c:pt idx="7812">
                  <c:v>22.400349000003189</c:v>
                </c:pt>
                <c:pt idx="7813">
                  <c:v>22.401738000000478</c:v>
                </c:pt>
                <c:pt idx="7814">
                  <c:v>22.403126999997767</c:v>
                </c:pt>
                <c:pt idx="7815">
                  <c:v>22.404516000002332</c:v>
                </c:pt>
                <c:pt idx="7816">
                  <c:v>22.405905999999959</c:v>
                </c:pt>
                <c:pt idx="7817">
                  <c:v>22.407294999997248</c:v>
                </c:pt>
                <c:pt idx="7818">
                  <c:v>22.408684000001813</c:v>
                </c:pt>
                <c:pt idx="7819">
                  <c:v>22.41007399999944</c:v>
                </c:pt>
                <c:pt idx="7820">
                  <c:v>22.411463000004005</c:v>
                </c:pt>
                <c:pt idx="7821">
                  <c:v>22.412852000001294</c:v>
                </c:pt>
                <c:pt idx="7822">
                  <c:v>22.414240999998583</c:v>
                </c:pt>
                <c:pt idx="7823">
                  <c:v>22.415630000003148</c:v>
                </c:pt>
                <c:pt idx="7824">
                  <c:v>22.417020000000775</c:v>
                </c:pt>
                <c:pt idx="7825">
                  <c:v>22.418408999998064</c:v>
                </c:pt>
                <c:pt idx="7826">
                  <c:v>22.419798000002629</c:v>
                </c:pt>
                <c:pt idx="7827">
                  <c:v>22.421188000000257</c:v>
                </c:pt>
                <c:pt idx="7828">
                  <c:v>22.422576999997545</c:v>
                </c:pt>
                <c:pt idx="7829">
                  <c:v>22.42396600000211</c:v>
                </c:pt>
                <c:pt idx="7830">
                  <c:v>22.425354999999399</c:v>
                </c:pt>
                <c:pt idx="7831">
                  <c:v>22.426745000004303</c:v>
                </c:pt>
                <c:pt idx="7832">
                  <c:v>22.428134000001592</c:v>
                </c:pt>
                <c:pt idx="7833">
                  <c:v>22.429522999998881</c:v>
                </c:pt>
                <c:pt idx="7834">
                  <c:v>22.430913000003784</c:v>
                </c:pt>
                <c:pt idx="7835">
                  <c:v>22.432302000001073</c:v>
                </c:pt>
                <c:pt idx="7836">
                  <c:v>22.433690999998362</c:v>
                </c:pt>
                <c:pt idx="7837">
                  <c:v>22.435080000002927</c:v>
                </c:pt>
                <c:pt idx="7838">
                  <c:v>22.436470000000554</c:v>
                </c:pt>
                <c:pt idx="7839">
                  <c:v>22.437858999997843</c:v>
                </c:pt>
                <c:pt idx="7840">
                  <c:v>22.439248000002408</c:v>
                </c:pt>
                <c:pt idx="7841">
                  <c:v>22.440635999999358</c:v>
                </c:pt>
                <c:pt idx="7842">
                  <c:v>22.442025000003923</c:v>
                </c:pt>
                <c:pt idx="7843">
                  <c:v>22.443413000000874</c:v>
                </c:pt>
                <c:pt idx="7844">
                  <c:v>22.444801999998163</c:v>
                </c:pt>
                <c:pt idx="7845">
                  <c:v>22.446191000002727</c:v>
                </c:pt>
                <c:pt idx="7846">
                  <c:v>22.447580000000016</c:v>
                </c:pt>
                <c:pt idx="7847">
                  <c:v>22.448969999997644</c:v>
                </c:pt>
                <c:pt idx="7848">
                  <c:v>22.450359000002209</c:v>
                </c:pt>
                <c:pt idx="7849">
                  <c:v>22.451747999999498</c:v>
                </c:pt>
                <c:pt idx="7850">
                  <c:v>22.453137000004062</c:v>
                </c:pt>
                <c:pt idx="7851">
                  <c:v>22.45452700000169</c:v>
                </c:pt>
                <c:pt idx="7852">
                  <c:v>22.455915999998979</c:v>
                </c:pt>
                <c:pt idx="7853">
                  <c:v>22.457305000003544</c:v>
                </c:pt>
                <c:pt idx="7854">
                  <c:v>22.458694000000833</c:v>
                </c:pt>
                <c:pt idx="7855">
                  <c:v>22.460082999998122</c:v>
                </c:pt>
                <c:pt idx="7856">
                  <c:v>22.461473000003025</c:v>
                </c:pt>
                <c:pt idx="7857">
                  <c:v>22.462862000000314</c:v>
                </c:pt>
                <c:pt idx="7858">
                  <c:v>22.464250999997603</c:v>
                </c:pt>
                <c:pt idx="7859">
                  <c:v>22.465641000002506</c:v>
                </c:pt>
                <c:pt idx="7860">
                  <c:v>22.467029999999795</c:v>
                </c:pt>
                <c:pt idx="7861">
                  <c:v>22.46841900000436</c:v>
                </c:pt>
                <c:pt idx="7862">
                  <c:v>22.469808000001649</c:v>
                </c:pt>
                <c:pt idx="7863">
                  <c:v>22.471197999999276</c:v>
                </c:pt>
                <c:pt idx="7864">
                  <c:v>22.472587000003841</c:v>
                </c:pt>
                <c:pt idx="7865">
                  <c:v>22.47397600000113</c:v>
                </c:pt>
                <c:pt idx="7866">
                  <c:v>22.475365999998758</c:v>
                </c:pt>
                <c:pt idx="7867">
                  <c:v>22.476755000003322</c:v>
                </c:pt>
                <c:pt idx="7868">
                  <c:v>22.478144000000611</c:v>
                </c:pt>
                <c:pt idx="7869">
                  <c:v>22.4795329999979</c:v>
                </c:pt>
                <c:pt idx="7870">
                  <c:v>22.480923000002804</c:v>
                </c:pt>
                <c:pt idx="7871">
                  <c:v>22.482312000000093</c:v>
                </c:pt>
                <c:pt idx="7872">
                  <c:v>22.483700999997382</c:v>
                </c:pt>
                <c:pt idx="7873">
                  <c:v>22.485090000001946</c:v>
                </c:pt>
                <c:pt idx="7874">
                  <c:v>22.486479999999574</c:v>
                </c:pt>
                <c:pt idx="7875">
                  <c:v>22.487869999997201</c:v>
                </c:pt>
                <c:pt idx="7876">
                  <c:v>22.489259000001766</c:v>
                </c:pt>
                <c:pt idx="7877">
                  <c:v>22.490652000000409</c:v>
                </c:pt>
                <c:pt idx="7878">
                  <c:v>22.492040999997698</c:v>
                </c:pt>
                <c:pt idx="7879">
                  <c:v>22.493430000002263</c:v>
                </c:pt>
                <c:pt idx="7880">
                  <c:v>22.494818999999552</c:v>
                </c:pt>
                <c:pt idx="7881">
                  <c:v>22.496208999997179</c:v>
                </c:pt>
                <c:pt idx="7882">
                  <c:v>22.497598000001744</c:v>
                </c:pt>
                <c:pt idx="7883">
                  <c:v>22.498986999999033</c:v>
                </c:pt>
                <c:pt idx="7884">
                  <c:v>22.500377000003937</c:v>
                </c:pt>
                <c:pt idx="7885">
                  <c:v>22.501766000001226</c:v>
                </c:pt>
                <c:pt idx="7886">
                  <c:v>22.503154999998515</c:v>
                </c:pt>
                <c:pt idx="7887">
                  <c:v>22.504544000003079</c:v>
                </c:pt>
                <c:pt idx="7888">
                  <c:v>22.505934000000707</c:v>
                </c:pt>
                <c:pt idx="7889">
                  <c:v>22.507322999997996</c:v>
                </c:pt>
                <c:pt idx="7890">
                  <c:v>22.508712000002561</c:v>
                </c:pt>
                <c:pt idx="7891">
                  <c:v>22.510102000000188</c:v>
                </c:pt>
                <c:pt idx="7892">
                  <c:v>22.511490999997477</c:v>
                </c:pt>
                <c:pt idx="7893">
                  <c:v>22.512880000002042</c:v>
                </c:pt>
                <c:pt idx="7894">
                  <c:v>22.514269999999669</c:v>
                </c:pt>
                <c:pt idx="7895">
                  <c:v>22.515659000004234</c:v>
                </c:pt>
                <c:pt idx="7896">
                  <c:v>22.517049000001862</c:v>
                </c:pt>
                <c:pt idx="7897">
                  <c:v>22.518437999999151</c:v>
                </c:pt>
                <c:pt idx="7898">
                  <c:v>22.519827000003716</c:v>
                </c:pt>
                <c:pt idx="7899">
                  <c:v>22.521216000001004</c:v>
                </c:pt>
                <c:pt idx="7900">
                  <c:v>22.522605999998632</c:v>
                </c:pt>
                <c:pt idx="7901">
                  <c:v>22.523995000003197</c:v>
                </c:pt>
                <c:pt idx="7902">
                  <c:v>22.525384000000486</c:v>
                </c:pt>
                <c:pt idx="7903">
                  <c:v>22.526773999998113</c:v>
                </c:pt>
                <c:pt idx="7904">
                  <c:v>22.528163000002678</c:v>
                </c:pt>
                <c:pt idx="7905">
                  <c:v>22.529551999999967</c:v>
                </c:pt>
                <c:pt idx="7906">
                  <c:v>22.530940999997256</c:v>
                </c:pt>
                <c:pt idx="7907">
                  <c:v>22.532331000002159</c:v>
                </c:pt>
                <c:pt idx="7908">
                  <c:v>22.533719999999448</c:v>
                </c:pt>
                <c:pt idx="7909">
                  <c:v>22.535109000004013</c:v>
                </c:pt>
                <c:pt idx="7910">
                  <c:v>22.536499000001641</c:v>
                </c:pt>
                <c:pt idx="7911">
                  <c:v>22.537887999998929</c:v>
                </c:pt>
                <c:pt idx="7912">
                  <c:v>22.539277000003494</c:v>
                </c:pt>
                <c:pt idx="7913">
                  <c:v>22.540666000000783</c:v>
                </c:pt>
                <c:pt idx="7914">
                  <c:v>22.542055999998411</c:v>
                </c:pt>
                <c:pt idx="7915">
                  <c:v>22.543445000002976</c:v>
                </c:pt>
                <c:pt idx="7916">
                  <c:v>22.544834000000264</c:v>
                </c:pt>
                <c:pt idx="7917">
                  <c:v>22.546223999997892</c:v>
                </c:pt>
                <c:pt idx="7918">
                  <c:v>22.547613000002457</c:v>
                </c:pt>
                <c:pt idx="7919">
                  <c:v>22.549001999999746</c:v>
                </c:pt>
                <c:pt idx="7920">
                  <c:v>22.550391000004311</c:v>
                </c:pt>
                <c:pt idx="7921">
                  <c:v>22.551781000001938</c:v>
                </c:pt>
                <c:pt idx="7922">
                  <c:v>22.553170999999566</c:v>
                </c:pt>
                <c:pt idx="7923">
                  <c:v>22.55456000000413</c:v>
                </c:pt>
                <c:pt idx="7924">
                  <c:v>22.555950000001758</c:v>
                </c:pt>
                <c:pt idx="7925">
                  <c:v>22.557338999999047</c:v>
                </c:pt>
                <c:pt idx="7926">
                  <c:v>22.558728000003612</c:v>
                </c:pt>
                <c:pt idx="7927">
                  <c:v>22.560117000000901</c:v>
                </c:pt>
                <c:pt idx="7928">
                  <c:v>22.561506999998528</c:v>
                </c:pt>
                <c:pt idx="7929">
                  <c:v>22.562896000003093</c:v>
                </c:pt>
                <c:pt idx="7930">
                  <c:v>22.564285000000382</c:v>
                </c:pt>
                <c:pt idx="7931">
                  <c:v>22.565674999998009</c:v>
                </c:pt>
                <c:pt idx="7932">
                  <c:v>22.567064000002574</c:v>
                </c:pt>
                <c:pt idx="7933">
                  <c:v>22.568452999999863</c:v>
                </c:pt>
                <c:pt idx="7934">
                  <c:v>22.569842999997491</c:v>
                </c:pt>
                <c:pt idx="7935">
                  <c:v>22.571232000002055</c:v>
                </c:pt>
                <c:pt idx="7936">
                  <c:v>22.572620999999344</c:v>
                </c:pt>
                <c:pt idx="7937">
                  <c:v>22.574010000003909</c:v>
                </c:pt>
                <c:pt idx="7938">
                  <c:v>22.575400000001537</c:v>
                </c:pt>
                <c:pt idx="7939">
                  <c:v>22.576788999998826</c:v>
                </c:pt>
                <c:pt idx="7940">
                  <c:v>22.57817800000339</c:v>
                </c:pt>
                <c:pt idx="7941">
                  <c:v>22.579568000001018</c:v>
                </c:pt>
                <c:pt idx="7942">
                  <c:v>22.580956999998307</c:v>
                </c:pt>
                <c:pt idx="7943">
                  <c:v>22.582346000002872</c:v>
                </c:pt>
                <c:pt idx="7944">
                  <c:v>22.583735000000161</c:v>
                </c:pt>
                <c:pt idx="7945">
                  <c:v>22.585124999997788</c:v>
                </c:pt>
                <c:pt idx="7946">
                  <c:v>22.586514000002353</c:v>
                </c:pt>
                <c:pt idx="7947">
                  <c:v>22.587902999999642</c:v>
                </c:pt>
                <c:pt idx="7948">
                  <c:v>22.589292999997269</c:v>
                </c:pt>
                <c:pt idx="7949">
                  <c:v>22.590682000001834</c:v>
                </c:pt>
                <c:pt idx="7950">
                  <c:v>22.592070999999123</c:v>
                </c:pt>
                <c:pt idx="7951">
                  <c:v>22.593460000003688</c:v>
                </c:pt>
                <c:pt idx="7952">
                  <c:v>22.594850000001315</c:v>
                </c:pt>
                <c:pt idx="7953">
                  <c:v>22.596238999998604</c:v>
                </c:pt>
                <c:pt idx="7954">
                  <c:v>22.597628000003169</c:v>
                </c:pt>
                <c:pt idx="7955">
                  <c:v>22.599017000000458</c:v>
                </c:pt>
                <c:pt idx="7956">
                  <c:v>22.600406999998086</c:v>
                </c:pt>
                <c:pt idx="7957">
                  <c:v>22.601796000002651</c:v>
                </c:pt>
                <c:pt idx="7958">
                  <c:v>22.603184999999939</c:v>
                </c:pt>
                <c:pt idx="7959">
                  <c:v>22.604573999997228</c:v>
                </c:pt>
                <c:pt idx="7960">
                  <c:v>22.605964000002132</c:v>
                </c:pt>
                <c:pt idx="7961">
                  <c:v>22.607352999999421</c:v>
                </c:pt>
                <c:pt idx="7962">
                  <c:v>22.608742000003986</c:v>
                </c:pt>
                <c:pt idx="7963">
                  <c:v>22.610132000001613</c:v>
                </c:pt>
                <c:pt idx="7964">
                  <c:v>22.611520999998902</c:v>
                </c:pt>
                <c:pt idx="7965">
                  <c:v>22.612910000003467</c:v>
                </c:pt>
                <c:pt idx="7966">
                  <c:v>22.614299000000756</c:v>
                </c:pt>
                <c:pt idx="7967">
                  <c:v>22.615688999998383</c:v>
                </c:pt>
                <c:pt idx="7968">
                  <c:v>22.617078000002948</c:v>
                </c:pt>
                <c:pt idx="7969">
                  <c:v>22.618467000000237</c:v>
                </c:pt>
                <c:pt idx="7970">
                  <c:v>22.619856999997864</c:v>
                </c:pt>
                <c:pt idx="7971">
                  <c:v>22.621246000002429</c:v>
                </c:pt>
                <c:pt idx="7972">
                  <c:v>22.622634999999718</c:v>
                </c:pt>
                <c:pt idx="7973">
                  <c:v>22.624024000004283</c:v>
                </c:pt>
                <c:pt idx="7974">
                  <c:v>22.625414000001911</c:v>
                </c:pt>
                <c:pt idx="7975">
                  <c:v>22.6268029999992</c:v>
                </c:pt>
                <c:pt idx="7976">
                  <c:v>22.628192000003764</c:v>
                </c:pt>
                <c:pt idx="7977">
                  <c:v>22.629581000001053</c:v>
                </c:pt>
                <c:pt idx="7978">
                  <c:v>22.630968999998004</c:v>
                </c:pt>
                <c:pt idx="7979">
                  <c:v>22.632358000002569</c:v>
                </c:pt>
                <c:pt idx="7980">
                  <c:v>22.633745999999519</c:v>
                </c:pt>
                <c:pt idx="7981">
                  <c:v>22.635135000004084</c:v>
                </c:pt>
                <c:pt idx="7982">
                  <c:v>22.636524000001373</c:v>
                </c:pt>
                <c:pt idx="7983">
                  <c:v>22.637912999998662</c:v>
                </c:pt>
                <c:pt idx="7984">
                  <c:v>22.639303000003565</c:v>
                </c:pt>
                <c:pt idx="7985">
                  <c:v>22.640692000000854</c:v>
                </c:pt>
                <c:pt idx="7986">
                  <c:v>22.642080999998143</c:v>
                </c:pt>
                <c:pt idx="7987">
                  <c:v>22.643470000002708</c:v>
                </c:pt>
                <c:pt idx="7988">
                  <c:v>22.644860000000335</c:v>
                </c:pt>
                <c:pt idx="7989">
                  <c:v>22.646248999997624</c:v>
                </c:pt>
                <c:pt idx="7990">
                  <c:v>22.647638000002189</c:v>
                </c:pt>
                <c:pt idx="7991">
                  <c:v>22.649026999999478</c:v>
                </c:pt>
                <c:pt idx="7992">
                  <c:v>22.650416999997105</c:v>
                </c:pt>
                <c:pt idx="7993">
                  <c:v>22.65180600000167</c:v>
                </c:pt>
                <c:pt idx="7994">
                  <c:v>22.653194999998959</c:v>
                </c:pt>
                <c:pt idx="7995">
                  <c:v>22.654585000003863</c:v>
                </c:pt>
                <c:pt idx="7996">
                  <c:v>22.655974000001152</c:v>
                </c:pt>
                <c:pt idx="7997">
                  <c:v>22.657362999998441</c:v>
                </c:pt>
                <c:pt idx="7998">
                  <c:v>22.658752000003005</c:v>
                </c:pt>
                <c:pt idx="7999">
                  <c:v>22.660142000000633</c:v>
                </c:pt>
                <c:pt idx="8000">
                  <c:v>22.661530999997922</c:v>
                </c:pt>
                <c:pt idx="8001">
                  <c:v>22.662920000002487</c:v>
                </c:pt>
                <c:pt idx="8002">
                  <c:v>22.664308999999776</c:v>
                </c:pt>
                <c:pt idx="8003">
                  <c:v>22.665698999997403</c:v>
                </c:pt>
                <c:pt idx="8004">
                  <c:v>22.667088000001968</c:v>
                </c:pt>
                <c:pt idx="8005">
                  <c:v>22.668476999999257</c:v>
                </c:pt>
                <c:pt idx="8006">
                  <c:v>22.66986700000416</c:v>
                </c:pt>
                <c:pt idx="8007">
                  <c:v>22.671256000001449</c:v>
                </c:pt>
                <c:pt idx="8008">
                  <c:v>22.672644999998738</c:v>
                </c:pt>
                <c:pt idx="8009">
                  <c:v>22.674034000003303</c:v>
                </c:pt>
                <c:pt idx="8010">
                  <c:v>22.675425000001269</c:v>
                </c:pt>
                <c:pt idx="8011">
                  <c:v>22.676814999998896</c:v>
                </c:pt>
                <c:pt idx="8012">
                  <c:v>22.678204000003461</c:v>
                </c:pt>
                <c:pt idx="8013">
                  <c:v>22.679595000001427</c:v>
                </c:pt>
                <c:pt idx="8014">
                  <c:v>22.680983999998716</c:v>
                </c:pt>
                <c:pt idx="8015">
                  <c:v>22.682373000003281</c:v>
                </c:pt>
                <c:pt idx="8016">
                  <c:v>22.683763000000909</c:v>
                </c:pt>
                <c:pt idx="8017">
                  <c:v>22.685151999998197</c:v>
                </c:pt>
                <c:pt idx="8018">
                  <c:v>22.686541000002762</c:v>
                </c:pt>
                <c:pt idx="8019">
                  <c:v>22.68793100000039</c:v>
                </c:pt>
                <c:pt idx="8020">
                  <c:v>22.689319999997679</c:v>
                </c:pt>
                <c:pt idx="8021">
                  <c:v>22.690709000002244</c:v>
                </c:pt>
                <c:pt idx="8022">
                  <c:v>22.692097999999532</c:v>
                </c:pt>
                <c:pt idx="8023">
                  <c:v>22.69348799999716</c:v>
                </c:pt>
                <c:pt idx="8024">
                  <c:v>22.694877000001725</c:v>
                </c:pt>
                <c:pt idx="8025">
                  <c:v>22.696265999999014</c:v>
                </c:pt>
                <c:pt idx="8026">
                  <c:v>22.697656000003917</c:v>
                </c:pt>
                <c:pt idx="8027">
                  <c:v>22.699045000001206</c:v>
                </c:pt>
                <c:pt idx="8028">
                  <c:v>22.700433999998495</c:v>
                </c:pt>
                <c:pt idx="8029">
                  <c:v>22.70182300000306</c:v>
                </c:pt>
                <c:pt idx="8030">
                  <c:v>22.703213000000687</c:v>
                </c:pt>
                <c:pt idx="8031">
                  <c:v>22.704601999997976</c:v>
                </c:pt>
                <c:pt idx="8032">
                  <c:v>22.705991000002541</c:v>
                </c:pt>
                <c:pt idx="8033">
                  <c:v>22.707381000000169</c:v>
                </c:pt>
                <c:pt idx="8034">
                  <c:v>22.708769999997457</c:v>
                </c:pt>
                <c:pt idx="8035">
                  <c:v>22.710159000002022</c:v>
                </c:pt>
                <c:pt idx="8036">
                  <c:v>22.711547999999311</c:v>
                </c:pt>
                <c:pt idx="8037">
                  <c:v>22.712938000004215</c:v>
                </c:pt>
                <c:pt idx="8038">
                  <c:v>22.714327000001504</c:v>
                </c:pt>
                <c:pt idx="8039">
                  <c:v>22.715715999998793</c:v>
                </c:pt>
                <c:pt idx="8040">
                  <c:v>22.717105000003357</c:v>
                </c:pt>
                <c:pt idx="8041">
                  <c:v>22.718495000000985</c:v>
                </c:pt>
                <c:pt idx="8042">
                  <c:v>22.719883999998274</c:v>
                </c:pt>
                <c:pt idx="8043">
                  <c:v>22.721273000002839</c:v>
                </c:pt>
                <c:pt idx="8044">
                  <c:v>22.722663000000466</c:v>
                </c:pt>
                <c:pt idx="8045">
                  <c:v>22.724051999997755</c:v>
                </c:pt>
                <c:pt idx="8046">
                  <c:v>22.72544100000232</c:v>
                </c:pt>
                <c:pt idx="8047">
                  <c:v>22.726829999999609</c:v>
                </c:pt>
                <c:pt idx="8048">
                  <c:v>22.728219999997236</c:v>
                </c:pt>
                <c:pt idx="8049">
                  <c:v>22.729609000001801</c:v>
                </c:pt>
                <c:pt idx="8050">
                  <c:v>22.73099799999909</c:v>
                </c:pt>
                <c:pt idx="8051">
                  <c:v>22.732388000003994</c:v>
                </c:pt>
                <c:pt idx="8052">
                  <c:v>22.733777000001282</c:v>
                </c:pt>
                <c:pt idx="8053">
                  <c:v>22.735165999998571</c:v>
                </c:pt>
                <c:pt idx="8054">
                  <c:v>22.736555000003136</c:v>
                </c:pt>
                <c:pt idx="8055">
                  <c:v>22.737945000000764</c:v>
                </c:pt>
                <c:pt idx="8056">
                  <c:v>22.739333999998053</c:v>
                </c:pt>
                <c:pt idx="8057">
                  <c:v>22.740723000002617</c:v>
                </c:pt>
                <c:pt idx="8058">
                  <c:v>22.742111999999906</c:v>
                </c:pt>
                <c:pt idx="8059">
                  <c:v>22.743501999997534</c:v>
                </c:pt>
                <c:pt idx="8060">
                  <c:v>22.744891000002099</c:v>
                </c:pt>
                <c:pt idx="8061">
                  <c:v>22.746279999999388</c:v>
                </c:pt>
                <c:pt idx="8062">
                  <c:v>22.747670000004291</c:v>
                </c:pt>
                <c:pt idx="8063">
                  <c:v>22.74905900000158</c:v>
                </c:pt>
                <c:pt idx="8064">
                  <c:v>22.750447999998869</c:v>
                </c:pt>
                <c:pt idx="8065">
                  <c:v>22.751837000003434</c:v>
                </c:pt>
                <c:pt idx="8066">
                  <c:v>22.753227000001061</c:v>
                </c:pt>
                <c:pt idx="8067">
                  <c:v>22.75461599999835</c:v>
                </c:pt>
                <c:pt idx="8068">
                  <c:v>22.756005000002915</c:v>
                </c:pt>
                <c:pt idx="8069">
                  <c:v>22.757395000000542</c:v>
                </c:pt>
                <c:pt idx="8070">
                  <c:v>22.758783999997831</c:v>
                </c:pt>
                <c:pt idx="8071">
                  <c:v>22.760173000002396</c:v>
                </c:pt>
                <c:pt idx="8072">
                  <c:v>22.761561999999685</c:v>
                </c:pt>
                <c:pt idx="8073">
                  <c:v>22.762951999997313</c:v>
                </c:pt>
                <c:pt idx="8074">
                  <c:v>22.764341000001878</c:v>
                </c:pt>
                <c:pt idx="8075">
                  <c:v>22.765729999999166</c:v>
                </c:pt>
                <c:pt idx="8076">
                  <c:v>22.76712000000407</c:v>
                </c:pt>
                <c:pt idx="8077">
                  <c:v>22.768509000001359</c:v>
                </c:pt>
                <c:pt idx="8078">
                  <c:v>22.769897999998648</c:v>
                </c:pt>
                <c:pt idx="8079">
                  <c:v>22.771287000003213</c:v>
                </c:pt>
                <c:pt idx="8080">
                  <c:v>22.772676000000502</c:v>
                </c:pt>
                <c:pt idx="8081">
                  <c:v>22.774065999998129</c:v>
                </c:pt>
                <c:pt idx="8082">
                  <c:v>22.775455000002694</c:v>
                </c:pt>
                <c:pt idx="8083">
                  <c:v>22.776843999999983</c:v>
                </c:pt>
                <c:pt idx="8084">
                  <c:v>22.77823399999761</c:v>
                </c:pt>
                <c:pt idx="8085">
                  <c:v>22.779623000002175</c:v>
                </c:pt>
                <c:pt idx="8086">
                  <c:v>22.781011999999464</c:v>
                </c:pt>
                <c:pt idx="8087">
                  <c:v>22.782401000004029</c:v>
                </c:pt>
                <c:pt idx="8088">
                  <c:v>22.783791000001656</c:v>
                </c:pt>
                <c:pt idx="8089">
                  <c:v>22.785179999998945</c:v>
                </c:pt>
                <c:pt idx="8090">
                  <c:v>22.78656900000351</c:v>
                </c:pt>
                <c:pt idx="8091">
                  <c:v>22.787959000001138</c:v>
                </c:pt>
                <c:pt idx="8092">
                  <c:v>22.789347999998427</c:v>
                </c:pt>
                <c:pt idx="8093">
                  <c:v>22.790737000002991</c:v>
                </c:pt>
                <c:pt idx="8094">
                  <c:v>22.79212600000028</c:v>
                </c:pt>
                <c:pt idx="8095">
                  <c:v>22.793515999997908</c:v>
                </c:pt>
                <c:pt idx="8096">
                  <c:v>22.794905000002473</c:v>
                </c:pt>
                <c:pt idx="8097">
                  <c:v>22.796293999999762</c:v>
                </c:pt>
                <c:pt idx="8098">
                  <c:v>22.797683999997389</c:v>
                </c:pt>
                <c:pt idx="8099">
                  <c:v>22.799073000001954</c:v>
                </c:pt>
                <c:pt idx="8100">
                  <c:v>22.800461999999243</c:v>
                </c:pt>
                <c:pt idx="8101">
                  <c:v>22.801852000004146</c:v>
                </c:pt>
                <c:pt idx="8102">
                  <c:v>22.803241000001435</c:v>
                </c:pt>
                <c:pt idx="8103">
                  <c:v>22.804629999998724</c:v>
                </c:pt>
                <c:pt idx="8104">
                  <c:v>22.806019000003289</c:v>
                </c:pt>
                <c:pt idx="8105">
                  <c:v>22.807409000000916</c:v>
                </c:pt>
                <c:pt idx="8106">
                  <c:v>22.808797999998205</c:v>
                </c:pt>
                <c:pt idx="8107">
                  <c:v>22.81018700000277</c:v>
                </c:pt>
                <c:pt idx="8108">
                  <c:v>22.811577000000398</c:v>
                </c:pt>
                <c:pt idx="8109">
                  <c:v>22.812965999997687</c:v>
                </c:pt>
                <c:pt idx="8110">
                  <c:v>22.814355000002251</c:v>
                </c:pt>
                <c:pt idx="8111">
                  <c:v>22.81574399999954</c:v>
                </c:pt>
                <c:pt idx="8112">
                  <c:v>22.817133999997168</c:v>
                </c:pt>
                <c:pt idx="8113">
                  <c:v>22.818523000001733</c:v>
                </c:pt>
                <c:pt idx="8114">
                  <c:v>22.819911999999022</c:v>
                </c:pt>
                <c:pt idx="8115">
                  <c:v>22.821302000003925</c:v>
                </c:pt>
                <c:pt idx="8116">
                  <c:v>22.822691000001214</c:v>
                </c:pt>
                <c:pt idx="8117">
                  <c:v>22.824079999998503</c:v>
                </c:pt>
                <c:pt idx="8118">
                  <c:v>22.825469000003068</c:v>
                </c:pt>
                <c:pt idx="8119">
                  <c:v>22.826859000000695</c:v>
                </c:pt>
                <c:pt idx="8120">
                  <c:v>22.828247999997984</c:v>
                </c:pt>
                <c:pt idx="8121">
                  <c:v>22.829637000002549</c:v>
                </c:pt>
                <c:pt idx="8122">
                  <c:v>22.831027000000176</c:v>
                </c:pt>
                <c:pt idx="8123">
                  <c:v>22.832415999997465</c:v>
                </c:pt>
                <c:pt idx="8124">
                  <c:v>22.83380500000203</c:v>
                </c:pt>
                <c:pt idx="8125">
                  <c:v>22.835194999999658</c:v>
                </c:pt>
                <c:pt idx="8126">
                  <c:v>22.836584000004223</c:v>
                </c:pt>
                <c:pt idx="8127">
                  <c:v>22.837973000001512</c:v>
                </c:pt>
                <c:pt idx="8128">
                  <c:v>22.8393619999988</c:v>
                </c:pt>
                <c:pt idx="8129">
                  <c:v>22.840752000003704</c:v>
                </c:pt>
                <c:pt idx="8130">
                  <c:v>22.842141000000993</c:v>
                </c:pt>
                <c:pt idx="8131">
                  <c:v>22.843529999998282</c:v>
                </c:pt>
                <c:pt idx="8132">
                  <c:v>22.844920000003185</c:v>
                </c:pt>
                <c:pt idx="8133">
                  <c:v>22.846309000000474</c:v>
                </c:pt>
                <c:pt idx="8134">
                  <c:v>22.847697999997763</c:v>
                </c:pt>
                <c:pt idx="8135">
                  <c:v>22.849087000002328</c:v>
                </c:pt>
                <c:pt idx="8136">
                  <c:v>22.850476999999955</c:v>
                </c:pt>
                <c:pt idx="8137">
                  <c:v>22.851865999997244</c:v>
                </c:pt>
                <c:pt idx="8138">
                  <c:v>22.853255000001809</c:v>
                </c:pt>
                <c:pt idx="8139">
                  <c:v>22.854643999999098</c:v>
                </c:pt>
                <c:pt idx="8140">
                  <c:v>22.856034000004001</c:v>
                </c:pt>
                <c:pt idx="8141">
                  <c:v>22.85742300000129</c:v>
                </c:pt>
                <c:pt idx="8142">
                  <c:v>22.858811999998579</c:v>
                </c:pt>
                <c:pt idx="8143">
                  <c:v>22.860202000003483</c:v>
                </c:pt>
                <c:pt idx="8144">
                  <c:v>22.861591000000772</c:v>
                </c:pt>
                <c:pt idx="8145">
                  <c:v>22.862979999998061</c:v>
                </c:pt>
                <c:pt idx="8146">
                  <c:v>22.864369000002625</c:v>
                </c:pt>
                <c:pt idx="8147">
                  <c:v>22.865759000000253</c:v>
                </c:pt>
                <c:pt idx="8148">
                  <c:v>22.867147999997542</c:v>
                </c:pt>
                <c:pt idx="8149">
                  <c:v>22.868537000002107</c:v>
                </c:pt>
                <c:pt idx="8150">
                  <c:v>22.869926999999734</c:v>
                </c:pt>
                <c:pt idx="8151">
                  <c:v>22.871316000004299</c:v>
                </c:pt>
                <c:pt idx="8152">
                  <c:v>22.872705000001588</c:v>
                </c:pt>
                <c:pt idx="8153">
                  <c:v>22.874093999998877</c:v>
                </c:pt>
                <c:pt idx="8154">
                  <c:v>22.87548400000378</c:v>
                </c:pt>
                <c:pt idx="8155">
                  <c:v>22.876873000001069</c:v>
                </c:pt>
                <c:pt idx="8156">
                  <c:v>22.878261999998358</c:v>
                </c:pt>
                <c:pt idx="8157">
                  <c:v>22.879652000003261</c:v>
                </c:pt>
                <c:pt idx="8158">
                  <c:v>22.88104100000055</c:v>
                </c:pt>
                <c:pt idx="8159">
                  <c:v>22.882429999997839</c:v>
                </c:pt>
                <c:pt idx="8160">
                  <c:v>22.883819000002404</c:v>
                </c:pt>
                <c:pt idx="8161">
                  <c:v>22.885209000000032</c:v>
                </c:pt>
                <c:pt idx="8162">
                  <c:v>22.886597999997321</c:v>
                </c:pt>
                <c:pt idx="8163">
                  <c:v>22.887987000001885</c:v>
                </c:pt>
                <c:pt idx="8164">
                  <c:v>22.889376999999513</c:v>
                </c:pt>
                <c:pt idx="8165">
                  <c:v>22.890766000004078</c:v>
                </c:pt>
                <c:pt idx="8166">
                  <c:v>22.892155000001367</c:v>
                </c:pt>
                <c:pt idx="8167">
                  <c:v>22.893543999998656</c:v>
                </c:pt>
                <c:pt idx="8168">
                  <c:v>22.894933000003221</c:v>
                </c:pt>
                <c:pt idx="8169">
                  <c:v>22.896323000000848</c:v>
                </c:pt>
                <c:pt idx="8170">
                  <c:v>22.897711999998137</c:v>
                </c:pt>
                <c:pt idx="8171">
                  <c:v>22.899101000002702</c:v>
                </c:pt>
                <c:pt idx="8172">
                  <c:v>22.900491000000329</c:v>
                </c:pt>
                <c:pt idx="8173">
                  <c:v>22.901879999997618</c:v>
                </c:pt>
                <c:pt idx="8174">
                  <c:v>22.903269000002183</c:v>
                </c:pt>
                <c:pt idx="8175">
                  <c:v>22.904657999999472</c:v>
                </c:pt>
                <c:pt idx="8176">
                  <c:v>22.906047999997099</c:v>
                </c:pt>
                <c:pt idx="8177">
                  <c:v>22.907437000001664</c:v>
                </c:pt>
                <c:pt idx="8178">
                  <c:v>22.908825999998953</c:v>
                </c:pt>
                <c:pt idx="8179">
                  <c:v>22.910216000003857</c:v>
                </c:pt>
                <c:pt idx="8180">
                  <c:v>22.911605000001146</c:v>
                </c:pt>
                <c:pt idx="8181">
                  <c:v>22.912993999998434</c:v>
                </c:pt>
                <c:pt idx="8182">
                  <c:v>22.914383000002999</c:v>
                </c:pt>
                <c:pt idx="8183">
                  <c:v>22.915773000000627</c:v>
                </c:pt>
                <c:pt idx="8184">
                  <c:v>22.917161999997916</c:v>
                </c:pt>
                <c:pt idx="8185">
                  <c:v>22.918551000002481</c:v>
                </c:pt>
                <c:pt idx="8186">
                  <c:v>22.919941000000108</c:v>
                </c:pt>
                <c:pt idx="8187">
                  <c:v>22.921329999997397</c:v>
                </c:pt>
                <c:pt idx="8188">
                  <c:v>22.922719000001962</c:v>
                </c:pt>
                <c:pt idx="8189">
                  <c:v>22.924108999999589</c:v>
                </c:pt>
                <c:pt idx="8190">
                  <c:v>22.925498000004154</c:v>
                </c:pt>
                <c:pt idx="8191">
                  <c:v>22.926887000001443</c:v>
                </c:pt>
                <c:pt idx="8192">
                  <c:v>22.928275999998732</c:v>
                </c:pt>
                <c:pt idx="8193">
                  <c:v>22.929666000003635</c:v>
                </c:pt>
                <c:pt idx="8194">
                  <c:v>22.931055000000924</c:v>
                </c:pt>
                <c:pt idx="8195">
                  <c:v>22.932443999998213</c:v>
                </c:pt>
                <c:pt idx="8196">
                  <c:v>22.933834000003117</c:v>
                </c:pt>
                <c:pt idx="8197">
                  <c:v>22.935223000000406</c:v>
                </c:pt>
                <c:pt idx="8198">
                  <c:v>22.936611999997695</c:v>
                </c:pt>
                <c:pt idx="8199">
                  <c:v>22.938002000002598</c:v>
                </c:pt>
                <c:pt idx="8200">
                  <c:v>22.939390999999887</c:v>
                </c:pt>
                <c:pt idx="8201">
                  <c:v>22.940779999997176</c:v>
                </c:pt>
                <c:pt idx="8202">
                  <c:v>22.942169000001741</c:v>
                </c:pt>
                <c:pt idx="8203">
                  <c:v>22.943558999999368</c:v>
                </c:pt>
                <c:pt idx="8204">
                  <c:v>22.944948000003933</c:v>
                </c:pt>
                <c:pt idx="8205">
                  <c:v>22.946337000001222</c:v>
                </c:pt>
                <c:pt idx="8206">
                  <c:v>22.947725999998511</c:v>
                </c:pt>
                <c:pt idx="8207">
                  <c:v>22.949116000003414</c:v>
                </c:pt>
                <c:pt idx="8208">
                  <c:v>22.950505000000703</c:v>
                </c:pt>
                <c:pt idx="8209">
                  <c:v>22.951893999997992</c:v>
                </c:pt>
                <c:pt idx="8210">
                  <c:v>32.844272000002093</c:v>
                </c:pt>
                <c:pt idx="8211">
                  <c:v>32.845688000001246</c:v>
                </c:pt>
                <c:pt idx="8212">
                  <c:v>32.847078999999212</c:v>
                </c:pt>
                <c:pt idx="8213">
                  <c:v>32.848469999997178</c:v>
                </c:pt>
                <c:pt idx="8214">
                  <c:v>32.84986100000242</c:v>
                </c:pt>
                <c:pt idx="8215">
                  <c:v>32.851251000000047</c:v>
                </c:pt>
                <c:pt idx="8216">
                  <c:v>32.852640999997675</c:v>
                </c:pt>
                <c:pt idx="8217">
                  <c:v>32.85403000000224</c:v>
                </c:pt>
                <c:pt idx="8218">
                  <c:v>32.855419999999867</c:v>
                </c:pt>
                <c:pt idx="8219">
                  <c:v>32.856808999997156</c:v>
                </c:pt>
                <c:pt idx="8220">
                  <c:v>32.858198000001721</c:v>
                </c:pt>
                <c:pt idx="8221">
                  <c:v>32.859587999999349</c:v>
                </c:pt>
                <c:pt idx="8222">
                  <c:v>32.860977000003913</c:v>
                </c:pt>
                <c:pt idx="8223">
                  <c:v>32.862366000001202</c:v>
                </c:pt>
                <c:pt idx="8224">
                  <c:v>32.863754999998491</c:v>
                </c:pt>
                <c:pt idx="8225">
                  <c:v>32.865145000003395</c:v>
                </c:pt>
                <c:pt idx="8226">
                  <c:v>32.866534000000684</c:v>
                </c:pt>
                <c:pt idx="8227">
                  <c:v>32.867922999997973</c:v>
                </c:pt>
                <c:pt idx="8228">
                  <c:v>32.869313000002876</c:v>
                </c:pt>
                <c:pt idx="8229">
                  <c:v>32.870702000000165</c:v>
                </c:pt>
                <c:pt idx="8230">
                  <c:v>32.872090999997454</c:v>
                </c:pt>
                <c:pt idx="8231">
                  <c:v>32.873480000002019</c:v>
                </c:pt>
                <c:pt idx="8232">
                  <c:v>32.874868999999308</c:v>
                </c:pt>
                <c:pt idx="8233">
                  <c:v>32.876259000004211</c:v>
                </c:pt>
                <c:pt idx="8234">
                  <c:v>32.8776480000015</c:v>
                </c:pt>
                <c:pt idx="8235">
                  <c:v>32.879036999998789</c:v>
                </c:pt>
                <c:pt idx="8236">
                  <c:v>32.880426000003354</c:v>
                </c:pt>
                <c:pt idx="8237">
                  <c:v>32.881816000000981</c:v>
                </c:pt>
                <c:pt idx="8238">
                  <c:v>32.88320499999827</c:v>
                </c:pt>
                <c:pt idx="8239">
                  <c:v>32.884594000002835</c:v>
                </c:pt>
                <c:pt idx="8240">
                  <c:v>32.885983000000124</c:v>
                </c:pt>
                <c:pt idx="8241">
                  <c:v>32.887372999997751</c:v>
                </c:pt>
                <c:pt idx="8242">
                  <c:v>32.888762000002316</c:v>
                </c:pt>
                <c:pt idx="8243">
                  <c:v>32.890150999999605</c:v>
                </c:pt>
                <c:pt idx="8244">
                  <c:v>32.89154000000417</c:v>
                </c:pt>
                <c:pt idx="8245">
                  <c:v>32.892930000001797</c:v>
                </c:pt>
                <c:pt idx="8246">
                  <c:v>32.894318999999086</c:v>
                </c:pt>
                <c:pt idx="8247">
                  <c:v>32.895708000003651</c:v>
                </c:pt>
                <c:pt idx="8248">
                  <c:v>32.89709700000094</c:v>
                </c:pt>
                <c:pt idx="8249">
                  <c:v>32.898486999998568</c:v>
                </c:pt>
                <c:pt idx="8250">
                  <c:v>32.899876000003133</c:v>
                </c:pt>
                <c:pt idx="8251">
                  <c:v>32.901265000000421</c:v>
                </c:pt>
                <c:pt idx="8252">
                  <c:v>32.902654999998049</c:v>
                </c:pt>
                <c:pt idx="8253">
                  <c:v>32.904044000002614</c:v>
                </c:pt>
                <c:pt idx="8254">
                  <c:v>32.905432999999903</c:v>
                </c:pt>
                <c:pt idx="8255">
                  <c:v>32.906821999997192</c:v>
                </c:pt>
                <c:pt idx="8256">
                  <c:v>32.908211000001756</c:v>
                </c:pt>
                <c:pt idx="8257">
                  <c:v>32.909600999999384</c:v>
                </c:pt>
                <c:pt idx="8258">
                  <c:v>32.910990000003949</c:v>
                </c:pt>
                <c:pt idx="8259">
                  <c:v>32.912379000001238</c:v>
                </c:pt>
                <c:pt idx="8260">
                  <c:v>32.913768999998865</c:v>
                </c:pt>
                <c:pt idx="8261">
                  <c:v>32.91515800000343</c:v>
                </c:pt>
                <c:pt idx="8262">
                  <c:v>32.916547000000719</c:v>
                </c:pt>
                <c:pt idx="8263">
                  <c:v>32.917935999998008</c:v>
                </c:pt>
                <c:pt idx="8264">
                  <c:v>32.919326000002911</c:v>
                </c:pt>
                <c:pt idx="8265">
                  <c:v>32.9207150000002</c:v>
                </c:pt>
                <c:pt idx="8266">
                  <c:v>32.922103999997489</c:v>
                </c:pt>
                <c:pt idx="8267">
                  <c:v>32.923493000002054</c:v>
                </c:pt>
                <c:pt idx="8268">
                  <c:v>32.924882999999681</c:v>
                </c:pt>
                <c:pt idx="8269">
                  <c:v>32.926272000004246</c:v>
                </c:pt>
                <c:pt idx="8270">
                  <c:v>32.927661000001535</c:v>
                </c:pt>
                <c:pt idx="8271">
                  <c:v>32.929050999999163</c:v>
                </c:pt>
                <c:pt idx="8272">
                  <c:v>32.930440000003728</c:v>
                </c:pt>
                <c:pt idx="8273">
                  <c:v>32.931829000001017</c:v>
                </c:pt>
                <c:pt idx="8274">
                  <c:v>32.933217999998305</c:v>
                </c:pt>
                <c:pt idx="8275">
                  <c:v>32.934608000003209</c:v>
                </c:pt>
                <c:pt idx="8276">
                  <c:v>32.935997000000498</c:v>
                </c:pt>
                <c:pt idx="8277">
                  <c:v>32.937385999997787</c:v>
                </c:pt>
                <c:pt idx="8278">
                  <c:v>32.938775000002352</c:v>
                </c:pt>
                <c:pt idx="8279">
                  <c:v>32.940164999999979</c:v>
                </c:pt>
                <c:pt idx="8280">
                  <c:v>32.941553999997268</c:v>
                </c:pt>
                <c:pt idx="8281">
                  <c:v>32.942943000001833</c:v>
                </c:pt>
                <c:pt idx="8282">
                  <c:v>32.944331999999122</c:v>
                </c:pt>
                <c:pt idx="8283">
                  <c:v>32.945722000004025</c:v>
                </c:pt>
                <c:pt idx="8284">
                  <c:v>32.947111000001314</c:v>
                </c:pt>
                <c:pt idx="8285">
                  <c:v>32.948499999998603</c:v>
                </c:pt>
                <c:pt idx="8286">
                  <c:v>32.949890000003506</c:v>
                </c:pt>
                <c:pt idx="8287">
                  <c:v>32.951279000000795</c:v>
                </c:pt>
                <c:pt idx="8288">
                  <c:v>32.952667999998084</c:v>
                </c:pt>
                <c:pt idx="8289">
                  <c:v>32.954057000002649</c:v>
                </c:pt>
                <c:pt idx="8290">
                  <c:v>32.955447000000277</c:v>
                </c:pt>
                <c:pt idx="8291">
                  <c:v>32.956835999997566</c:v>
                </c:pt>
                <c:pt idx="8292">
                  <c:v>32.95822500000213</c:v>
                </c:pt>
                <c:pt idx="8293">
                  <c:v>32.959614999999758</c:v>
                </c:pt>
                <c:pt idx="8294">
                  <c:v>32.961004000004323</c:v>
                </c:pt>
                <c:pt idx="8295">
                  <c:v>32.962393000001612</c:v>
                </c:pt>
                <c:pt idx="8296">
                  <c:v>32.963782999999239</c:v>
                </c:pt>
                <c:pt idx="8297">
                  <c:v>32.965172000003804</c:v>
                </c:pt>
                <c:pt idx="8298">
                  <c:v>32.966561000001093</c:v>
                </c:pt>
                <c:pt idx="8299">
                  <c:v>32.967949999998382</c:v>
                </c:pt>
                <c:pt idx="8300">
                  <c:v>32.969339000002947</c:v>
                </c:pt>
                <c:pt idx="8301">
                  <c:v>32.970729000000574</c:v>
                </c:pt>
                <c:pt idx="8302">
                  <c:v>32.972117999997863</c:v>
                </c:pt>
                <c:pt idx="8303">
                  <c:v>32.973507000002428</c:v>
                </c:pt>
                <c:pt idx="8304">
                  <c:v>32.974895999999717</c:v>
                </c:pt>
                <c:pt idx="8305">
                  <c:v>32.976285999997344</c:v>
                </c:pt>
                <c:pt idx="8306">
                  <c:v>32.977675000001909</c:v>
                </c:pt>
                <c:pt idx="8307">
                  <c:v>32.979063999999198</c:v>
                </c:pt>
                <c:pt idx="8308">
                  <c:v>32.980454000004102</c:v>
                </c:pt>
                <c:pt idx="8309">
                  <c:v>32.98184300000139</c:v>
                </c:pt>
                <c:pt idx="8310">
                  <c:v>32.983231999998679</c:v>
                </c:pt>
                <c:pt idx="8311">
                  <c:v>32.984621000003244</c:v>
                </c:pt>
                <c:pt idx="8312">
                  <c:v>32.986011000000872</c:v>
                </c:pt>
                <c:pt idx="8313">
                  <c:v>32.987399999998161</c:v>
                </c:pt>
                <c:pt idx="8314">
                  <c:v>32.988789000002726</c:v>
                </c:pt>
                <c:pt idx="8315">
                  <c:v>32.990179000000353</c:v>
                </c:pt>
                <c:pt idx="8316">
                  <c:v>32.991567999997642</c:v>
                </c:pt>
                <c:pt idx="8317">
                  <c:v>32.992957000002207</c:v>
                </c:pt>
                <c:pt idx="8318">
                  <c:v>32.994345999999496</c:v>
                </c:pt>
                <c:pt idx="8319">
                  <c:v>32.995735000004061</c:v>
                </c:pt>
                <c:pt idx="8320">
                  <c:v>32.997125000001688</c:v>
                </c:pt>
                <c:pt idx="8321">
                  <c:v>32.998513999998977</c:v>
                </c:pt>
                <c:pt idx="8322">
                  <c:v>32.999903000003542</c:v>
                </c:pt>
                <c:pt idx="8323">
                  <c:v>33.001293000001169</c:v>
                </c:pt>
                <c:pt idx="8324">
                  <c:v>33.002681999998458</c:v>
                </c:pt>
                <c:pt idx="8325">
                  <c:v>33.004072000003362</c:v>
                </c:pt>
                <c:pt idx="8326">
                  <c:v>33.005461000000651</c:v>
                </c:pt>
                <c:pt idx="8327">
                  <c:v>33.006851999998617</c:v>
                </c:pt>
                <c:pt idx="8328">
                  <c:v>33.008241000003181</c:v>
                </c:pt>
                <c:pt idx="8329">
                  <c:v>33.009631000000809</c:v>
                </c:pt>
                <c:pt idx="8330">
                  <c:v>33.011019999998098</c:v>
                </c:pt>
                <c:pt idx="8331">
                  <c:v>33.012409000002663</c:v>
                </c:pt>
                <c:pt idx="8332">
                  <c:v>33.01379900000029</c:v>
                </c:pt>
                <c:pt idx="8333">
                  <c:v>33.015187999997579</c:v>
                </c:pt>
                <c:pt idx="8334">
                  <c:v>33.016577000002144</c:v>
                </c:pt>
                <c:pt idx="8335">
                  <c:v>33.017966999999771</c:v>
                </c:pt>
                <c:pt idx="8336">
                  <c:v>33.019356000004336</c:v>
                </c:pt>
                <c:pt idx="8337">
                  <c:v>33.020746000001964</c:v>
                </c:pt>
                <c:pt idx="8338">
                  <c:v>33.022134999999253</c:v>
                </c:pt>
                <c:pt idx="8339">
                  <c:v>33.023524000003817</c:v>
                </c:pt>
                <c:pt idx="8340">
                  <c:v>33.024914000001445</c:v>
                </c:pt>
                <c:pt idx="8341">
                  <c:v>33.026302999998734</c:v>
                </c:pt>
                <c:pt idx="8342">
                  <c:v>33.027693000003637</c:v>
                </c:pt>
                <c:pt idx="8343">
                  <c:v>33.029082000000926</c:v>
                </c:pt>
                <c:pt idx="8344">
                  <c:v>33.030471999998554</c:v>
                </c:pt>
                <c:pt idx="8345">
                  <c:v>33.031861000003119</c:v>
                </c:pt>
                <c:pt idx="8346">
                  <c:v>33.033251000000746</c:v>
                </c:pt>
                <c:pt idx="8347">
                  <c:v>33.034640999998373</c:v>
                </c:pt>
                <c:pt idx="8348">
                  <c:v>33.036030000002938</c:v>
                </c:pt>
                <c:pt idx="8349">
                  <c:v>33.037419000000227</c:v>
                </c:pt>
                <c:pt idx="8350">
                  <c:v>33.038808999997855</c:v>
                </c:pt>
                <c:pt idx="8351">
                  <c:v>33.04019800000242</c:v>
                </c:pt>
                <c:pt idx="8352">
                  <c:v>33.041588000000047</c:v>
                </c:pt>
                <c:pt idx="8353">
                  <c:v>33.042976999997336</c:v>
                </c:pt>
                <c:pt idx="8354">
                  <c:v>33.044366000001901</c:v>
                </c:pt>
                <c:pt idx="8355">
                  <c:v>33.045755999999528</c:v>
                </c:pt>
                <c:pt idx="8356">
                  <c:v>33.047145000004093</c:v>
                </c:pt>
                <c:pt idx="8357">
                  <c:v>33.048535000001721</c:v>
                </c:pt>
                <c:pt idx="8358">
                  <c:v>33.049924999999348</c:v>
                </c:pt>
                <c:pt idx="8359">
                  <c:v>33.051315000004251</c:v>
                </c:pt>
                <c:pt idx="8360">
                  <c:v>33.052705000001879</c:v>
                </c:pt>
                <c:pt idx="8361">
                  <c:v>33.054094999999506</c:v>
                </c:pt>
                <c:pt idx="8362">
                  <c:v>33.055484000004071</c:v>
                </c:pt>
                <c:pt idx="8363">
                  <c:v>33.056874000001699</c:v>
                </c:pt>
                <c:pt idx="8364">
                  <c:v>33.058262999998988</c:v>
                </c:pt>
                <c:pt idx="8365">
                  <c:v>33.059653000003891</c:v>
                </c:pt>
                <c:pt idx="8366">
                  <c:v>33.06104200000118</c:v>
                </c:pt>
                <c:pt idx="8367">
                  <c:v>33.062431999998807</c:v>
                </c:pt>
                <c:pt idx="8368">
                  <c:v>33.063821000003372</c:v>
                </c:pt>
                <c:pt idx="8369">
                  <c:v>33.065210000000661</c:v>
                </c:pt>
                <c:pt idx="8370">
                  <c:v>33.066599999998289</c:v>
                </c:pt>
                <c:pt idx="8371">
                  <c:v>33.067989000002854</c:v>
                </c:pt>
                <c:pt idx="8372">
                  <c:v>33.069379000000481</c:v>
                </c:pt>
                <c:pt idx="8373">
                  <c:v>33.070768999998108</c:v>
                </c:pt>
                <c:pt idx="8374">
                  <c:v>33.072158000002673</c:v>
                </c:pt>
                <c:pt idx="8375">
                  <c:v>33.073548000000301</c:v>
                </c:pt>
                <c:pt idx="8376">
                  <c:v>33.07493699999759</c:v>
                </c:pt>
                <c:pt idx="8377">
                  <c:v>33.076327000002493</c:v>
                </c:pt>
                <c:pt idx="8378">
                  <c:v>33.077715999999782</c:v>
                </c:pt>
                <c:pt idx="8379">
                  <c:v>33.07910599999741</c:v>
                </c:pt>
                <c:pt idx="8380">
                  <c:v>33.080495000001974</c:v>
                </c:pt>
                <c:pt idx="8381">
                  <c:v>33.081884999999602</c:v>
                </c:pt>
                <c:pt idx="8382">
                  <c:v>33.083274000004167</c:v>
                </c:pt>
                <c:pt idx="8383">
                  <c:v>33.084663000001456</c:v>
                </c:pt>
                <c:pt idx="8384">
                  <c:v>33.086051999998745</c:v>
                </c:pt>
                <c:pt idx="8385">
                  <c:v>33.087442000003648</c:v>
                </c:pt>
                <c:pt idx="8386">
                  <c:v>33.088832000001275</c:v>
                </c:pt>
                <c:pt idx="8387">
                  <c:v>33.090221999998903</c:v>
                </c:pt>
                <c:pt idx="8388">
                  <c:v>33.091611000003468</c:v>
                </c:pt>
                <c:pt idx="8389">
                  <c:v>33.093000000000757</c:v>
                </c:pt>
                <c:pt idx="8390">
                  <c:v>33.094389999998384</c:v>
                </c:pt>
                <c:pt idx="8391">
                  <c:v>33.095780000003288</c:v>
                </c:pt>
                <c:pt idx="8392">
                  <c:v>33.097169000000576</c:v>
                </c:pt>
                <c:pt idx="8393">
                  <c:v>33.098557999997865</c:v>
                </c:pt>
                <c:pt idx="8394">
                  <c:v>33.099949000003107</c:v>
                </c:pt>
                <c:pt idx="8395">
                  <c:v>33.101339000000735</c:v>
                </c:pt>
                <c:pt idx="8396">
                  <c:v>33.102728999998362</c:v>
                </c:pt>
                <c:pt idx="8397">
                  <c:v>33.104118000002927</c:v>
                </c:pt>
                <c:pt idx="8398">
                  <c:v>33.105508000000555</c:v>
                </c:pt>
                <c:pt idx="8399">
                  <c:v>33.106896999997844</c:v>
                </c:pt>
                <c:pt idx="8400">
                  <c:v>33.108287000002747</c:v>
                </c:pt>
                <c:pt idx="8401">
                  <c:v>33.109676000000036</c:v>
                </c:pt>
                <c:pt idx="8402">
                  <c:v>33.111064999997325</c:v>
                </c:pt>
                <c:pt idx="8403">
                  <c:v>33.112455000002228</c:v>
                </c:pt>
                <c:pt idx="8404">
                  <c:v>33.113843999999517</c:v>
                </c:pt>
                <c:pt idx="8405">
                  <c:v>33.115233999997145</c:v>
                </c:pt>
                <c:pt idx="8406">
                  <c:v>33.116623000001709</c:v>
                </c:pt>
                <c:pt idx="8407">
                  <c:v>33.118012999999337</c:v>
                </c:pt>
                <c:pt idx="8408">
                  <c:v>33.119402000003902</c:v>
                </c:pt>
                <c:pt idx="8409">
                  <c:v>33.120791000001191</c:v>
                </c:pt>
                <c:pt idx="8410">
                  <c:v>33.122180999998818</c:v>
                </c:pt>
                <c:pt idx="8411">
                  <c:v>33.123570000003383</c:v>
                </c:pt>
                <c:pt idx="8412">
                  <c:v>33.12496000000101</c:v>
                </c:pt>
                <c:pt idx="8413">
                  <c:v>33.126348999998299</c:v>
                </c:pt>
                <c:pt idx="8414">
                  <c:v>33.127739000003203</c:v>
                </c:pt>
                <c:pt idx="8415">
                  <c:v>33.129130000001169</c:v>
                </c:pt>
                <c:pt idx="8416">
                  <c:v>33.130518999998458</c:v>
                </c:pt>
                <c:pt idx="8417">
                  <c:v>33.131909000003361</c:v>
                </c:pt>
                <c:pt idx="8418">
                  <c:v>33.13329800000065</c:v>
                </c:pt>
                <c:pt idx="8419">
                  <c:v>33.134686999997939</c:v>
                </c:pt>
                <c:pt idx="8420">
                  <c:v>33.136077000002842</c:v>
                </c:pt>
                <c:pt idx="8421">
                  <c:v>33.137466000000131</c:v>
                </c:pt>
                <c:pt idx="8422">
                  <c:v>33.138856999998097</c:v>
                </c:pt>
                <c:pt idx="8423">
                  <c:v>33.140246000002662</c:v>
                </c:pt>
                <c:pt idx="8424">
                  <c:v>33.141634999999951</c:v>
                </c:pt>
                <c:pt idx="8425">
                  <c:v>33.143025999997917</c:v>
                </c:pt>
                <c:pt idx="8426">
                  <c:v>33.144415000002482</c:v>
                </c:pt>
                <c:pt idx="8427">
                  <c:v>33.145805000000109</c:v>
                </c:pt>
                <c:pt idx="8428">
                  <c:v>33.147194999997737</c:v>
                </c:pt>
                <c:pt idx="8429">
                  <c:v>33.148584000002302</c:v>
                </c:pt>
                <c:pt idx="8430">
                  <c:v>33.149973999999929</c:v>
                </c:pt>
                <c:pt idx="8431">
                  <c:v>33.151362999997218</c:v>
                </c:pt>
                <c:pt idx="8432">
                  <c:v>33.152752000001783</c:v>
                </c:pt>
                <c:pt idx="8433">
                  <c:v>33.15414199999941</c:v>
                </c:pt>
                <c:pt idx="8434">
                  <c:v>33.155532000004314</c:v>
                </c:pt>
                <c:pt idx="8435">
                  <c:v>33.156922000001941</c:v>
                </c:pt>
                <c:pt idx="8436">
                  <c:v>33.15831099999923</c:v>
                </c:pt>
                <c:pt idx="8437">
                  <c:v>33.159701000004134</c:v>
                </c:pt>
                <c:pt idx="8438">
                  <c:v>33.161091000001761</c:v>
                </c:pt>
                <c:pt idx="8439">
                  <c:v>33.16247999999905</c:v>
                </c:pt>
                <c:pt idx="8440">
                  <c:v>33.163870000003953</c:v>
                </c:pt>
                <c:pt idx="8441">
                  <c:v>33.165259000001242</c:v>
                </c:pt>
                <c:pt idx="8442">
                  <c:v>33.16664899999887</c:v>
                </c:pt>
                <c:pt idx="8443">
                  <c:v>33.168038000003435</c:v>
                </c:pt>
                <c:pt idx="8444">
                  <c:v>33.169428000001062</c:v>
                </c:pt>
                <c:pt idx="8445">
                  <c:v>33.170816999998351</c:v>
                </c:pt>
                <c:pt idx="8446">
                  <c:v>33.172207000003255</c:v>
                </c:pt>
                <c:pt idx="8447">
                  <c:v>33.173596000000543</c:v>
                </c:pt>
                <c:pt idx="8448">
                  <c:v>33.174985999998171</c:v>
                </c:pt>
                <c:pt idx="8449">
                  <c:v>33.176376000003074</c:v>
                </c:pt>
                <c:pt idx="8450">
                  <c:v>33.177765000000363</c:v>
                </c:pt>
                <c:pt idx="8451">
                  <c:v>33.179153999997652</c:v>
                </c:pt>
                <c:pt idx="8452">
                  <c:v>33.180543000002217</c:v>
                </c:pt>
                <c:pt idx="8453">
                  <c:v>33.181934000000183</c:v>
                </c:pt>
                <c:pt idx="8454">
                  <c:v>33.18332399999781</c:v>
                </c:pt>
                <c:pt idx="8455">
                  <c:v>33.184713000002375</c:v>
                </c:pt>
                <c:pt idx="8456">
                  <c:v>33.186103000000003</c:v>
                </c:pt>
                <c:pt idx="8457">
                  <c:v>33.187491999997292</c:v>
                </c:pt>
                <c:pt idx="8458">
                  <c:v>33.188883000002534</c:v>
                </c:pt>
                <c:pt idx="8459">
                  <c:v>33.190271999999823</c:v>
                </c:pt>
                <c:pt idx="8460">
                  <c:v>33.19166199999745</c:v>
                </c:pt>
                <c:pt idx="8461">
                  <c:v>33.193051000002015</c:v>
                </c:pt>
                <c:pt idx="8462">
                  <c:v>33.194440999999642</c:v>
                </c:pt>
                <c:pt idx="8463">
                  <c:v>33.195830000004207</c:v>
                </c:pt>
                <c:pt idx="8464">
                  <c:v>33.197220000001835</c:v>
                </c:pt>
                <c:pt idx="8465">
                  <c:v>33.198609999999462</c:v>
                </c:pt>
                <c:pt idx="8466">
                  <c:v>33.199999000004027</c:v>
                </c:pt>
                <c:pt idx="8467">
                  <c:v>33.201389000001654</c:v>
                </c:pt>
                <c:pt idx="8468">
                  <c:v>33.202778999999282</c:v>
                </c:pt>
                <c:pt idx="8469">
                  <c:v>33.204168000003847</c:v>
                </c:pt>
                <c:pt idx="8470">
                  <c:v>33.205558000001474</c:v>
                </c:pt>
                <c:pt idx="8471">
                  <c:v>33.206946999998763</c:v>
                </c:pt>
                <c:pt idx="8472">
                  <c:v>33.208336000003328</c:v>
                </c:pt>
                <c:pt idx="8473">
                  <c:v>33.209726000000956</c:v>
                </c:pt>
                <c:pt idx="8474">
                  <c:v>33.211114999998244</c:v>
                </c:pt>
                <c:pt idx="8475">
                  <c:v>33.212505000003148</c:v>
                </c:pt>
                <c:pt idx="8476">
                  <c:v>33.213894000000437</c:v>
                </c:pt>
                <c:pt idx="8477">
                  <c:v>33.215283999998064</c:v>
                </c:pt>
                <c:pt idx="8478">
                  <c:v>33.216674000002968</c:v>
                </c:pt>
                <c:pt idx="8479">
                  <c:v>33.218063000000257</c:v>
                </c:pt>
                <c:pt idx="8480">
                  <c:v>33.219452999997884</c:v>
                </c:pt>
                <c:pt idx="8481">
                  <c:v>33.220842000002449</c:v>
                </c:pt>
                <c:pt idx="8482">
                  <c:v>33.222232000000076</c:v>
                </c:pt>
                <c:pt idx="8483">
                  <c:v>33.223622999998042</c:v>
                </c:pt>
                <c:pt idx="8484">
                  <c:v>33.225012000002607</c:v>
                </c:pt>
                <c:pt idx="8485">
                  <c:v>33.226400999999896</c:v>
                </c:pt>
                <c:pt idx="8486">
                  <c:v>33.227789999997185</c:v>
                </c:pt>
                <c:pt idx="8487">
                  <c:v>33.229180000002088</c:v>
                </c:pt>
                <c:pt idx="8488">
                  <c:v>33.230568999999377</c:v>
                </c:pt>
                <c:pt idx="8489">
                  <c:v>33.231958000003942</c:v>
                </c:pt>
                <c:pt idx="8490">
                  <c:v>33.23334800000157</c:v>
                </c:pt>
                <c:pt idx="8491">
                  <c:v>33.234737999999197</c:v>
                </c:pt>
                <c:pt idx="8492">
                  <c:v>33.236127000003762</c:v>
                </c:pt>
                <c:pt idx="8493">
                  <c:v>33.23751700000139</c:v>
                </c:pt>
                <c:pt idx="8494">
                  <c:v>33.238906999999017</c:v>
                </c:pt>
                <c:pt idx="8495">
                  <c:v>33.240296000003582</c:v>
                </c:pt>
                <c:pt idx="8496">
                  <c:v>33.241685000000871</c:v>
                </c:pt>
                <c:pt idx="8497">
                  <c:v>33.243074999998498</c:v>
                </c:pt>
                <c:pt idx="8498">
                  <c:v>33.244465000003402</c:v>
                </c:pt>
                <c:pt idx="8499">
                  <c:v>33.245854000000691</c:v>
                </c:pt>
                <c:pt idx="8500">
                  <c:v>33.247243999998318</c:v>
                </c:pt>
                <c:pt idx="8501">
                  <c:v>33.248633000002883</c:v>
                </c:pt>
                <c:pt idx="8502">
                  <c:v>33.250022000000172</c:v>
                </c:pt>
                <c:pt idx="8503">
                  <c:v>33.251411999997799</c:v>
                </c:pt>
                <c:pt idx="8504">
                  <c:v>33.252801000002364</c:v>
                </c:pt>
                <c:pt idx="8505">
                  <c:v>33.254190999999992</c:v>
                </c:pt>
                <c:pt idx="8506">
                  <c:v>33.255579999997281</c:v>
                </c:pt>
                <c:pt idx="8507">
                  <c:v>33.256971000002522</c:v>
                </c:pt>
                <c:pt idx="8508">
                  <c:v>33.258359999999811</c:v>
                </c:pt>
                <c:pt idx="8509">
                  <c:v>33.259750999997777</c:v>
                </c:pt>
                <c:pt idx="8510">
                  <c:v>33.261141000002681</c:v>
                </c:pt>
                <c:pt idx="8511">
                  <c:v>33.262533000000985</c:v>
                </c:pt>
                <c:pt idx="8512">
                  <c:v>33.263922999998613</c:v>
                </c:pt>
                <c:pt idx="8513">
                  <c:v>33.265315000004193</c:v>
                </c:pt>
                <c:pt idx="8514">
                  <c:v>33.266705000001821</c:v>
                </c:pt>
                <c:pt idx="8515">
                  <c:v>33.268097000000125</c:v>
                </c:pt>
                <c:pt idx="8516">
                  <c:v>33.269486999997753</c:v>
                </c:pt>
                <c:pt idx="8517">
                  <c:v>33.270877000002656</c:v>
                </c:pt>
                <c:pt idx="8518">
                  <c:v>33.272265999999945</c:v>
                </c:pt>
                <c:pt idx="8519">
                  <c:v>33.273654999997234</c:v>
                </c:pt>
                <c:pt idx="8520">
                  <c:v>33.275044000001799</c:v>
                </c:pt>
                <c:pt idx="8521">
                  <c:v>33.276433999999426</c:v>
                </c:pt>
                <c:pt idx="8522">
                  <c:v>33.277823000003991</c:v>
                </c:pt>
                <c:pt idx="8523">
                  <c:v>33.27921200000128</c:v>
                </c:pt>
                <c:pt idx="8524">
                  <c:v>33.280600999998569</c:v>
                </c:pt>
                <c:pt idx="8525">
                  <c:v>33.281990000003134</c:v>
                </c:pt>
                <c:pt idx="8526">
                  <c:v>33.283380000000761</c:v>
                </c:pt>
                <c:pt idx="8527">
                  <c:v>33.28476899999805</c:v>
                </c:pt>
                <c:pt idx="8528">
                  <c:v>33.286158000002615</c:v>
                </c:pt>
                <c:pt idx="8529">
                  <c:v>33.287548000000243</c:v>
                </c:pt>
                <c:pt idx="8530">
                  <c:v>33.288936999997532</c:v>
                </c:pt>
                <c:pt idx="8531">
                  <c:v>33.290326000002096</c:v>
                </c:pt>
                <c:pt idx="8532">
                  <c:v>33.291715999999724</c:v>
                </c:pt>
                <c:pt idx="8533">
                  <c:v>33.293105000004289</c:v>
                </c:pt>
                <c:pt idx="8534">
                  <c:v>33.294494000001578</c:v>
                </c:pt>
                <c:pt idx="8535">
                  <c:v>33.295882999998867</c:v>
                </c:pt>
                <c:pt idx="8536">
                  <c:v>33.29727300000377</c:v>
                </c:pt>
                <c:pt idx="8537">
                  <c:v>33.298662000001059</c:v>
                </c:pt>
                <c:pt idx="8538">
                  <c:v>33.300050999998348</c:v>
                </c:pt>
                <c:pt idx="8539">
                  <c:v>33.301441000003251</c:v>
                </c:pt>
                <c:pt idx="8540">
                  <c:v>33.30283000000054</c:v>
                </c:pt>
                <c:pt idx="8541">
                  <c:v>33.304218999997829</c:v>
                </c:pt>
                <c:pt idx="8542">
                  <c:v>33.305609000002733</c:v>
                </c:pt>
                <c:pt idx="8543">
                  <c:v>33.306998000000021</c:v>
                </c:pt>
                <c:pt idx="8544">
                  <c:v>33.30838699999731</c:v>
                </c:pt>
                <c:pt idx="8545">
                  <c:v>33.309777000002214</c:v>
                </c:pt>
                <c:pt idx="8546">
                  <c:v>33.311165999999503</c:v>
                </c:pt>
                <c:pt idx="8547">
                  <c:v>33.312555000004068</c:v>
                </c:pt>
                <c:pt idx="8548">
                  <c:v>33.313944000001356</c:v>
                </c:pt>
                <c:pt idx="8549">
                  <c:v>33.315333999998984</c:v>
                </c:pt>
                <c:pt idx="8550">
                  <c:v>33.316723000003549</c:v>
                </c:pt>
                <c:pt idx="8551">
                  <c:v>33.318113000001176</c:v>
                </c:pt>
                <c:pt idx="8552">
                  <c:v>33.319501999998465</c:v>
                </c:pt>
                <c:pt idx="8553">
                  <c:v>33.32089100000303</c:v>
                </c:pt>
                <c:pt idx="8554">
                  <c:v>33.322280000000319</c:v>
                </c:pt>
                <c:pt idx="8555">
                  <c:v>33.323668999997608</c:v>
                </c:pt>
                <c:pt idx="8556">
                  <c:v>33.325058000002173</c:v>
                </c:pt>
                <c:pt idx="8557">
                  <c:v>33.326446999999462</c:v>
                </c:pt>
                <c:pt idx="8558">
                  <c:v>33.327836999997089</c:v>
                </c:pt>
                <c:pt idx="8559">
                  <c:v>33.329226000001654</c:v>
                </c:pt>
                <c:pt idx="8560">
                  <c:v>33.330614999998943</c:v>
                </c:pt>
                <c:pt idx="8561">
                  <c:v>33.332005000003846</c:v>
                </c:pt>
                <c:pt idx="8562">
                  <c:v>33.333394000001135</c:v>
                </c:pt>
                <c:pt idx="8563">
                  <c:v>33.334782999998424</c:v>
                </c:pt>
                <c:pt idx="8564">
                  <c:v>33.336172000002989</c:v>
                </c:pt>
                <c:pt idx="8565">
                  <c:v>33.337562000000617</c:v>
                </c:pt>
                <c:pt idx="8566">
                  <c:v>33.338950999997905</c:v>
                </c:pt>
                <c:pt idx="8567">
                  <c:v>33.340341000002809</c:v>
                </c:pt>
                <c:pt idx="8568">
                  <c:v>33.341730000000098</c:v>
                </c:pt>
                <c:pt idx="8569">
                  <c:v>33.343118999997387</c:v>
                </c:pt>
                <c:pt idx="8570">
                  <c:v>33.344508000001952</c:v>
                </c:pt>
                <c:pt idx="8571">
                  <c:v>33.345897999999579</c:v>
                </c:pt>
                <c:pt idx="8572">
                  <c:v>33.347287000004144</c:v>
                </c:pt>
                <c:pt idx="8573">
                  <c:v>33.348676000001433</c:v>
                </c:pt>
                <c:pt idx="8574">
                  <c:v>33.35006599999906</c:v>
                </c:pt>
                <c:pt idx="8575">
                  <c:v>33.351455000003625</c:v>
                </c:pt>
                <c:pt idx="8576">
                  <c:v>33.352844000000914</c:v>
                </c:pt>
                <c:pt idx="8577">
                  <c:v>33.354232999998203</c:v>
                </c:pt>
                <c:pt idx="8578">
                  <c:v>33.355623000003106</c:v>
                </c:pt>
                <c:pt idx="8579">
                  <c:v>33.357012000000395</c:v>
                </c:pt>
                <c:pt idx="8580">
                  <c:v>33.358400999997684</c:v>
                </c:pt>
                <c:pt idx="8581">
                  <c:v>33.359791000002588</c:v>
                </c:pt>
                <c:pt idx="8582">
                  <c:v>33.361179999999877</c:v>
                </c:pt>
                <c:pt idx="8583">
                  <c:v>33.362569999997504</c:v>
                </c:pt>
                <c:pt idx="8584">
                  <c:v>33.363959000002069</c:v>
                </c:pt>
                <c:pt idx="8585">
                  <c:v>33.365348999999696</c:v>
                </c:pt>
                <c:pt idx="8586">
                  <c:v>33.366738000004261</c:v>
                </c:pt>
                <c:pt idx="8587">
                  <c:v>33.368128000001889</c:v>
                </c:pt>
                <c:pt idx="8588">
                  <c:v>33.369516999999178</c:v>
                </c:pt>
                <c:pt idx="8589">
                  <c:v>33.370907000004081</c:v>
                </c:pt>
                <c:pt idx="8590">
                  <c:v>33.372297000001709</c:v>
                </c:pt>
                <c:pt idx="8591">
                  <c:v>33.373685999998997</c:v>
                </c:pt>
                <c:pt idx="8592">
                  <c:v>33.375076000003901</c:v>
                </c:pt>
                <c:pt idx="8593">
                  <c:v>33.37646500000119</c:v>
                </c:pt>
                <c:pt idx="8594">
                  <c:v>33.377854999998817</c:v>
                </c:pt>
                <c:pt idx="8595">
                  <c:v>33.379244000003382</c:v>
                </c:pt>
                <c:pt idx="8596">
                  <c:v>33.380633000000671</c:v>
                </c:pt>
                <c:pt idx="8597">
                  <c:v>33.382022999998298</c:v>
                </c:pt>
                <c:pt idx="8598">
                  <c:v>33.383412000002863</c:v>
                </c:pt>
                <c:pt idx="8599">
                  <c:v>33.384801000000152</c:v>
                </c:pt>
                <c:pt idx="8600">
                  <c:v>33.38619099999778</c:v>
                </c:pt>
                <c:pt idx="8601">
                  <c:v>33.387580000002345</c:v>
                </c:pt>
                <c:pt idx="8602">
                  <c:v>33.388968999999634</c:v>
                </c:pt>
                <c:pt idx="8603">
                  <c:v>33.390358999997261</c:v>
                </c:pt>
                <c:pt idx="8604">
                  <c:v>33.391748000001826</c:v>
                </c:pt>
                <c:pt idx="8605">
                  <c:v>33.393136999999115</c:v>
                </c:pt>
                <c:pt idx="8606">
                  <c:v>33.39452600000368</c:v>
                </c:pt>
                <c:pt idx="8607">
                  <c:v>33.395916000001307</c:v>
                </c:pt>
                <c:pt idx="8608">
                  <c:v>33.397304999998596</c:v>
                </c:pt>
                <c:pt idx="8609">
                  <c:v>33.398694000003161</c:v>
                </c:pt>
                <c:pt idx="8610">
                  <c:v>33.400084000000788</c:v>
                </c:pt>
                <c:pt idx="8611">
                  <c:v>33.401472999998077</c:v>
                </c:pt>
                <c:pt idx="8612">
                  <c:v>33.402862000002642</c:v>
                </c:pt>
                <c:pt idx="8613">
                  <c:v>33.404250999999931</c:v>
                </c:pt>
                <c:pt idx="8614">
                  <c:v>33.405640999997559</c:v>
                </c:pt>
                <c:pt idx="8615">
                  <c:v>33.407030000002123</c:v>
                </c:pt>
                <c:pt idx="8616">
                  <c:v>33.408418999999412</c:v>
                </c:pt>
                <c:pt idx="8617">
                  <c:v>33.409808000003977</c:v>
                </c:pt>
                <c:pt idx="8618">
                  <c:v>33.411198000001605</c:v>
                </c:pt>
                <c:pt idx="8619">
                  <c:v>33.412586999998894</c:v>
                </c:pt>
                <c:pt idx="8620">
                  <c:v>33.413976000003458</c:v>
                </c:pt>
                <c:pt idx="8621">
                  <c:v>33.415366000001086</c:v>
                </c:pt>
                <c:pt idx="8622">
                  <c:v>33.416754999998375</c:v>
                </c:pt>
                <c:pt idx="8623">
                  <c:v>33.41814400000294</c:v>
                </c:pt>
                <c:pt idx="8624">
                  <c:v>33.419533000000229</c:v>
                </c:pt>
                <c:pt idx="8625">
                  <c:v>33.420922999997856</c:v>
                </c:pt>
                <c:pt idx="8626">
                  <c:v>33.422312000002421</c:v>
                </c:pt>
                <c:pt idx="8627">
                  <c:v>33.42370099999971</c:v>
                </c:pt>
                <c:pt idx="8628">
                  <c:v>33.425090999997337</c:v>
                </c:pt>
                <c:pt idx="8629">
                  <c:v>33.426480000001902</c:v>
                </c:pt>
                <c:pt idx="8630">
                  <c:v>33.427868999999191</c:v>
                </c:pt>
                <c:pt idx="8631">
                  <c:v>33.429259000004095</c:v>
                </c:pt>
                <c:pt idx="8632">
                  <c:v>33.430648000001383</c:v>
                </c:pt>
                <c:pt idx="8633">
                  <c:v>33.432036999998672</c:v>
                </c:pt>
                <c:pt idx="8634">
                  <c:v>33.433426000003237</c:v>
                </c:pt>
                <c:pt idx="8635">
                  <c:v>33.434816000000865</c:v>
                </c:pt>
                <c:pt idx="8636">
                  <c:v>33.436204999998154</c:v>
                </c:pt>
                <c:pt idx="8637">
                  <c:v>33.437595000003057</c:v>
                </c:pt>
                <c:pt idx="8638">
                  <c:v>33.438984000000346</c:v>
                </c:pt>
                <c:pt idx="8639">
                  <c:v>33.440372999997635</c:v>
                </c:pt>
                <c:pt idx="8640">
                  <c:v>33.4417620000022</c:v>
                </c:pt>
                <c:pt idx="8641">
                  <c:v>33.443151999999827</c:v>
                </c:pt>
                <c:pt idx="8642">
                  <c:v>33.444540999997116</c:v>
                </c:pt>
                <c:pt idx="8643">
                  <c:v>33.445930000001681</c:v>
                </c:pt>
                <c:pt idx="8644">
                  <c:v>33.447319999999308</c:v>
                </c:pt>
                <c:pt idx="8645">
                  <c:v>33.448709000003873</c:v>
                </c:pt>
                <c:pt idx="8646">
                  <c:v>33.450098000001162</c:v>
                </c:pt>
                <c:pt idx="8647">
                  <c:v>33.451486999998451</c:v>
                </c:pt>
                <c:pt idx="8648">
                  <c:v>33.452877000003355</c:v>
                </c:pt>
                <c:pt idx="8649">
                  <c:v>33.454266000000644</c:v>
                </c:pt>
                <c:pt idx="8650">
                  <c:v>33.455654999997932</c:v>
                </c:pt>
                <c:pt idx="8651">
                  <c:v>33.457045000002836</c:v>
                </c:pt>
                <c:pt idx="8652">
                  <c:v>33.458434000000125</c:v>
                </c:pt>
                <c:pt idx="8653">
                  <c:v>33.459822999997414</c:v>
                </c:pt>
                <c:pt idx="8654">
                  <c:v>33.461212000001979</c:v>
                </c:pt>
                <c:pt idx="8655">
                  <c:v>33.462601999999606</c:v>
                </c:pt>
                <c:pt idx="8656">
                  <c:v>33.463991000004171</c:v>
                </c:pt>
                <c:pt idx="8657">
                  <c:v>33.46538000000146</c:v>
                </c:pt>
                <c:pt idx="8658">
                  <c:v>33.466769999999087</c:v>
                </c:pt>
                <c:pt idx="8659">
                  <c:v>33.468159000003652</c:v>
                </c:pt>
                <c:pt idx="8660">
                  <c:v>33.469548000000941</c:v>
                </c:pt>
                <c:pt idx="8661">
                  <c:v>33.47093699999823</c:v>
                </c:pt>
                <c:pt idx="8662">
                  <c:v>33.472327000003133</c:v>
                </c:pt>
                <c:pt idx="8663">
                  <c:v>33.473716000000422</c:v>
                </c:pt>
                <c:pt idx="8664">
                  <c:v>33.475104999997711</c:v>
                </c:pt>
                <c:pt idx="8665">
                  <c:v>33.476495000002615</c:v>
                </c:pt>
                <c:pt idx="8666">
                  <c:v>33.477883999999904</c:v>
                </c:pt>
                <c:pt idx="8667">
                  <c:v>33.479272999997193</c:v>
                </c:pt>
                <c:pt idx="8668">
                  <c:v>33.480662000001757</c:v>
                </c:pt>
                <c:pt idx="8669">
                  <c:v>33.482051999999385</c:v>
                </c:pt>
                <c:pt idx="8670">
                  <c:v>33.48344100000395</c:v>
                </c:pt>
                <c:pt idx="8671">
                  <c:v>33.484830000001239</c:v>
                </c:pt>
                <c:pt idx="8672">
                  <c:v>33.486219999998866</c:v>
                </c:pt>
                <c:pt idx="8673">
                  <c:v>33.487609000003431</c:v>
                </c:pt>
                <c:pt idx="8674">
                  <c:v>33.48899800000072</c:v>
                </c:pt>
                <c:pt idx="8675">
                  <c:v>33.490386999998009</c:v>
                </c:pt>
                <c:pt idx="8676">
                  <c:v>33.491777000002912</c:v>
                </c:pt>
                <c:pt idx="8677">
                  <c:v>33.493166000000201</c:v>
                </c:pt>
                <c:pt idx="8678">
                  <c:v>33.49455499999749</c:v>
                </c:pt>
                <c:pt idx="8679">
                  <c:v>33.495945000002393</c:v>
                </c:pt>
                <c:pt idx="8680">
                  <c:v>33.497333999999682</c:v>
                </c:pt>
                <c:pt idx="8681">
                  <c:v>33.498723000004247</c:v>
                </c:pt>
                <c:pt idx="8682">
                  <c:v>33.500112000001536</c:v>
                </c:pt>
                <c:pt idx="8683">
                  <c:v>33.501501999999164</c:v>
                </c:pt>
                <c:pt idx="8684">
                  <c:v>33.502891000003729</c:v>
                </c:pt>
                <c:pt idx="8685">
                  <c:v>33.504280000001017</c:v>
                </c:pt>
                <c:pt idx="8686">
                  <c:v>33.505669999998645</c:v>
                </c:pt>
                <c:pt idx="8687">
                  <c:v>33.50705900000321</c:v>
                </c:pt>
                <c:pt idx="8688">
                  <c:v>33.508448000000499</c:v>
                </c:pt>
                <c:pt idx="8689">
                  <c:v>33.509836999997788</c:v>
                </c:pt>
                <c:pt idx="8690">
                  <c:v>33.511227000002691</c:v>
                </c:pt>
                <c:pt idx="8691">
                  <c:v>33.51261599999998</c:v>
                </c:pt>
                <c:pt idx="8692">
                  <c:v>33.514004999997269</c:v>
                </c:pt>
                <c:pt idx="8693">
                  <c:v>33.515395000002172</c:v>
                </c:pt>
                <c:pt idx="8694">
                  <c:v>33.516783999999461</c:v>
                </c:pt>
                <c:pt idx="8695">
                  <c:v>33.518173000004026</c:v>
                </c:pt>
                <c:pt idx="8696">
                  <c:v>33.519562000001315</c:v>
                </c:pt>
                <c:pt idx="8697">
                  <c:v>33.520951999998942</c:v>
                </c:pt>
                <c:pt idx="8698">
                  <c:v>33.522341000003507</c:v>
                </c:pt>
                <c:pt idx="8699">
                  <c:v>33.523730000000796</c:v>
                </c:pt>
                <c:pt idx="8700">
                  <c:v>33.525119999998424</c:v>
                </c:pt>
                <c:pt idx="8701">
                  <c:v>33.526509000002989</c:v>
                </c:pt>
                <c:pt idx="8702">
                  <c:v>33.527898000000278</c:v>
                </c:pt>
                <c:pt idx="8703">
                  <c:v>33.529288999998244</c:v>
                </c:pt>
                <c:pt idx="8704">
                  <c:v>33.530678000002808</c:v>
                </c:pt>
                <c:pt idx="8705">
                  <c:v>33.532068000000436</c:v>
                </c:pt>
                <c:pt idx="8706">
                  <c:v>33.533456999997725</c:v>
                </c:pt>
                <c:pt idx="8707">
                  <c:v>33.534847000002628</c:v>
                </c:pt>
                <c:pt idx="8708">
                  <c:v>33.536235999999917</c:v>
                </c:pt>
                <c:pt idx="8709">
                  <c:v>33.537625999997545</c:v>
                </c:pt>
                <c:pt idx="8710">
                  <c:v>33.539015000002109</c:v>
                </c:pt>
                <c:pt idx="8711">
                  <c:v>33.540404999999737</c:v>
                </c:pt>
                <c:pt idx="8712">
                  <c:v>33.541794000004302</c:v>
                </c:pt>
                <c:pt idx="8713">
                  <c:v>33.543184000001929</c:v>
                </c:pt>
                <c:pt idx="8714">
                  <c:v>33.544572999999218</c:v>
                </c:pt>
                <c:pt idx="8715">
                  <c:v>33.545963000004122</c:v>
                </c:pt>
                <c:pt idx="8716">
                  <c:v>33.547353000001749</c:v>
                </c:pt>
                <c:pt idx="8717">
                  <c:v>33.548741999999038</c:v>
                </c:pt>
                <c:pt idx="8718">
                  <c:v>33.550132000003941</c:v>
                </c:pt>
                <c:pt idx="8719">
                  <c:v>33.55152100000123</c:v>
                </c:pt>
                <c:pt idx="8720">
                  <c:v>33.552909999998519</c:v>
                </c:pt>
                <c:pt idx="8721">
                  <c:v>33.554301000003761</c:v>
                </c:pt>
                <c:pt idx="8722">
                  <c:v>33.55569000000105</c:v>
                </c:pt>
                <c:pt idx="8723">
                  <c:v>33.557078999998339</c:v>
                </c:pt>
                <c:pt idx="8724">
                  <c:v>33.558469000003242</c:v>
                </c:pt>
                <c:pt idx="8725">
                  <c:v>33.559860000001208</c:v>
                </c:pt>
                <c:pt idx="8726">
                  <c:v>33.561249999998836</c:v>
                </c:pt>
                <c:pt idx="8727">
                  <c:v>33.562639000003401</c:v>
                </c:pt>
                <c:pt idx="8728">
                  <c:v>33.56402800000069</c:v>
                </c:pt>
                <c:pt idx="8729">
                  <c:v>33.565417999998317</c:v>
                </c:pt>
                <c:pt idx="8730">
                  <c:v>33.566807000002882</c:v>
                </c:pt>
                <c:pt idx="8731">
                  <c:v>33.568197000000509</c:v>
                </c:pt>
                <c:pt idx="8732">
                  <c:v>33.569585999997798</c:v>
                </c:pt>
                <c:pt idx="8733">
                  <c:v>33.570976000002702</c:v>
                </c:pt>
                <c:pt idx="8734">
                  <c:v>33.572366000000329</c:v>
                </c:pt>
                <c:pt idx="8735">
                  <c:v>33.573754999997618</c:v>
                </c:pt>
                <c:pt idx="8736">
                  <c:v>33.575144000002183</c:v>
                </c:pt>
                <c:pt idx="8737">
                  <c:v>33.57653399999981</c:v>
                </c:pt>
                <c:pt idx="8738">
                  <c:v>33.577922999997099</c:v>
                </c:pt>
                <c:pt idx="8739">
                  <c:v>33.579312000001664</c:v>
                </c:pt>
                <c:pt idx="8740">
                  <c:v>33.580700999998953</c:v>
                </c:pt>
                <c:pt idx="8741">
                  <c:v>33.582091000003857</c:v>
                </c:pt>
                <c:pt idx="8742">
                  <c:v>33.583480000001146</c:v>
                </c:pt>
                <c:pt idx="8743">
                  <c:v>33.584868999998434</c:v>
                </c:pt>
                <c:pt idx="8744">
                  <c:v>33.586259000003338</c:v>
                </c:pt>
                <c:pt idx="8745">
                  <c:v>33.587648000000627</c:v>
                </c:pt>
                <c:pt idx="8746">
                  <c:v>33.589036999997916</c:v>
                </c:pt>
                <c:pt idx="8747">
                  <c:v>33.590427000002819</c:v>
                </c:pt>
                <c:pt idx="8748">
                  <c:v>33.591816000000108</c:v>
                </c:pt>
                <c:pt idx="8749">
                  <c:v>33.593204999997397</c:v>
                </c:pt>
                <c:pt idx="8750">
                  <c:v>33.594594000001962</c:v>
                </c:pt>
                <c:pt idx="8751">
                  <c:v>33.595982999999251</c:v>
                </c:pt>
                <c:pt idx="8752">
                  <c:v>33.597373000004154</c:v>
                </c:pt>
                <c:pt idx="8753">
                  <c:v>33.598762000001443</c:v>
                </c:pt>
                <c:pt idx="8754">
                  <c:v>33.600150999998732</c:v>
                </c:pt>
                <c:pt idx="8755">
                  <c:v>33.601541000003635</c:v>
                </c:pt>
                <c:pt idx="8756">
                  <c:v>33.602930000000924</c:v>
                </c:pt>
                <c:pt idx="8757">
                  <c:v>33.604318999998213</c:v>
                </c:pt>
                <c:pt idx="8758">
                  <c:v>33.60570700000244</c:v>
                </c:pt>
                <c:pt idx="8759">
                  <c:v>33.60709499999939</c:v>
                </c:pt>
                <c:pt idx="8760">
                  <c:v>33.608483000003616</c:v>
                </c:pt>
                <c:pt idx="8761">
                  <c:v>33.609872000000905</c:v>
                </c:pt>
                <c:pt idx="8762">
                  <c:v>33.611260999998194</c:v>
                </c:pt>
                <c:pt idx="8763">
                  <c:v>33.612650000002759</c:v>
                </c:pt>
                <c:pt idx="8764">
                  <c:v>33.614039000000048</c:v>
                </c:pt>
                <c:pt idx="8765">
                  <c:v>33.615427999997337</c:v>
                </c:pt>
                <c:pt idx="8766">
                  <c:v>33.61681800000224</c:v>
                </c:pt>
                <c:pt idx="8767">
                  <c:v>33.618206999999529</c:v>
                </c:pt>
                <c:pt idx="8768">
                  <c:v>33.619596000004094</c:v>
                </c:pt>
                <c:pt idx="8769">
                  <c:v>33.620985000001383</c:v>
                </c:pt>
                <c:pt idx="8770">
                  <c:v>33.62237499999901</c:v>
                </c:pt>
                <c:pt idx="8771">
                  <c:v>33.623764000003575</c:v>
                </c:pt>
                <c:pt idx="8772">
                  <c:v>33.625153000000864</c:v>
                </c:pt>
                <c:pt idx="8773">
                  <c:v>33.626541999998153</c:v>
                </c:pt>
                <c:pt idx="8774">
                  <c:v>33.627932000003057</c:v>
                </c:pt>
                <c:pt idx="8775">
                  <c:v>33.629321000000346</c:v>
                </c:pt>
                <c:pt idx="8776">
                  <c:v>33.630709999997634</c:v>
                </c:pt>
                <c:pt idx="8777">
                  <c:v>33.632100000002538</c:v>
                </c:pt>
                <c:pt idx="8778">
                  <c:v>33.633488999999827</c:v>
                </c:pt>
                <c:pt idx="8779">
                  <c:v>33.634877999997116</c:v>
                </c:pt>
                <c:pt idx="8780">
                  <c:v>33.636268000002019</c:v>
                </c:pt>
                <c:pt idx="8781">
                  <c:v>33.637656999999308</c:v>
                </c:pt>
                <c:pt idx="8782">
                  <c:v>33.639046000003873</c:v>
                </c:pt>
                <c:pt idx="8783">
                  <c:v>33.6404360000015</c:v>
                </c:pt>
                <c:pt idx="8784">
                  <c:v>33.641824999998789</c:v>
                </c:pt>
                <c:pt idx="8785">
                  <c:v>33.643214000003354</c:v>
                </c:pt>
                <c:pt idx="8786">
                  <c:v>33.644603000000643</c:v>
                </c:pt>
                <c:pt idx="8787">
                  <c:v>33.645992999998271</c:v>
                </c:pt>
                <c:pt idx="8788">
                  <c:v>33.647382000002835</c:v>
                </c:pt>
                <c:pt idx="8789">
                  <c:v>33.648771000000124</c:v>
                </c:pt>
                <c:pt idx="8790">
                  <c:v>33.650159999997413</c:v>
                </c:pt>
                <c:pt idx="8791">
                  <c:v>33.651550000002317</c:v>
                </c:pt>
                <c:pt idx="8792">
                  <c:v>33.652938999999606</c:v>
                </c:pt>
                <c:pt idx="8793">
                  <c:v>33.65432800000417</c:v>
                </c:pt>
                <c:pt idx="8794">
                  <c:v>33.655718000001798</c:v>
                </c:pt>
                <c:pt idx="8795">
                  <c:v>33.657106999999087</c:v>
                </c:pt>
                <c:pt idx="8796">
                  <c:v>33.658496000003652</c:v>
                </c:pt>
                <c:pt idx="8797">
                  <c:v>33.659885000000941</c:v>
                </c:pt>
                <c:pt idx="8798">
                  <c:v>33.661274999998568</c:v>
                </c:pt>
                <c:pt idx="8799">
                  <c:v>33.662664000003133</c:v>
                </c:pt>
                <c:pt idx="8800">
                  <c:v>33.664053000000422</c:v>
                </c:pt>
                <c:pt idx="8801">
                  <c:v>33.665442999998049</c:v>
                </c:pt>
                <c:pt idx="8802">
                  <c:v>33.666832000002614</c:v>
                </c:pt>
                <c:pt idx="8803">
                  <c:v>33.668220999999903</c:v>
                </c:pt>
                <c:pt idx="8804">
                  <c:v>33.669609999997192</c:v>
                </c:pt>
                <c:pt idx="8805">
                  <c:v>33.671000000002095</c:v>
                </c:pt>
                <c:pt idx="8806">
                  <c:v>33.672388999999384</c:v>
                </c:pt>
                <c:pt idx="8807">
                  <c:v>33.673778000003949</c:v>
                </c:pt>
                <c:pt idx="8808">
                  <c:v>33.675168000001577</c:v>
                </c:pt>
                <c:pt idx="8809">
                  <c:v>33.676556999998866</c:v>
                </c:pt>
                <c:pt idx="8810">
                  <c:v>33.677946000003431</c:v>
                </c:pt>
                <c:pt idx="8811">
                  <c:v>33.679335000000719</c:v>
                </c:pt>
                <c:pt idx="8812">
                  <c:v>33.680724999998347</c:v>
                </c:pt>
                <c:pt idx="8813">
                  <c:v>33.682114000002912</c:v>
                </c:pt>
                <c:pt idx="8814">
                  <c:v>33.683503000000201</c:v>
                </c:pt>
                <c:pt idx="8815">
                  <c:v>33.684892999997828</c:v>
                </c:pt>
                <c:pt idx="8816">
                  <c:v>33.686282000002393</c:v>
                </c:pt>
                <c:pt idx="8817">
                  <c:v>33.687670999999682</c:v>
                </c:pt>
                <c:pt idx="8818">
                  <c:v>33.689060000004247</c:v>
                </c:pt>
                <c:pt idx="8819">
                  <c:v>33.690450000001874</c:v>
                </c:pt>
                <c:pt idx="8820">
                  <c:v>33.691838999999163</c:v>
                </c:pt>
                <c:pt idx="8821">
                  <c:v>33.693228000003728</c:v>
                </c:pt>
                <c:pt idx="8822">
                  <c:v>33.694618000001356</c:v>
                </c:pt>
                <c:pt idx="8823">
                  <c:v>33.696006999998644</c:v>
                </c:pt>
                <c:pt idx="8824">
                  <c:v>33.697396000003209</c:v>
                </c:pt>
                <c:pt idx="8825">
                  <c:v>33.698785000000498</c:v>
                </c:pt>
                <c:pt idx="8826">
                  <c:v>33.700173999997787</c:v>
                </c:pt>
                <c:pt idx="8827">
                  <c:v>33.701563000002352</c:v>
                </c:pt>
                <c:pt idx="8828">
                  <c:v>33.702951999999641</c:v>
                </c:pt>
                <c:pt idx="8829">
                  <c:v>33.704341000004206</c:v>
                </c:pt>
                <c:pt idx="8830">
                  <c:v>33.705730000001495</c:v>
                </c:pt>
                <c:pt idx="8831">
                  <c:v>33.707118999998784</c:v>
                </c:pt>
                <c:pt idx="8832">
                  <c:v>33.708509000003687</c:v>
                </c:pt>
                <c:pt idx="8833">
                  <c:v>33.709898000000976</c:v>
                </c:pt>
                <c:pt idx="8834">
                  <c:v>33.711286999998265</c:v>
                </c:pt>
                <c:pt idx="8835">
                  <c:v>33.71267600000283</c:v>
                </c:pt>
                <c:pt idx="8836">
                  <c:v>33.714066000000457</c:v>
                </c:pt>
                <c:pt idx="8837">
                  <c:v>33.715454999997746</c:v>
                </c:pt>
                <c:pt idx="8838">
                  <c:v>33.716844000002311</c:v>
                </c:pt>
                <c:pt idx="8839">
                  <c:v>33.7182329999996</c:v>
                </c:pt>
                <c:pt idx="8840">
                  <c:v>33.719622999997227</c:v>
                </c:pt>
                <c:pt idx="8841">
                  <c:v>33.721012000001792</c:v>
                </c:pt>
                <c:pt idx="8842">
                  <c:v>33.722400999999081</c:v>
                </c:pt>
                <c:pt idx="8843">
                  <c:v>33.723790000003646</c:v>
                </c:pt>
                <c:pt idx="8844">
                  <c:v>33.725180000001274</c:v>
                </c:pt>
                <c:pt idx="8845">
                  <c:v>33.726568999998563</c:v>
                </c:pt>
                <c:pt idx="8846">
                  <c:v>33.727958000003127</c:v>
                </c:pt>
                <c:pt idx="8847">
                  <c:v>33.729347000000416</c:v>
                </c:pt>
                <c:pt idx="8848">
                  <c:v>33.730736999998044</c:v>
                </c:pt>
                <c:pt idx="8849">
                  <c:v>33.732126000002609</c:v>
                </c:pt>
                <c:pt idx="8850">
                  <c:v>33.733514999999898</c:v>
                </c:pt>
                <c:pt idx="8851">
                  <c:v>33.734904999997525</c:v>
                </c:pt>
                <c:pt idx="8852">
                  <c:v>33.73629400000209</c:v>
                </c:pt>
                <c:pt idx="8853">
                  <c:v>33.737682999999379</c:v>
                </c:pt>
                <c:pt idx="8854">
                  <c:v>33.739072000003944</c:v>
                </c:pt>
                <c:pt idx="8855">
                  <c:v>33.740462000001571</c:v>
                </c:pt>
                <c:pt idx="8856">
                  <c:v>33.74185099999886</c:v>
                </c:pt>
                <c:pt idx="8857">
                  <c:v>33.743240000003425</c:v>
                </c:pt>
                <c:pt idx="8858">
                  <c:v>33.744630000001052</c:v>
                </c:pt>
                <c:pt idx="8859">
                  <c:v>33.746018999998341</c:v>
                </c:pt>
                <c:pt idx="8860">
                  <c:v>33.747408000002906</c:v>
                </c:pt>
                <c:pt idx="8861">
                  <c:v>33.748798000000534</c:v>
                </c:pt>
                <c:pt idx="8862">
                  <c:v>33.750186999997823</c:v>
                </c:pt>
                <c:pt idx="8863">
                  <c:v>33.751576000002387</c:v>
                </c:pt>
                <c:pt idx="8864">
                  <c:v>33.752964999999676</c:v>
                </c:pt>
                <c:pt idx="8865">
                  <c:v>33.754354999997304</c:v>
                </c:pt>
                <c:pt idx="8866">
                  <c:v>33.755744000001869</c:v>
                </c:pt>
                <c:pt idx="8867">
                  <c:v>33.757132999999158</c:v>
                </c:pt>
                <c:pt idx="8868">
                  <c:v>33.758523000004061</c:v>
                </c:pt>
                <c:pt idx="8869">
                  <c:v>33.75991200000135</c:v>
                </c:pt>
                <c:pt idx="8870">
                  <c:v>33.761300999998639</c:v>
                </c:pt>
                <c:pt idx="8871">
                  <c:v>33.762690000003204</c:v>
                </c:pt>
                <c:pt idx="8872">
                  <c:v>33.764080000000831</c:v>
                </c:pt>
                <c:pt idx="8873">
                  <c:v>33.76546899999812</c:v>
                </c:pt>
                <c:pt idx="8874">
                  <c:v>33.766858000002685</c:v>
                </c:pt>
                <c:pt idx="8875">
                  <c:v>33.768248000000312</c:v>
                </c:pt>
                <c:pt idx="8876">
                  <c:v>33.769636999997601</c:v>
                </c:pt>
                <c:pt idx="8877">
                  <c:v>33.771026000002166</c:v>
                </c:pt>
                <c:pt idx="8878">
                  <c:v>33.772414999999455</c:v>
                </c:pt>
                <c:pt idx="8879">
                  <c:v>33.773805000004359</c:v>
                </c:pt>
                <c:pt idx="8880">
                  <c:v>33.775194000001648</c:v>
                </c:pt>
                <c:pt idx="8881">
                  <c:v>33.776582999998936</c:v>
                </c:pt>
                <c:pt idx="8882">
                  <c:v>33.77797300000384</c:v>
                </c:pt>
                <c:pt idx="8883">
                  <c:v>33.779362000001129</c:v>
                </c:pt>
                <c:pt idx="8884">
                  <c:v>33.780750999998418</c:v>
                </c:pt>
                <c:pt idx="8885">
                  <c:v>33.782140000002983</c:v>
                </c:pt>
                <c:pt idx="8886">
                  <c:v>33.78353000000061</c:v>
                </c:pt>
                <c:pt idx="8887">
                  <c:v>33.784918999997899</c:v>
                </c:pt>
                <c:pt idx="8888">
                  <c:v>33.786309000002802</c:v>
                </c:pt>
                <c:pt idx="8889">
                  <c:v>33.787698000000091</c:v>
                </c:pt>
                <c:pt idx="8890">
                  <c:v>33.789087999997719</c:v>
                </c:pt>
                <c:pt idx="8891">
                  <c:v>33.790477000002284</c:v>
                </c:pt>
                <c:pt idx="8892">
                  <c:v>33.791865999999573</c:v>
                </c:pt>
                <c:pt idx="8893">
                  <c:v>33.793255000004137</c:v>
                </c:pt>
                <c:pt idx="8894">
                  <c:v>33.794644000001426</c:v>
                </c:pt>
                <c:pt idx="8895">
                  <c:v>33.796032999998715</c:v>
                </c:pt>
                <c:pt idx="8896">
                  <c:v>33.79742200000328</c:v>
                </c:pt>
                <c:pt idx="8897">
                  <c:v>33.798811000000569</c:v>
                </c:pt>
                <c:pt idx="8898">
                  <c:v>33.800199999997858</c:v>
                </c:pt>
                <c:pt idx="8899">
                  <c:v>33.801590000002761</c:v>
                </c:pt>
                <c:pt idx="8900">
                  <c:v>33.80297900000005</c:v>
                </c:pt>
                <c:pt idx="8901">
                  <c:v>33.804367999997339</c:v>
                </c:pt>
                <c:pt idx="8902">
                  <c:v>33.805757000001904</c:v>
                </c:pt>
                <c:pt idx="8903">
                  <c:v>33.807146999999532</c:v>
                </c:pt>
                <c:pt idx="8904">
                  <c:v>33.808536000004096</c:v>
                </c:pt>
                <c:pt idx="8905">
                  <c:v>33.809926000001724</c:v>
                </c:pt>
                <c:pt idx="8906">
                  <c:v>33.811314999999013</c:v>
                </c:pt>
                <c:pt idx="8907">
                  <c:v>33.812705000003916</c:v>
                </c:pt>
                <c:pt idx="8908">
                  <c:v>33.814094000001205</c:v>
                </c:pt>
                <c:pt idx="8909">
                  <c:v>33.815482999998494</c:v>
                </c:pt>
                <c:pt idx="8910">
                  <c:v>33.816875000004075</c:v>
                </c:pt>
                <c:pt idx="8911">
                  <c:v>33.818264000001363</c:v>
                </c:pt>
                <c:pt idx="8912">
                  <c:v>33.819654999999329</c:v>
                </c:pt>
                <c:pt idx="8913">
                  <c:v>33.821045000004233</c:v>
                </c:pt>
                <c:pt idx="8914">
                  <c:v>33.822434000001522</c:v>
                </c:pt>
                <c:pt idx="8915">
                  <c:v>33.823822999998811</c:v>
                </c:pt>
                <c:pt idx="8916">
                  <c:v>33.825214000004053</c:v>
                </c:pt>
                <c:pt idx="8917">
                  <c:v>33.826603000001342</c:v>
                </c:pt>
                <c:pt idx="8918">
                  <c:v>33.827993999999308</c:v>
                </c:pt>
                <c:pt idx="8919">
                  <c:v>33.829384000004211</c:v>
                </c:pt>
                <c:pt idx="8920">
                  <c:v>33.8307730000015</c:v>
                </c:pt>
                <c:pt idx="8921">
                  <c:v>33.832162999999127</c:v>
                </c:pt>
                <c:pt idx="8922">
                  <c:v>33.833552000003692</c:v>
                </c:pt>
                <c:pt idx="8923">
                  <c:v>33.834941000000981</c:v>
                </c:pt>
                <c:pt idx="8924">
                  <c:v>33.836330999998609</c:v>
                </c:pt>
                <c:pt idx="8925">
                  <c:v>33.837720000003173</c:v>
                </c:pt>
                <c:pt idx="8926">
                  <c:v>33.839109000000462</c:v>
                </c:pt>
                <c:pt idx="8927">
                  <c:v>33.84049899999809</c:v>
                </c:pt>
                <c:pt idx="8928">
                  <c:v>33.841888000002655</c:v>
                </c:pt>
                <c:pt idx="8929">
                  <c:v>33.843278000000282</c:v>
                </c:pt>
                <c:pt idx="8930">
                  <c:v>33.844666999997571</c:v>
                </c:pt>
                <c:pt idx="8931">
                  <c:v>33.846057000002475</c:v>
                </c:pt>
                <c:pt idx="8932">
                  <c:v>33.847447000000102</c:v>
                </c:pt>
                <c:pt idx="8933">
                  <c:v>33.848836999997729</c:v>
                </c:pt>
                <c:pt idx="8934">
                  <c:v>33.850226000002294</c:v>
                </c:pt>
                <c:pt idx="8935">
                  <c:v>33.851615999999922</c:v>
                </c:pt>
                <c:pt idx="8936">
                  <c:v>33.853005999997549</c:v>
                </c:pt>
                <c:pt idx="8937">
                  <c:v>33.854395000002114</c:v>
                </c:pt>
                <c:pt idx="8938">
                  <c:v>33.855784999999742</c:v>
                </c:pt>
                <c:pt idx="8939">
                  <c:v>33.857174000004306</c:v>
                </c:pt>
                <c:pt idx="8940">
                  <c:v>33.858564000001934</c:v>
                </c:pt>
                <c:pt idx="8941">
                  <c:v>33.859952999999223</c:v>
                </c:pt>
                <c:pt idx="8942">
                  <c:v>33.861343000004126</c:v>
                </c:pt>
                <c:pt idx="8943">
                  <c:v>33.862732000001415</c:v>
                </c:pt>
                <c:pt idx="8944">
                  <c:v>33.864121999999043</c:v>
                </c:pt>
                <c:pt idx="8945">
                  <c:v>33.865511000003607</c:v>
                </c:pt>
                <c:pt idx="8946">
                  <c:v>33.866901000001235</c:v>
                </c:pt>
                <c:pt idx="8947">
                  <c:v>33.868289999998524</c:v>
                </c:pt>
                <c:pt idx="8948">
                  <c:v>33.869680000003427</c:v>
                </c:pt>
                <c:pt idx="8949">
                  <c:v>33.871069000000716</c:v>
                </c:pt>
                <c:pt idx="8950">
                  <c:v>33.872458999998344</c:v>
                </c:pt>
                <c:pt idx="8951">
                  <c:v>33.873848000002909</c:v>
                </c:pt>
                <c:pt idx="8952">
                  <c:v>33.875237000000197</c:v>
                </c:pt>
                <c:pt idx="8953">
                  <c:v>33.876626999997825</c:v>
                </c:pt>
                <c:pt idx="8954">
                  <c:v>33.87801600000239</c:v>
                </c:pt>
                <c:pt idx="8955">
                  <c:v>33.879406000000017</c:v>
                </c:pt>
                <c:pt idx="8956">
                  <c:v>33.88079899999866</c:v>
                </c:pt>
                <c:pt idx="8957">
                  <c:v>33.882189000003564</c:v>
                </c:pt>
                <c:pt idx="8958">
                  <c:v>33.883578000000853</c:v>
                </c:pt>
                <c:pt idx="8959">
                  <c:v>33.88496799999848</c:v>
                </c:pt>
                <c:pt idx="8960">
                  <c:v>33.886358000003383</c:v>
                </c:pt>
                <c:pt idx="8961">
                  <c:v>33.887747000000672</c:v>
                </c:pt>
                <c:pt idx="8962">
                  <c:v>33.889135999997961</c:v>
                </c:pt>
                <c:pt idx="8963">
                  <c:v>33.890525000002526</c:v>
                </c:pt>
                <c:pt idx="8964">
                  <c:v>33.891913999999815</c:v>
                </c:pt>
                <c:pt idx="8965">
                  <c:v>33.893302999997104</c:v>
                </c:pt>
                <c:pt idx="8966">
                  <c:v>33.894693000002007</c:v>
                </c:pt>
                <c:pt idx="8967">
                  <c:v>33.896083999999973</c:v>
                </c:pt>
                <c:pt idx="8968">
                  <c:v>33.897474999997939</c:v>
                </c:pt>
                <c:pt idx="8969">
                  <c:v>33.898864000002504</c:v>
                </c:pt>
                <c:pt idx="8970">
                  <c:v>33.900254000000132</c:v>
                </c:pt>
                <c:pt idx="8971">
                  <c:v>33.901642999997421</c:v>
                </c:pt>
                <c:pt idx="8972">
                  <c:v>33.903033000002324</c:v>
                </c:pt>
                <c:pt idx="8973">
                  <c:v>33.904421999999613</c:v>
                </c:pt>
                <c:pt idx="8974">
                  <c:v>33.90581199999724</c:v>
                </c:pt>
                <c:pt idx="8975">
                  <c:v>33.907201000001805</c:v>
                </c:pt>
                <c:pt idx="8976">
                  <c:v>33.908590999999433</c:v>
                </c:pt>
                <c:pt idx="8977">
                  <c:v>33.909980000003998</c:v>
                </c:pt>
                <c:pt idx="8978">
                  <c:v>33.911369000001287</c:v>
                </c:pt>
                <c:pt idx="8979">
                  <c:v>33.912758999998914</c:v>
                </c:pt>
                <c:pt idx="8980">
                  <c:v>33.914148000003479</c:v>
                </c:pt>
                <c:pt idx="8981">
                  <c:v>33.915538000001106</c:v>
                </c:pt>
                <c:pt idx="8982">
                  <c:v>33.916926999998395</c:v>
                </c:pt>
                <c:pt idx="8983">
                  <c:v>33.918317000003299</c:v>
                </c:pt>
                <c:pt idx="8984">
                  <c:v>33.919706000000588</c:v>
                </c:pt>
                <c:pt idx="8985">
                  <c:v>33.921095999998215</c:v>
                </c:pt>
                <c:pt idx="8986">
                  <c:v>33.92248500000278</c:v>
                </c:pt>
                <c:pt idx="8987">
                  <c:v>33.923875000000407</c:v>
                </c:pt>
                <c:pt idx="8988">
                  <c:v>33.925264999998035</c:v>
                </c:pt>
                <c:pt idx="8989">
                  <c:v>33.9266540000026</c:v>
                </c:pt>
                <c:pt idx="8990">
                  <c:v>33.928042999999889</c:v>
                </c:pt>
                <c:pt idx="8991">
                  <c:v>33.929432999997516</c:v>
                </c:pt>
                <c:pt idx="8992">
                  <c:v>33.930822000002081</c:v>
                </c:pt>
                <c:pt idx="8993">
                  <c:v>33.932211999999708</c:v>
                </c:pt>
                <c:pt idx="8994">
                  <c:v>33.933601000004273</c:v>
                </c:pt>
                <c:pt idx="8995">
                  <c:v>33.934991000001901</c:v>
                </c:pt>
                <c:pt idx="8996">
                  <c:v>33.93637999999919</c:v>
                </c:pt>
                <c:pt idx="8997">
                  <c:v>33.937770000004093</c:v>
                </c:pt>
                <c:pt idx="8998">
                  <c:v>33.939159000001382</c:v>
                </c:pt>
                <c:pt idx="8999">
                  <c:v>33.94054899999901</c:v>
                </c:pt>
                <c:pt idx="9000">
                  <c:v>33.941939000003913</c:v>
                </c:pt>
                <c:pt idx="9001">
                  <c:v>33.943328000001202</c:v>
                </c:pt>
                <c:pt idx="9002">
                  <c:v>33.944718999999168</c:v>
                </c:pt>
                <c:pt idx="9003">
                  <c:v>33.946108000003733</c:v>
                </c:pt>
                <c:pt idx="9004">
                  <c:v>33.94749800000136</c:v>
                </c:pt>
                <c:pt idx="9005">
                  <c:v>33.948887999998988</c:v>
                </c:pt>
                <c:pt idx="9006">
                  <c:v>33.950277000003553</c:v>
                </c:pt>
                <c:pt idx="9007">
                  <c:v>33.95166700000118</c:v>
                </c:pt>
                <c:pt idx="9008">
                  <c:v>33.953055999998469</c:v>
                </c:pt>
                <c:pt idx="9009">
                  <c:v>33.954445000003034</c:v>
                </c:pt>
                <c:pt idx="9010">
                  <c:v>33.955835000000661</c:v>
                </c:pt>
                <c:pt idx="9011">
                  <c:v>33.95722399999795</c:v>
                </c:pt>
                <c:pt idx="9012">
                  <c:v>33.958614000002854</c:v>
                </c:pt>
                <c:pt idx="9013">
                  <c:v>33.960003000000142</c:v>
                </c:pt>
                <c:pt idx="9014">
                  <c:v>33.96139299999777</c:v>
                </c:pt>
                <c:pt idx="9015">
                  <c:v>33.962782000002335</c:v>
                </c:pt>
                <c:pt idx="9016">
                  <c:v>33.964171999999962</c:v>
                </c:pt>
                <c:pt idx="9017">
                  <c:v>33.965560999997251</c:v>
                </c:pt>
                <c:pt idx="9018">
                  <c:v>33.966951000002155</c:v>
                </c:pt>
                <c:pt idx="9019">
                  <c:v>33.968340999999782</c:v>
                </c:pt>
                <c:pt idx="9020">
                  <c:v>33.969730000004347</c:v>
                </c:pt>
                <c:pt idx="9021">
                  <c:v>33.971120000001974</c:v>
                </c:pt>
                <c:pt idx="9022">
                  <c:v>33.972509999999602</c:v>
                </c:pt>
                <c:pt idx="9023">
                  <c:v>33.973899000004167</c:v>
                </c:pt>
                <c:pt idx="9024">
                  <c:v>33.975289000001794</c:v>
                </c:pt>
                <c:pt idx="9025">
                  <c:v>33.976678999999422</c:v>
                </c:pt>
                <c:pt idx="9026">
                  <c:v>33.978069000004325</c:v>
                </c:pt>
                <c:pt idx="9027">
                  <c:v>33.979458000001614</c:v>
                </c:pt>
                <c:pt idx="9028">
                  <c:v>33.980847999999241</c:v>
                </c:pt>
                <c:pt idx="9029">
                  <c:v>33.982237000003806</c:v>
                </c:pt>
                <c:pt idx="9030">
                  <c:v>33.983627000001434</c:v>
                </c:pt>
                <c:pt idx="9031">
                  <c:v>33.985015999998723</c:v>
                </c:pt>
                <c:pt idx="9032">
                  <c:v>33.986406000003626</c:v>
                </c:pt>
                <c:pt idx="9033">
                  <c:v>33.987795000000915</c:v>
                </c:pt>
                <c:pt idx="9034">
                  <c:v>33.989184999998542</c:v>
                </c:pt>
                <c:pt idx="9035">
                  <c:v>33.990574000003107</c:v>
                </c:pt>
                <c:pt idx="9036">
                  <c:v>33.991964000000735</c:v>
                </c:pt>
                <c:pt idx="9037">
                  <c:v>33.993352999998024</c:v>
                </c:pt>
                <c:pt idx="9038">
                  <c:v>33.994743000002927</c:v>
                </c:pt>
                <c:pt idx="9039">
                  <c:v>33.996132000000216</c:v>
                </c:pt>
                <c:pt idx="9040">
                  <c:v>33.997521999997844</c:v>
                </c:pt>
                <c:pt idx="9041">
                  <c:v>33.998911000002408</c:v>
                </c:pt>
                <c:pt idx="9042">
                  <c:v>34.000299999999697</c:v>
                </c:pt>
                <c:pt idx="9043">
                  <c:v>34.001689999997325</c:v>
                </c:pt>
                <c:pt idx="9044">
                  <c:v>34.00307900000189</c:v>
                </c:pt>
                <c:pt idx="9045">
                  <c:v>34.004468999999517</c:v>
                </c:pt>
                <c:pt idx="9046">
                  <c:v>34.005858999997145</c:v>
                </c:pt>
                <c:pt idx="9047">
                  <c:v>34.007248000001709</c:v>
                </c:pt>
                <c:pt idx="9048">
                  <c:v>34.008637999999337</c:v>
                </c:pt>
                <c:pt idx="9049">
                  <c:v>34.01002800000424</c:v>
                </c:pt>
                <c:pt idx="9050">
                  <c:v>34.011417000001529</c:v>
                </c:pt>
                <c:pt idx="9051">
                  <c:v>34.012805999998818</c:v>
                </c:pt>
                <c:pt idx="9052">
                  <c:v>34.014196000003722</c:v>
                </c:pt>
                <c:pt idx="9053">
                  <c:v>34.015586000001349</c:v>
                </c:pt>
                <c:pt idx="9054">
                  <c:v>34.016975999998976</c:v>
                </c:pt>
                <c:pt idx="9055">
                  <c:v>34.018365000003541</c:v>
                </c:pt>
                <c:pt idx="9056">
                  <c:v>34.019755000001169</c:v>
                </c:pt>
                <c:pt idx="9057">
                  <c:v>34.021144999998796</c:v>
                </c:pt>
                <c:pt idx="9058">
                  <c:v>34.0225350000037</c:v>
                </c:pt>
                <c:pt idx="9059">
                  <c:v>34.023924000000989</c:v>
                </c:pt>
                <c:pt idx="9060">
                  <c:v>34.025313999998616</c:v>
                </c:pt>
                <c:pt idx="9061">
                  <c:v>34.026703000003181</c:v>
                </c:pt>
                <c:pt idx="9062">
                  <c:v>34.02809200000047</c:v>
                </c:pt>
                <c:pt idx="9063">
                  <c:v>34.029481999998097</c:v>
                </c:pt>
                <c:pt idx="9064">
                  <c:v>34.030871000002662</c:v>
                </c:pt>
                <c:pt idx="9065">
                  <c:v>34.03226100000029</c:v>
                </c:pt>
                <c:pt idx="9066">
                  <c:v>34.033650999997917</c:v>
                </c:pt>
                <c:pt idx="9067">
                  <c:v>34.035040000002482</c:v>
                </c:pt>
                <c:pt idx="9068">
                  <c:v>34.036428999999771</c:v>
                </c:pt>
                <c:pt idx="9069">
                  <c:v>34.037818000004336</c:v>
                </c:pt>
                <c:pt idx="9070">
                  <c:v>34.039208000001963</c:v>
                </c:pt>
                <c:pt idx="9071">
                  <c:v>34.040596999999252</c:v>
                </c:pt>
                <c:pt idx="9072">
                  <c:v>34.041986000003817</c:v>
                </c:pt>
                <c:pt idx="9073">
                  <c:v>34.043376000001444</c:v>
                </c:pt>
                <c:pt idx="9074">
                  <c:v>34.044764999998733</c:v>
                </c:pt>
                <c:pt idx="9075">
                  <c:v>34.046154000003298</c:v>
                </c:pt>
                <c:pt idx="9076">
                  <c:v>34.047544000000926</c:v>
                </c:pt>
                <c:pt idx="9077">
                  <c:v>34.048932999998215</c:v>
                </c:pt>
                <c:pt idx="9078">
                  <c:v>34.05032200000278</c:v>
                </c:pt>
                <c:pt idx="9079">
                  <c:v>34.051711000000068</c:v>
                </c:pt>
                <c:pt idx="9080">
                  <c:v>34.053100999997696</c:v>
                </c:pt>
                <c:pt idx="9081">
                  <c:v>34.054490000002261</c:v>
                </c:pt>
                <c:pt idx="9082">
                  <c:v>34.05587899999955</c:v>
                </c:pt>
                <c:pt idx="9083">
                  <c:v>34.057268999997177</c:v>
                </c:pt>
                <c:pt idx="9084">
                  <c:v>34.058658000001742</c:v>
                </c:pt>
                <c:pt idx="9085">
                  <c:v>34.060046999999031</c:v>
                </c:pt>
                <c:pt idx="9086">
                  <c:v>34.061436000003596</c:v>
                </c:pt>
                <c:pt idx="9087">
                  <c:v>34.062826000001223</c:v>
                </c:pt>
                <c:pt idx="9088">
                  <c:v>34.064214999998512</c:v>
                </c:pt>
                <c:pt idx="9089">
                  <c:v>34.065604000003077</c:v>
                </c:pt>
                <c:pt idx="9090">
                  <c:v>34.066994000000705</c:v>
                </c:pt>
                <c:pt idx="9091">
                  <c:v>34.068382999997993</c:v>
                </c:pt>
                <c:pt idx="9092">
                  <c:v>34.069772000002558</c:v>
                </c:pt>
                <c:pt idx="9093">
                  <c:v>34.071160999999847</c:v>
                </c:pt>
                <c:pt idx="9094">
                  <c:v>34.072550999997475</c:v>
                </c:pt>
                <c:pt idx="9095">
                  <c:v>34.07394000000204</c:v>
                </c:pt>
                <c:pt idx="9096">
                  <c:v>34.075328999999329</c:v>
                </c:pt>
                <c:pt idx="9097">
                  <c:v>34.076719000004232</c:v>
                </c:pt>
                <c:pt idx="9098">
                  <c:v>34.078108000001521</c:v>
                </c:pt>
                <c:pt idx="9099">
                  <c:v>34.079495999998471</c:v>
                </c:pt>
                <c:pt idx="9100">
                  <c:v>34.080884000002698</c:v>
                </c:pt>
                <c:pt idx="9101">
                  <c:v>34.082272999999986</c:v>
                </c:pt>
                <c:pt idx="9102">
                  <c:v>34.083661999997275</c:v>
                </c:pt>
                <c:pt idx="9103">
                  <c:v>34.08505100000184</c:v>
                </c:pt>
                <c:pt idx="9104">
                  <c:v>34.086439999999129</c:v>
                </c:pt>
                <c:pt idx="9105">
                  <c:v>34.087830000004033</c:v>
                </c:pt>
                <c:pt idx="9106">
                  <c:v>34.089219000001322</c:v>
                </c:pt>
                <c:pt idx="9107">
                  <c:v>34.09060799999861</c:v>
                </c:pt>
                <c:pt idx="9108">
                  <c:v>34.091997000003175</c:v>
                </c:pt>
                <c:pt idx="9109">
                  <c:v>34.093387000000803</c:v>
                </c:pt>
                <c:pt idx="9110">
                  <c:v>34.094775999998092</c:v>
                </c:pt>
                <c:pt idx="9111">
                  <c:v>34.096165000002657</c:v>
                </c:pt>
                <c:pt idx="9112">
                  <c:v>34.097553999999946</c:v>
                </c:pt>
                <c:pt idx="9113">
                  <c:v>34.098943999997573</c:v>
                </c:pt>
                <c:pt idx="9114">
                  <c:v>34.100333000002138</c:v>
                </c:pt>
                <c:pt idx="9115">
                  <c:v>34.101721999999427</c:v>
                </c:pt>
                <c:pt idx="9116">
                  <c:v>34.10311200000433</c:v>
                </c:pt>
                <c:pt idx="9117">
                  <c:v>34.104501000001619</c:v>
                </c:pt>
                <c:pt idx="9118">
                  <c:v>34.105890999999247</c:v>
                </c:pt>
                <c:pt idx="9119">
                  <c:v>34.10728100000415</c:v>
                </c:pt>
                <c:pt idx="9120">
                  <c:v>34.108670000001439</c:v>
                </c:pt>
                <c:pt idx="9121">
                  <c:v>34.110059999999066</c:v>
                </c:pt>
                <c:pt idx="9122">
                  <c:v>34.111449000003631</c:v>
                </c:pt>
                <c:pt idx="9123">
                  <c:v>34.112839000001259</c:v>
                </c:pt>
                <c:pt idx="9124">
                  <c:v>34.114227999998548</c:v>
                </c:pt>
                <c:pt idx="9125">
                  <c:v>34.115617000003112</c:v>
                </c:pt>
                <c:pt idx="9126">
                  <c:v>34.11700700000074</c:v>
                </c:pt>
                <c:pt idx="9127">
                  <c:v>34.118395999998029</c:v>
                </c:pt>
                <c:pt idx="9128">
                  <c:v>34.119785000002594</c:v>
                </c:pt>
                <c:pt idx="9129">
                  <c:v>34.121173999999883</c:v>
                </c:pt>
                <c:pt idx="9130">
                  <c:v>34.12256399999751</c:v>
                </c:pt>
                <c:pt idx="9131">
                  <c:v>34.123953000002075</c:v>
                </c:pt>
                <c:pt idx="9132">
                  <c:v>34.125341999999364</c:v>
                </c:pt>
                <c:pt idx="9133">
                  <c:v>34.126732000004267</c:v>
                </c:pt>
                <c:pt idx="9134">
                  <c:v>34.128121000001556</c:v>
                </c:pt>
                <c:pt idx="9135">
                  <c:v>34.129509999998845</c:v>
                </c:pt>
                <c:pt idx="9136">
                  <c:v>34.13089900000341</c:v>
                </c:pt>
                <c:pt idx="9137">
                  <c:v>34.132289000001037</c:v>
                </c:pt>
                <c:pt idx="9138">
                  <c:v>34.133677999998326</c:v>
                </c:pt>
                <c:pt idx="9139">
                  <c:v>34.135067000002891</c:v>
                </c:pt>
                <c:pt idx="9140">
                  <c:v>34.136457000000519</c:v>
                </c:pt>
                <c:pt idx="9141">
                  <c:v>34.137845999997808</c:v>
                </c:pt>
                <c:pt idx="9142">
                  <c:v>34.139235000002373</c:v>
                </c:pt>
                <c:pt idx="9143">
                  <c:v>34.140623999999661</c:v>
                </c:pt>
                <c:pt idx="9144">
                  <c:v>34.142013999997289</c:v>
                </c:pt>
                <c:pt idx="9145">
                  <c:v>34.143403000001854</c:v>
                </c:pt>
                <c:pt idx="9146">
                  <c:v>34.144791999999143</c:v>
                </c:pt>
                <c:pt idx="9147">
                  <c:v>34.146182000004046</c:v>
                </c:pt>
                <c:pt idx="9148">
                  <c:v>34.147571000001335</c:v>
                </c:pt>
                <c:pt idx="9149">
                  <c:v>34.148959999998624</c:v>
                </c:pt>
                <c:pt idx="9150">
                  <c:v>34.150349000003189</c:v>
                </c:pt>
                <c:pt idx="9151">
                  <c:v>34.151739000000816</c:v>
                </c:pt>
                <c:pt idx="9152">
                  <c:v>34.153127999998105</c:v>
                </c:pt>
                <c:pt idx="9153">
                  <c:v>34.15451700000267</c:v>
                </c:pt>
                <c:pt idx="9154">
                  <c:v>34.155907000000298</c:v>
                </c:pt>
                <c:pt idx="9155">
                  <c:v>34.157295999997586</c:v>
                </c:pt>
                <c:pt idx="9156">
                  <c:v>34.158685000002151</c:v>
                </c:pt>
                <c:pt idx="9157">
                  <c:v>34.160074999999779</c:v>
                </c:pt>
                <c:pt idx="9158">
                  <c:v>34.161464000004344</c:v>
                </c:pt>
                <c:pt idx="9159">
                  <c:v>34.162853000001633</c:v>
                </c:pt>
                <c:pt idx="9160">
                  <c:v>34.164241999998922</c:v>
                </c:pt>
                <c:pt idx="9161">
                  <c:v>34.165632000003825</c:v>
                </c:pt>
                <c:pt idx="9162">
                  <c:v>34.167021000001114</c:v>
                </c:pt>
                <c:pt idx="9163">
                  <c:v>34.168409999998403</c:v>
                </c:pt>
                <c:pt idx="9164">
                  <c:v>34.169800000003306</c:v>
                </c:pt>
                <c:pt idx="9165">
                  <c:v>34.171189000000595</c:v>
                </c:pt>
                <c:pt idx="9166">
                  <c:v>34.172577999997884</c:v>
                </c:pt>
                <c:pt idx="9167">
                  <c:v>34.173967000002449</c:v>
                </c:pt>
                <c:pt idx="9168">
                  <c:v>34.175357000000076</c:v>
                </c:pt>
                <c:pt idx="9169">
                  <c:v>34.176745999997365</c:v>
                </c:pt>
                <c:pt idx="9170">
                  <c:v>34.178136000002269</c:v>
                </c:pt>
                <c:pt idx="9171">
                  <c:v>34.179524999999558</c:v>
                </c:pt>
                <c:pt idx="9172">
                  <c:v>34.180914000004122</c:v>
                </c:pt>
                <c:pt idx="9173">
                  <c:v>34.182303000001411</c:v>
                </c:pt>
                <c:pt idx="9174">
                  <c:v>34.183692999999039</c:v>
                </c:pt>
                <c:pt idx="9175">
                  <c:v>34.185082000003604</c:v>
                </c:pt>
                <c:pt idx="9176">
                  <c:v>34.186471000000893</c:v>
                </c:pt>
                <c:pt idx="9177">
                  <c:v>34.18786099999852</c:v>
                </c:pt>
                <c:pt idx="9178">
                  <c:v>34.189250000003085</c:v>
                </c:pt>
                <c:pt idx="9179">
                  <c:v>34.190639000000374</c:v>
                </c:pt>
                <c:pt idx="9180">
                  <c:v>34.192027999997663</c:v>
                </c:pt>
                <c:pt idx="9181">
                  <c:v>34.193418000002566</c:v>
                </c:pt>
                <c:pt idx="9182">
                  <c:v>34.194806999999855</c:v>
                </c:pt>
                <c:pt idx="9183">
                  <c:v>34.196195999997144</c:v>
                </c:pt>
                <c:pt idx="9184">
                  <c:v>34.197586000002048</c:v>
                </c:pt>
                <c:pt idx="9185">
                  <c:v>34.198974999999336</c:v>
                </c:pt>
                <c:pt idx="9186">
                  <c:v>34.200364000003901</c:v>
                </c:pt>
                <c:pt idx="9187">
                  <c:v>34.20175300000119</c:v>
                </c:pt>
                <c:pt idx="9188">
                  <c:v>34.203142999998818</c:v>
                </c:pt>
                <c:pt idx="9189">
                  <c:v>34.204532000003383</c:v>
                </c:pt>
                <c:pt idx="9190">
                  <c:v>34.205921000000671</c:v>
                </c:pt>
                <c:pt idx="9191">
                  <c:v>34.207310999998299</c:v>
                </c:pt>
                <c:pt idx="9192">
                  <c:v>34.208700000002864</c:v>
                </c:pt>
                <c:pt idx="9193">
                  <c:v>34.210089000000153</c:v>
                </c:pt>
                <c:pt idx="9194">
                  <c:v>34.211477999997442</c:v>
                </c:pt>
                <c:pt idx="9195">
                  <c:v>34.212868000002345</c:v>
                </c:pt>
                <c:pt idx="9196">
                  <c:v>34.214256999999634</c:v>
                </c:pt>
                <c:pt idx="9197">
                  <c:v>34.215646000004199</c:v>
                </c:pt>
                <c:pt idx="9198">
                  <c:v>34.217036000001826</c:v>
                </c:pt>
                <c:pt idx="9199">
                  <c:v>34.218424999999115</c:v>
                </c:pt>
                <c:pt idx="9200">
                  <c:v>34.21981400000368</c:v>
                </c:pt>
                <c:pt idx="9201">
                  <c:v>34.221203000000969</c:v>
                </c:pt>
                <c:pt idx="9202">
                  <c:v>34.222592999998596</c:v>
                </c:pt>
                <c:pt idx="9203">
                  <c:v>34.223982000003161</c:v>
                </c:pt>
                <c:pt idx="9204">
                  <c:v>34.22537100000045</c:v>
                </c:pt>
                <c:pt idx="9205">
                  <c:v>34.226760999998078</c:v>
                </c:pt>
                <c:pt idx="9206">
                  <c:v>34.228150000002643</c:v>
                </c:pt>
                <c:pt idx="9207">
                  <c:v>34.229538999999932</c:v>
                </c:pt>
                <c:pt idx="9208">
                  <c:v>34.230928999997559</c:v>
                </c:pt>
                <c:pt idx="9209">
                  <c:v>34.232318000002124</c:v>
                </c:pt>
                <c:pt idx="9210">
                  <c:v>34.233706999999413</c:v>
                </c:pt>
                <c:pt idx="9211">
                  <c:v>34.235096000003978</c:v>
                </c:pt>
                <c:pt idx="9212">
                  <c:v>34.236486000001605</c:v>
                </c:pt>
                <c:pt idx="9213">
                  <c:v>34.237874999998894</c:v>
                </c:pt>
                <c:pt idx="9214">
                  <c:v>34.239264000003459</c:v>
                </c:pt>
                <c:pt idx="9215">
                  <c:v>34.240654000001086</c:v>
                </c:pt>
                <c:pt idx="9216">
                  <c:v>34.242042999998375</c:v>
                </c:pt>
                <c:pt idx="9217">
                  <c:v>34.24343200000294</c:v>
                </c:pt>
                <c:pt idx="9218">
                  <c:v>34.244823000000906</c:v>
                </c:pt>
                <c:pt idx="9219">
                  <c:v>34.246211999998195</c:v>
                </c:pt>
                <c:pt idx="9220">
                  <c:v>34.247602000003099</c:v>
                </c:pt>
                <c:pt idx="9221">
                  <c:v>34.248991000000387</c:v>
                </c:pt>
                <c:pt idx="9222">
                  <c:v>34.250379999997676</c:v>
                </c:pt>
                <c:pt idx="9223">
                  <c:v>34.251769000002241</c:v>
                </c:pt>
                <c:pt idx="9224">
                  <c:v>34.253158999999869</c:v>
                </c:pt>
                <c:pt idx="9225">
                  <c:v>34.254549999997835</c:v>
                </c:pt>
                <c:pt idx="9226">
                  <c:v>34.255941000003077</c:v>
                </c:pt>
                <c:pt idx="9227">
                  <c:v>34.257332000001043</c:v>
                </c:pt>
                <c:pt idx="9228">
                  <c:v>34.25872199999867</c:v>
                </c:pt>
                <c:pt idx="9229">
                  <c:v>34.260113000003912</c:v>
                </c:pt>
                <c:pt idx="9230">
                  <c:v>34.261503000001539</c:v>
                </c:pt>
                <c:pt idx="9231">
                  <c:v>34.262893999999505</c:v>
                </c:pt>
                <c:pt idx="9232">
                  <c:v>34.264283999997133</c:v>
                </c:pt>
                <c:pt idx="9233">
                  <c:v>34.265674000002036</c:v>
                </c:pt>
                <c:pt idx="9234">
                  <c:v>34.267066000000341</c:v>
                </c:pt>
                <c:pt idx="9235">
                  <c:v>34.268453999997291</c:v>
                </c:pt>
                <c:pt idx="9236">
                  <c:v>34.269842000001518</c:v>
                </c:pt>
                <c:pt idx="9237">
                  <c:v>34.271230999998807</c:v>
                </c:pt>
                <c:pt idx="9238">
                  <c:v>34.272620000003371</c:v>
                </c:pt>
                <c:pt idx="9239">
                  <c:v>34.27400900000066</c:v>
                </c:pt>
                <c:pt idx="9240">
                  <c:v>34.275397999997949</c:v>
                </c:pt>
                <c:pt idx="9241">
                  <c:v>34.276787000002514</c:v>
                </c:pt>
                <c:pt idx="9242">
                  <c:v>34.278175999999803</c:v>
                </c:pt>
                <c:pt idx="9243">
                  <c:v>34.279564999997092</c:v>
                </c:pt>
                <c:pt idx="9244">
                  <c:v>34.280955000001995</c:v>
                </c:pt>
                <c:pt idx="9245">
                  <c:v>34.282343999999284</c:v>
                </c:pt>
                <c:pt idx="9246">
                  <c:v>34.283733000003849</c:v>
                </c:pt>
                <c:pt idx="9247">
                  <c:v>34.285122000001138</c:v>
                </c:pt>
                <c:pt idx="9248">
                  <c:v>34.286511999998766</c:v>
                </c:pt>
                <c:pt idx="9249">
                  <c:v>34.28790100000333</c:v>
                </c:pt>
                <c:pt idx="9250">
                  <c:v>34.289290000000619</c:v>
                </c:pt>
                <c:pt idx="9251">
                  <c:v>34.290679999998247</c:v>
                </c:pt>
                <c:pt idx="9252">
                  <c:v>34.292069000002812</c:v>
                </c:pt>
                <c:pt idx="9253">
                  <c:v>34.293458000000101</c:v>
                </c:pt>
                <c:pt idx="9254">
                  <c:v>34.294847999997728</c:v>
                </c:pt>
                <c:pt idx="9255">
                  <c:v>34.296237000002293</c:v>
                </c:pt>
                <c:pt idx="9256">
                  <c:v>34.297625999999582</c:v>
                </c:pt>
                <c:pt idx="9257">
                  <c:v>34.299015999997209</c:v>
                </c:pt>
                <c:pt idx="9258">
                  <c:v>34.300405000001774</c:v>
                </c:pt>
                <c:pt idx="9259">
                  <c:v>34.301793999999063</c:v>
                </c:pt>
                <c:pt idx="9260">
                  <c:v>34.303184000003967</c:v>
                </c:pt>
                <c:pt idx="9261">
                  <c:v>34.304573000001255</c:v>
                </c:pt>
                <c:pt idx="9262">
                  <c:v>34.305961999998544</c:v>
                </c:pt>
                <c:pt idx="9263">
                  <c:v>34.307352000003448</c:v>
                </c:pt>
                <c:pt idx="9264">
                  <c:v>34.308741000000737</c:v>
                </c:pt>
                <c:pt idx="9265">
                  <c:v>34.310129999998026</c:v>
                </c:pt>
                <c:pt idx="9266">
                  <c:v>34.31151900000259</c:v>
                </c:pt>
                <c:pt idx="9267">
                  <c:v>34.312909000000218</c:v>
                </c:pt>
                <c:pt idx="9268">
                  <c:v>34.314297999997507</c:v>
                </c:pt>
                <c:pt idx="9269">
                  <c:v>34.315687000002072</c:v>
                </c:pt>
                <c:pt idx="9270">
                  <c:v>34.317076999999699</c:v>
                </c:pt>
                <c:pt idx="9271">
                  <c:v>34.318466000004264</c:v>
                </c:pt>
                <c:pt idx="9272">
                  <c:v>34.319855000001553</c:v>
                </c:pt>
                <c:pt idx="9273">
                  <c:v>34.32124499999918</c:v>
                </c:pt>
                <c:pt idx="9274">
                  <c:v>34.322634000003745</c:v>
                </c:pt>
                <c:pt idx="9275">
                  <c:v>34.324023000001034</c:v>
                </c:pt>
                <c:pt idx="9276">
                  <c:v>34.325411999998323</c:v>
                </c:pt>
                <c:pt idx="9277">
                  <c:v>34.326802000003227</c:v>
                </c:pt>
                <c:pt idx="9278">
                  <c:v>34.328191000000515</c:v>
                </c:pt>
                <c:pt idx="9279">
                  <c:v>34.329579999997804</c:v>
                </c:pt>
                <c:pt idx="9280">
                  <c:v>34.330970000002708</c:v>
                </c:pt>
                <c:pt idx="9281">
                  <c:v>34.332358999999997</c:v>
                </c:pt>
                <c:pt idx="9282">
                  <c:v>34.333747999997286</c:v>
                </c:pt>
                <c:pt idx="9283">
                  <c:v>34.335137000001851</c:v>
                </c:pt>
                <c:pt idx="9284">
                  <c:v>34.336526999999478</c:v>
                </c:pt>
                <c:pt idx="9285">
                  <c:v>34.337916000004043</c:v>
                </c:pt>
                <c:pt idx="9286">
                  <c:v>34.339305000001332</c:v>
                </c:pt>
                <c:pt idx="9287">
                  <c:v>34.340694999998959</c:v>
                </c:pt>
                <c:pt idx="9288">
                  <c:v>34.342084000003524</c:v>
                </c:pt>
                <c:pt idx="9289">
                  <c:v>34.343473000000813</c:v>
                </c:pt>
                <c:pt idx="9290">
                  <c:v>34.344861999998102</c:v>
                </c:pt>
                <c:pt idx="9291">
                  <c:v>34.346252000003005</c:v>
                </c:pt>
                <c:pt idx="9292">
                  <c:v>34.347641000000294</c:v>
                </c:pt>
                <c:pt idx="9293">
                  <c:v>34.349029999997583</c:v>
                </c:pt>
                <c:pt idx="9294">
                  <c:v>34.350420000002487</c:v>
                </c:pt>
                <c:pt idx="9295">
                  <c:v>34.351808999999776</c:v>
                </c:pt>
                <c:pt idx="9296">
                  <c:v>34.35319800000434</c:v>
                </c:pt>
                <c:pt idx="9297">
                  <c:v>34.354588000001968</c:v>
                </c:pt>
                <c:pt idx="9298">
                  <c:v>34.355976999999257</c:v>
                </c:pt>
                <c:pt idx="9299">
                  <c:v>34.357366000003822</c:v>
                </c:pt>
                <c:pt idx="9300">
                  <c:v>34.358755000001111</c:v>
                </c:pt>
                <c:pt idx="9301">
                  <c:v>34.360144999998738</c:v>
                </c:pt>
                <c:pt idx="9302">
                  <c:v>34.361535000003641</c:v>
                </c:pt>
                <c:pt idx="9303">
                  <c:v>34.362926000001607</c:v>
                </c:pt>
                <c:pt idx="9304">
                  <c:v>34.364315999999235</c:v>
                </c:pt>
                <c:pt idx="9305">
                  <c:v>34.365706000004138</c:v>
                </c:pt>
                <c:pt idx="9306">
                  <c:v>34.367095000001427</c:v>
                </c:pt>
                <c:pt idx="9307">
                  <c:v>34.368484999999055</c:v>
                </c:pt>
                <c:pt idx="9308">
                  <c:v>34.36987400000362</c:v>
                </c:pt>
                <c:pt idx="9309">
                  <c:v>34.371264000001247</c:v>
                </c:pt>
                <c:pt idx="9310">
                  <c:v>34.372652999998536</c:v>
                </c:pt>
                <c:pt idx="9311">
                  <c:v>34.374043000003439</c:v>
                </c:pt>
                <c:pt idx="9312">
                  <c:v>34.375432000000728</c:v>
                </c:pt>
                <c:pt idx="9313">
                  <c:v>34.376821999998356</c:v>
                </c:pt>
                <c:pt idx="9314">
                  <c:v>34.378211000002921</c:v>
                </c:pt>
                <c:pt idx="9315">
                  <c:v>34.37960000000021</c:v>
                </c:pt>
                <c:pt idx="9316">
                  <c:v>34.380989999997837</c:v>
                </c:pt>
                <c:pt idx="9317">
                  <c:v>34.382379000002402</c:v>
                </c:pt>
                <c:pt idx="9318">
                  <c:v>34.383767999999691</c:v>
                </c:pt>
                <c:pt idx="9319">
                  <c:v>34.385157999997318</c:v>
                </c:pt>
                <c:pt idx="9320">
                  <c:v>34.386547000001883</c:v>
                </c:pt>
                <c:pt idx="9321">
                  <c:v>34.387936999999511</c:v>
                </c:pt>
                <c:pt idx="9322">
                  <c:v>34.389326000004075</c:v>
                </c:pt>
                <c:pt idx="9323">
                  <c:v>34.390715000001364</c:v>
                </c:pt>
                <c:pt idx="9324">
                  <c:v>34.392103999998653</c:v>
                </c:pt>
                <c:pt idx="9325">
                  <c:v>34.393494000003557</c:v>
                </c:pt>
                <c:pt idx="9326">
                  <c:v>34.394883000000846</c:v>
                </c:pt>
                <c:pt idx="9327">
                  <c:v>34.396271999998135</c:v>
                </c:pt>
                <c:pt idx="9328">
                  <c:v>34.397662000003038</c:v>
                </c:pt>
                <c:pt idx="9329">
                  <c:v>34.399051000000327</c:v>
                </c:pt>
                <c:pt idx="9330">
                  <c:v>34.400439999997616</c:v>
                </c:pt>
                <c:pt idx="9331">
                  <c:v>34.401829000002181</c:v>
                </c:pt>
                <c:pt idx="9332">
                  <c:v>34.403218999999808</c:v>
                </c:pt>
                <c:pt idx="9333">
                  <c:v>34.404607999997097</c:v>
                </c:pt>
                <c:pt idx="9334">
                  <c:v>34.405997000001662</c:v>
                </c:pt>
                <c:pt idx="9335">
                  <c:v>34.407386999999289</c:v>
                </c:pt>
                <c:pt idx="9336">
                  <c:v>34.408776000003854</c:v>
                </c:pt>
                <c:pt idx="9337">
                  <c:v>34.410165000001143</c:v>
                </c:pt>
                <c:pt idx="9338">
                  <c:v>34.411553999998432</c:v>
                </c:pt>
                <c:pt idx="9339">
                  <c:v>34.412944000003336</c:v>
                </c:pt>
                <c:pt idx="9340">
                  <c:v>34.414333000000624</c:v>
                </c:pt>
                <c:pt idx="9341">
                  <c:v>34.415721999997913</c:v>
                </c:pt>
                <c:pt idx="9342">
                  <c:v>34.417112000002817</c:v>
                </c:pt>
                <c:pt idx="9343">
                  <c:v>34.418501000000106</c:v>
                </c:pt>
                <c:pt idx="9344">
                  <c:v>34.419889999997395</c:v>
                </c:pt>
                <c:pt idx="9345">
                  <c:v>34.421281000002637</c:v>
                </c:pt>
                <c:pt idx="9346">
                  <c:v>34.422671000000264</c:v>
                </c:pt>
                <c:pt idx="9347">
                  <c:v>34.424059999997553</c:v>
                </c:pt>
                <c:pt idx="9348">
                  <c:v>34.425450000002456</c:v>
                </c:pt>
                <c:pt idx="9349">
                  <c:v>34.426838999999745</c:v>
                </c:pt>
                <c:pt idx="9350">
                  <c:v>34.42822800000431</c:v>
                </c:pt>
                <c:pt idx="9351">
                  <c:v>34.429618000001938</c:v>
                </c:pt>
                <c:pt idx="9352">
                  <c:v>34.431006999999227</c:v>
                </c:pt>
                <c:pt idx="9353">
                  <c:v>34.432396000003791</c:v>
                </c:pt>
                <c:pt idx="9354">
                  <c:v>34.43378500000108</c:v>
                </c:pt>
                <c:pt idx="9355">
                  <c:v>34.435174999998708</c:v>
                </c:pt>
                <c:pt idx="9356">
                  <c:v>34.436564000003273</c:v>
                </c:pt>
                <c:pt idx="9357">
                  <c:v>34.437953000000562</c:v>
                </c:pt>
                <c:pt idx="9358">
                  <c:v>34.439342999998189</c:v>
                </c:pt>
                <c:pt idx="9359">
                  <c:v>34.440732000002754</c:v>
                </c:pt>
                <c:pt idx="9360">
                  <c:v>34.442121000000043</c:v>
                </c:pt>
                <c:pt idx="9361">
                  <c:v>34.443509999997332</c:v>
                </c:pt>
                <c:pt idx="9362">
                  <c:v>34.444900000002235</c:v>
                </c:pt>
                <c:pt idx="9363">
                  <c:v>34.446288999999524</c:v>
                </c:pt>
                <c:pt idx="9364">
                  <c:v>34.447678000004089</c:v>
                </c:pt>
                <c:pt idx="9365">
                  <c:v>34.449068000001716</c:v>
                </c:pt>
                <c:pt idx="9366">
                  <c:v>34.450456999999005</c:v>
                </c:pt>
                <c:pt idx="9367">
                  <c:v>34.45184600000357</c:v>
                </c:pt>
                <c:pt idx="9368">
                  <c:v>34.453235000000859</c:v>
                </c:pt>
                <c:pt idx="9369">
                  <c:v>34.454624999998487</c:v>
                </c:pt>
                <c:pt idx="9370">
                  <c:v>34.456014000003051</c:v>
                </c:pt>
                <c:pt idx="9371">
                  <c:v>34.45740300000034</c:v>
                </c:pt>
                <c:pt idx="9372">
                  <c:v>34.458792999997968</c:v>
                </c:pt>
                <c:pt idx="9373">
                  <c:v>34.460182000002533</c:v>
                </c:pt>
                <c:pt idx="9374">
                  <c:v>34.461570999999822</c:v>
                </c:pt>
                <c:pt idx="9375">
                  <c:v>34.462959999997111</c:v>
                </c:pt>
                <c:pt idx="9376">
                  <c:v>34.464350000002014</c:v>
                </c:pt>
                <c:pt idx="9377">
                  <c:v>34.465738999999303</c:v>
                </c:pt>
                <c:pt idx="9378">
                  <c:v>34.467128000003868</c:v>
                </c:pt>
                <c:pt idx="9379">
                  <c:v>34.468518000001495</c:v>
                </c:pt>
                <c:pt idx="9380">
                  <c:v>34.469906999998784</c:v>
                </c:pt>
                <c:pt idx="9381">
                  <c:v>34.471296000003349</c:v>
                </c:pt>
                <c:pt idx="9382">
                  <c:v>34.472685000000638</c:v>
                </c:pt>
                <c:pt idx="9383">
                  <c:v>34.474074999998265</c:v>
                </c:pt>
                <c:pt idx="9384">
                  <c:v>34.47546400000283</c:v>
                </c:pt>
                <c:pt idx="9385">
                  <c:v>34.476853000000119</c:v>
                </c:pt>
                <c:pt idx="9386">
                  <c:v>34.478242999997747</c:v>
                </c:pt>
                <c:pt idx="9387">
                  <c:v>34.479632000002312</c:v>
                </c:pt>
                <c:pt idx="9388">
                  <c:v>34.4810209999996</c:v>
                </c:pt>
                <c:pt idx="9389">
                  <c:v>34.482410000004165</c:v>
                </c:pt>
                <c:pt idx="9390">
                  <c:v>34.483800000001793</c:v>
                </c:pt>
                <c:pt idx="9391">
                  <c:v>34.485188999999082</c:v>
                </c:pt>
                <c:pt idx="9392">
                  <c:v>34.486578000003647</c:v>
                </c:pt>
                <c:pt idx="9393">
                  <c:v>34.487967000000936</c:v>
                </c:pt>
                <c:pt idx="9394">
                  <c:v>34.489356999998563</c:v>
                </c:pt>
                <c:pt idx="9395">
                  <c:v>34.490746000003128</c:v>
                </c:pt>
                <c:pt idx="9396">
                  <c:v>34.492135000000417</c:v>
                </c:pt>
                <c:pt idx="9397">
                  <c:v>34.493524999998044</c:v>
                </c:pt>
                <c:pt idx="9398">
                  <c:v>34.494914000002609</c:v>
                </c:pt>
                <c:pt idx="9399">
                  <c:v>34.496302999999898</c:v>
                </c:pt>
                <c:pt idx="9400">
                  <c:v>34.497691999997187</c:v>
                </c:pt>
                <c:pt idx="9401">
                  <c:v>34.49908200000209</c:v>
                </c:pt>
                <c:pt idx="9402">
                  <c:v>34.500470999999379</c:v>
                </c:pt>
                <c:pt idx="9403">
                  <c:v>34.501860000003944</c:v>
                </c:pt>
                <c:pt idx="9404">
                  <c:v>34.503250000001572</c:v>
                </c:pt>
                <c:pt idx="9405">
                  <c:v>34.504638999998861</c:v>
                </c:pt>
                <c:pt idx="9406">
                  <c:v>34.506028000003425</c:v>
                </c:pt>
                <c:pt idx="9407">
                  <c:v>34.507418000001053</c:v>
                </c:pt>
                <c:pt idx="9408">
                  <c:v>34.508806999998342</c:v>
                </c:pt>
                <c:pt idx="9409">
                  <c:v>34.510196000002907</c:v>
                </c:pt>
                <c:pt idx="9410">
                  <c:v>34.511585000000196</c:v>
                </c:pt>
                <c:pt idx="9411">
                  <c:v>34.512974999997823</c:v>
                </c:pt>
                <c:pt idx="9412">
                  <c:v>34.514364000002388</c:v>
                </c:pt>
                <c:pt idx="9413">
                  <c:v>34.515752999999677</c:v>
                </c:pt>
                <c:pt idx="9414">
                  <c:v>34.517142999997304</c:v>
                </c:pt>
                <c:pt idx="9415">
                  <c:v>34.518532000001869</c:v>
                </c:pt>
                <c:pt idx="9416">
                  <c:v>34.519920999999158</c:v>
                </c:pt>
                <c:pt idx="9417">
                  <c:v>34.521310000003723</c:v>
                </c:pt>
                <c:pt idx="9418">
                  <c:v>34.52270000000135</c:v>
                </c:pt>
                <c:pt idx="9419">
                  <c:v>34.524089999998978</c:v>
                </c:pt>
                <c:pt idx="9420">
                  <c:v>34.525479000003543</c:v>
                </c:pt>
                <c:pt idx="9421">
                  <c:v>34.526868000000832</c:v>
                </c:pt>
                <c:pt idx="9422">
                  <c:v>34.528257999998459</c:v>
                </c:pt>
                <c:pt idx="9423">
                  <c:v>34.529648000003363</c:v>
                </c:pt>
                <c:pt idx="9424">
                  <c:v>34.531039000001329</c:v>
                </c:pt>
                <c:pt idx="9425">
                  <c:v>34.532428999998956</c:v>
                </c:pt>
                <c:pt idx="9426">
                  <c:v>34.533818000003521</c:v>
                </c:pt>
                <c:pt idx="9427">
                  <c:v>34.53520700000081</c:v>
                </c:pt>
                <c:pt idx="9428">
                  <c:v>34.536595999998099</c:v>
                </c:pt>
                <c:pt idx="9429">
                  <c:v>34.537986000003002</c:v>
                </c:pt>
                <c:pt idx="9430">
                  <c:v>34.539375000000291</c:v>
                </c:pt>
                <c:pt idx="9431">
                  <c:v>34.54076399999758</c:v>
                </c:pt>
                <c:pt idx="9432">
                  <c:v>34.542154000002483</c:v>
                </c:pt>
                <c:pt idx="9433">
                  <c:v>34.543542999999772</c:v>
                </c:pt>
                <c:pt idx="9434">
                  <c:v>34.5449329999974</c:v>
                </c:pt>
                <c:pt idx="9435">
                  <c:v>34.546322000001965</c:v>
                </c:pt>
                <c:pt idx="9436">
                  <c:v>34.547710999999254</c:v>
                </c:pt>
                <c:pt idx="9437">
                  <c:v>34.549101000004157</c:v>
                </c:pt>
                <c:pt idx="9438">
                  <c:v>34.550490000001446</c:v>
                </c:pt>
                <c:pt idx="9439">
                  <c:v>34.551878999998735</c:v>
                </c:pt>
                <c:pt idx="9440">
                  <c:v>34.553269000003638</c:v>
                </c:pt>
                <c:pt idx="9441">
                  <c:v>34.554658000000927</c:v>
                </c:pt>
                <c:pt idx="9442">
                  <c:v>34.556046999998216</c:v>
                </c:pt>
                <c:pt idx="9443">
                  <c:v>34.557437000003119</c:v>
                </c:pt>
                <c:pt idx="9444">
                  <c:v>34.558826000000408</c:v>
                </c:pt>
                <c:pt idx="9445">
                  <c:v>34.560215999998036</c:v>
                </c:pt>
                <c:pt idx="9446">
                  <c:v>34.561605000002601</c:v>
                </c:pt>
                <c:pt idx="9447">
                  <c:v>34.56299399999989</c:v>
                </c:pt>
                <c:pt idx="9448">
                  <c:v>34.564382999997179</c:v>
                </c:pt>
                <c:pt idx="9449">
                  <c:v>34.565773000002082</c:v>
                </c:pt>
                <c:pt idx="9450">
                  <c:v>34.567161999999371</c:v>
                </c:pt>
                <c:pt idx="9451">
                  <c:v>34.568551000003936</c:v>
                </c:pt>
                <c:pt idx="9452">
                  <c:v>34.569941000001563</c:v>
                </c:pt>
                <c:pt idx="9453">
                  <c:v>34.571329999998852</c:v>
                </c:pt>
                <c:pt idx="9454">
                  <c:v>34.572719000003417</c:v>
                </c:pt>
                <c:pt idx="9455">
                  <c:v>34.574109000001044</c:v>
                </c:pt>
                <c:pt idx="9456">
                  <c:v>34.575497999998333</c:v>
                </c:pt>
                <c:pt idx="9457">
                  <c:v>34.576887000002898</c:v>
                </c:pt>
                <c:pt idx="9458">
                  <c:v>34.578276000000187</c:v>
                </c:pt>
                <c:pt idx="9459">
                  <c:v>34.579665999997815</c:v>
                </c:pt>
                <c:pt idx="9460">
                  <c:v>34.58105500000238</c:v>
                </c:pt>
                <c:pt idx="9461">
                  <c:v>34.582443999999668</c:v>
                </c:pt>
                <c:pt idx="9462">
                  <c:v>34.583833000004233</c:v>
                </c:pt>
                <c:pt idx="9463">
                  <c:v>34.585223000001861</c:v>
                </c:pt>
                <c:pt idx="9464">
                  <c:v>34.58661199999915</c:v>
                </c:pt>
                <c:pt idx="9465">
                  <c:v>34.588001000003715</c:v>
                </c:pt>
                <c:pt idx="9466">
                  <c:v>34.589391000001342</c:v>
                </c:pt>
                <c:pt idx="9467">
                  <c:v>34.590779999998631</c:v>
                </c:pt>
                <c:pt idx="9468">
                  <c:v>34.592169000003196</c:v>
                </c:pt>
                <c:pt idx="9469">
                  <c:v>34.593558000000485</c:v>
                </c:pt>
                <c:pt idx="9470">
                  <c:v>34.594947999998112</c:v>
                </c:pt>
                <c:pt idx="9471">
                  <c:v>34.596337000002677</c:v>
                </c:pt>
                <c:pt idx="9472">
                  <c:v>34.597725999999966</c:v>
                </c:pt>
                <c:pt idx="9473">
                  <c:v>34.599115999997593</c:v>
                </c:pt>
                <c:pt idx="9474">
                  <c:v>34.600505000002158</c:v>
                </c:pt>
                <c:pt idx="9475">
                  <c:v>34.601893999999447</c:v>
                </c:pt>
                <c:pt idx="9476">
                  <c:v>34.603283000004012</c:v>
                </c:pt>
                <c:pt idx="9477">
                  <c:v>34.60467300000164</c:v>
                </c:pt>
                <c:pt idx="9478">
                  <c:v>34.606061999998929</c:v>
                </c:pt>
                <c:pt idx="9479">
                  <c:v>34.607451000003493</c:v>
                </c:pt>
                <c:pt idx="9480">
                  <c:v>34.608841000001121</c:v>
                </c:pt>
                <c:pt idx="9481">
                  <c:v>34.61022999999841</c:v>
                </c:pt>
                <c:pt idx="9482">
                  <c:v>34.611619000002975</c:v>
                </c:pt>
                <c:pt idx="9483">
                  <c:v>34.613008000000264</c:v>
                </c:pt>
                <c:pt idx="9484">
                  <c:v>34.614397999997891</c:v>
                </c:pt>
                <c:pt idx="9485">
                  <c:v>34.615787000002456</c:v>
                </c:pt>
                <c:pt idx="9486">
                  <c:v>34.617175999999745</c:v>
                </c:pt>
                <c:pt idx="9487">
                  <c:v>34.618565999997372</c:v>
                </c:pt>
                <c:pt idx="9488">
                  <c:v>34.619955000001937</c:v>
                </c:pt>
                <c:pt idx="9489">
                  <c:v>34.621343999999226</c:v>
                </c:pt>
                <c:pt idx="9490">
                  <c:v>34.622733000003791</c:v>
                </c:pt>
                <c:pt idx="9491">
                  <c:v>34.624123000001418</c:v>
                </c:pt>
                <c:pt idx="9492">
                  <c:v>34.625511999998707</c:v>
                </c:pt>
                <c:pt idx="9493">
                  <c:v>34.626901000003272</c:v>
                </c:pt>
                <c:pt idx="9494">
                  <c:v>34.6282910000009</c:v>
                </c:pt>
                <c:pt idx="9495">
                  <c:v>34.629679999998189</c:v>
                </c:pt>
                <c:pt idx="9496">
                  <c:v>34.631069000002753</c:v>
                </c:pt>
                <c:pt idx="9497">
                  <c:v>34.632458000000042</c:v>
                </c:pt>
                <c:pt idx="9498">
                  <c:v>34.63384799999767</c:v>
                </c:pt>
                <c:pt idx="9499">
                  <c:v>34.635237000002235</c:v>
                </c:pt>
                <c:pt idx="9500">
                  <c:v>34.636625999999524</c:v>
                </c:pt>
                <c:pt idx="9501">
                  <c:v>34.638015999997151</c:v>
                </c:pt>
                <c:pt idx="9502">
                  <c:v>34.639405000001716</c:v>
                </c:pt>
                <c:pt idx="9503">
                  <c:v>34.640793999999005</c:v>
                </c:pt>
                <c:pt idx="9504">
                  <c:v>34.64218300000357</c:v>
                </c:pt>
                <c:pt idx="9505">
                  <c:v>34.643573000001197</c:v>
                </c:pt>
                <c:pt idx="9506">
                  <c:v>34.644961999998486</c:v>
                </c:pt>
                <c:pt idx="9507">
                  <c:v>34.646351000003051</c:v>
                </c:pt>
                <c:pt idx="9508">
                  <c:v>34.647741000000678</c:v>
                </c:pt>
                <c:pt idx="9509">
                  <c:v>34.649129999997967</c:v>
                </c:pt>
                <c:pt idx="9510">
                  <c:v>34.650519000002532</c:v>
                </c:pt>
                <c:pt idx="9511">
                  <c:v>34.651907999999821</c:v>
                </c:pt>
                <c:pt idx="9512">
                  <c:v>34.653297999997449</c:v>
                </c:pt>
                <c:pt idx="9513">
                  <c:v>34.654687000002014</c:v>
                </c:pt>
                <c:pt idx="9514">
                  <c:v>34.656075999999302</c:v>
                </c:pt>
                <c:pt idx="9515">
                  <c:v>34.657466000004206</c:v>
                </c:pt>
                <c:pt idx="9516">
                  <c:v>34.658855000001495</c:v>
                </c:pt>
                <c:pt idx="9517">
                  <c:v>34.660243999998784</c:v>
                </c:pt>
                <c:pt idx="9518">
                  <c:v>34.661633000003349</c:v>
                </c:pt>
                <c:pt idx="9519">
                  <c:v>34.663023000000976</c:v>
                </c:pt>
                <c:pt idx="9520">
                  <c:v>34.664411999998265</c:v>
                </c:pt>
                <c:pt idx="9521">
                  <c:v>34.66580100000283</c:v>
                </c:pt>
                <c:pt idx="9522">
                  <c:v>34.667191000000457</c:v>
                </c:pt>
                <c:pt idx="9523">
                  <c:v>34.668579999997746</c:v>
                </c:pt>
                <c:pt idx="9524">
                  <c:v>34.669969000002311</c:v>
                </c:pt>
                <c:pt idx="9525">
                  <c:v>34.671358999999939</c:v>
                </c:pt>
                <c:pt idx="9526">
                  <c:v>34.672747999997227</c:v>
                </c:pt>
                <c:pt idx="9527">
                  <c:v>34.674137000001792</c:v>
                </c:pt>
                <c:pt idx="9528">
                  <c:v>34.675525999999081</c:v>
                </c:pt>
                <c:pt idx="9529">
                  <c:v>34.676916000003985</c:v>
                </c:pt>
                <c:pt idx="9530">
                  <c:v>34.678305000001274</c:v>
                </c:pt>
                <c:pt idx="9531">
                  <c:v>34.679693999998563</c:v>
                </c:pt>
                <c:pt idx="9532">
                  <c:v>34.681083000003127</c:v>
                </c:pt>
                <c:pt idx="9533">
                  <c:v>34.682473000000755</c:v>
                </c:pt>
                <c:pt idx="9534">
                  <c:v>34.683861999998044</c:v>
                </c:pt>
                <c:pt idx="9535">
                  <c:v>34.685251000002609</c:v>
                </c:pt>
                <c:pt idx="9536">
                  <c:v>34.686641000000236</c:v>
                </c:pt>
                <c:pt idx="9537">
                  <c:v>34.688029999997525</c:v>
                </c:pt>
                <c:pt idx="9538">
                  <c:v>34.68941900000209</c:v>
                </c:pt>
                <c:pt idx="9539">
                  <c:v>34.690807999999379</c:v>
                </c:pt>
                <c:pt idx="9540">
                  <c:v>34.692198000004282</c:v>
                </c:pt>
                <c:pt idx="9541">
                  <c:v>34.693587000001571</c:v>
                </c:pt>
                <c:pt idx="9542">
                  <c:v>34.69497599999886</c:v>
                </c:pt>
                <c:pt idx="9543">
                  <c:v>34.696366000003763</c:v>
                </c:pt>
                <c:pt idx="9544">
                  <c:v>34.697755000001052</c:v>
                </c:pt>
                <c:pt idx="9545">
                  <c:v>34.699143999998341</c:v>
                </c:pt>
                <c:pt idx="9546">
                  <c:v>34.700533000002906</c:v>
                </c:pt>
                <c:pt idx="9547">
                  <c:v>34.701923000000534</c:v>
                </c:pt>
                <c:pt idx="9548">
                  <c:v>34.703311999997823</c:v>
                </c:pt>
                <c:pt idx="9549">
                  <c:v>34.704701000002387</c:v>
                </c:pt>
                <c:pt idx="9550">
                  <c:v>34.706091000000015</c:v>
                </c:pt>
                <c:pt idx="9551">
                  <c:v>34.707479999997304</c:v>
                </c:pt>
                <c:pt idx="9552">
                  <c:v>34.708869000001869</c:v>
                </c:pt>
                <c:pt idx="9553">
                  <c:v>34.710258999999496</c:v>
                </c:pt>
                <c:pt idx="9554">
                  <c:v>34.711648000004061</c:v>
                </c:pt>
                <c:pt idx="9555">
                  <c:v>34.71303700000135</c:v>
                </c:pt>
                <c:pt idx="9556">
                  <c:v>34.714425999998639</c:v>
                </c:pt>
                <c:pt idx="9557">
                  <c:v>34.715816000003542</c:v>
                </c:pt>
                <c:pt idx="9558">
                  <c:v>34.717205000000831</c:v>
                </c:pt>
                <c:pt idx="9559">
                  <c:v>34.71859399999812</c:v>
                </c:pt>
                <c:pt idx="9560">
                  <c:v>34.719984000003024</c:v>
                </c:pt>
                <c:pt idx="9561">
                  <c:v>34.721373000000312</c:v>
                </c:pt>
                <c:pt idx="9562">
                  <c:v>34.722761999997601</c:v>
                </c:pt>
                <c:pt idx="9563">
                  <c:v>34.724151000002166</c:v>
                </c:pt>
                <c:pt idx="9564">
                  <c:v>34.725540999999794</c:v>
                </c:pt>
                <c:pt idx="9565">
                  <c:v>34.726930000004359</c:v>
                </c:pt>
                <c:pt idx="9566">
                  <c:v>34.728319000001648</c:v>
                </c:pt>
                <c:pt idx="9567">
                  <c:v>34.729708999999275</c:v>
                </c:pt>
                <c:pt idx="9568">
                  <c:v>34.73109800000384</c:v>
                </c:pt>
                <c:pt idx="9569">
                  <c:v>34.732488000001467</c:v>
                </c:pt>
                <c:pt idx="9570">
                  <c:v>34.733876999998756</c:v>
                </c:pt>
                <c:pt idx="9571">
                  <c:v>34.735266000003321</c:v>
                </c:pt>
                <c:pt idx="9572">
                  <c:v>34.73665500000061</c:v>
                </c:pt>
                <c:pt idx="9573">
                  <c:v>34.738044999998237</c:v>
                </c:pt>
                <c:pt idx="9574">
                  <c:v>34.739434000002802</c:v>
                </c:pt>
                <c:pt idx="9575">
                  <c:v>34.740823000000091</c:v>
                </c:pt>
                <c:pt idx="9576">
                  <c:v>34.742212999997719</c:v>
                </c:pt>
                <c:pt idx="9577">
                  <c:v>34.743602000002284</c:v>
                </c:pt>
                <c:pt idx="9578">
                  <c:v>34.744990999999573</c:v>
                </c:pt>
                <c:pt idx="9579">
                  <c:v>34.746380000004137</c:v>
                </c:pt>
                <c:pt idx="9580">
                  <c:v>34.747770000001765</c:v>
                </c:pt>
                <c:pt idx="9581">
                  <c:v>34.749158999999054</c:v>
                </c:pt>
                <c:pt idx="9582">
                  <c:v>34.750548000003619</c:v>
                </c:pt>
                <c:pt idx="9583">
                  <c:v>34.751938000001246</c:v>
                </c:pt>
                <c:pt idx="9584">
                  <c:v>34.753326999998535</c:v>
                </c:pt>
                <c:pt idx="9585">
                  <c:v>34.7547160000031</c:v>
                </c:pt>
                <c:pt idx="9586">
                  <c:v>34.756106000000727</c:v>
                </c:pt>
                <c:pt idx="9587">
                  <c:v>34.757494999998016</c:v>
                </c:pt>
                <c:pt idx="9588">
                  <c:v>34.758884000002581</c:v>
                </c:pt>
                <c:pt idx="9589">
                  <c:v>34.76027299999987</c:v>
                </c:pt>
                <c:pt idx="9590">
                  <c:v>34.761662999997498</c:v>
                </c:pt>
                <c:pt idx="9591">
                  <c:v>34.763053000002401</c:v>
                </c:pt>
                <c:pt idx="9592">
                  <c:v>34.76444199999969</c:v>
                </c:pt>
                <c:pt idx="9593">
                  <c:v>34.765831999997317</c:v>
                </c:pt>
                <c:pt idx="9594">
                  <c:v>34.767222000002221</c:v>
                </c:pt>
                <c:pt idx="9595">
                  <c:v>34.768611999999848</c:v>
                </c:pt>
                <c:pt idx="9596">
                  <c:v>34.770000999997137</c:v>
                </c:pt>
                <c:pt idx="9597">
                  <c:v>34.771391000002041</c:v>
                </c:pt>
                <c:pt idx="9598">
                  <c:v>34.772779999999329</c:v>
                </c:pt>
                <c:pt idx="9599">
                  <c:v>34.774170000004233</c:v>
                </c:pt>
                <c:pt idx="9600">
                  <c:v>34.77556000000186</c:v>
                </c:pt>
                <c:pt idx="9601">
                  <c:v>34.776949999999488</c:v>
                </c:pt>
                <c:pt idx="9602">
                  <c:v>34.778339999997115</c:v>
                </c:pt>
                <c:pt idx="9603">
                  <c:v>34.779731000002357</c:v>
                </c:pt>
                <c:pt idx="9604">
                  <c:v>34.781120999999985</c:v>
                </c:pt>
                <c:pt idx="9605">
                  <c:v>34.782509999997274</c:v>
                </c:pt>
                <c:pt idx="9606">
                  <c:v>34.783900000002177</c:v>
                </c:pt>
                <c:pt idx="9607">
                  <c:v>34.785289999999804</c:v>
                </c:pt>
                <c:pt idx="9608">
                  <c:v>34.786679999997432</c:v>
                </c:pt>
                <c:pt idx="9609">
                  <c:v>34.788069000001997</c:v>
                </c:pt>
                <c:pt idx="9610">
                  <c:v>34.789458999999624</c:v>
                </c:pt>
                <c:pt idx="9611">
                  <c:v>34.790848999997252</c:v>
                </c:pt>
                <c:pt idx="9612">
                  <c:v>34.792238000001817</c:v>
                </c:pt>
                <c:pt idx="9613">
                  <c:v>34.793627999999444</c:v>
                </c:pt>
                <c:pt idx="9614">
                  <c:v>34.795017000004009</c:v>
                </c:pt>
                <c:pt idx="9615">
                  <c:v>34.796406000001298</c:v>
                </c:pt>
                <c:pt idx="9616">
                  <c:v>34.797795999998925</c:v>
                </c:pt>
                <c:pt idx="9617">
                  <c:v>34.79918500000349</c:v>
                </c:pt>
                <c:pt idx="9618">
                  <c:v>34.800576000001456</c:v>
                </c:pt>
                <c:pt idx="9619">
                  <c:v>34.801965999999084</c:v>
                </c:pt>
                <c:pt idx="9620">
                  <c:v>34.803355000003648</c:v>
                </c:pt>
                <c:pt idx="9621">
                  <c:v>34.804745000001276</c:v>
                </c:pt>
                <c:pt idx="9622">
                  <c:v>34.806133999998565</c:v>
                </c:pt>
                <c:pt idx="9623">
                  <c:v>34.807524000003468</c:v>
                </c:pt>
                <c:pt idx="9624">
                  <c:v>34.808914000001096</c:v>
                </c:pt>
                <c:pt idx="9625">
                  <c:v>34.810302999998385</c:v>
                </c:pt>
                <c:pt idx="9626">
                  <c:v>34.811693000003288</c:v>
                </c:pt>
                <c:pt idx="9627">
                  <c:v>34.813082000000577</c:v>
                </c:pt>
                <c:pt idx="9628">
                  <c:v>34.814471999998204</c:v>
                </c:pt>
                <c:pt idx="9629">
                  <c:v>34.815863000003446</c:v>
                </c:pt>
                <c:pt idx="9630">
                  <c:v>34.817253000001074</c:v>
                </c:pt>
                <c:pt idx="9631">
                  <c:v>34.818642999998701</c:v>
                </c:pt>
                <c:pt idx="9632">
                  <c:v>34.820032000003266</c:v>
                </c:pt>
                <c:pt idx="9633">
                  <c:v>34.821422000000894</c:v>
                </c:pt>
                <c:pt idx="9634">
                  <c:v>34.822810999998183</c:v>
                </c:pt>
                <c:pt idx="9635">
                  <c:v>34.824201000003086</c:v>
                </c:pt>
                <c:pt idx="9636">
                  <c:v>34.825590000000375</c:v>
                </c:pt>
                <c:pt idx="9637">
                  <c:v>34.826979999998002</c:v>
                </c:pt>
                <c:pt idx="9638">
                  <c:v>34.828369000002567</c:v>
                </c:pt>
                <c:pt idx="9639">
                  <c:v>34.829759000000195</c:v>
                </c:pt>
                <c:pt idx="9640">
                  <c:v>34.831147999997484</c:v>
                </c:pt>
                <c:pt idx="9641">
                  <c:v>34.832537000002048</c:v>
                </c:pt>
                <c:pt idx="9642">
                  <c:v>34.833926999999676</c:v>
                </c:pt>
                <c:pt idx="9643">
                  <c:v>34.835316999997303</c:v>
                </c:pt>
                <c:pt idx="9644">
                  <c:v>34.83670500000153</c:v>
                </c:pt>
                <c:pt idx="9645">
                  <c:v>34.838090999997803</c:v>
                </c:pt>
                <c:pt idx="9646">
                  <c:v>34.839478000001691</c:v>
                </c:pt>
                <c:pt idx="9647">
                  <c:v>34.840865999998641</c:v>
                </c:pt>
                <c:pt idx="9648">
                  <c:v>34.842254000002868</c:v>
                </c:pt>
                <c:pt idx="9649">
                  <c:v>34.843641999999818</c:v>
                </c:pt>
                <c:pt idx="9650">
                  <c:v>34.845031999997445</c:v>
                </c:pt>
                <c:pt idx="9651">
                  <c:v>34.84642100000201</c:v>
                </c:pt>
                <c:pt idx="9652">
                  <c:v>34.847809999999299</c:v>
                </c:pt>
                <c:pt idx="9653">
                  <c:v>34.849200000004203</c:v>
                </c:pt>
                <c:pt idx="9654">
                  <c:v>34.850589000001492</c:v>
                </c:pt>
                <c:pt idx="9655">
                  <c:v>34.851979999999458</c:v>
                </c:pt>
                <c:pt idx="9656">
                  <c:v>34.853369000004022</c:v>
                </c:pt>
                <c:pt idx="9657">
                  <c:v>34.85475900000165</c:v>
                </c:pt>
                <c:pt idx="9658">
                  <c:v>34.856147999998939</c:v>
                </c:pt>
                <c:pt idx="9659">
                  <c:v>34.857538000003842</c:v>
                </c:pt>
                <c:pt idx="9660">
                  <c:v>34.85892800000147</c:v>
                </c:pt>
                <c:pt idx="9661">
                  <c:v>34.860317999999097</c:v>
                </c:pt>
                <c:pt idx="9662">
                  <c:v>34.861707000003662</c:v>
                </c:pt>
                <c:pt idx="9663">
                  <c:v>34.863097000001289</c:v>
                </c:pt>
                <c:pt idx="9664">
                  <c:v>34.864485999998578</c:v>
                </c:pt>
                <c:pt idx="9665">
                  <c:v>34.865876000003482</c:v>
                </c:pt>
                <c:pt idx="9666">
                  <c:v>34.867265000000771</c:v>
                </c:pt>
                <c:pt idx="9667">
                  <c:v>34.868654999998398</c:v>
                </c:pt>
                <c:pt idx="9668">
                  <c:v>34.870045000003302</c:v>
                </c:pt>
                <c:pt idx="9669">
                  <c:v>34.87143400000059</c:v>
                </c:pt>
                <c:pt idx="9670">
                  <c:v>34.872823999998218</c:v>
                </c:pt>
                <c:pt idx="9671">
                  <c:v>34.874213000002783</c:v>
                </c:pt>
                <c:pt idx="9672">
                  <c:v>34.875602000000072</c:v>
                </c:pt>
                <c:pt idx="9673">
                  <c:v>34.876991999997699</c:v>
                </c:pt>
                <c:pt idx="9674">
                  <c:v>34.878381000002264</c:v>
                </c:pt>
                <c:pt idx="9675">
                  <c:v>34.879770999999892</c:v>
                </c:pt>
                <c:pt idx="9676">
                  <c:v>34.88115999999718</c:v>
                </c:pt>
                <c:pt idx="9677">
                  <c:v>34.882551000002422</c:v>
                </c:pt>
                <c:pt idx="9678">
                  <c:v>34.883939999999711</c:v>
                </c:pt>
                <c:pt idx="9679">
                  <c:v>34.885329999997339</c:v>
                </c:pt>
                <c:pt idx="9680">
                  <c:v>34.886719000001904</c:v>
                </c:pt>
                <c:pt idx="9681">
                  <c:v>34.888108999999531</c:v>
                </c:pt>
                <c:pt idx="9682">
                  <c:v>34.889498999997159</c:v>
                </c:pt>
                <c:pt idx="9683">
                  <c:v>34.890888000001723</c:v>
                </c:pt>
                <c:pt idx="9684">
                  <c:v>34.892277999999351</c:v>
                </c:pt>
                <c:pt idx="9685">
                  <c:v>34.893667000003916</c:v>
                </c:pt>
                <c:pt idx="9686">
                  <c:v>34.895056000001205</c:v>
                </c:pt>
                <c:pt idx="9687">
                  <c:v>34.896445999998832</c:v>
                </c:pt>
                <c:pt idx="9688">
                  <c:v>34.897836000003736</c:v>
                </c:pt>
                <c:pt idx="9689">
                  <c:v>34.899225000001024</c:v>
                </c:pt>
                <c:pt idx="9690">
                  <c:v>34.900614999998652</c:v>
                </c:pt>
                <c:pt idx="9691">
                  <c:v>34.902005000003555</c:v>
                </c:pt>
                <c:pt idx="9692">
                  <c:v>34.903395000001183</c:v>
                </c:pt>
                <c:pt idx="9693">
                  <c:v>34.904783999998472</c:v>
                </c:pt>
                <c:pt idx="9694">
                  <c:v>34.906174000003375</c:v>
                </c:pt>
                <c:pt idx="9695">
                  <c:v>34.907565000001341</c:v>
                </c:pt>
                <c:pt idx="9696">
                  <c:v>34.908954999998969</c:v>
                </c:pt>
                <c:pt idx="9697">
                  <c:v>34.910345000003872</c:v>
                </c:pt>
                <c:pt idx="9698">
                  <c:v>34.911734000001161</c:v>
                </c:pt>
                <c:pt idx="9699">
                  <c:v>34.913123999998788</c:v>
                </c:pt>
                <c:pt idx="9700">
                  <c:v>34.914513000003353</c:v>
                </c:pt>
                <c:pt idx="9701">
                  <c:v>34.915902000000642</c:v>
                </c:pt>
                <c:pt idx="9702">
                  <c:v>34.91729199999827</c:v>
                </c:pt>
                <c:pt idx="9703">
                  <c:v>34.918682000003173</c:v>
                </c:pt>
                <c:pt idx="9704">
                  <c:v>34.920071000000462</c:v>
                </c:pt>
                <c:pt idx="9705">
                  <c:v>34.921459999997751</c:v>
                </c:pt>
                <c:pt idx="9706">
                  <c:v>34.922850000002654</c:v>
                </c:pt>
                <c:pt idx="9707">
                  <c:v>34.924240000000282</c:v>
                </c:pt>
                <c:pt idx="9708">
                  <c:v>34.925629999997909</c:v>
                </c:pt>
                <c:pt idx="9709">
                  <c:v>34.927019000002474</c:v>
                </c:pt>
                <c:pt idx="9710">
                  <c:v>34.928409000000102</c:v>
                </c:pt>
                <c:pt idx="9711">
                  <c:v>34.929798999997729</c:v>
                </c:pt>
                <c:pt idx="9712">
                  <c:v>34.931188000002294</c:v>
                </c:pt>
                <c:pt idx="9713">
                  <c:v>34.932577999999921</c:v>
                </c:pt>
                <c:pt idx="9714">
                  <c:v>34.93396699999721</c:v>
                </c:pt>
                <c:pt idx="9715">
                  <c:v>34.935358000002452</c:v>
                </c:pt>
                <c:pt idx="9716">
                  <c:v>34.936746999999741</c:v>
                </c:pt>
                <c:pt idx="9717">
                  <c:v>34.938136000004306</c:v>
                </c:pt>
                <c:pt idx="9718">
                  <c:v>34.939526000001933</c:v>
                </c:pt>
                <c:pt idx="9719">
                  <c:v>34.940915999999561</c:v>
                </c:pt>
                <c:pt idx="9720">
                  <c:v>34.942305000004126</c:v>
                </c:pt>
                <c:pt idx="9721">
                  <c:v>34.943695000001753</c:v>
                </c:pt>
                <c:pt idx="9722">
                  <c:v>34.945083999999042</c:v>
                </c:pt>
                <c:pt idx="9723">
                  <c:v>34.946474000003946</c:v>
                </c:pt>
                <c:pt idx="9724">
                  <c:v>34.947863000001234</c:v>
                </c:pt>
                <c:pt idx="9725">
                  <c:v>34.949252999998862</c:v>
                </c:pt>
                <c:pt idx="9726">
                  <c:v>34.950642000003427</c:v>
                </c:pt>
                <c:pt idx="9727">
                  <c:v>34.952032000001054</c:v>
                </c:pt>
                <c:pt idx="9728">
                  <c:v>34.953420999998343</c:v>
                </c:pt>
                <c:pt idx="9729">
                  <c:v>34.954811000003247</c:v>
                </c:pt>
                <c:pt idx="9730">
                  <c:v>34.956200000000536</c:v>
                </c:pt>
                <c:pt idx="9731">
                  <c:v>34.957589999998163</c:v>
                </c:pt>
                <c:pt idx="9732">
                  <c:v>34.958979000002728</c:v>
                </c:pt>
                <c:pt idx="9733">
                  <c:v>34.960368000000017</c:v>
                </c:pt>
                <c:pt idx="9734">
                  <c:v>34.961756999997306</c:v>
                </c:pt>
                <c:pt idx="9735">
                  <c:v>34.963147000002209</c:v>
                </c:pt>
                <c:pt idx="9736">
                  <c:v>34.964535999999498</c:v>
                </c:pt>
                <c:pt idx="9737">
                  <c:v>34.965925000004063</c:v>
                </c:pt>
                <c:pt idx="9738">
                  <c:v>34.967314000001352</c:v>
                </c:pt>
                <c:pt idx="9739">
                  <c:v>34.968703999998979</c:v>
                </c:pt>
                <c:pt idx="9740">
                  <c:v>34.970093000003544</c:v>
                </c:pt>
                <c:pt idx="9741">
                  <c:v>34.971482000000833</c:v>
                </c:pt>
                <c:pt idx="9742">
                  <c:v>34.972870999998122</c:v>
                </c:pt>
                <c:pt idx="9743">
                  <c:v>34.974260000002687</c:v>
                </c:pt>
                <c:pt idx="9744">
                  <c:v>34.975650000000314</c:v>
                </c:pt>
                <c:pt idx="9745">
                  <c:v>34.977038999997603</c:v>
                </c:pt>
                <c:pt idx="9746">
                  <c:v>34.978428000002168</c:v>
                </c:pt>
                <c:pt idx="9747">
                  <c:v>34.979816999999457</c:v>
                </c:pt>
                <c:pt idx="9748">
                  <c:v>34.98120700000436</c:v>
                </c:pt>
                <c:pt idx="9749">
                  <c:v>34.982596000001649</c:v>
                </c:pt>
                <c:pt idx="9750">
                  <c:v>34.983984999998938</c:v>
                </c:pt>
                <c:pt idx="9751">
                  <c:v>34.985374000003503</c:v>
                </c:pt>
                <c:pt idx="9752">
                  <c:v>34.986764000001131</c:v>
                </c:pt>
                <c:pt idx="9753">
                  <c:v>34.98815299999842</c:v>
                </c:pt>
                <c:pt idx="9754">
                  <c:v>34.989542000002984</c:v>
                </c:pt>
                <c:pt idx="9755">
                  <c:v>34.990931000000273</c:v>
                </c:pt>
                <c:pt idx="9756">
                  <c:v>34.992320999997901</c:v>
                </c:pt>
                <c:pt idx="9757">
                  <c:v>34.993710000002466</c:v>
                </c:pt>
                <c:pt idx="9758">
                  <c:v>34.995098999999755</c:v>
                </c:pt>
                <c:pt idx="9759">
                  <c:v>34.996488000004319</c:v>
                </c:pt>
                <c:pt idx="9760">
                  <c:v>34.997877000001608</c:v>
                </c:pt>
                <c:pt idx="9761">
                  <c:v>34.999266999999236</c:v>
                </c:pt>
                <c:pt idx="9762">
                  <c:v>35.000656000003801</c:v>
                </c:pt>
                <c:pt idx="9763">
                  <c:v>35.00204500000109</c:v>
                </c:pt>
                <c:pt idx="9764">
                  <c:v>35.003433999998379</c:v>
                </c:pt>
                <c:pt idx="9765">
                  <c:v>35.004824000003282</c:v>
                </c:pt>
                <c:pt idx="9766">
                  <c:v>35.006213000000571</c:v>
                </c:pt>
                <c:pt idx="9767">
                  <c:v>35.00760199999786</c:v>
                </c:pt>
                <c:pt idx="9768">
                  <c:v>35.008991000002425</c:v>
                </c:pt>
                <c:pt idx="9769">
                  <c:v>35.010379999999714</c:v>
                </c:pt>
                <c:pt idx="9770">
                  <c:v>35.011769999997341</c:v>
                </c:pt>
                <c:pt idx="9771">
                  <c:v>35.013159000001906</c:v>
                </c:pt>
                <c:pt idx="9772">
                  <c:v>35.014547999999195</c:v>
                </c:pt>
                <c:pt idx="9773">
                  <c:v>35.01593700000376</c:v>
                </c:pt>
                <c:pt idx="9774">
                  <c:v>35.017327000001387</c:v>
                </c:pt>
                <c:pt idx="9775">
                  <c:v>35.018715999998676</c:v>
                </c:pt>
                <c:pt idx="9776">
                  <c:v>35.020105000003241</c:v>
                </c:pt>
                <c:pt idx="9777">
                  <c:v>35.02149400000053</c:v>
                </c:pt>
                <c:pt idx="9778">
                  <c:v>35.022883999998157</c:v>
                </c:pt>
                <c:pt idx="9779">
                  <c:v>35.024273000002722</c:v>
                </c:pt>
                <c:pt idx="9780">
                  <c:v>35.025662000000011</c:v>
                </c:pt>
                <c:pt idx="9781">
                  <c:v>35.0270509999973</c:v>
                </c:pt>
                <c:pt idx="9782">
                  <c:v>35.028439000001526</c:v>
                </c:pt>
                <c:pt idx="9783">
                  <c:v>35.029827999998815</c:v>
                </c:pt>
                <c:pt idx="9784">
                  <c:v>35.03121700000338</c:v>
                </c:pt>
                <c:pt idx="9785">
                  <c:v>35.032605000000331</c:v>
                </c:pt>
                <c:pt idx="9786">
                  <c:v>35.03399399999762</c:v>
                </c:pt>
                <c:pt idx="9787">
                  <c:v>35.035384000002523</c:v>
                </c:pt>
                <c:pt idx="9788">
                  <c:v>35.036772999999812</c:v>
                </c:pt>
                <c:pt idx="9789">
                  <c:v>35.038161999997101</c:v>
                </c:pt>
                <c:pt idx="9790">
                  <c:v>35.039551000001666</c:v>
                </c:pt>
                <c:pt idx="9791">
                  <c:v>35.040939999998955</c:v>
                </c:pt>
                <c:pt idx="9792">
                  <c:v>35.042329000003519</c:v>
                </c:pt>
                <c:pt idx="9793">
                  <c:v>35.043719000001147</c:v>
                </c:pt>
                <c:pt idx="9794">
                  <c:v>35.045107999998436</c:v>
                </c:pt>
                <c:pt idx="9795">
                  <c:v>35.046498000003339</c:v>
                </c:pt>
                <c:pt idx="9796">
                  <c:v>35.047887000000628</c:v>
                </c:pt>
                <c:pt idx="9797">
                  <c:v>35.049275999997917</c:v>
                </c:pt>
                <c:pt idx="9798">
                  <c:v>35.050665000002482</c:v>
                </c:pt>
                <c:pt idx="9799">
                  <c:v>35.052053999999771</c:v>
                </c:pt>
                <c:pt idx="9800">
                  <c:v>35.053443999997398</c:v>
                </c:pt>
                <c:pt idx="9801">
                  <c:v>35.054833000001963</c:v>
                </c:pt>
                <c:pt idx="9802">
                  <c:v>35.056221999999252</c:v>
                </c:pt>
                <c:pt idx="9803">
                  <c:v>35.057611000003817</c:v>
                </c:pt>
                <c:pt idx="9804">
                  <c:v>35.059001000001444</c:v>
                </c:pt>
                <c:pt idx="9805">
                  <c:v>35.060389999998733</c:v>
                </c:pt>
                <c:pt idx="9806">
                  <c:v>35.061779000003298</c:v>
                </c:pt>
                <c:pt idx="9807">
                  <c:v>35.063168000000587</c:v>
                </c:pt>
                <c:pt idx="9808">
                  <c:v>35.064557999998215</c:v>
                </c:pt>
                <c:pt idx="9809">
                  <c:v>35.06594700000278</c:v>
                </c:pt>
                <c:pt idx="9810">
                  <c:v>35.067336000000068</c:v>
                </c:pt>
                <c:pt idx="9811">
                  <c:v>35.068724999997357</c:v>
                </c:pt>
                <c:pt idx="9812">
                  <c:v>35.070114000001922</c:v>
                </c:pt>
                <c:pt idx="9813">
                  <c:v>35.07150399999955</c:v>
                </c:pt>
                <c:pt idx="9814">
                  <c:v>35.072893000004115</c:v>
                </c:pt>
                <c:pt idx="9815">
                  <c:v>35.074283000001742</c:v>
                </c:pt>
                <c:pt idx="9816">
                  <c:v>35.075671999999031</c:v>
                </c:pt>
                <c:pt idx="9817">
                  <c:v>35.077061000003596</c:v>
                </c:pt>
                <c:pt idx="9818">
                  <c:v>35.078451000001223</c:v>
                </c:pt>
                <c:pt idx="9819">
                  <c:v>35.079839999998512</c:v>
                </c:pt>
                <c:pt idx="9820">
                  <c:v>35.081229000003077</c:v>
                </c:pt>
                <c:pt idx="9821">
                  <c:v>35.082618000000366</c:v>
                </c:pt>
                <c:pt idx="9822">
                  <c:v>35.084007999997993</c:v>
                </c:pt>
                <c:pt idx="9823">
                  <c:v>35.085397000002558</c:v>
                </c:pt>
                <c:pt idx="9824">
                  <c:v>35.086785999999847</c:v>
                </c:pt>
                <c:pt idx="9825">
                  <c:v>35.088174999997136</c:v>
                </c:pt>
                <c:pt idx="9826">
                  <c:v>35.089564000001701</c:v>
                </c:pt>
                <c:pt idx="9827">
                  <c:v>35.090953999999329</c:v>
                </c:pt>
                <c:pt idx="9828">
                  <c:v>35.092343000003893</c:v>
                </c:pt>
                <c:pt idx="9829">
                  <c:v>35.093732000001182</c:v>
                </c:pt>
                <c:pt idx="9830">
                  <c:v>35.095120999998471</c:v>
                </c:pt>
                <c:pt idx="9831">
                  <c:v>35.096511000003375</c:v>
                </c:pt>
                <c:pt idx="9832">
                  <c:v>35.097900000000664</c:v>
                </c:pt>
                <c:pt idx="9833">
                  <c:v>35.099288999997952</c:v>
                </c:pt>
                <c:pt idx="9834">
                  <c:v>35.100678000002517</c:v>
                </c:pt>
                <c:pt idx="9835">
                  <c:v>35.102068000000145</c:v>
                </c:pt>
                <c:pt idx="9836">
                  <c:v>35.103457999997772</c:v>
                </c:pt>
                <c:pt idx="9837">
                  <c:v>35.104848000002676</c:v>
                </c:pt>
                <c:pt idx="9838">
                  <c:v>35.106236999999965</c:v>
                </c:pt>
                <c:pt idx="9839">
                  <c:v>35.107626999997592</c:v>
                </c:pt>
                <c:pt idx="9840">
                  <c:v>35.109016000002157</c:v>
                </c:pt>
                <c:pt idx="9841">
                  <c:v>35.110405999999784</c:v>
                </c:pt>
                <c:pt idx="9842">
                  <c:v>35.111795999997412</c:v>
                </c:pt>
                <c:pt idx="9843">
                  <c:v>35.113186000002315</c:v>
                </c:pt>
                <c:pt idx="9844">
                  <c:v>35.114574999999604</c:v>
                </c:pt>
                <c:pt idx="9845">
                  <c:v>35.115964999997232</c:v>
                </c:pt>
                <c:pt idx="9846">
                  <c:v>35.117354000001797</c:v>
                </c:pt>
                <c:pt idx="9847">
                  <c:v>35.118743999999424</c:v>
                </c:pt>
                <c:pt idx="9848">
                  <c:v>35.120133000003989</c:v>
                </c:pt>
                <c:pt idx="9849">
                  <c:v>35.121522000001278</c:v>
                </c:pt>
                <c:pt idx="9850">
                  <c:v>35.122911999998905</c:v>
                </c:pt>
                <c:pt idx="9851">
                  <c:v>35.12430100000347</c:v>
                </c:pt>
                <c:pt idx="9852">
                  <c:v>35.125691000001098</c:v>
                </c:pt>
                <c:pt idx="9853">
                  <c:v>35.127079999998386</c:v>
                </c:pt>
                <c:pt idx="9854">
                  <c:v>35.12847000000329</c:v>
                </c:pt>
                <c:pt idx="9855">
                  <c:v>35.129859000000579</c:v>
                </c:pt>
                <c:pt idx="9856">
                  <c:v>35.131247999997868</c:v>
                </c:pt>
                <c:pt idx="9857">
                  <c:v>35.132638000002771</c:v>
                </c:pt>
                <c:pt idx="9858">
                  <c:v>35.13402700000006</c:v>
                </c:pt>
                <c:pt idx="9859">
                  <c:v>35.135416999997688</c:v>
                </c:pt>
                <c:pt idx="9860">
                  <c:v>35.136807000002591</c:v>
                </c:pt>
                <c:pt idx="9861">
                  <c:v>35.138197000000218</c:v>
                </c:pt>
                <c:pt idx="9862">
                  <c:v>35.139585999997507</c:v>
                </c:pt>
                <c:pt idx="9863">
                  <c:v>35.140976000002411</c:v>
                </c:pt>
                <c:pt idx="9864">
                  <c:v>35.142366000000038</c:v>
                </c:pt>
                <c:pt idx="9865">
                  <c:v>35.143754999997327</c:v>
                </c:pt>
                <c:pt idx="9866">
                  <c:v>35.145144000001892</c:v>
                </c:pt>
                <c:pt idx="9867">
                  <c:v>35.146533999999519</c:v>
                </c:pt>
                <c:pt idx="9868">
                  <c:v>35.147923999997147</c:v>
                </c:pt>
                <c:pt idx="9869">
                  <c:v>35.14931400000205</c:v>
                </c:pt>
                <c:pt idx="9870">
                  <c:v>35.150703999999678</c:v>
                </c:pt>
                <c:pt idx="9871">
                  <c:v>35.152093999997305</c:v>
                </c:pt>
                <c:pt idx="9872">
                  <c:v>35.15348300000187</c:v>
                </c:pt>
                <c:pt idx="9873">
                  <c:v>35.154872999999498</c:v>
                </c:pt>
                <c:pt idx="9874">
                  <c:v>35.156262999997125</c:v>
                </c:pt>
                <c:pt idx="9875">
                  <c:v>35.157653000002028</c:v>
                </c:pt>
                <c:pt idx="9876">
                  <c:v>35.159041999999317</c:v>
                </c:pt>
                <c:pt idx="9877">
                  <c:v>35.160432000004221</c:v>
                </c:pt>
                <c:pt idx="9878">
                  <c:v>35.161822000001848</c:v>
                </c:pt>
                <c:pt idx="9879">
                  <c:v>35.163211999999476</c:v>
                </c:pt>
                <c:pt idx="9880">
                  <c:v>35.164601000004041</c:v>
                </c:pt>
                <c:pt idx="9881">
                  <c:v>35.165991000001668</c:v>
                </c:pt>
                <c:pt idx="9882">
                  <c:v>35.167379999998957</c:v>
                </c:pt>
                <c:pt idx="9883">
                  <c:v>35.16877000000386</c:v>
                </c:pt>
                <c:pt idx="9884">
                  <c:v>35.170160000001488</c:v>
                </c:pt>
                <c:pt idx="9885">
                  <c:v>35.171548999998777</c:v>
                </c:pt>
                <c:pt idx="9886">
                  <c:v>35.17293900000368</c:v>
                </c:pt>
                <c:pt idx="9887">
                  <c:v>35.174328000000969</c:v>
                </c:pt>
                <c:pt idx="9888">
                  <c:v>35.175717999998596</c:v>
                </c:pt>
                <c:pt idx="9889">
                  <c:v>35.177107000003161</c:v>
                </c:pt>
                <c:pt idx="9890">
                  <c:v>35.178497000000789</c:v>
                </c:pt>
                <c:pt idx="9891">
                  <c:v>35.179885999998078</c:v>
                </c:pt>
                <c:pt idx="9892">
                  <c:v>35.181276000002981</c:v>
                </c:pt>
                <c:pt idx="9893">
                  <c:v>35.18266500000027</c:v>
                </c:pt>
                <c:pt idx="9894">
                  <c:v>35.184054999997898</c:v>
                </c:pt>
                <c:pt idx="9895">
                  <c:v>35.185445000002801</c:v>
                </c:pt>
                <c:pt idx="9896">
                  <c:v>35.186836000000767</c:v>
                </c:pt>
                <c:pt idx="9897">
                  <c:v>35.188225999998394</c:v>
                </c:pt>
                <c:pt idx="9898">
                  <c:v>35.189615000002959</c:v>
                </c:pt>
                <c:pt idx="9899">
                  <c:v>35.191005000000587</c:v>
                </c:pt>
                <c:pt idx="9900">
                  <c:v>35.192394999998214</c:v>
                </c:pt>
                <c:pt idx="9901">
                  <c:v>35.193785000003118</c:v>
                </c:pt>
                <c:pt idx="9902">
                  <c:v>35.195174000000407</c:v>
                </c:pt>
                <c:pt idx="9903">
                  <c:v>35.196563999998034</c:v>
                </c:pt>
                <c:pt idx="9904">
                  <c:v>35.197953000002599</c:v>
                </c:pt>
                <c:pt idx="9905">
                  <c:v>35.199343000000226</c:v>
                </c:pt>
                <c:pt idx="9906">
                  <c:v>35.200731999997515</c:v>
                </c:pt>
                <c:pt idx="9907">
                  <c:v>35.20212100000208</c:v>
                </c:pt>
                <c:pt idx="9908">
                  <c:v>35.203510999999708</c:v>
                </c:pt>
                <c:pt idx="9909">
                  <c:v>35.204900999997335</c:v>
                </c:pt>
                <c:pt idx="9910">
                  <c:v>35.2062900000019</c:v>
                </c:pt>
                <c:pt idx="9911">
                  <c:v>35.207679999999527</c:v>
                </c:pt>
                <c:pt idx="9912">
                  <c:v>35.209069000004092</c:v>
                </c:pt>
                <c:pt idx="9913">
                  <c:v>35.210458000001381</c:v>
                </c:pt>
                <c:pt idx="9914">
                  <c:v>35.211847999999009</c:v>
                </c:pt>
                <c:pt idx="9915">
                  <c:v>35.213237000003573</c:v>
                </c:pt>
                <c:pt idx="9916">
                  <c:v>35.214627000001201</c:v>
                </c:pt>
                <c:pt idx="9917">
                  <c:v>35.21601599999849</c:v>
                </c:pt>
                <c:pt idx="9918">
                  <c:v>35.217405000003055</c:v>
                </c:pt>
                <c:pt idx="9919">
                  <c:v>35.218794000000344</c:v>
                </c:pt>
                <c:pt idx="9920">
                  <c:v>35.22018499999831</c:v>
                </c:pt>
                <c:pt idx="9921">
                  <c:v>35.221574000002875</c:v>
                </c:pt>
                <c:pt idx="9922">
                  <c:v>35.222963000000163</c:v>
                </c:pt>
                <c:pt idx="9923">
                  <c:v>35.224351999997452</c:v>
                </c:pt>
                <c:pt idx="9924">
                  <c:v>35.225742000002356</c:v>
                </c:pt>
                <c:pt idx="9925">
                  <c:v>35.227130999999645</c:v>
                </c:pt>
                <c:pt idx="9926">
                  <c:v>35.228520999997272</c:v>
                </c:pt>
                <c:pt idx="9927">
                  <c:v>35.229912000002514</c:v>
                </c:pt>
                <c:pt idx="9928">
                  <c:v>35.231302000000142</c:v>
                </c:pt>
                <c:pt idx="9929">
                  <c:v>35.232691999997769</c:v>
                </c:pt>
                <c:pt idx="9930">
                  <c:v>35.234082000002672</c:v>
                </c:pt>
                <c:pt idx="9931">
                  <c:v>35.2354720000003</c:v>
                </c:pt>
                <c:pt idx="9932">
                  <c:v>35.236860999997589</c:v>
                </c:pt>
                <c:pt idx="9933">
                  <c:v>35.238252000002831</c:v>
                </c:pt>
                <c:pt idx="9934">
                  <c:v>35.23964100000012</c:v>
                </c:pt>
                <c:pt idx="9935">
                  <c:v>35.241030999997747</c:v>
                </c:pt>
                <c:pt idx="9936">
                  <c:v>35.242421000002651</c:v>
                </c:pt>
                <c:pt idx="9937">
                  <c:v>35.243809999999939</c:v>
                </c:pt>
                <c:pt idx="9938">
                  <c:v>35.245199999997567</c:v>
                </c:pt>
                <c:pt idx="9939">
                  <c:v>35.246591000002809</c:v>
                </c:pt>
                <c:pt idx="9940">
                  <c:v>35.247980000000098</c:v>
                </c:pt>
                <c:pt idx="9941">
                  <c:v>35.249369999997725</c:v>
                </c:pt>
                <c:pt idx="9942">
                  <c:v>35.25075900000229</c:v>
                </c:pt>
                <c:pt idx="9943">
                  <c:v>35.252148999999918</c:v>
                </c:pt>
                <c:pt idx="9944">
                  <c:v>35.253539999997884</c:v>
                </c:pt>
                <c:pt idx="9945">
                  <c:v>35.254931000003126</c:v>
                </c:pt>
                <c:pt idx="9946">
                  <c:v>35.25632300000143</c:v>
                </c:pt>
                <c:pt idx="9947">
                  <c:v>35.257712999999058</c:v>
                </c:pt>
                <c:pt idx="9948">
                  <c:v>35.259103000003961</c:v>
                </c:pt>
                <c:pt idx="9949">
                  <c:v>35.260495000002265</c:v>
                </c:pt>
                <c:pt idx="9950">
                  <c:v>35.26188700000057</c:v>
                </c:pt>
                <c:pt idx="9951">
                  <c:v>35.263277999998536</c:v>
                </c:pt>
                <c:pt idx="9952">
                  <c:v>35.264668000003439</c:v>
                </c:pt>
                <c:pt idx="9953">
                  <c:v>35.266060000001744</c:v>
                </c:pt>
                <c:pt idx="9954">
                  <c:v>35.267455000001064</c:v>
                </c:pt>
                <c:pt idx="9955">
                  <c:v>35.268843999998353</c:v>
                </c:pt>
                <c:pt idx="9956">
                  <c:v>35.270234000003256</c:v>
                </c:pt>
                <c:pt idx="9957">
                  <c:v>35.271623000000545</c:v>
                </c:pt>
                <c:pt idx="9958">
                  <c:v>35.273011999997834</c:v>
                </c:pt>
                <c:pt idx="9959">
                  <c:v>35.274401000002399</c:v>
                </c:pt>
                <c:pt idx="9960">
                  <c:v>35.275791000000027</c:v>
                </c:pt>
                <c:pt idx="9961">
                  <c:v>35.277179999997315</c:v>
                </c:pt>
                <c:pt idx="9962">
                  <c:v>35.27856900000188</c:v>
                </c:pt>
                <c:pt idx="9963">
                  <c:v>35.279957999999169</c:v>
                </c:pt>
                <c:pt idx="9964">
                  <c:v>35.281348000004073</c:v>
                </c:pt>
                <c:pt idx="9965">
                  <c:v>35.282737000001362</c:v>
                </c:pt>
                <c:pt idx="9966">
                  <c:v>35.284125999998651</c:v>
                </c:pt>
                <c:pt idx="9967">
                  <c:v>35.285515000003215</c:v>
                </c:pt>
                <c:pt idx="9968">
                  <c:v>35.286905000000843</c:v>
                </c:pt>
                <c:pt idx="9969">
                  <c:v>35.288293999998132</c:v>
                </c:pt>
                <c:pt idx="9970">
                  <c:v>35.289683000002697</c:v>
                </c:pt>
                <c:pt idx="9971">
                  <c:v>35.291071999999986</c:v>
                </c:pt>
                <c:pt idx="9972">
                  <c:v>35.292461999997613</c:v>
                </c:pt>
                <c:pt idx="9973">
                  <c:v>35.293851000002178</c:v>
                </c:pt>
                <c:pt idx="9974">
                  <c:v>35.295239999999467</c:v>
                </c:pt>
                <c:pt idx="9975">
                  <c:v>35.296629000004032</c:v>
                </c:pt>
                <c:pt idx="9976">
                  <c:v>35.298018000001321</c:v>
                </c:pt>
                <c:pt idx="9977">
                  <c:v>35.299407999998948</c:v>
                </c:pt>
                <c:pt idx="9978">
                  <c:v>35.300797000003513</c:v>
                </c:pt>
                <c:pt idx="9979">
                  <c:v>35.302186000000802</c:v>
                </c:pt>
                <c:pt idx="9980">
                  <c:v>35.303574999998091</c:v>
                </c:pt>
                <c:pt idx="9981">
                  <c:v>35.304965000002994</c:v>
                </c:pt>
                <c:pt idx="9982">
                  <c:v>35.306354000000283</c:v>
                </c:pt>
                <c:pt idx="9983">
                  <c:v>35.307742999997572</c:v>
                </c:pt>
                <c:pt idx="9984">
                  <c:v>35.309132000002137</c:v>
                </c:pt>
                <c:pt idx="9985">
                  <c:v>35.310521999999764</c:v>
                </c:pt>
                <c:pt idx="9986">
                  <c:v>35.311911000004329</c:v>
                </c:pt>
                <c:pt idx="9987">
                  <c:v>35.313300000001618</c:v>
                </c:pt>
                <c:pt idx="9988">
                  <c:v>35.314688999998907</c:v>
                </c:pt>
                <c:pt idx="9989">
                  <c:v>35.316079000003811</c:v>
                </c:pt>
                <c:pt idx="9990">
                  <c:v>35.317468000001099</c:v>
                </c:pt>
                <c:pt idx="9991">
                  <c:v>35.318856999998388</c:v>
                </c:pt>
                <c:pt idx="9992">
                  <c:v>35.320246000002953</c:v>
                </c:pt>
                <c:pt idx="9993">
                  <c:v>35.321635000000242</c:v>
                </c:pt>
                <c:pt idx="9994">
                  <c:v>35.32302499999787</c:v>
                </c:pt>
                <c:pt idx="9995">
                  <c:v>35.324414000002434</c:v>
                </c:pt>
                <c:pt idx="9996">
                  <c:v>35.325802999999723</c:v>
                </c:pt>
                <c:pt idx="9997">
                  <c:v>35.327192000004288</c:v>
                </c:pt>
                <c:pt idx="9998">
                  <c:v>35.328582000001916</c:v>
                </c:pt>
              </c:numCache>
            </c:numRef>
          </c:xVal>
          <c:yVal>
            <c:numRef>
              <c:f>TiNGaugeCan3Oct2012a!$G$2:$G$10000</c:f>
              <c:numCache>
                <c:formatCode>General</c:formatCode>
                <c:ptCount val="9999"/>
                <c:pt idx="0">
                  <c:v>9.2836124013207542E-12</c:v>
                </c:pt>
                <c:pt idx="1">
                  <c:v>9.8447569811046854E-12</c:v>
                </c:pt>
                <c:pt idx="2">
                  <c:v>9.068219001813844E-12</c:v>
                </c:pt>
                <c:pt idx="3">
                  <c:v>9.2836124013207542E-12</c:v>
                </c:pt>
                <c:pt idx="4">
                  <c:v>9.3932309412844455E-12</c:v>
                </c:pt>
                <c:pt idx="5">
                  <c:v>9.1752942311618956E-12</c:v>
                </c:pt>
                <c:pt idx="6">
                  <c:v>9.2836124013207542E-12</c:v>
                </c:pt>
                <c:pt idx="7">
                  <c:v>1.21607119082385E-11</c:v>
                </c:pt>
                <c:pt idx="8">
                  <c:v>9.3932309412844455E-12</c:v>
                </c:pt>
                <c:pt idx="9">
                  <c:v>9.3932309412844455E-12</c:v>
                </c:pt>
                <c:pt idx="10">
                  <c:v>9.504121945082879E-12</c:v>
                </c:pt>
                <c:pt idx="11">
                  <c:v>9.2836124013207542E-12</c:v>
                </c:pt>
                <c:pt idx="12">
                  <c:v>9.2836124013207542E-12</c:v>
                </c:pt>
                <c:pt idx="13">
                  <c:v>9.3932309412844455E-12</c:v>
                </c:pt>
                <c:pt idx="14">
                  <c:v>9.504121945082879E-12</c:v>
                </c:pt>
                <c:pt idx="15">
                  <c:v>9.2836124013207542E-12</c:v>
                </c:pt>
                <c:pt idx="16">
                  <c:v>9.3932309412844455E-12</c:v>
                </c:pt>
                <c:pt idx="17">
                  <c:v>9.2836124013207542E-12</c:v>
                </c:pt>
                <c:pt idx="18">
                  <c:v>9.1752942311618956E-12</c:v>
                </c:pt>
                <c:pt idx="19">
                  <c:v>9.2836124013207542E-12</c:v>
                </c:pt>
                <c:pt idx="20">
                  <c:v>9.2836124013207542E-12</c:v>
                </c:pt>
                <c:pt idx="21">
                  <c:v>9.2836124013207542E-12</c:v>
                </c:pt>
                <c:pt idx="22">
                  <c:v>9.504121945082879E-12</c:v>
                </c:pt>
                <c:pt idx="23">
                  <c:v>9.3932309412844455E-12</c:v>
                </c:pt>
                <c:pt idx="24">
                  <c:v>9.504121945082879E-12</c:v>
                </c:pt>
                <c:pt idx="25">
                  <c:v>9.504121945082879E-12</c:v>
                </c:pt>
                <c:pt idx="26">
                  <c:v>9.3932309412844455E-12</c:v>
                </c:pt>
                <c:pt idx="27">
                  <c:v>9.2836124013207542E-12</c:v>
                </c:pt>
                <c:pt idx="28">
                  <c:v>9.1752942311618956E-12</c:v>
                </c:pt>
                <c:pt idx="29">
                  <c:v>9.1752942311618956E-12</c:v>
                </c:pt>
                <c:pt idx="30">
                  <c:v>9.1752942311618956E-12</c:v>
                </c:pt>
                <c:pt idx="31">
                  <c:v>9.1752942311618956E-12</c:v>
                </c:pt>
                <c:pt idx="32">
                  <c:v>9.504121945082879E-12</c:v>
                </c:pt>
                <c:pt idx="33">
                  <c:v>9.1752942311618956E-12</c:v>
                </c:pt>
                <c:pt idx="34">
                  <c:v>9.2836124013207542E-12</c:v>
                </c:pt>
                <c:pt idx="35">
                  <c:v>9.2836124013207542E-12</c:v>
                </c:pt>
                <c:pt idx="36">
                  <c:v>9.2836124013207542E-12</c:v>
                </c:pt>
                <c:pt idx="37">
                  <c:v>9.2836124013207542E-12</c:v>
                </c:pt>
                <c:pt idx="38">
                  <c:v>9.7298691546143337E-12</c:v>
                </c:pt>
                <c:pt idx="39">
                  <c:v>9.3932309412844455E-12</c:v>
                </c:pt>
                <c:pt idx="40">
                  <c:v>9.2836124013207542E-12</c:v>
                </c:pt>
                <c:pt idx="41">
                  <c:v>9.3932309412844455E-12</c:v>
                </c:pt>
                <c:pt idx="42">
                  <c:v>9.504121945082879E-12</c:v>
                </c:pt>
                <c:pt idx="43">
                  <c:v>9.9609784378760911E-12</c:v>
                </c:pt>
                <c:pt idx="44">
                  <c:v>9.1752942311618956E-12</c:v>
                </c:pt>
                <c:pt idx="45">
                  <c:v>9.3932309412844455E-12</c:v>
                </c:pt>
                <c:pt idx="46">
                  <c:v>9.7298691546143337E-12</c:v>
                </c:pt>
                <c:pt idx="47">
                  <c:v>9.2836124013207542E-12</c:v>
                </c:pt>
                <c:pt idx="48">
                  <c:v>9.1752942311618956E-12</c:v>
                </c:pt>
                <c:pt idx="49">
                  <c:v>9.1752942311618956E-12</c:v>
                </c:pt>
                <c:pt idx="50">
                  <c:v>1.0197577157836425E-11</c:v>
                </c:pt>
                <c:pt idx="51">
                  <c:v>9.3932309412844455E-12</c:v>
                </c:pt>
                <c:pt idx="52">
                  <c:v>9.504121945082879E-12</c:v>
                </c:pt>
                <c:pt idx="53">
                  <c:v>9.2836124013207542E-12</c:v>
                </c:pt>
                <c:pt idx="54">
                  <c:v>9.3932309412844455E-12</c:v>
                </c:pt>
                <c:pt idx="55">
                  <c:v>9.068219001813844E-12</c:v>
                </c:pt>
                <c:pt idx="56">
                  <c:v>9.504121945082879E-12</c:v>
                </c:pt>
                <c:pt idx="57">
                  <c:v>9.3932309412844455E-12</c:v>
                </c:pt>
                <c:pt idx="58">
                  <c:v>9.2836124013207542E-12</c:v>
                </c:pt>
                <c:pt idx="59">
                  <c:v>9.2836124013207542E-12</c:v>
                </c:pt>
                <c:pt idx="60">
                  <c:v>9.068219001813844E-12</c:v>
                </c:pt>
                <c:pt idx="61">
                  <c:v>9.504121945082879E-12</c:v>
                </c:pt>
                <c:pt idx="62">
                  <c:v>9.7298691546143337E-12</c:v>
                </c:pt>
                <c:pt idx="63">
                  <c:v>9.504121945082879E-12</c:v>
                </c:pt>
                <c:pt idx="64">
                  <c:v>9.3932309412844455E-12</c:v>
                </c:pt>
                <c:pt idx="65">
                  <c:v>9.3932309412844455E-12</c:v>
                </c:pt>
                <c:pt idx="66">
                  <c:v>9.2836124013207542E-12</c:v>
                </c:pt>
                <c:pt idx="67">
                  <c:v>9.068219001813844E-12</c:v>
                </c:pt>
                <c:pt idx="68">
                  <c:v>9.1752942311618956E-12</c:v>
                </c:pt>
                <c:pt idx="69">
                  <c:v>9.068219001813844E-12</c:v>
                </c:pt>
                <c:pt idx="70">
                  <c:v>9.2836124013207542E-12</c:v>
                </c:pt>
                <c:pt idx="71">
                  <c:v>9.2836124013207542E-12</c:v>
                </c:pt>
                <c:pt idx="72">
                  <c:v>9.3932309412844455E-12</c:v>
                </c:pt>
                <c:pt idx="73">
                  <c:v>9.504121945082879E-12</c:v>
                </c:pt>
                <c:pt idx="74">
                  <c:v>9.2836124013207542E-12</c:v>
                </c:pt>
                <c:pt idx="75">
                  <c:v>9.068219001813844E-12</c:v>
                </c:pt>
                <c:pt idx="76">
                  <c:v>9.068219001813844E-12</c:v>
                </c:pt>
                <c:pt idx="77">
                  <c:v>9.1752942311618956E-12</c:v>
                </c:pt>
                <c:pt idx="78">
                  <c:v>9.1752942311618956E-12</c:v>
                </c:pt>
                <c:pt idx="79">
                  <c:v>9.1752942311618956E-12</c:v>
                </c:pt>
                <c:pt idx="80">
                  <c:v>9.068219001813844E-12</c:v>
                </c:pt>
                <c:pt idx="81">
                  <c:v>9.1752942311618956E-12</c:v>
                </c:pt>
                <c:pt idx="82">
                  <c:v>9.1752942311618956E-12</c:v>
                </c:pt>
                <c:pt idx="83">
                  <c:v>1.0197577157836425E-11</c:v>
                </c:pt>
                <c:pt idx="84">
                  <c:v>9.1752942311618956E-12</c:v>
                </c:pt>
                <c:pt idx="85">
                  <c:v>9.3932309412844455E-12</c:v>
                </c:pt>
                <c:pt idx="86">
                  <c:v>9.068219001813844E-12</c:v>
                </c:pt>
                <c:pt idx="87">
                  <c:v>9.068219001813844E-12</c:v>
                </c:pt>
                <c:pt idx="88">
                  <c:v>8.9624139717873281E-12</c:v>
                </c:pt>
                <c:pt idx="89">
                  <c:v>9.1752942311618956E-12</c:v>
                </c:pt>
                <c:pt idx="90">
                  <c:v>9.504121945082879E-12</c:v>
                </c:pt>
                <c:pt idx="91">
                  <c:v>9.504121945082879E-12</c:v>
                </c:pt>
                <c:pt idx="92">
                  <c:v>9.2836124013207542E-12</c:v>
                </c:pt>
                <c:pt idx="93">
                  <c:v>9.1752942311618956E-12</c:v>
                </c:pt>
                <c:pt idx="94">
                  <c:v>9.068219001813844E-12</c:v>
                </c:pt>
                <c:pt idx="95">
                  <c:v>9.2836124013207542E-12</c:v>
                </c:pt>
                <c:pt idx="96">
                  <c:v>9.1752942311618956E-12</c:v>
                </c:pt>
                <c:pt idx="97">
                  <c:v>9.2836124013207542E-12</c:v>
                </c:pt>
                <c:pt idx="98">
                  <c:v>9.1752942311618956E-12</c:v>
                </c:pt>
                <c:pt idx="99">
                  <c:v>9.068219001813844E-12</c:v>
                </c:pt>
                <c:pt idx="100">
                  <c:v>9.2836124013207542E-12</c:v>
                </c:pt>
                <c:pt idx="101">
                  <c:v>9.1752942311618956E-12</c:v>
                </c:pt>
                <c:pt idx="102">
                  <c:v>9.2836124013207542E-12</c:v>
                </c:pt>
                <c:pt idx="103">
                  <c:v>9.068219001813844E-12</c:v>
                </c:pt>
                <c:pt idx="104">
                  <c:v>9.2836124013207542E-12</c:v>
                </c:pt>
                <c:pt idx="105">
                  <c:v>9.1752942311618956E-12</c:v>
                </c:pt>
                <c:pt idx="106">
                  <c:v>9.068219001813844E-12</c:v>
                </c:pt>
                <c:pt idx="107">
                  <c:v>9.068219001813844E-12</c:v>
                </c:pt>
                <c:pt idx="108">
                  <c:v>9.504121945082879E-12</c:v>
                </c:pt>
                <c:pt idx="109">
                  <c:v>9.7298691546143337E-12</c:v>
                </c:pt>
                <c:pt idx="110">
                  <c:v>9.9609784378760911E-12</c:v>
                </c:pt>
                <c:pt idx="111">
                  <c:v>9.2836124013207542E-12</c:v>
                </c:pt>
                <c:pt idx="112">
                  <c:v>9.1752942311618956E-12</c:v>
                </c:pt>
                <c:pt idx="113">
                  <c:v>9.068219001813844E-12</c:v>
                </c:pt>
                <c:pt idx="114">
                  <c:v>8.9624139717873281E-12</c:v>
                </c:pt>
                <c:pt idx="115">
                  <c:v>9.068219001813844E-12</c:v>
                </c:pt>
                <c:pt idx="116">
                  <c:v>9.1752942311618956E-12</c:v>
                </c:pt>
                <c:pt idx="117">
                  <c:v>8.9624139717873281E-12</c:v>
                </c:pt>
                <c:pt idx="118">
                  <c:v>8.9624139717873281E-12</c:v>
                </c:pt>
                <c:pt idx="119">
                  <c:v>8.9624139717873281E-12</c:v>
                </c:pt>
                <c:pt idx="120">
                  <c:v>9.068219001813844E-12</c:v>
                </c:pt>
                <c:pt idx="121">
                  <c:v>9.2836124013207542E-12</c:v>
                </c:pt>
                <c:pt idx="122">
                  <c:v>9.2836124013207542E-12</c:v>
                </c:pt>
                <c:pt idx="123">
                  <c:v>9.2836124013207542E-12</c:v>
                </c:pt>
                <c:pt idx="124">
                  <c:v>9.2836124013207542E-12</c:v>
                </c:pt>
                <c:pt idx="125">
                  <c:v>9.2836124013207542E-12</c:v>
                </c:pt>
                <c:pt idx="126">
                  <c:v>9.2836124013207542E-12</c:v>
                </c:pt>
                <c:pt idx="127">
                  <c:v>9.068219001813844E-12</c:v>
                </c:pt>
                <c:pt idx="128">
                  <c:v>8.9624139717873281E-12</c:v>
                </c:pt>
                <c:pt idx="129">
                  <c:v>8.9624139717873281E-12</c:v>
                </c:pt>
                <c:pt idx="130">
                  <c:v>8.9624139717873281E-12</c:v>
                </c:pt>
                <c:pt idx="131">
                  <c:v>8.9624139717873281E-12</c:v>
                </c:pt>
                <c:pt idx="132">
                  <c:v>8.9624139717873281E-12</c:v>
                </c:pt>
                <c:pt idx="133">
                  <c:v>9.068219001813844E-12</c:v>
                </c:pt>
                <c:pt idx="134">
                  <c:v>9.068219001813844E-12</c:v>
                </c:pt>
                <c:pt idx="135">
                  <c:v>9.3932309412844455E-12</c:v>
                </c:pt>
                <c:pt idx="136">
                  <c:v>8.9624139717873281E-12</c:v>
                </c:pt>
                <c:pt idx="137">
                  <c:v>8.9624139717873281E-12</c:v>
                </c:pt>
                <c:pt idx="138">
                  <c:v>8.8578230445250653E-12</c:v>
                </c:pt>
                <c:pt idx="139">
                  <c:v>9.068219001813844E-12</c:v>
                </c:pt>
                <c:pt idx="140">
                  <c:v>8.9624139717873281E-12</c:v>
                </c:pt>
                <c:pt idx="141">
                  <c:v>9.3932309412844455E-12</c:v>
                </c:pt>
                <c:pt idx="142">
                  <c:v>9.2836124013207542E-12</c:v>
                </c:pt>
                <c:pt idx="143">
                  <c:v>9.2836124013207542E-12</c:v>
                </c:pt>
                <c:pt idx="144">
                  <c:v>8.8578230445250653E-12</c:v>
                </c:pt>
                <c:pt idx="145">
                  <c:v>9.504121945082879E-12</c:v>
                </c:pt>
                <c:pt idx="146">
                  <c:v>9.068219001813844E-12</c:v>
                </c:pt>
                <c:pt idx="147">
                  <c:v>9.2836124013207542E-12</c:v>
                </c:pt>
                <c:pt idx="148">
                  <c:v>9.068219001813844E-12</c:v>
                </c:pt>
                <c:pt idx="149">
                  <c:v>9.068219001813844E-12</c:v>
                </c:pt>
                <c:pt idx="150">
                  <c:v>8.9624139717873281E-12</c:v>
                </c:pt>
                <c:pt idx="151">
                  <c:v>8.9624139717873281E-12</c:v>
                </c:pt>
                <c:pt idx="152">
                  <c:v>9.2836124013207542E-12</c:v>
                </c:pt>
                <c:pt idx="153">
                  <c:v>9.068219001813844E-12</c:v>
                </c:pt>
                <c:pt idx="154">
                  <c:v>8.8578230445250653E-12</c:v>
                </c:pt>
                <c:pt idx="155">
                  <c:v>9.068219001813844E-12</c:v>
                </c:pt>
                <c:pt idx="156">
                  <c:v>9.3932309412844455E-12</c:v>
                </c:pt>
                <c:pt idx="157">
                  <c:v>9.1752942311618956E-12</c:v>
                </c:pt>
                <c:pt idx="158">
                  <c:v>8.9624139717873281E-12</c:v>
                </c:pt>
                <c:pt idx="159">
                  <c:v>8.9624139717873281E-12</c:v>
                </c:pt>
                <c:pt idx="160">
                  <c:v>9.1752942311618956E-12</c:v>
                </c:pt>
                <c:pt idx="161">
                  <c:v>8.9624139717873281E-12</c:v>
                </c:pt>
                <c:pt idx="162">
                  <c:v>8.9624139717873281E-12</c:v>
                </c:pt>
                <c:pt idx="163">
                  <c:v>8.9624139717873281E-12</c:v>
                </c:pt>
                <c:pt idx="164">
                  <c:v>8.9624139717873281E-12</c:v>
                </c:pt>
                <c:pt idx="165">
                  <c:v>9.1752942311618956E-12</c:v>
                </c:pt>
                <c:pt idx="166">
                  <c:v>9.9609784378760911E-12</c:v>
                </c:pt>
                <c:pt idx="167">
                  <c:v>9.068219001813844E-12</c:v>
                </c:pt>
                <c:pt idx="168">
                  <c:v>8.9624139717873281E-12</c:v>
                </c:pt>
                <c:pt idx="169">
                  <c:v>9.2836124013207542E-12</c:v>
                </c:pt>
                <c:pt idx="170">
                  <c:v>9.068219001813844E-12</c:v>
                </c:pt>
                <c:pt idx="171">
                  <c:v>8.8578230445250653E-12</c:v>
                </c:pt>
                <c:pt idx="172">
                  <c:v>8.8578230445250653E-12</c:v>
                </c:pt>
                <c:pt idx="173">
                  <c:v>9.2836124013207542E-12</c:v>
                </c:pt>
                <c:pt idx="174">
                  <c:v>9.068219001813844E-12</c:v>
                </c:pt>
                <c:pt idx="175">
                  <c:v>9.7298691546143337E-12</c:v>
                </c:pt>
                <c:pt idx="176">
                  <c:v>8.8578230445250653E-12</c:v>
                </c:pt>
                <c:pt idx="177">
                  <c:v>9.068219001813844E-12</c:v>
                </c:pt>
                <c:pt idx="178">
                  <c:v>9.1752942311618956E-12</c:v>
                </c:pt>
                <c:pt idx="179">
                  <c:v>9.1752942311618956E-12</c:v>
                </c:pt>
                <c:pt idx="180">
                  <c:v>9.068219001813844E-12</c:v>
                </c:pt>
                <c:pt idx="181">
                  <c:v>8.9624139717873281E-12</c:v>
                </c:pt>
                <c:pt idx="182">
                  <c:v>8.9624139717873281E-12</c:v>
                </c:pt>
                <c:pt idx="183">
                  <c:v>8.6523285041780833E-12</c:v>
                </c:pt>
                <c:pt idx="184">
                  <c:v>9.1752942311618956E-12</c:v>
                </c:pt>
                <c:pt idx="185">
                  <c:v>9.068219001813844E-12</c:v>
                </c:pt>
                <c:pt idx="186">
                  <c:v>8.8578230445250653E-12</c:v>
                </c:pt>
                <c:pt idx="187">
                  <c:v>8.8578230445250653E-12</c:v>
                </c:pt>
                <c:pt idx="188">
                  <c:v>8.9624139717873281E-12</c:v>
                </c:pt>
                <c:pt idx="189">
                  <c:v>8.8578230445250653E-12</c:v>
                </c:pt>
                <c:pt idx="190">
                  <c:v>9.068219001813844E-12</c:v>
                </c:pt>
                <c:pt idx="191">
                  <c:v>8.8578230445250653E-12</c:v>
                </c:pt>
                <c:pt idx="192">
                  <c:v>8.8578230445250653E-12</c:v>
                </c:pt>
                <c:pt idx="193">
                  <c:v>8.9624139717873281E-12</c:v>
                </c:pt>
                <c:pt idx="194">
                  <c:v>8.8578230445250653E-12</c:v>
                </c:pt>
                <c:pt idx="195">
                  <c:v>8.7544728461004274E-12</c:v>
                </c:pt>
                <c:pt idx="196">
                  <c:v>8.9624139717873281E-12</c:v>
                </c:pt>
                <c:pt idx="197">
                  <c:v>8.8578230445250653E-12</c:v>
                </c:pt>
                <c:pt idx="198">
                  <c:v>8.8578230445250653E-12</c:v>
                </c:pt>
                <c:pt idx="199">
                  <c:v>1.0563041839389155E-11</c:v>
                </c:pt>
                <c:pt idx="200">
                  <c:v>9.6163442057955983E-12</c:v>
                </c:pt>
                <c:pt idx="201">
                  <c:v>8.9624139717873281E-12</c:v>
                </c:pt>
                <c:pt idx="202">
                  <c:v>8.9624139717873281E-12</c:v>
                </c:pt>
                <c:pt idx="203">
                  <c:v>8.9624139717873281E-12</c:v>
                </c:pt>
                <c:pt idx="204">
                  <c:v>8.9624139717873281E-12</c:v>
                </c:pt>
                <c:pt idx="205">
                  <c:v>8.9624139717873281E-12</c:v>
                </c:pt>
                <c:pt idx="206">
                  <c:v>9.1752942311618956E-12</c:v>
                </c:pt>
                <c:pt idx="207">
                  <c:v>8.8578230445250653E-12</c:v>
                </c:pt>
                <c:pt idx="208">
                  <c:v>8.9624139717873281E-12</c:v>
                </c:pt>
                <c:pt idx="209">
                  <c:v>8.8578230445250653E-12</c:v>
                </c:pt>
                <c:pt idx="210">
                  <c:v>8.8578230445250653E-12</c:v>
                </c:pt>
                <c:pt idx="211">
                  <c:v>9.068219001813844E-12</c:v>
                </c:pt>
                <c:pt idx="212">
                  <c:v>8.9624139717873281E-12</c:v>
                </c:pt>
                <c:pt idx="213">
                  <c:v>8.9624139717873281E-12</c:v>
                </c:pt>
                <c:pt idx="214">
                  <c:v>9.1752942311618956E-12</c:v>
                </c:pt>
                <c:pt idx="215">
                  <c:v>9.068219001813844E-12</c:v>
                </c:pt>
                <c:pt idx="216">
                  <c:v>8.9624139717873281E-12</c:v>
                </c:pt>
                <c:pt idx="217">
                  <c:v>9.068219001813844E-12</c:v>
                </c:pt>
                <c:pt idx="218">
                  <c:v>8.9624139717873281E-12</c:v>
                </c:pt>
                <c:pt idx="219">
                  <c:v>9.068219001813844E-12</c:v>
                </c:pt>
                <c:pt idx="220">
                  <c:v>8.9624139717873281E-12</c:v>
                </c:pt>
                <c:pt idx="221">
                  <c:v>9.068219001813844E-12</c:v>
                </c:pt>
                <c:pt idx="222">
                  <c:v>9.068219001813844E-12</c:v>
                </c:pt>
                <c:pt idx="223">
                  <c:v>8.8578230445250653E-12</c:v>
                </c:pt>
                <c:pt idx="224">
                  <c:v>8.7544728461004274E-12</c:v>
                </c:pt>
                <c:pt idx="225">
                  <c:v>9.068219001813844E-12</c:v>
                </c:pt>
                <c:pt idx="226">
                  <c:v>8.9624139717873281E-12</c:v>
                </c:pt>
                <c:pt idx="227">
                  <c:v>8.8578230445250653E-12</c:v>
                </c:pt>
                <c:pt idx="228">
                  <c:v>8.8578230445250653E-12</c:v>
                </c:pt>
                <c:pt idx="229">
                  <c:v>9.068219001813844E-12</c:v>
                </c:pt>
                <c:pt idx="230">
                  <c:v>8.9624139717873281E-12</c:v>
                </c:pt>
                <c:pt idx="231">
                  <c:v>8.8578230445250653E-12</c:v>
                </c:pt>
                <c:pt idx="232">
                  <c:v>9.1752942311618956E-12</c:v>
                </c:pt>
                <c:pt idx="233">
                  <c:v>9.068219001813844E-12</c:v>
                </c:pt>
                <c:pt idx="234">
                  <c:v>8.8578230445250653E-12</c:v>
                </c:pt>
                <c:pt idx="235">
                  <c:v>8.9624139717873281E-12</c:v>
                </c:pt>
                <c:pt idx="236">
                  <c:v>9.1752942311618956E-12</c:v>
                </c:pt>
                <c:pt idx="237">
                  <c:v>8.8578230445250653E-12</c:v>
                </c:pt>
                <c:pt idx="238">
                  <c:v>9.068219001813844E-12</c:v>
                </c:pt>
                <c:pt idx="239">
                  <c:v>9.1752942311618956E-12</c:v>
                </c:pt>
                <c:pt idx="240">
                  <c:v>9.1752942311618956E-12</c:v>
                </c:pt>
                <c:pt idx="241">
                  <c:v>9.2836124013207542E-12</c:v>
                </c:pt>
                <c:pt idx="242">
                  <c:v>9.068219001813844E-12</c:v>
                </c:pt>
                <c:pt idx="243">
                  <c:v>9.068219001813844E-12</c:v>
                </c:pt>
                <c:pt idx="244">
                  <c:v>9.068219001813844E-12</c:v>
                </c:pt>
                <c:pt idx="245">
                  <c:v>9.068219001813844E-12</c:v>
                </c:pt>
                <c:pt idx="246">
                  <c:v>8.8578230445250653E-12</c:v>
                </c:pt>
                <c:pt idx="247">
                  <c:v>8.9624139717873281E-12</c:v>
                </c:pt>
                <c:pt idx="248">
                  <c:v>8.9624139717873281E-12</c:v>
                </c:pt>
                <c:pt idx="249">
                  <c:v>8.6523285041780833E-12</c:v>
                </c:pt>
                <c:pt idx="250">
                  <c:v>8.8578230445250653E-12</c:v>
                </c:pt>
                <c:pt idx="251">
                  <c:v>8.6523285041780833E-12</c:v>
                </c:pt>
                <c:pt idx="252">
                  <c:v>8.7544728461004274E-12</c:v>
                </c:pt>
                <c:pt idx="253">
                  <c:v>8.6523285041780833E-12</c:v>
                </c:pt>
                <c:pt idx="254">
                  <c:v>9.2836124013207542E-12</c:v>
                </c:pt>
                <c:pt idx="255">
                  <c:v>8.9624139717873281E-12</c:v>
                </c:pt>
                <c:pt idx="256">
                  <c:v>8.7544728461004274E-12</c:v>
                </c:pt>
                <c:pt idx="257">
                  <c:v>8.9624139717873281E-12</c:v>
                </c:pt>
                <c:pt idx="258">
                  <c:v>8.9624139717873281E-12</c:v>
                </c:pt>
                <c:pt idx="259">
                  <c:v>8.8578230445250653E-12</c:v>
                </c:pt>
                <c:pt idx="260">
                  <c:v>8.9624139717873281E-12</c:v>
                </c:pt>
                <c:pt idx="261">
                  <c:v>8.9624139717873281E-12</c:v>
                </c:pt>
                <c:pt idx="262">
                  <c:v>8.7544728461004274E-12</c:v>
                </c:pt>
                <c:pt idx="263">
                  <c:v>8.8578230445250653E-12</c:v>
                </c:pt>
                <c:pt idx="264">
                  <c:v>8.6523285041780833E-12</c:v>
                </c:pt>
                <c:pt idx="265">
                  <c:v>8.9624139717873281E-12</c:v>
                </c:pt>
                <c:pt idx="266">
                  <c:v>8.8578230445250653E-12</c:v>
                </c:pt>
                <c:pt idx="267">
                  <c:v>8.8578230445250653E-12</c:v>
                </c:pt>
                <c:pt idx="268">
                  <c:v>9.1752942311618956E-12</c:v>
                </c:pt>
                <c:pt idx="269">
                  <c:v>8.7544728461004274E-12</c:v>
                </c:pt>
                <c:pt idx="270">
                  <c:v>8.7544728461004274E-12</c:v>
                </c:pt>
                <c:pt idx="271">
                  <c:v>8.7544728461004274E-12</c:v>
                </c:pt>
                <c:pt idx="272">
                  <c:v>8.8578230445250653E-12</c:v>
                </c:pt>
                <c:pt idx="273">
                  <c:v>9.3932309412844455E-12</c:v>
                </c:pt>
                <c:pt idx="274">
                  <c:v>9.068219001813844E-12</c:v>
                </c:pt>
                <c:pt idx="275">
                  <c:v>8.8578230445250653E-12</c:v>
                </c:pt>
                <c:pt idx="276">
                  <c:v>9.068219001813844E-12</c:v>
                </c:pt>
                <c:pt idx="277">
                  <c:v>8.7544728461004274E-12</c:v>
                </c:pt>
                <c:pt idx="278">
                  <c:v>9.9609784378760911E-12</c:v>
                </c:pt>
                <c:pt idx="279">
                  <c:v>8.8578230445250653E-12</c:v>
                </c:pt>
                <c:pt idx="280">
                  <c:v>8.8578230445250653E-12</c:v>
                </c:pt>
                <c:pt idx="281">
                  <c:v>9.1752942311618956E-12</c:v>
                </c:pt>
                <c:pt idx="282">
                  <c:v>8.8578230445250653E-12</c:v>
                </c:pt>
                <c:pt idx="283">
                  <c:v>8.8578230445250653E-12</c:v>
                </c:pt>
                <c:pt idx="284">
                  <c:v>8.8578230445250653E-12</c:v>
                </c:pt>
                <c:pt idx="285">
                  <c:v>9.1752942311618956E-12</c:v>
                </c:pt>
                <c:pt idx="286">
                  <c:v>8.7544728461004274E-12</c:v>
                </c:pt>
                <c:pt idx="287">
                  <c:v>8.7544728461004274E-12</c:v>
                </c:pt>
                <c:pt idx="288">
                  <c:v>9.9609784378760911E-12</c:v>
                </c:pt>
                <c:pt idx="289">
                  <c:v>8.8578230445250653E-12</c:v>
                </c:pt>
                <c:pt idx="290">
                  <c:v>8.8578230445250653E-12</c:v>
                </c:pt>
                <c:pt idx="291">
                  <c:v>8.6523285041780833E-12</c:v>
                </c:pt>
                <c:pt idx="292">
                  <c:v>8.8578230445250653E-12</c:v>
                </c:pt>
                <c:pt idx="293">
                  <c:v>8.8578230445250653E-12</c:v>
                </c:pt>
                <c:pt idx="294">
                  <c:v>9.2836124013207542E-12</c:v>
                </c:pt>
                <c:pt idx="295">
                  <c:v>8.8578230445250653E-12</c:v>
                </c:pt>
                <c:pt idx="296">
                  <c:v>8.6523285041780833E-12</c:v>
                </c:pt>
                <c:pt idx="297">
                  <c:v>8.9624139717873281E-12</c:v>
                </c:pt>
                <c:pt idx="298">
                  <c:v>9.068219001813844E-12</c:v>
                </c:pt>
                <c:pt idx="299">
                  <c:v>8.9624139717873281E-12</c:v>
                </c:pt>
                <c:pt idx="300">
                  <c:v>8.6523285041780833E-12</c:v>
                </c:pt>
                <c:pt idx="301">
                  <c:v>8.9624139717873281E-12</c:v>
                </c:pt>
                <c:pt idx="302">
                  <c:v>8.7544728461004274E-12</c:v>
                </c:pt>
                <c:pt idx="303">
                  <c:v>8.9624139717873281E-12</c:v>
                </c:pt>
                <c:pt idx="304">
                  <c:v>8.9624139717873281E-12</c:v>
                </c:pt>
                <c:pt idx="305">
                  <c:v>8.9624139717873281E-12</c:v>
                </c:pt>
                <c:pt idx="306">
                  <c:v>8.8578230445250653E-12</c:v>
                </c:pt>
                <c:pt idx="307">
                  <c:v>9.068219001813844E-12</c:v>
                </c:pt>
                <c:pt idx="308">
                  <c:v>9.1752942311618956E-12</c:v>
                </c:pt>
                <c:pt idx="309">
                  <c:v>8.8578230445250653E-12</c:v>
                </c:pt>
                <c:pt idx="310">
                  <c:v>9.2836124013207542E-12</c:v>
                </c:pt>
                <c:pt idx="311">
                  <c:v>8.8578230445250653E-12</c:v>
                </c:pt>
                <c:pt idx="312">
                  <c:v>8.7544728461004274E-12</c:v>
                </c:pt>
                <c:pt idx="313">
                  <c:v>8.7544728461004274E-12</c:v>
                </c:pt>
                <c:pt idx="314">
                  <c:v>8.6523285041780833E-12</c:v>
                </c:pt>
                <c:pt idx="315">
                  <c:v>8.8578230445250653E-12</c:v>
                </c:pt>
                <c:pt idx="316">
                  <c:v>8.8578230445250653E-12</c:v>
                </c:pt>
                <c:pt idx="317">
                  <c:v>9.068219001813844E-12</c:v>
                </c:pt>
                <c:pt idx="318">
                  <c:v>9.068219001813844E-12</c:v>
                </c:pt>
                <c:pt idx="319">
                  <c:v>8.8578230445250653E-12</c:v>
                </c:pt>
                <c:pt idx="320">
                  <c:v>8.7544728461004274E-12</c:v>
                </c:pt>
                <c:pt idx="321">
                  <c:v>8.8578230445250653E-12</c:v>
                </c:pt>
                <c:pt idx="322">
                  <c:v>8.8578230445250653E-12</c:v>
                </c:pt>
                <c:pt idx="323">
                  <c:v>8.8578230445250653E-12</c:v>
                </c:pt>
                <c:pt idx="324">
                  <c:v>8.8578230445250653E-12</c:v>
                </c:pt>
                <c:pt idx="325">
                  <c:v>8.7544728461004274E-12</c:v>
                </c:pt>
                <c:pt idx="326">
                  <c:v>8.7544728461004274E-12</c:v>
                </c:pt>
                <c:pt idx="327">
                  <c:v>8.6523285041780833E-12</c:v>
                </c:pt>
                <c:pt idx="328">
                  <c:v>8.8578230445250653E-12</c:v>
                </c:pt>
                <c:pt idx="329">
                  <c:v>1.0078595144150305E-11</c:v>
                </c:pt>
                <c:pt idx="330">
                  <c:v>8.8578230445250653E-12</c:v>
                </c:pt>
                <c:pt idx="331">
                  <c:v>8.8578230445250653E-12</c:v>
                </c:pt>
                <c:pt idx="332">
                  <c:v>9.1752942311618956E-12</c:v>
                </c:pt>
                <c:pt idx="333">
                  <c:v>8.8578230445250653E-12</c:v>
                </c:pt>
                <c:pt idx="334">
                  <c:v>9.068219001813844E-12</c:v>
                </c:pt>
                <c:pt idx="335">
                  <c:v>8.8578230445250653E-12</c:v>
                </c:pt>
                <c:pt idx="336">
                  <c:v>8.8578230445250653E-12</c:v>
                </c:pt>
                <c:pt idx="337">
                  <c:v>8.8578230445250653E-12</c:v>
                </c:pt>
                <c:pt idx="338">
                  <c:v>8.8578230445250653E-12</c:v>
                </c:pt>
                <c:pt idx="339">
                  <c:v>9.068219001813844E-12</c:v>
                </c:pt>
                <c:pt idx="340">
                  <c:v>9.1752942311618956E-12</c:v>
                </c:pt>
                <c:pt idx="341">
                  <c:v>8.7544728461004274E-12</c:v>
                </c:pt>
                <c:pt idx="342">
                  <c:v>8.8578230445250653E-12</c:v>
                </c:pt>
                <c:pt idx="343">
                  <c:v>8.7544728461004274E-12</c:v>
                </c:pt>
                <c:pt idx="344">
                  <c:v>8.7544728461004274E-12</c:v>
                </c:pt>
                <c:pt idx="345">
                  <c:v>8.8578230445250653E-12</c:v>
                </c:pt>
                <c:pt idx="346">
                  <c:v>8.8578230445250653E-12</c:v>
                </c:pt>
                <c:pt idx="347">
                  <c:v>8.6523285041780833E-12</c:v>
                </c:pt>
                <c:pt idx="348">
                  <c:v>8.8578230445250653E-12</c:v>
                </c:pt>
                <c:pt idx="349">
                  <c:v>8.8578230445250653E-12</c:v>
                </c:pt>
                <c:pt idx="350">
                  <c:v>8.7544728461004274E-12</c:v>
                </c:pt>
                <c:pt idx="351">
                  <c:v>8.7544728461004274E-12</c:v>
                </c:pt>
                <c:pt idx="352">
                  <c:v>8.7544728461004274E-12</c:v>
                </c:pt>
                <c:pt idx="353">
                  <c:v>8.8578230445250653E-12</c:v>
                </c:pt>
                <c:pt idx="354">
                  <c:v>8.7544728461004274E-12</c:v>
                </c:pt>
                <c:pt idx="355">
                  <c:v>9.068219001813844E-12</c:v>
                </c:pt>
                <c:pt idx="356">
                  <c:v>8.8578230445250653E-12</c:v>
                </c:pt>
                <c:pt idx="357">
                  <c:v>9.1752942311618956E-12</c:v>
                </c:pt>
                <c:pt idx="358">
                  <c:v>9.6163442057955983E-12</c:v>
                </c:pt>
                <c:pt idx="359">
                  <c:v>9.6163442057955983E-12</c:v>
                </c:pt>
                <c:pt idx="360">
                  <c:v>8.4515818153244749E-12</c:v>
                </c:pt>
                <c:pt idx="361">
                  <c:v>8.8578230445250653E-12</c:v>
                </c:pt>
                <c:pt idx="362">
                  <c:v>8.7544728461004274E-12</c:v>
                </c:pt>
                <c:pt idx="363">
                  <c:v>8.9624139717873281E-12</c:v>
                </c:pt>
                <c:pt idx="364">
                  <c:v>8.7544728461004274E-12</c:v>
                </c:pt>
                <c:pt idx="365">
                  <c:v>8.8578230445250653E-12</c:v>
                </c:pt>
                <c:pt idx="366">
                  <c:v>8.8578230445250653E-12</c:v>
                </c:pt>
                <c:pt idx="367">
                  <c:v>8.9624139717873281E-12</c:v>
                </c:pt>
                <c:pt idx="368">
                  <c:v>8.7544728461004274E-12</c:v>
                </c:pt>
                <c:pt idx="369">
                  <c:v>8.9624139717873281E-12</c:v>
                </c:pt>
                <c:pt idx="370">
                  <c:v>8.6523285041780833E-12</c:v>
                </c:pt>
                <c:pt idx="371">
                  <c:v>8.5513562589684343E-12</c:v>
                </c:pt>
                <c:pt idx="372">
                  <c:v>8.6523285041780833E-12</c:v>
                </c:pt>
                <c:pt idx="373">
                  <c:v>8.8578230445250653E-12</c:v>
                </c:pt>
                <c:pt idx="374">
                  <c:v>8.6523285041780833E-12</c:v>
                </c:pt>
                <c:pt idx="375">
                  <c:v>9.068219001813844E-12</c:v>
                </c:pt>
                <c:pt idx="376">
                  <c:v>9.068219001813844E-12</c:v>
                </c:pt>
                <c:pt idx="377">
                  <c:v>8.9624139717873281E-12</c:v>
                </c:pt>
                <c:pt idx="378">
                  <c:v>8.7544728461004274E-12</c:v>
                </c:pt>
                <c:pt idx="379">
                  <c:v>8.6523285041780833E-12</c:v>
                </c:pt>
                <c:pt idx="380">
                  <c:v>8.5513562589684343E-12</c:v>
                </c:pt>
                <c:pt idx="381">
                  <c:v>8.6523285041780833E-12</c:v>
                </c:pt>
                <c:pt idx="382">
                  <c:v>8.7544728461004274E-12</c:v>
                </c:pt>
                <c:pt idx="383">
                  <c:v>8.8578230445250653E-12</c:v>
                </c:pt>
                <c:pt idx="384">
                  <c:v>8.7544728461004274E-12</c:v>
                </c:pt>
                <c:pt idx="385">
                  <c:v>8.8578230445250653E-12</c:v>
                </c:pt>
                <c:pt idx="386">
                  <c:v>8.9624139717873281E-12</c:v>
                </c:pt>
                <c:pt idx="387">
                  <c:v>8.8578230445250653E-12</c:v>
                </c:pt>
                <c:pt idx="388">
                  <c:v>8.7544728461004274E-12</c:v>
                </c:pt>
                <c:pt idx="389">
                  <c:v>8.8578230445250653E-12</c:v>
                </c:pt>
                <c:pt idx="390">
                  <c:v>8.8578230445250653E-12</c:v>
                </c:pt>
                <c:pt idx="391">
                  <c:v>1.0078595144150305E-11</c:v>
                </c:pt>
                <c:pt idx="392">
                  <c:v>8.8578230445250653E-12</c:v>
                </c:pt>
                <c:pt idx="393">
                  <c:v>8.6523285041780833E-12</c:v>
                </c:pt>
                <c:pt idx="394">
                  <c:v>8.7544728461004274E-12</c:v>
                </c:pt>
                <c:pt idx="395">
                  <c:v>8.8578230445250653E-12</c:v>
                </c:pt>
                <c:pt idx="396">
                  <c:v>8.8578230445250653E-12</c:v>
                </c:pt>
                <c:pt idx="397">
                  <c:v>8.5513562589684343E-12</c:v>
                </c:pt>
                <c:pt idx="398">
                  <c:v>8.5513562589684343E-12</c:v>
                </c:pt>
                <c:pt idx="399">
                  <c:v>8.4515818153244749E-12</c:v>
                </c:pt>
                <c:pt idx="400">
                  <c:v>8.7544728461004274E-12</c:v>
                </c:pt>
                <c:pt idx="401">
                  <c:v>8.8578230445250653E-12</c:v>
                </c:pt>
                <c:pt idx="402">
                  <c:v>8.9624139717873281E-12</c:v>
                </c:pt>
                <c:pt idx="403">
                  <c:v>8.7544728461004274E-12</c:v>
                </c:pt>
                <c:pt idx="404">
                  <c:v>8.7544728461004274E-12</c:v>
                </c:pt>
                <c:pt idx="405">
                  <c:v>8.7544728461004274E-12</c:v>
                </c:pt>
                <c:pt idx="406">
                  <c:v>8.7544728461004274E-12</c:v>
                </c:pt>
                <c:pt idx="407">
                  <c:v>8.8578230445250653E-12</c:v>
                </c:pt>
                <c:pt idx="408">
                  <c:v>8.6523285041780833E-12</c:v>
                </c:pt>
                <c:pt idx="409">
                  <c:v>8.8578230445250653E-12</c:v>
                </c:pt>
                <c:pt idx="410">
                  <c:v>8.4515818153244749E-12</c:v>
                </c:pt>
                <c:pt idx="411">
                  <c:v>8.8578230445250653E-12</c:v>
                </c:pt>
                <c:pt idx="412">
                  <c:v>8.8578230445250653E-12</c:v>
                </c:pt>
                <c:pt idx="413">
                  <c:v>8.7544728461004274E-12</c:v>
                </c:pt>
                <c:pt idx="414">
                  <c:v>8.8578230445250653E-12</c:v>
                </c:pt>
                <c:pt idx="415">
                  <c:v>8.8578230445250653E-12</c:v>
                </c:pt>
                <c:pt idx="416">
                  <c:v>8.6523285041780833E-12</c:v>
                </c:pt>
                <c:pt idx="417">
                  <c:v>8.8578230445250653E-12</c:v>
                </c:pt>
                <c:pt idx="418">
                  <c:v>8.8578230445250653E-12</c:v>
                </c:pt>
                <c:pt idx="419">
                  <c:v>8.4515818153244749E-12</c:v>
                </c:pt>
                <c:pt idx="420">
                  <c:v>8.6523285041780833E-12</c:v>
                </c:pt>
                <c:pt idx="421">
                  <c:v>8.8578230445250653E-12</c:v>
                </c:pt>
                <c:pt idx="422">
                  <c:v>8.8578230445250653E-12</c:v>
                </c:pt>
                <c:pt idx="423">
                  <c:v>8.7544728461004274E-12</c:v>
                </c:pt>
                <c:pt idx="424">
                  <c:v>9.2836124013207542E-12</c:v>
                </c:pt>
                <c:pt idx="425">
                  <c:v>8.6523285041780833E-12</c:v>
                </c:pt>
                <c:pt idx="426">
                  <c:v>8.5513562589684343E-12</c:v>
                </c:pt>
                <c:pt idx="427">
                  <c:v>8.7544728461004274E-12</c:v>
                </c:pt>
                <c:pt idx="428">
                  <c:v>8.5513562589684343E-12</c:v>
                </c:pt>
                <c:pt idx="429">
                  <c:v>8.6523285041780833E-12</c:v>
                </c:pt>
                <c:pt idx="430">
                  <c:v>8.8578230445250653E-12</c:v>
                </c:pt>
                <c:pt idx="431">
                  <c:v>8.7544728461004274E-12</c:v>
                </c:pt>
                <c:pt idx="432">
                  <c:v>8.7544728461004274E-12</c:v>
                </c:pt>
                <c:pt idx="433">
                  <c:v>8.6523285041780833E-12</c:v>
                </c:pt>
                <c:pt idx="434">
                  <c:v>8.6523285041780833E-12</c:v>
                </c:pt>
                <c:pt idx="435">
                  <c:v>8.7544728461004274E-12</c:v>
                </c:pt>
                <c:pt idx="436">
                  <c:v>8.6523285041780833E-12</c:v>
                </c:pt>
                <c:pt idx="437">
                  <c:v>8.6523285041780833E-12</c:v>
                </c:pt>
                <c:pt idx="438">
                  <c:v>8.7544728461004274E-12</c:v>
                </c:pt>
                <c:pt idx="439">
                  <c:v>8.7544728461004274E-12</c:v>
                </c:pt>
                <c:pt idx="440">
                  <c:v>8.5513562589684343E-12</c:v>
                </c:pt>
                <c:pt idx="441">
                  <c:v>8.8578230445250653E-12</c:v>
                </c:pt>
                <c:pt idx="442">
                  <c:v>8.6523285041780833E-12</c:v>
                </c:pt>
                <c:pt idx="443">
                  <c:v>8.5513562589684343E-12</c:v>
                </c:pt>
                <c:pt idx="444">
                  <c:v>8.5513562589684343E-12</c:v>
                </c:pt>
                <c:pt idx="445">
                  <c:v>8.5513562589684343E-12</c:v>
                </c:pt>
                <c:pt idx="446">
                  <c:v>8.7544728461004274E-12</c:v>
                </c:pt>
                <c:pt idx="447">
                  <c:v>8.5513562589684343E-12</c:v>
                </c:pt>
                <c:pt idx="448">
                  <c:v>8.7544728461004274E-12</c:v>
                </c:pt>
                <c:pt idx="449">
                  <c:v>8.7544728461004274E-12</c:v>
                </c:pt>
                <c:pt idx="450">
                  <c:v>8.6523285041780833E-12</c:v>
                </c:pt>
                <c:pt idx="451">
                  <c:v>8.7544728461004274E-12</c:v>
                </c:pt>
                <c:pt idx="452">
                  <c:v>8.7544728461004274E-12</c:v>
                </c:pt>
                <c:pt idx="453">
                  <c:v>8.4515818153244749E-12</c:v>
                </c:pt>
                <c:pt idx="454">
                  <c:v>8.5513562589684343E-12</c:v>
                </c:pt>
                <c:pt idx="455">
                  <c:v>8.6523285041780833E-12</c:v>
                </c:pt>
                <c:pt idx="456">
                  <c:v>8.7544728461004274E-12</c:v>
                </c:pt>
                <c:pt idx="457">
                  <c:v>8.5513562589684343E-12</c:v>
                </c:pt>
                <c:pt idx="458">
                  <c:v>8.4515818153244749E-12</c:v>
                </c:pt>
                <c:pt idx="459">
                  <c:v>8.4515818153244749E-12</c:v>
                </c:pt>
                <c:pt idx="460">
                  <c:v>8.4515818153244749E-12</c:v>
                </c:pt>
                <c:pt idx="461">
                  <c:v>8.7544728461004274E-12</c:v>
                </c:pt>
                <c:pt idx="462">
                  <c:v>8.6523285041780833E-12</c:v>
                </c:pt>
                <c:pt idx="463">
                  <c:v>8.4515818153244749E-12</c:v>
                </c:pt>
                <c:pt idx="464">
                  <c:v>8.7544728461004274E-12</c:v>
                </c:pt>
                <c:pt idx="465">
                  <c:v>8.9624139717873281E-12</c:v>
                </c:pt>
                <c:pt idx="466">
                  <c:v>8.6523285041780833E-12</c:v>
                </c:pt>
                <c:pt idx="467">
                  <c:v>8.9624139717873281E-12</c:v>
                </c:pt>
                <c:pt idx="468">
                  <c:v>8.7544728461004274E-12</c:v>
                </c:pt>
                <c:pt idx="469">
                  <c:v>8.5513562589684343E-12</c:v>
                </c:pt>
                <c:pt idx="470">
                  <c:v>8.6523285041780833E-12</c:v>
                </c:pt>
                <c:pt idx="471">
                  <c:v>8.6523285041780833E-12</c:v>
                </c:pt>
                <c:pt idx="472">
                  <c:v>8.5513562589684343E-12</c:v>
                </c:pt>
                <c:pt idx="473">
                  <c:v>8.6523285041780833E-12</c:v>
                </c:pt>
                <c:pt idx="474">
                  <c:v>8.6523285041780833E-12</c:v>
                </c:pt>
                <c:pt idx="475">
                  <c:v>9.3932309412844455E-12</c:v>
                </c:pt>
                <c:pt idx="476">
                  <c:v>8.5513562589684343E-12</c:v>
                </c:pt>
                <c:pt idx="477">
                  <c:v>8.6523285041780833E-12</c:v>
                </c:pt>
                <c:pt idx="478">
                  <c:v>8.6523285041780833E-12</c:v>
                </c:pt>
                <c:pt idx="479">
                  <c:v>8.6523285041780833E-12</c:v>
                </c:pt>
                <c:pt idx="480">
                  <c:v>8.6523285041780833E-12</c:v>
                </c:pt>
                <c:pt idx="481">
                  <c:v>8.6523285041780833E-12</c:v>
                </c:pt>
                <c:pt idx="482">
                  <c:v>8.5513562589684343E-12</c:v>
                </c:pt>
                <c:pt idx="483">
                  <c:v>8.7544728461004274E-12</c:v>
                </c:pt>
                <c:pt idx="484">
                  <c:v>8.7544728461004274E-12</c:v>
                </c:pt>
                <c:pt idx="485">
                  <c:v>8.7544728461004274E-12</c:v>
                </c:pt>
                <c:pt idx="486">
                  <c:v>8.9624139717873281E-12</c:v>
                </c:pt>
                <c:pt idx="487">
                  <c:v>8.6523285041780833E-12</c:v>
                </c:pt>
                <c:pt idx="488">
                  <c:v>8.7544728461004274E-12</c:v>
                </c:pt>
                <c:pt idx="489">
                  <c:v>8.8578230445250653E-12</c:v>
                </c:pt>
                <c:pt idx="490">
                  <c:v>8.6523285041780833E-12</c:v>
                </c:pt>
                <c:pt idx="491">
                  <c:v>8.4515818153244749E-12</c:v>
                </c:pt>
                <c:pt idx="492">
                  <c:v>8.2554927435581258E-12</c:v>
                </c:pt>
                <c:pt idx="493">
                  <c:v>8.4515818153244749E-12</c:v>
                </c:pt>
                <c:pt idx="494">
                  <c:v>8.5513562589684343E-12</c:v>
                </c:pt>
                <c:pt idx="495">
                  <c:v>8.4515818153244749E-12</c:v>
                </c:pt>
                <c:pt idx="496">
                  <c:v>8.4515818153244749E-12</c:v>
                </c:pt>
                <c:pt idx="497">
                  <c:v>8.6523285041780833E-12</c:v>
                </c:pt>
                <c:pt idx="498">
                  <c:v>8.6523285041780833E-12</c:v>
                </c:pt>
                <c:pt idx="499">
                  <c:v>8.7544728461004274E-12</c:v>
                </c:pt>
                <c:pt idx="500">
                  <c:v>8.5513562589684343E-12</c:v>
                </c:pt>
                <c:pt idx="501">
                  <c:v>8.4515818153244749E-12</c:v>
                </c:pt>
                <c:pt idx="502">
                  <c:v>8.7544728461004274E-12</c:v>
                </c:pt>
                <c:pt idx="503">
                  <c:v>8.6523285041780833E-12</c:v>
                </c:pt>
                <c:pt idx="504">
                  <c:v>8.8578230445250653E-12</c:v>
                </c:pt>
                <c:pt idx="505">
                  <c:v>8.5513562589684343E-12</c:v>
                </c:pt>
                <c:pt idx="506">
                  <c:v>8.4515818153244749E-12</c:v>
                </c:pt>
                <c:pt idx="507">
                  <c:v>8.8578230445250653E-12</c:v>
                </c:pt>
                <c:pt idx="508">
                  <c:v>8.4515818153244749E-12</c:v>
                </c:pt>
                <c:pt idx="509">
                  <c:v>8.7544728461004274E-12</c:v>
                </c:pt>
                <c:pt idx="510">
                  <c:v>8.8578230445250653E-12</c:v>
                </c:pt>
                <c:pt idx="511">
                  <c:v>8.8578230445250653E-12</c:v>
                </c:pt>
                <c:pt idx="512">
                  <c:v>8.6523285041780833E-12</c:v>
                </c:pt>
                <c:pt idx="513">
                  <c:v>8.3529522740334471E-12</c:v>
                </c:pt>
                <c:pt idx="514">
                  <c:v>8.7544728461004274E-12</c:v>
                </c:pt>
                <c:pt idx="515">
                  <c:v>8.8578230445250653E-12</c:v>
                </c:pt>
                <c:pt idx="516">
                  <c:v>8.7544728461004274E-12</c:v>
                </c:pt>
                <c:pt idx="517">
                  <c:v>8.8578230445250653E-12</c:v>
                </c:pt>
                <c:pt idx="518">
                  <c:v>8.6523285041780833E-12</c:v>
                </c:pt>
                <c:pt idx="519">
                  <c:v>8.7544728461004274E-12</c:v>
                </c:pt>
                <c:pt idx="520">
                  <c:v>8.5513562589684343E-12</c:v>
                </c:pt>
                <c:pt idx="521">
                  <c:v>8.7544728461004274E-12</c:v>
                </c:pt>
                <c:pt idx="522">
                  <c:v>1.0687767557563747E-11</c:v>
                </c:pt>
                <c:pt idx="523">
                  <c:v>8.8578230445250653E-12</c:v>
                </c:pt>
                <c:pt idx="524">
                  <c:v>8.5513562589684343E-12</c:v>
                </c:pt>
                <c:pt idx="525">
                  <c:v>8.4515818153244749E-12</c:v>
                </c:pt>
                <c:pt idx="526">
                  <c:v>8.7544728461004274E-12</c:v>
                </c:pt>
                <c:pt idx="527">
                  <c:v>8.5513562589684343E-12</c:v>
                </c:pt>
                <c:pt idx="528">
                  <c:v>8.4515818153244749E-12</c:v>
                </c:pt>
                <c:pt idx="529">
                  <c:v>8.8578230445250653E-12</c:v>
                </c:pt>
                <c:pt idx="530">
                  <c:v>8.5513562589684343E-12</c:v>
                </c:pt>
                <c:pt idx="531">
                  <c:v>8.5513562589684343E-12</c:v>
                </c:pt>
                <c:pt idx="532">
                  <c:v>8.5513562589684343E-12</c:v>
                </c:pt>
                <c:pt idx="533">
                  <c:v>8.4515818153244749E-12</c:v>
                </c:pt>
                <c:pt idx="534">
                  <c:v>8.5513562589684343E-12</c:v>
                </c:pt>
                <c:pt idx="535">
                  <c:v>8.4515818153244749E-12</c:v>
                </c:pt>
                <c:pt idx="536">
                  <c:v>9.504121945082879E-12</c:v>
                </c:pt>
                <c:pt idx="537">
                  <c:v>8.7544728461004274E-12</c:v>
                </c:pt>
                <c:pt idx="538">
                  <c:v>8.3529522740334471E-12</c:v>
                </c:pt>
                <c:pt idx="539">
                  <c:v>8.4515818153244749E-12</c:v>
                </c:pt>
                <c:pt idx="540">
                  <c:v>8.6523285041780833E-12</c:v>
                </c:pt>
                <c:pt idx="541">
                  <c:v>8.4515818153244749E-12</c:v>
                </c:pt>
                <c:pt idx="542">
                  <c:v>8.5513562589684343E-12</c:v>
                </c:pt>
                <c:pt idx="543">
                  <c:v>9.1752942311618956E-12</c:v>
                </c:pt>
                <c:pt idx="544">
                  <c:v>8.5513562589684343E-12</c:v>
                </c:pt>
                <c:pt idx="545">
                  <c:v>8.4515818153244749E-12</c:v>
                </c:pt>
                <c:pt idx="546">
                  <c:v>8.3529522740334471E-12</c:v>
                </c:pt>
                <c:pt idx="547">
                  <c:v>8.4515818153244749E-12</c:v>
                </c:pt>
                <c:pt idx="548">
                  <c:v>8.4515818153244749E-12</c:v>
                </c:pt>
                <c:pt idx="549">
                  <c:v>8.4515818153244749E-12</c:v>
                </c:pt>
                <c:pt idx="550">
                  <c:v>8.3529522740334471E-12</c:v>
                </c:pt>
                <c:pt idx="551">
                  <c:v>8.6523285041780833E-12</c:v>
                </c:pt>
                <c:pt idx="552">
                  <c:v>8.6523285041780833E-12</c:v>
                </c:pt>
                <c:pt idx="553">
                  <c:v>8.4515818153244749E-12</c:v>
                </c:pt>
                <c:pt idx="554">
                  <c:v>8.3529522740334471E-12</c:v>
                </c:pt>
                <c:pt idx="555">
                  <c:v>8.6523285041780833E-12</c:v>
                </c:pt>
                <c:pt idx="556">
                  <c:v>8.4515818153244749E-12</c:v>
                </c:pt>
                <c:pt idx="557">
                  <c:v>8.6523285041780833E-12</c:v>
                </c:pt>
                <c:pt idx="558">
                  <c:v>8.5513562589684343E-12</c:v>
                </c:pt>
                <c:pt idx="559">
                  <c:v>8.5513562589684343E-12</c:v>
                </c:pt>
                <c:pt idx="560">
                  <c:v>8.6523285041780833E-12</c:v>
                </c:pt>
                <c:pt idx="561">
                  <c:v>8.5513562589684343E-12</c:v>
                </c:pt>
                <c:pt idx="562">
                  <c:v>8.5513562589684343E-12</c:v>
                </c:pt>
                <c:pt idx="563">
                  <c:v>8.6523285041780833E-12</c:v>
                </c:pt>
                <c:pt idx="564">
                  <c:v>8.4515818153244749E-12</c:v>
                </c:pt>
                <c:pt idx="565">
                  <c:v>8.7544728461004274E-12</c:v>
                </c:pt>
                <c:pt idx="566">
                  <c:v>8.4515818153244749E-12</c:v>
                </c:pt>
                <c:pt idx="567">
                  <c:v>8.5513562589684343E-12</c:v>
                </c:pt>
                <c:pt idx="568">
                  <c:v>8.8578230445250653E-12</c:v>
                </c:pt>
                <c:pt idx="569">
                  <c:v>8.8578230445250653E-12</c:v>
                </c:pt>
                <c:pt idx="570">
                  <c:v>8.7544728461004274E-12</c:v>
                </c:pt>
                <c:pt idx="571">
                  <c:v>8.4515818153244749E-12</c:v>
                </c:pt>
                <c:pt idx="572">
                  <c:v>8.5513562589684343E-12</c:v>
                </c:pt>
                <c:pt idx="573">
                  <c:v>9.068219001813844E-12</c:v>
                </c:pt>
                <c:pt idx="574">
                  <c:v>8.7544728461004274E-12</c:v>
                </c:pt>
                <c:pt idx="575">
                  <c:v>8.8578230445250653E-12</c:v>
                </c:pt>
                <c:pt idx="576">
                  <c:v>8.5513562589684343E-12</c:v>
                </c:pt>
                <c:pt idx="577">
                  <c:v>8.4515818153244749E-12</c:v>
                </c:pt>
                <c:pt idx="578">
                  <c:v>8.7544728461004274E-12</c:v>
                </c:pt>
                <c:pt idx="579">
                  <c:v>8.6523285041780833E-12</c:v>
                </c:pt>
                <c:pt idx="580">
                  <c:v>8.3529522740334471E-12</c:v>
                </c:pt>
                <c:pt idx="581">
                  <c:v>8.4515818153244749E-12</c:v>
                </c:pt>
                <c:pt idx="582">
                  <c:v>1.1070799870678728E-11</c:v>
                </c:pt>
                <c:pt idx="583">
                  <c:v>8.4515818153244749E-12</c:v>
                </c:pt>
                <c:pt idx="584">
                  <c:v>8.6523285041780833E-12</c:v>
                </c:pt>
                <c:pt idx="585">
                  <c:v>8.6523285041780833E-12</c:v>
                </c:pt>
                <c:pt idx="586">
                  <c:v>8.5513562589684343E-12</c:v>
                </c:pt>
                <c:pt idx="587">
                  <c:v>8.6523285041780833E-12</c:v>
                </c:pt>
                <c:pt idx="588">
                  <c:v>8.4515818153244749E-12</c:v>
                </c:pt>
                <c:pt idx="589">
                  <c:v>8.4515818153244749E-12</c:v>
                </c:pt>
                <c:pt idx="590">
                  <c:v>8.6523285041780833E-12</c:v>
                </c:pt>
                <c:pt idx="591">
                  <c:v>8.6523285041780833E-12</c:v>
                </c:pt>
                <c:pt idx="592">
                  <c:v>8.6523285041780833E-12</c:v>
                </c:pt>
                <c:pt idx="593">
                  <c:v>8.3529522740334471E-12</c:v>
                </c:pt>
                <c:pt idx="594">
                  <c:v>8.4515818153244749E-12</c:v>
                </c:pt>
                <c:pt idx="595">
                  <c:v>8.4515818153244749E-12</c:v>
                </c:pt>
                <c:pt idx="596">
                  <c:v>8.4515818153244749E-12</c:v>
                </c:pt>
                <c:pt idx="597">
                  <c:v>8.6523285041780833E-12</c:v>
                </c:pt>
                <c:pt idx="598">
                  <c:v>8.2554927435581258E-12</c:v>
                </c:pt>
                <c:pt idx="599">
                  <c:v>8.6523285041780833E-12</c:v>
                </c:pt>
                <c:pt idx="600">
                  <c:v>8.3529522740334471E-12</c:v>
                </c:pt>
                <c:pt idx="601">
                  <c:v>8.3529522740334471E-12</c:v>
                </c:pt>
                <c:pt idx="602">
                  <c:v>8.7544728461004274E-12</c:v>
                </c:pt>
                <c:pt idx="603">
                  <c:v>8.5513562589684343E-12</c:v>
                </c:pt>
                <c:pt idx="604">
                  <c:v>8.5513562589684343E-12</c:v>
                </c:pt>
                <c:pt idx="605">
                  <c:v>8.3529522740334471E-12</c:v>
                </c:pt>
                <c:pt idx="606">
                  <c:v>8.6523285041780833E-12</c:v>
                </c:pt>
                <c:pt idx="607">
                  <c:v>8.6523285041780833E-12</c:v>
                </c:pt>
                <c:pt idx="608">
                  <c:v>8.6523285041780833E-12</c:v>
                </c:pt>
                <c:pt idx="609">
                  <c:v>8.6523285041780833E-12</c:v>
                </c:pt>
                <c:pt idx="610">
                  <c:v>8.6523285041780833E-12</c:v>
                </c:pt>
                <c:pt idx="611">
                  <c:v>8.5513562589684343E-12</c:v>
                </c:pt>
                <c:pt idx="612">
                  <c:v>8.7544728461004274E-12</c:v>
                </c:pt>
                <c:pt idx="613">
                  <c:v>8.6523285041780833E-12</c:v>
                </c:pt>
                <c:pt idx="614">
                  <c:v>8.2554927435581258E-12</c:v>
                </c:pt>
                <c:pt idx="615">
                  <c:v>8.3529522740334471E-12</c:v>
                </c:pt>
                <c:pt idx="616">
                  <c:v>8.5513562589684343E-12</c:v>
                </c:pt>
                <c:pt idx="617">
                  <c:v>8.4515818153244749E-12</c:v>
                </c:pt>
                <c:pt idx="618">
                  <c:v>8.6523285041780833E-12</c:v>
                </c:pt>
                <c:pt idx="619">
                  <c:v>8.5513562589684343E-12</c:v>
                </c:pt>
                <c:pt idx="620">
                  <c:v>8.3529522740334471E-12</c:v>
                </c:pt>
                <c:pt idx="621">
                  <c:v>8.8578230445250653E-12</c:v>
                </c:pt>
                <c:pt idx="622">
                  <c:v>8.6523285041780833E-12</c:v>
                </c:pt>
                <c:pt idx="623">
                  <c:v>8.3529522740334471E-12</c:v>
                </c:pt>
                <c:pt idx="624">
                  <c:v>8.5513562589684343E-12</c:v>
                </c:pt>
                <c:pt idx="625">
                  <c:v>8.6523285041780833E-12</c:v>
                </c:pt>
                <c:pt idx="626">
                  <c:v>8.5513562589684343E-12</c:v>
                </c:pt>
                <c:pt idx="627">
                  <c:v>8.2554927435581258E-12</c:v>
                </c:pt>
                <c:pt idx="628">
                  <c:v>8.6523285041780833E-12</c:v>
                </c:pt>
                <c:pt idx="629">
                  <c:v>8.6523285041780833E-12</c:v>
                </c:pt>
                <c:pt idx="630">
                  <c:v>2.5774841303550687E-11</c:v>
                </c:pt>
                <c:pt idx="631">
                  <c:v>8.4515818153244749E-12</c:v>
                </c:pt>
                <c:pt idx="632">
                  <c:v>8.6523285041780833E-12</c:v>
                </c:pt>
                <c:pt idx="633">
                  <c:v>8.4515818153244749E-12</c:v>
                </c:pt>
                <c:pt idx="634">
                  <c:v>8.6523285041780833E-12</c:v>
                </c:pt>
                <c:pt idx="635">
                  <c:v>8.6523285041780833E-12</c:v>
                </c:pt>
                <c:pt idx="636">
                  <c:v>8.1591515520249483E-12</c:v>
                </c:pt>
                <c:pt idx="637">
                  <c:v>8.5513562589684343E-12</c:v>
                </c:pt>
                <c:pt idx="638">
                  <c:v>8.7544728461004274E-12</c:v>
                </c:pt>
                <c:pt idx="639">
                  <c:v>8.2554927435581258E-12</c:v>
                </c:pt>
                <c:pt idx="640">
                  <c:v>8.4515818153244749E-12</c:v>
                </c:pt>
                <c:pt idx="641">
                  <c:v>8.5513562589684343E-12</c:v>
                </c:pt>
                <c:pt idx="642">
                  <c:v>8.3529522740334471E-12</c:v>
                </c:pt>
                <c:pt idx="643">
                  <c:v>8.3529522740334471E-12</c:v>
                </c:pt>
                <c:pt idx="644">
                  <c:v>8.6523285041780833E-12</c:v>
                </c:pt>
                <c:pt idx="645">
                  <c:v>8.4515818153244749E-12</c:v>
                </c:pt>
                <c:pt idx="646">
                  <c:v>8.5513562589684343E-12</c:v>
                </c:pt>
                <c:pt idx="647">
                  <c:v>8.4515818153244749E-12</c:v>
                </c:pt>
                <c:pt idx="648">
                  <c:v>8.3529522740334471E-12</c:v>
                </c:pt>
                <c:pt idx="649">
                  <c:v>8.8578230445250653E-12</c:v>
                </c:pt>
                <c:pt idx="650">
                  <c:v>8.9624139717873281E-12</c:v>
                </c:pt>
                <c:pt idx="651">
                  <c:v>8.4515818153244749E-12</c:v>
                </c:pt>
                <c:pt idx="652">
                  <c:v>8.5513562589684343E-12</c:v>
                </c:pt>
                <c:pt idx="653">
                  <c:v>8.5513562589684343E-12</c:v>
                </c:pt>
                <c:pt idx="654">
                  <c:v>8.5513562589684343E-12</c:v>
                </c:pt>
                <c:pt idx="655">
                  <c:v>8.6523285041780833E-12</c:v>
                </c:pt>
                <c:pt idx="656">
                  <c:v>8.6523285041780833E-12</c:v>
                </c:pt>
                <c:pt idx="657">
                  <c:v>8.5513562589684343E-12</c:v>
                </c:pt>
                <c:pt idx="658">
                  <c:v>8.6523285041780833E-12</c:v>
                </c:pt>
                <c:pt idx="659">
                  <c:v>8.6523285041780833E-12</c:v>
                </c:pt>
                <c:pt idx="660">
                  <c:v>8.4515818153244749E-12</c:v>
                </c:pt>
                <c:pt idx="661">
                  <c:v>8.6523285041780833E-12</c:v>
                </c:pt>
                <c:pt idx="662">
                  <c:v>8.6523285041780833E-12</c:v>
                </c:pt>
                <c:pt idx="663">
                  <c:v>8.3529522740334471E-12</c:v>
                </c:pt>
                <c:pt idx="664">
                  <c:v>8.5513562589684343E-12</c:v>
                </c:pt>
                <c:pt idx="665">
                  <c:v>8.4515818153244749E-12</c:v>
                </c:pt>
                <c:pt idx="666">
                  <c:v>8.4515818153244749E-12</c:v>
                </c:pt>
                <c:pt idx="667">
                  <c:v>8.5513562589684343E-12</c:v>
                </c:pt>
                <c:pt idx="668">
                  <c:v>8.5513562589684343E-12</c:v>
                </c:pt>
                <c:pt idx="669">
                  <c:v>8.2554927435581258E-12</c:v>
                </c:pt>
                <c:pt idx="670">
                  <c:v>8.5513562589684343E-12</c:v>
                </c:pt>
                <c:pt idx="671">
                  <c:v>8.5513562589684343E-12</c:v>
                </c:pt>
                <c:pt idx="672">
                  <c:v>8.5513562589684343E-12</c:v>
                </c:pt>
                <c:pt idx="673">
                  <c:v>8.7544728461004274E-12</c:v>
                </c:pt>
                <c:pt idx="674">
                  <c:v>8.4515818153244749E-12</c:v>
                </c:pt>
                <c:pt idx="675">
                  <c:v>8.8578230445250653E-12</c:v>
                </c:pt>
                <c:pt idx="676">
                  <c:v>9.504121945082879E-12</c:v>
                </c:pt>
                <c:pt idx="677">
                  <c:v>8.6523285041780833E-12</c:v>
                </c:pt>
                <c:pt idx="678">
                  <c:v>8.3529522740334471E-12</c:v>
                </c:pt>
                <c:pt idx="679">
                  <c:v>8.3529522740334471E-12</c:v>
                </c:pt>
                <c:pt idx="680">
                  <c:v>8.6523285041780833E-12</c:v>
                </c:pt>
                <c:pt idx="681">
                  <c:v>8.4515818153244749E-12</c:v>
                </c:pt>
                <c:pt idx="682">
                  <c:v>8.6523285041780833E-12</c:v>
                </c:pt>
                <c:pt idx="683">
                  <c:v>8.5513562589684343E-12</c:v>
                </c:pt>
                <c:pt idx="684">
                  <c:v>8.8578230445250653E-12</c:v>
                </c:pt>
                <c:pt idx="685">
                  <c:v>8.6523285041780833E-12</c:v>
                </c:pt>
                <c:pt idx="686">
                  <c:v>8.4515818153244749E-12</c:v>
                </c:pt>
                <c:pt idx="687">
                  <c:v>8.7544728461004274E-12</c:v>
                </c:pt>
                <c:pt idx="688">
                  <c:v>8.4515818153244749E-12</c:v>
                </c:pt>
                <c:pt idx="689">
                  <c:v>8.7544728461004274E-12</c:v>
                </c:pt>
                <c:pt idx="690">
                  <c:v>8.4515818153244749E-12</c:v>
                </c:pt>
                <c:pt idx="691">
                  <c:v>8.4515818153244749E-12</c:v>
                </c:pt>
                <c:pt idx="692">
                  <c:v>8.6523285041780833E-12</c:v>
                </c:pt>
                <c:pt idx="693">
                  <c:v>8.7544728461004274E-12</c:v>
                </c:pt>
                <c:pt idx="694">
                  <c:v>8.5513562589684343E-12</c:v>
                </c:pt>
                <c:pt idx="695">
                  <c:v>8.3529522740334471E-12</c:v>
                </c:pt>
                <c:pt idx="696">
                  <c:v>8.7544728461004274E-12</c:v>
                </c:pt>
                <c:pt idx="697">
                  <c:v>8.7544728461004274E-12</c:v>
                </c:pt>
                <c:pt idx="698">
                  <c:v>8.6523285041780833E-12</c:v>
                </c:pt>
                <c:pt idx="699">
                  <c:v>8.5513562589684343E-12</c:v>
                </c:pt>
                <c:pt idx="700">
                  <c:v>8.7544728461004274E-12</c:v>
                </c:pt>
                <c:pt idx="701">
                  <c:v>8.5513562589684343E-12</c:v>
                </c:pt>
                <c:pt idx="702">
                  <c:v>8.7544728461004274E-12</c:v>
                </c:pt>
                <c:pt idx="703">
                  <c:v>8.2554927435581258E-12</c:v>
                </c:pt>
                <c:pt idx="704">
                  <c:v>8.3529522740334471E-12</c:v>
                </c:pt>
                <c:pt idx="705">
                  <c:v>8.4515818153244749E-12</c:v>
                </c:pt>
                <c:pt idx="706">
                  <c:v>8.3529522740334471E-12</c:v>
                </c:pt>
                <c:pt idx="707">
                  <c:v>8.3529522740334471E-12</c:v>
                </c:pt>
                <c:pt idx="708">
                  <c:v>8.3529522740334471E-12</c:v>
                </c:pt>
                <c:pt idx="709">
                  <c:v>8.3529522740334471E-12</c:v>
                </c:pt>
                <c:pt idx="710">
                  <c:v>8.3529522740334471E-12</c:v>
                </c:pt>
                <c:pt idx="711">
                  <c:v>8.4515818153244749E-12</c:v>
                </c:pt>
                <c:pt idx="712">
                  <c:v>8.7544728461004274E-12</c:v>
                </c:pt>
                <c:pt idx="713">
                  <c:v>8.7544728461004274E-12</c:v>
                </c:pt>
                <c:pt idx="714">
                  <c:v>8.4515818153244749E-12</c:v>
                </c:pt>
                <c:pt idx="715">
                  <c:v>8.2554927435581258E-12</c:v>
                </c:pt>
                <c:pt idx="716">
                  <c:v>8.3529522740334471E-12</c:v>
                </c:pt>
                <c:pt idx="717">
                  <c:v>8.3529522740334471E-12</c:v>
                </c:pt>
                <c:pt idx="718">
                  <c:v>8.0639532253435781E-12</c:v>
                </c:pt>
                <c:pt idx="719">
                  <c:v>8.4515818153244749E-12</c:v>
                </c:pt>
                <c:pt idx="720">
                  <c:v>8.4515818153244749E-12</c:v>
                </c:pt>
                <c:pt idx="721">
                  <c:v>8.3529522740334471E-12</c:v>
                </c:pt>
                <c:pt idx="722">
                  <c:v>8.4515818153244749E-12</c:v>
                </c:pt>
                <c:pt idx="723">
                  <c:v>8.7544728461004274E-12</c:v>
                </c:pt>
                <c:pt idx="724">
                  <c:v>8.3529522740334471E-12</c:v>
                </c:pt>
                <c:pt idx="725">
                  <c:v>8.2554927435581258E-12</c:v>
                </c:pt>
                <c:pt idx="726">
                  <c:v>8.6523285041780833E-12</c:v>
                </c:pt>
                <c:pt idx="727">
                  <c:v>8.3529522740334471E-12</c:v>
                </c:pt>
                <c:pt idx="728">
                  <c:v>8.4515818153244749E-12</c:v>
                </c:pt>
                <c:pt idx="729">
                  <c:v>8.6523285041780833E-12</c:v>
                </c:pt>
                <c:pt idx="730">
                  <c:v>8.7544728461004274E-12</c:v>
                </c:pt>
                <c:pt idx="731">
                  <c:v>8.2554927435581258E-12</c:v>
                </c:pt>
                <c:pt idx="732">
                  <c:v>8.4515818153244749E-12</c:v>
                </c:pt>
                <c:pt idx="733">
                  <c:v>8.6523285041780833E-12</c:v>
                </c:pt>
                <c:pt idx="734">
                  <c:v>1.6695137491370059E-11</c:v>
                </c:pt>
                <c:pt idx="735">
                  <c:v>8.3529522740334471E-12</c:v>
                </c:pt>
                <c:pt idx="736">
                  <c:v>8.2554927435581258E-12</c:v>
                </c:pt>
                <c:pt idx="737">
                  <c:v>8.4515818153244749E-12</c:v>
                </c:pt>
                <c:pt idx="738">
                  <c:v>8.3529522740334471E-12</c:v>
                </c:pt>
                <c:pt idx="739">
                  <c:v>8.5513562589684343E-12</c:v>
                </c:pt>
                <c:pt idx="740">
                  <c:v>8.2554927435581258E-12</c:v>
                </c:pt>
                <c:pt idx="741">
                  <c:v>8.2554927435581258E-12</c:v>
                </c:pt>
                <c:pt idx="742">
                  <c:v>8.4515818153244749E-12</c:v>
                </c:pt>
                <c:pt idx="743">
                  <c:v>8.4515818153244749E-12</c:v>
                </c:pt>
                <c:pt idx="744">
                  <c:v>8.4515818153244749E-12</c:v>
                </c:pt>
                <c:pt idx="745">
                  <c:v>8.3529522740334471E-12</c:v>
                </c:pt>
                <c:pt idx="746">
                  <c:v>8.6523285041780833E-12</c:v>
                </c:pt>
                <c:pt idx="747">
                  <c:v>8.3529522740334471E-12</c:v>
                </c:pt>
                <c:pt idx="748">
                  <c:v>8.4515818153244749E-12</c:v>
                </c:pt>
                <c:pt idx="749">
                  <c:v>9.9609784378760911E-12</c:v>
                </c:pt>
                <c:pt idx="750">
                  <c:v>8.4515818153244749E-12</c:v>
                </c:pt>
                <c:pt idx="751">
                  <c:v>8.2554927435581258E-12</c:v>
                </c:pt>
                <c:pt idx="752">
                  <c:v>8.3529522740334471E-12</c:v>
                </c:pt>
                <c:pt idx="753">
                  <c:v>8.1591515520249483E-12</c:v>
                </c:pt>
                <c:pt idx="754">
                  <c:v>8.3529522740334471E-12</c:v>
                </c:pt>
                <c:pt idx="755">
                  <c:v>8.4515818153244749E-12</c:v>
                </c:pt>
                <c:pt idx="756">
                  <c:v>8.3529522740334471E-12</c:v>
                </c:pt>
                <c:pt idx="757">
                  <c:v>8.6523285041780833E-12</c:v>
                </c:pt>
                <c:pt idx="758">
                  <c:v>8.3529522740334471E-12</c:v>
                </c:pt>
                <c:pt idx="759">
                  <c:v>8.7544728461004274E-12</c:v>
                </c:pt>
                <c:pt idx="760">
                  <c:v>8.5513562589684343E-12</c:v>
                </c:pt>
                <c:pt idx="761">
                  <c:v>8.2554927435581258E-12</c:v>
                </c:pt>
                <c:pt idx="762">
                  <c:v>8.4515818153244749E-12</c:v>
                </c:pt>
                <c:pt idx="763">
                  <c:v>8.4515818153244749E-12</c:v>
                </c:pt>
                <c:pt idx="764">
                  <c:v>8.3529522740334471E-12</c:v>
                </c:pt>
                <c:pt idx="765">
                  <c:v>8.4515818153244749E-12</c:v>
                </c:pt>
                <c:pt idx="766">
                  <c:v>8.5513562589684343E-12</c:v>
                </c:pt>
                <c:pt idx="767">
                  <c:v>8.5513562589684343E-12</c:v>
                </c:pt>
                <c:pt idx="768">
                  <c:v>8.5513562589684343E-12</c:v>
                </c:pt>
                <c:pt idx="769">
                  <c:v>8.3529522740334471E-12</c:v>
                </c:pt>
                <c:pt idx="770">
                  <c:v>8.3529522740334471E-12</c:v>
                </c:pt>
                <c:pt idx="771">
                  <c:v>8.4515818153244749E-12</c:v>
                </c:pt>
                <c:pt idx="772">
                  <c:v>8.2554927435581258E-12</c:v>
                </c:pt>
                <c:pt idx="773">
                  <c:v>8.6523285041780833E-12</c:v>
                </c:pt>
                <c:pt idx="774">
                  <c:v>8.3529522740334471E-12</c:v>
                </c:pt>
                <c:pt idx="775">
                  <c:v>8.2554927435581258E-12</c:v>
                </c:pt>
                <c:pt idx="776">
                  <c:v>8.4515818153244749E-12</c:v>
                </c:pt>
                <c:pt idx="777">
                  <c:v>8.4515818153244749E-12</c:v>
                </c:pt>
                <c:pt idx="778">
                  <c:v>8.4515818153244749E-12</c:v>
                </c:pt>
                <c:pt idx="779">
                  <c:v>8.4515818153244749E-12</c:v>
                </c:pt>
                <c:pt idx="780">
                  <c:v>8.3529522740334471E-12</c:v>
                </c:pt>
                <c:pt idx="781">
                  <c:v>8.4515818153244749E-12</c:v>
                </c:pt>
                <c:pt idx="782">
                  <c:v>8.5513562589684343E-12</c:v>
                </c:pt>
                <c:pt idx="783">
                  <c:v>8.3529522740334471E-12</c:v>
                </c:pt>
                <c:pt idx="784">
                  <c:v>4.3710120122200835E-11</c:v>
                </c:pt>
                <c:pt idx="785">
                  <c:v>8.5513562589684343E-12</c:v>
                </c:pt>
                <c:pt idx="786">
                  <c:v>8.4515818153244749E-12</c:v>
                </c:pt>
                <c:pt idx="787">
                  <c:v>8.5513562589684343E-12</c:v>
                </c:pt>
                <c:pt idx="788">
                  <c:v>8.4515818153244749E-12</c:v>
                </c:pt>
                <c:pt idx="789">
                  <c:v>8.2554927435581258E-12</c:v>
                </c:pt>
                <c:pt idx="790">
                  <c:v>8.4515818153244749E-12</c:v>
                </c:pt>
                <c:pt idx="791">
                  <c:v>8.3529522740334471E-12</c:v>
                </c:pt>
                <c:pt idx="792">
                  <c:v>8.4515818153244749E-12</c:v>
                </c:pt>
                <c:pt idx="793">
                  <c:v>8.3529522740334471E-12</c:v>
                </c:pt>
                <c:pt idx="794">
                  <c:v>8.4515818153244749E-12</c:v>
                </c:pt>
                <c:pt idx="795">
                  <c:v>8.4515818153244749E-12</c:v>
                </c:pt>
                <c:pt idx="796">
                  <c:v>8.3529522740334471E-12</c:v>
                </c:pt>
                <c:pt idx="797">
                  <c:v>8.6523285041780833E-12</c:v>
                </c:pt>
                <c:pt idx="798">
                  <c:v>8.2554927435581258E-12</c:v>
                </c:pt>
                <c:pt idx="799">
                  <c:v>8.2554927435581258E-12</c:v>
                </c:pt>
                <c:pt idx="800">
                  <c:v>8.4515818153244749E-12</c:v>
                </c:pt>
                <c:pt idx="801">
                  <c:v>8.3529522740334471E-12</c:v>
                </c:pt>
                <c:pt idx="802">
                  <c:v>8.3529522740334471E-12</c:v>
                </c:pt>
                <c:pt idx="803">
                  <c:v>8.4515818153244749E-12</c:v>
                </c:pt>
                <c:pt idx="804">
                  <c:v>8.3529522740334471E-12</c:v>
                </c:pt>
                <c:pt idx="805">
                  <c:v>8.4515818153244749E-12</c:v>
                </c:pt>
                <c:pt idx="806">
                  <c:v>8.4515818153244749E-12</c:v>
                </c:pt>
                <c:pt idx="807">
                  <c:v>8.1591515520249483E-12</c:v>
                </c:pt>
                <c:pt idx="808">
                  <c:v>8.0639532253435781E-12</c:v>
                </c:pt>
                <c:pt idx="809">
                  <c:v>8.3529522740334471E-12</c:v>
                </c:pt>
                <c:pt idx="810">
                  <c:v>8.4515818153244749E-12</c:v>
                </c:pt>
                <c:pt idx="811">
                  <c:v>8.4515818153244749E-12</c:v>
                </c:pt>
                <c:pt idx="812">
                  <c:v>8.3529522740334471E-12</c:v>
                </c:pt>
                <c:pt idx="813">
                  <c:v>8.5513562589684343E-12</c:v>
                </c:pt>
                <c:pt idx="814">
                  <c:v>8.4515818153244749E-12</c:v>
                </c:pt>
                <c:pt idx="815">
                  <c:v>8.4515818153244749E-12</c:v>
                </c:pt>
                <c:pt idx="816">
                  <c:v>8.5513562589684343E-12</c:v>
                </c:pt>
                <c:pt idx="817">
                  <c:v>8.4515818153244749E-12</c:v>
                </c:pt>
                <c:pt idx="818">
                  <c:v>8.2554927435581258E-12</c:v>
                </c:pt>
                <c:pt idx="819">
                  <c:v>8.6523285041780833E-12</c:v>
                </c:pt>
                <c:pt idx="820">
                  <c:v>8.3529522740334471E-12</c:v>
                </c:pt>
                <c:pt idx="821">
                  <c:v>8.3529522740334471E-12</c:v>
                </c:pt>
                <c:pt idx="822">
                  <c:v>8.4515818153244749E-12</c:v>
                </c:pt>
                <c:pt idx="823">
                  <c:v>8.2554927435581258E-12</c:v>
                </c:pt>
                <c:pt idx="824">
                  <c:v>8.5513562589684343E-12</c:v>
                </c:pt>
                <c:pt idx="825">
                  <c:v>8.4515818153244749E-12</c:v>
                </c:pt>
                <c:pt idx="826">
                  <c:v>8.3529522740334471E-12</c:v>
                </c:pt>
                <c:pt idx="827">
                  <c:v>8.4515818153244749E-12</c:v>
                </c:pt>
                <c:pt idx="828">
                  <c:v>8.4515818153244749E-12</c:v>
                </c:pt>
                <c:pt idx="829">
                  <c:v>8.4515818153244749E-12</c:v>
                </c:pt>
                <c:pt idx="830">
                  <c:v>8.4515818153244749E-12</c:v>
                </c:pt>
                <c:pt idx="831">
                  <c:v>8.5513562589684343E-12</c:v>
                </c:pt>
                <c:pt idx="832">
                  <c:v>8.5513562589684343E-12</c:v>
                </c:pt>
                <c:pt idx="833">
                  <c:v>8.4515818153244749E-12</c:v>
                </c:pt>
                <c:pt idx="834">
                  <c:v>8.4515818153244749E-12</c:v>
                </c:pt>
                <c:pt idx="835">
                  <c:v>8.4515818153244749E-12</c:v>
                </c:pt>
                <c:pt idx="836">
                  <c:v>8.4515818153244749E-12</c:v>
                </c:pt>
                <c:pt idx="837">
                  <c:v>8.3529522740334471E-12</c:v>
                </c:pt>
                <c:pt idx="838">
                  <c:v>8.3529522740334471E-12</c:v>
                </c:pt>
                <c:pt idx="839">
                  <c:v>8.3529522740334471E-12</c:v>
                </c:pt>
                <c:pt idx="840">
                  <c:v>8.2554927435581258E-12</c:v>
                </c:pt>
                <c:pt idx="841">
                  <c:v>8.5513562589684343E-12</c:v>
                </c:pt>
                <c:pt idx="842">
                  <c:v>8.4515818153244749E-12</c:v>
                </c:pt>
                <c:pt idx="843">
                  <c:v>8.4515818153244749E-12</c:v>
                </c:pt>
                <c:pt idx="844">
                  <c:v>8.4515818153244749E-12</c:v>
                </c:pt>
                <c:pt idx="845">
                  <c:v>8.3529522740334471E-12</c:v>
                </c:pt>
                <c:pt idx="846">
                  <c:v>8.6523285041780833E-12</c:v>
                </c:pt>
                <c:pt idx="847">
                  <c:v>8.2554927435581258E-12</c:v>
                </c:pt>
                <c:pt idx="848">
                  <c:v>8.3529522740334471E-12</c:v>
                </c:pt>
                <c:pt idx="849">
                  <c:v>8.2554927435581258E-12</c:v>
                </c:pt>
                <c:pt idx="850">
                  <c:v>8.4515818153244749E-12</c:v>
                </c:pt>
                <c:pt idx="851">
                  <c:v>8.4515818153244749E-12</c:v>
                </c:pt>
                <c:pt idx="852">
                  <c:v>8.4515818153244749E-12</c:v>
                </c:pt>
                <c:pt idx="853">
                  <c:v>8.2554927435581258E-12</c:v>
                </c:pt>
                <c:pt idx="854">
                  <c:v>8.4515818153244749E-12</c:v>
                </c:pt>
                <c:pt idx="855">
                  <c:v>8.2554927435581258E-12</c:v>
                </c:pt>
                <c:pt idx="856">
                  <c:v>8.1591515520249483E-12</c:v>
                </c:pt>
                <c:pt idx="857">
                  <c:v>8.1591515520249483E-12</c:v>
                </c:pt>
                <c:pt idx="858">
                  <c:v>8.3529522740334471E-12</c:v>
                </c:pt>
                <c:pt idx="859">
                  <c:v>8.2554927435581258E-12</c:v>
                </c:pt>
                <c:pt idx="860">
                  <c:v>8.2554927435581258E-12</c:v>
                </c:pt>
                <c:pt idx="861">
                  <c:v>8.2554927435581258E-12</c:v>
                </c:pt>
                <c:pt idx="862">
                  <c:v>8.3529522740334471E-12</c:v>
                </c:pt>
                <c:pt idx="863">
                  <c:v>8.4515818153244749E-12</c:v>
                </c:pt>
                <c:pt idx="864">
                  <c:v>8.1591515520249483E-12</c:v>
                </c:pt>
                <c:pt idx="865">
                  <c:v>8.5513562589684343E-12</c:v>
                </c:pt>
                <c:pt idx="866">
                  <c:v>8.1591515520249483E-12</c:v>
                </c:pt>
                <c:pt idx="867">
                  <c:v>8.3529522740334471E-12</c:v>
                </c:pt>
                <c:pt idx="868">
                  <c:v>8.3529522740334471E-12</c:v>
                </c:pt>
                <c:pt idx="869">
                  <c:v>8.3529522740334471E-12</c:v>
                </c:pt>
                <c:pt idx="870">
                  <c:v>8.3529522740334471E-12</c:v>
                </c:pt>
                <c:pt idx="871">
                  <c:v>8.1591515520249483E-12</c:v>
                </c:pt>
                <c:pt idx="872">
                  <c:v>8.3529522740334471E-12</c:v>
                </c:pt>
                <c:pt idx="873">
                  <c:v>8.3529522740334471E-12</c:v>
                </c:pt>
                <c:pt idx="874">
                  <c:v>8.4515818153244749E-12</c:v>
                </c:pt>
                <c:pt idx="875">
                  <c:v>8.3529522740334471E-12</c:v>
                </c:pt>
                <c:pt idx="876">
                  <c:v>8.0639532253435781E-12</c:v>
                </c:pt>
                <c:pt idx="877">
                  <c:v>8.3529522740334471E-12</c:v>
                </c:pt>
                <c:pt idx="878">
                  <c:v>8.3529522740334471E-12</c:v>
                </c:pt>
                <c:pt idx="879">
                  <c:v>8.0639532253435781E-12</c:v>
                </c:pt>
                <c:pt idx="880">
                  <c:v>8.1591515520249483E-12</c:v>
                </c:pt>
                <c:pt idx="881">
                  <c:v>8.3529522740334471E-12</c:v>
                </c:pt>
                <c:pt idx="882">
                  <c:v>8.2554927435581258E-12</c:v>
                </c:pt>
                <c:pt idx="883">
                  <c:v>8.1591515520249483E-12</c:v>
                </c:pt>
                <c:pt idx="884">
                  <c:v>8.2554927435581258E-12</c:v>
                </c:pt>
                <c:pt idx="885">
                  <c:v>8.3529522740334471E-12</c:v>
                </c:pt>
                <c:pt idx="886">
                  <c:v>8.1591515520249483E-12</c:v>
                </c:pt>
                <c:pt idx="887">
                  <c:v>8.1591515520249483E-12</c:v>
                </c:pt>
                <c:pt idx="888">
                  <c:v>7.969847290503566E-12</c:v>
                </c:pt>
                <c:pt idx="889">
                  <c:v>8.4515818153244749E-12</c:v>
                </c:pt>
                <c:pt idx="890">
                  <c:v>8.1591515520249483E-12</c:v>
                </c:pt>
                <c:pt idx="891">
                  <c:v>8.1591515520249483E-12</c:v>
                </c:pt>
                <c:pt idx="892">
                  <c:v>8.1591515520249483E-12</c:v>
                </c:pt>
                <c:pt idx="893">
                  <c:v>8.4515818153244749E-12</c:v>
                </c:pt>
                <c:pt idx="894">
                  <c:v>8.4515818153244749E-12</c:v>
                </c:pt>
                <c:pt idx="895">
                  <c:v>8.1591515520249483E-12</c:v>
                </c:pt>
                <c:pt idx="896">
                  <c:v>8.1591515520249483E-12</c:v>
                </c:pt>
                <c:pt idx="897">
                  <c:v>8.2554927435581258E-12</c:v>
                </c:pt>
                <c:pt idx="898">
                  <c:v>8.9624139717873281E-12</c:v>
                </c:pt>
                <c:pt idx="899">
                  <c:v>8.2554927435581258E-12</c:v>
                </c:pt>
                <c:pt idx="900">
                  <c:v>8.4515818153244749E-12</c:v>
                </c:pt>
                <c:pt idx="901">
                  <c:v>8.1591515520249483E-12</c:v>
                </c:pt>
                <c:pt idx="902">
                  <c:v>8.2554927435581258E-12</c:v>
                </c:pt>
                <c:pt idx="903">
                  <c:v>8.2554927435581258E-12</c:v>
                </c:pt>
                <c:pt idx="904">
                  <c:v>8.1591515520249483E-12</c:v>
                </c:pt>
                <c:pt idx="905">
                  <c:v>8.1591515520249483E-12</c:v>
                </c:pt>
                <c:pt idx="906">
                  <c:v>8.0639532253435781E-12</c:v>
                </c:pt>
                <c:pt idx="907">
                  <c:v>8.1591515520249483E-12</c:v>
                </c:pt>
                <c:pt idx="908">
                  <c:v>8.2554927435581258E-12</c:v>
                </c:pt>
                <c:pt idx="909">
                  <c:v>8.3529522740334471E-12</c:v>
                </c:pt>
                <c:pt idx="910">
                  <c:v>8.1591515520249483E-12</c:v>
                </c:pt>
                <c:pt idx="911">
                  <c:v>8.1591515520249483E-12</c:v>
                </c:pt>
                <c:pt idx="912">
                  <c:v>8.1591515520249483E-12</c:v>
                </c:pt>
                <c:pt idx="913">
                  <c:v>8.3529522740334471E-12</c:v>
                </c:pt>
                <c:pt idx="914">
                  <c:v>8.4515818153244749E-12</c:v>
                </c:pt>
                <c:pt idx="915">
                  <c:v>8.1591515520249483E-12</c:v>
                </c:pt>
                <c:pt idx="916">
                  <c:v>8.1591515520249483E-12</c:v>
                </c:pt>
                <c:pt idx="917">
                  <c:v>8.0639532253435781E-12</c:v>
                </c:pt>
                <c:pt idx="918">
                  <c:v>8.2554927435581258E-12</c:v>
                </c:pt>
                <c:pt idx="919">
                  <c:v>8.4515818153244749E-12</c:v>
                </c:pt>
                <c:pt idx="920">
                  <c:v>8.2554927435581258E-12</c:v>
                </c:pt>
                <c:pt idx="921">
                  <c:v>8.1591515520249483E-12</c:v>
                </c:pt>
                <c:pt idx="922">
                  <c:v>8.4515818153244749E-12</c:v>
                </c:pt>
                <c:pt idx="923">
                  <c:v>8.2554927435581258E-12</c:v>
                </c:pt>
                <c:pt idx="924">
                  <c:v>7.969847290503566E-12</c:v>
                </c:pt>
                <c:pt idx="925">
                  <c:v>8.0639532253435781E-12</c:v>
                </c:pt>
                <c:pt idx="926">
                  <c:v>8.1591515520249483E-12</c:v>
                </c:pt>
                <c:pt idx="927">
                  <c:v>8.1591515520249483E-12</c:v>
                </c:pt>
                <c:pt idx="928">
                  <c:v>8.0639532253435781E-12</c:v>
                </c:pt>
                <c:pt idx="929">
                  <c:v>8.0639532253435781E-12</c:v>
                </c:pt>
                <c:pt idx="930">
                  <c:v>8.2554927435581258E-12</c:v>
                </c:pt>
                <c:pt idx="931">
                  <c:v>8.0639532253435781E-12</c:v>
                </c:pt>
                <c:pt idx="932">
                  <c:v>8.4515818153244749E-12</c:v>
                </c:pt>
                <c:pt idx="933">
                  <c:v>8.2554927435581258E-12</c:v>
                </c:pt>
                <c:pt idx="934">
                  <c:v>8.1591515520249483E-12</c:v>
                </c:pt>
                <c:pt idx="935">
                  <c:v>8.0639532253435781E-12</c:v>
                </c:pt>
                <c:pt idx="936">
                  <c:v>8.1591515520249483E-12</c:v>
                </c:pt>
                <c:pt idx="937">
                  <c:v>8.3529522740334471E-12</c:v>
                </c:pt>
                <c:pt idx="938">
                  <c:v>8.3529522740334471E-12</c:v>
                </c:pt>
                <c:pt idx="939">
                  <c:v>8.1591515520249483E-12</c:v>
                </c:pt>
                <c:pt idx="940">
                  <c:v>8.2554927435581258E-12</c:v>
                </c:pt>
                <c:pt idx="941">
                  <c:v>8.3529522740334471E-12</c:v>
                </c:pt>
                <c:pt idx="942">
                  <c:v>8.3529522740334471E-12</c:v>
                </c:pt>
                <c:pt idx="943">
                  <c:v>8.2554927435581258E-12</c:v>
                </c:pt>
                <c:pt idx="944">
                  <c:v>8.1591515520249483E-12</c:v>
                </c:pt>
                <c:pt idx="945">
                  <c:v>8.1591515520249483E-12</c:v>
                </c:pt>
                <c:pt idx="946">
                  <c:v>8.3529522740334471E-12</c:v>
                </c:pt>
                <c:pt idx="947">
                  <c:v>8.2554927435581258E-12</c:v>
                </c:pt>
                <c:pt idx="948">
                  <c:v>8.1591515520249483E-12</c:v>
                </c:pt>
                <c:pt idx="949">
                  <c:v>9.504121945082879E-12</c:v>
                </c:pt>
                <c:pt idx="950">
                  <c:v>8.2554927435581258E-12</c:v>
                </c:pt>
                <c:pt idx="951">
                  <c:v>8.2554927435581258E-12</c:v>
                </c:pt>
                <c:pt idx="952">
                  <c:v>8.3529522740334471E-12</c:v>
                </c:pt>
                <c:pt idx="953">
                  <c:v>8.3529522740334471E-12</c:v>
                </c:pt>
                <c:pt idx="954">
                  <c:v>8.1591515520249483E-12</c:v>
                </c:pt>
                <c:pt idx="955">
                  <c:v>8.3529522740334471E-12</c:v>
                </c:pt>
                <c:pt idx="956">
                  <c:v>8.8578230445250653E-12</c:v>
                </c:pt>
                <c:pt idx="957">
                  <c:v>8.1591515520249483E-12</c:v>
                </c:pt>
                <c:pt idx="958">
                  <c:v>8.1591515520249483E-12</c:v>
                </c:pt>
                <c:pt idx="959">
                  <c:v>8.1591515520249483E-12</c:v>
                </c:pt>
                <c:pt idx="960">
                  <c:v>8.0639532253435781E-12</c:v>
                </c:pt>
                <c:pt idx="961">
                  <c:v>9.2836124013207542E-12</c:v>
                </c:pt>
                <c:pt idx="962">
                  <c:v>8.1591515520249483E-12</c:v>
                </c:pt>
                <c:pt idx="963">
                  <c:v>8.1591515520249483E-12</c:v>
                </c:pt>
                <c:pt idx="964">
                  <c:v>8.2554927435581258E-12</c:v>
                </c:pt>
                <c:pt idx="965">
                  <c:v>8.0639532253435781E-12</c:v>
                </c:pt>
                <c:pt idx="966">
                  <c:v>8.1591515520249483E-12</c:v>
                </c:pt>
                <c:pt idx="967">
                  <c:v>8.3529522740334471E-12</c:v>
                </c:pt>
                <c:pt idx="968">
                  <c:v>8.1591515520249483E-12</c:v>
                </c:pt>
                <c:pt idx="969">
                  <c:v>8.3529522740334471E-12</c:v>
                </c:pt>
                <c:pt idx="970">
                  <c:v>8.1591515520249483E-12</c:v>
                </c:pt>
                <c:pt idx="971">
                  <c:v>8.0639532253435781E-12</c:v>
                </c:pt>
                <c:pt idx="972">
                  <c:v>8.1591515520249483E-12</c:v>
                </c:pt>
                <c:pt idx="973">
                  <c:v>8.1591515520249483E-12</c:v>
                </c:pt>
                <c:pt idx="974">
                  <c:v>8.1591515520249483E-12</c:v>
                </c:pt>
                <c:pt idx="975">
                  <c:v>8.1591515520249483E-12</c:v>
                </c:pt>
                <c:pt idx="976">
                  <c:v>8.2554927435581258E-12</c:v>
                </c:pt>
                <c:pt idx="977">
                  <c:v>8.3529522740334471E-12</c:v>
                </c:pt>
                <c:pt idx="978">
                  <c:v>8.0639532253435781E-12</c:v>
                </c:pt>
                <c:pt idx="979">
                  <c:v>8.3529522740334471E-12</c:v>
                </c:pt>
                <c:pt idx="980">
                  <c:v>8.6523285041780833E-12</c:v>
                </c:pt>
                <c:pt idx="981">
                  <c:v>8.1591515520249483E-12</c:v>
                </c:pt>
                <c:pt idx="982">
                  <c:v>8.0639532253435781E-12</c:v>
                </c:pt>
                <c:pt idx="983">
                  <c:v>8.3529522740334471E-12</c:v>
                </c:pt>
                <c:pt idx="984">
                  <c:v>8.2554927435581258E-12</c:v>
                </c:pt>
                <c:pt idx="985">
                  <c:v>7.969847290503566E-12</c:v>
                </c:pt>
                <c:pt idx="986">
                  <c:v>8.2554927435581258E-12</c:v>
                </c:pt>
                <c:pt idx="987">
                  <c:v>8.0639532253435781E-12</c:v>
                </c:pt>
                <c:pt idx="988">
                  <c:v>8.0639532253435781E-12</c:v>
                </c:pt>
                <c:pt idx="989">
                  <c:v>8.2554927435581258E-12</c:v>
                </c:pt>
                <c:pt idx="990">
                  <c:v>8.0639532253435781E-12</c:v>
                </c:pt>
                <c:pt idx="991">
                  <c:v>8.2554927435581258E-12</c:v>
                </c:pt>
                <c:pt idx="992">
                  <c:v>8.0639532253435781E-12</c:v>
                </c:pt>
                <c:pt idx="993">
                  <c:v>8.1591515520249483E-12</c:v>
                </c:pt>
                <c:pt idx="994">
                  <c:v>8.3529522740334471E-12</c:v>
                </c:pt>
                <c:pt idx="995">
                  <c:v>8.0639532253435781E-12</c:v>
                </c:pt>
                <c:pt idx="996">
                  <c:v>8.2554927435581258E-12</c:v>
                </c:pt>
                <c:pt idx="997">
                  <c:v>8.1591515520249483E-12</c:v>
                </c:pt>
                <c:pt idx="998">
                  <c:v>8.2554927435581258E-12</c:v>
                </c:pt>
                <c:pt idx="999">
                  <c:v>8.1591515520249483E-12</c:v>
                </c:pt>
                <c:pt idx="1000">
                  <c:v>8.2554927435581258E-12</c:v>
                </c:pt>
                <c:pt idx="1001">
                  <c:v>8.1591515520249483E-12</c:v>
                </c:pt>
                <c:pt idx="1002">
                  <c:v>8.0639532253435781E-12</c:v>
                </c:pt>
                <c:pt idx="1003">
                  <c:v>8.3529522740334471E-12</c:v>
                </c:pt>
                <c:pt idx="1004">
                  <c:v>8.1591515520249483E-12</c:v>
                </c:pt>
                <c:pt idx="1005">
                  <c:v>8.2554927435581258E-12</c:v>
                </c:pt>
                <c:pt idx="1006">
                  <c:v>7.969847290503566E-12</c:v>
                </c:pt>
                <c:pt idx="1007">
                  <c:v>8.1591515520249483E-12</c:v>
                </c:pt>
                <c:pt idx="1008">
                  <c:v>8.1591515520249483E-12</c:v>
                </c:pt>
                <c:pt idx="1009">
                  <c:v>8.0639532253435781E-12</c:v>
                </c:pt>
                <c:pt idx="1010">
                  <c:v>8.1591515520249483E-12</c:v>
                </c:pt>
                <c:pt idx="1011">
                  <c:v>7.969847290503566E-12</c:v>
                </c:pt>
                <c:pt idx="1012">
                  <c:v>8.3529522740334471E-12</c:v>
                </c:pt>
                <c:pt idx="1013">
                  <c:v>8.1591515520249483E-12</c:v>
                </c:pt>
                <c:pt idx="1014">
                  <c:v>8.1591515520249483E-12</c:v>
                </c:pt>
                <c:pt idx="1015">
                  <c:v>8.3529522740334471E-12</c:v>
                </c:pt>
                <c:pt idx="1016">
                  <c:v>8.0639532253435781E-12</c:v>
                </c:pt>
                <c:pt idx="1017">
                  <c:v>8.1591515520249483E-12</c:v>
                </c:pt>
                <c:pt idx="1018">
                  <c:v>8.2554927435581258E-12</c:v>
                </c:pt>
                <c:pt idx="1019">
                  <c:v>8.5513562589684343E-12</c:v>
                </c:pt>
                <c:pt idx="1020">
                  <c:v>8.1591515520249483E-12</c:v>
                </c:pt>
                <c:pt idx="1021">
                  <c:v>8.2554927435581258E-12</c:v>
                </c:pt>
                <c:pt idx="1022">
                  <c:v>8.3529522740334471E-12</c:v>
                </c:pt>
                <c:pt idx="1023">
                  <c:v>7.969847290503566E-12</c:v>
                </c:pt>
                <c:pt idx="1024">
                  <c:v>8.0639532253435781E-12</c:v>
                </c:pt>
                <c:pt idx="1025">
                  <c:v>8.2554927435581258E-12</c:v>
                </c:pt>
                <c:pt idx="1026">
                  <c:v>8.2554927435581258E-12</c:v>
                </c:pt>
                <c:pt idx="1027">
                  <c:v>7.969847290503566E-12</c:v>
                </c:pt>
                <c:pt idx="1028">
                  <c:v>8.3529522740334471E-12</c:v>
                </c:pt>
                <c:pt idx="1029">
                  <c:v>7.969847290503566E-12</c:v>
                </c:pt>
                <c:pt idx="1030">
                  <c:v>8.5513562589684343E-12</c:v>
                </c:pt>
                <c:pt idx="1031">
                  <c:v>8.3529522740334471E-12</c:v>
                </c:pt>
                <c:pt idx="1032">
                  <c:v>8.6523285041780833E-12</c:v>
                </c:pt>
                <c:pt idx="1033">
                  <c:v>8.0639532253435781E-12</c:v>
                </c:pt>
                <c:pt idx="1034">
                  <c:v>8.0639532253435781E-12</c:v>
                </c:pt>
                <c:pt idx="1035">
                  <c:v>8.0639532253435781E-12</c:v>
                </c:pt>
                <c:pt idx="1036">
                  <c:v>8.1591515520249483E-12</c:v>
                </c:pt>
                <c:pt idx="1037">
                  <c:v>8.0639532253435781E-12</c:v>
                </c:pt>
                <c:pt idx="1038">
                  <c:v>8.1591515520249483E-12</c:v>
                </c:pt>
                <c:pt idx="1039">
                  <c:v>8.0639532253435781E-12</c:v>
                </c:pt>
                <c:pt idx="1040">
                  <c:v>8.2554927435581258E-12</c:v>
                </c:pt>
                <c:pt idx="1041">
                  <c:v>7.969847290503566E-12</c:v>
                </c:pt>
                <c:pt idx="1042">
                  <c:v>8.0639532253435781E-12</c:v>
                </c:pt>
                <c:pt idx="1043">
                  <c:v>8.0639532253435781E-12</c:v>
                </c:pt>
                <c:pt idx="1044">
                  <c:v>8.0639532253435781E-12</c:v>
                </c:pt>
                <c:pt idx="1045">
                  <c:v>8.4515818153244749E-12</c:v>
                </c:pt>
                <c:pt idx="1046">
                  <c:v>9.1752942311618956E-12</c:v>
                </c:pt>
                <c:pt idx="1047">
                  <c:v>8.0639532253435781E-12</c:v>
                </c:pt>
                <c:pt idx="1048">
                  <c:v>8.3529522740334471E-12</c:v>
                </c:pt>
                <c:pt idx="1049">
                  <c:v>8.3529522740334471E-12</c:v>
                </c:pt>
                <c:pt idx="1050">
                  <c:v>8.0639532253435781E-12</c:v>
                </c:pt>
                <c:pt idx="1051">
                  <c:v>8.0639532253435781E-12</c:v>
                </c:pt>
                <c:pt idx="1052">
                  <c:v>8.0639532253435781E-12</c:v>
                </c:pt>
                <c:pt idx="1053">
                  <c:v>8.3529522740334471E-12</c:v>
                </c:pt>
                <c:pt idx="1054">
                  <c:v>7.969847290503566E-12</c:v>
                </c:pt>
                <c:pt idx="1055">
                  <c:v>7.969847290503566E-12</c:v>
                </c:pt>
                <c:pt idx="1056">
                  <c:v>8.0639532253435781E-12</c:v>
                </c:pt>
                <c:pt idx="1057">
                  <c:v>8.1591515520249483E-12</c:v>
                </c:pt>
                <c:pt idx="1058">
                  <c:v>8.1591515520249483E-12</c:v>
                </c:pt>
                <c:pt idx="1059">
                  <c:v>7.969847290503566E-12</c:v>
                </c:pt>
                <c:pt idx="1060">
                  <c:v>8.2554927435581258E-12</c:v>
                </c:pt>
                <c:pt idx="1061">
                  <c:v>8.1591515520249483E-12</c:v>
                </c:pt>
                <c:pt idx="1062">
                  <c:v>8.0639532253435781E-12</c:v>
                </c:pt>
                <c:pt idx="1063">
                  <c:v>8.1591515520249483E-12</c:v>
                </c:pt>
                <c:pt idx="1064">
                  <c:v>8.2554927435581258E-12</c:v>
                </c:pt>
                <c:pt idx="1065">
                  <c:v>7.969847290503566E-12</c:v>
                </c:pt>
                <c:pt idx="1066">
                  <c:v>8.1591515520249483E-12</c:v>
                </c:pt>
                <c:pt idx="1067">
                  <c:v>8.0639532253435781E-12</c:v>
                </c:pt>
                <c:pt idx="1068">
                  <c:v>8.1591515520249483E-12</c:v>
                </c:pt>
                <c:pt idx="1069">
                  <c:v>8.3529522740334471E-12</c:v>
                </c:pt>
                <c:pt idx="1070">
                  <c:v>8.0639532253435781E-12</c:v>
                </c:pt>
                <c:pt idx="1071">
                  <c:v>8.0639532253435781E-12</c:v>
                </c:pt>
                <c:pt idx="1072">
                  <c:v>8.0639532253435781E-12</c:v>
                </c:pt>
                <c:pt idx="1073">
                  <c:v>8.0639532253435781E-12</c:v>
                </c:pt>
                <c:pt idx="1074">
                  <c:v>8.2554927435581258E-12</c:v>
                </c:pt>
                <c:pt idx="1075">
                  <c:v>8.0639532253435781E-12</c:v>
                </c:pt>
                <c:pt idx="1076">
                  <c:v>8.4515818153244749E-12</c:v>
                </c:pt>
                <c:pt idx="1077">
                  <c:v>8.1591515520249483E-12</c:v>
                </c:pt>
                <c:pt idx="1078">
                  <c:v>8.1591515520249483E-12</c:v>
                </c:pt>
                <c:pt idx="1079">
                  <c:v>8.7544728461004274E-12</c:v>
                </c:pt>
                <c:pt idx="1080">
                  <c:v>8.3529522740334471E-12</c:v>
                </c:pt>
                <c:pt idx="1081">
                  <c:v>8.3529522740334471E-12</c:v>
                </c:pt>
                <c:pt idx="1082">
                  <c:v>8.1591515520249483E-12</c:v>
                </c:pt>
                <c:pt idx="1083">
                  <c:v>8.0639532253435781E-12</c:v>
                </c:pt>
                <c:pt idx="1084">
                  <c:v>8.2554927435581258E-12</c:v>
                </c:pt>
                <c:pt idx="1085">
                  <c:v>8.3529522740334471E-12</c:v>
                </c:pt>
                <c:pt idx="1086">
                  <c:v>8.2554927435581258E-12</c:v>
                </c:pt>
                <c:pt idx="1087">
                  <c:v>7.969847290503566E-12</c:v>
                </c:pt>
                <c:pt idx="1088">
                  <c:v>8.1591515520249483E-12</c:v>
                </c:pt>
                <c:pt idx="1089">
                  <c:v>7.969847290503566E-12</c:v>
                </c:pt>
                <c:pt idx="1090">
                  <c:v>8.1591515520249483E-12</c:v>
                </c:pt>
                <c:pt idx="1091">
                  <c:v>8.0639532253435781E-12</c:v>
                </c:pt>
                <c:pt idx="1092">
                  <c:v>7.969847290503566E-12</c:v>
                </c:pt>
                <c:pt idx="1093">
                  <c:v>7.969847290503566E-12</c:v>
                </c:pt>
                <c:pt idx="1094">
                  <c:v>8.3529522740334471E-12</c:v>
                </c:pt>
                <c:pt idx="1095">
                  <c:v>8.0639532253435781E-12</c:v>
                </c:pt>
                <c:pt idx="1096">
                  <c:v>7.969847290503566E-12</c:v>
                </c:pt>
                <c:pt idx="1097">
                  <c:v>8.0639532253435781E-12</c:v>
                </c:pt>
                <c:pt idx="1098">
                  <c:v>7.969847290503566E-12</c:v>
                </c:pt>
                <c:pt idx="1099">
                  <c:v>7.969847290503566E-12</c:v>
                </c:pt>
                <c:pt idx="1100">
                  <c:v>8.0639532253435781E-12</c:v>
                </c:pt>
                <c:pt idx="1101">
                  <c:v>8.1591515520249483E-12</c:v>
                </c:pt>
                <c:pt idx="1102">
                  <c:v>7.969847290503566E-12</c:v>
                </c:pt>
                <c:pt idx="1103">
                  <c:v>7.969847290503566E-12</c:v>
                </c:pt>
                <c:pt idx="1104">
                  <c:v>8.0639532253435781E-12</c:v>
                </c:pt>
                <c:pt idx="1105">
                  <c:v>7.969847290503566E-12</c:v>
                </c:pt>
                <c:pt idx="1106">
                  <c:v>8.0639532253435781E-12</c:v>
                </c:pt>
                <c:pt idx="1107">
                  <c:v>8.0639532253435781E-12</c:v>
                </c:pt>
                <c:pt idx="1108">
                  <c:v>7.969847290503566E-12</c:v>
                </c:pt>
                <c:pt idx="1109">
                  <c:v>8.2554927435581258E-12</c:v>
                </c:pt>
                <c:pt idx="1110">
                  <c:v>8.0639532253435781E-12</c:v>
                </c:pt>
                <c:pt idx="1111">
                  <c:v>8.0639532253435781E-12</c:v>
                </c:pt>
                <c:pt idx="1112">
                  <c:v>8.0639532253435781E-12</c:v>
                </c:pt>
                <c:pt idx="1113">
                  <c:v>7.969847290503566E-12</c:v>
                </c:pt>
                <c:pt idx="1114">
                  <c:v>7.969847290503566E-12</c:v>
                </c:pt>
                <c:pt idx="1115">
                  <c:v>7.969847290503566E-12</c:v>
                </c:pt>
                <c:pt idx="1116">
                  <c:v>8.0639532253435781E-12</c:v>
                </c:pt>
                <c:pt idx="1117">
                  <c:v>8.0639532253435781E-12</c:v>
                </c:pt>
                <c:pt idx="1118">
                  <c:v>7.969847290503566E-12</c:v>
                </c:pt>
                <c:pt idx="1119">
                  <c:v>8.2554927435581258E-12</c:v>
                </c:pt>
                <c:pt idx="1120">
                  <c:v>8.2554927435581258E-12</c:v>
                </c:pt>
                <c:pt idx="1121">
                  <c:v>8.1591515520249483E-12</c:v>
                </c:pt>
                <c:pt idx="1122">
                  <c:v>7.969847290503566E-12</c:v>
                </c:pt>
                <c:pt idx="1123">
                  <c:v>8.1591515520249483E-12</c:v>
                </c:pt>
                <c:pt idx="1124">
                  <c:v>7.969847290503566E-12</c:v>
                </c:pt>
                <c:pt idx="1125">
                  <c:v>8.6523285041780833E-12</c:v>
                </c:pt>
                <c:pt idx="1126">
                  <c:v>8.3529522740334471E-12</c:v>
                </c:pt>
                <c:pt idx="1127">
                  <c:v>8.0639532253435781E-12</c:v>
                </c:pt>
                <c:pt idx="1128">
                  <c:v>7.8768577043775835E-12</c:v>
                </c:pt>
                <c:pt idx="1129">
                  <c:v>7.8768577043775835E-12</c:v>
                </c:pt>
                <c:pt idx="1130">
                  <c:v>7.969847290503566E-12</c:v>
                </c:pt>
                <c:pt idx="1131">
                  <c:v>7.8768577043775835E-12</c:v>
                </c:pt>
                <c:pt idx="1132">
                  <c:v>7.969847290503566E-12</c:v>
                </c:pt>
                <c:pt idx="1133">
                  <c:v>7.969847290503566E-12</c:v>
                </c:pt>
                <c:pt idx="1134">
                  <c:v>7.969847290503566E-12</c:v>
                </c:pt>
                <c:pt idx="1135">
                  <c:v>8.0639532253435781E-12</c:v>
                </c:pt>
                <c:pt idx="1136">
                  <c:v>7.969847290503566E-12</c:v>
                </c:pt>
                <c:pt idx="1137">
                  <c:v>7.969847290503566E-12</c:v>
                </c:pt>
                <c:pt idx="1138">
                  <c:v>7.969847290503566E-12</c:v>
                </c:pt>
                <c:pt idx="1139">
                  <c:v>7.969847290503566E-12</c:v>
                </c:pt>
                <c:pt idx="1140">
                  <c:v>7.969847290503566E-12</c:v>
                </c:pt>
                <c:pt idx="1141">
                  <c:v>8.1591515520249483E-12</c:v>
                </c:pt>
                <c:pt idx="1142">
                  <c:v>7.969847290503566E-12</c:v>
                </c:pt>
                <c:pt idx="1143">
                  <c:v>7.969847290503566E-12</c:v>
                </c:pt>
                <c:pt idx="1144">
                  <c:v>8.2554927435581258E-12</c:v>
                </c:pt>
                <c:pt idx="1145">
                  <c:v>8.0639532253435781E-12</c:v>
                </c:pt>
                <c:pt idx="1146">
                  <c:v>7.969847290503566E-12</c:v>
                </c:pt>
                <c:pt idx="1147">
                  <c:v>7.969847290503566E-12</c:v>
                </c:pt>
                <c:pt idx="1148">
                  <c:v>8.3529522740334471E-12</c:v>
                </c:pt>
                <c:pt idx="1149">
                  <c:v>8.0639532253435781E-12</c:v>
                </c:pt>
                <c:pt idx="1150">
                  <c:v>7.969847290503566E-12</c:v>
                </c:pt>
                <c:pt idx="1151">
                  <c:v>7.969847290503566E-12</c:v>
                </c:pt>
                <c:pt idx="1152">
                  <c:v>7.969847290503566E-12</c:v>
                </c:pt>
                <c:pt idx="1153">
                  <c:v>8.1591515520249483E-12</c:v>
                </c:pt>
                <c:pt idx="1154">
                  <c:v>7.7849351650029094E-12</c:v>
                </c:pt>
                <c:pt idx="1155">
                  <c:v>8.0639532253435781E-12</c:v>
                </c:pt>
                <c:pt idx="1156">
                  <c:v>8.1591515520249483E-12</c:v>
                </c:pt>
                <c:pt idx="1157">
                  <c:v>7.8768577043775835E-12</c:v>
                </c:pt>
                <c:pt idx="1158">
                  <c:v>8.0639532253435781E-12</c:v>
                </c:pt>
                <c:pt idx="1159">
                  <c:v>7.969847290503566E-12</c:v>
                </c:pt>
                <c:pt idx="1160">
                  <c:v>7.969847290503566E-12</c:v>
                </c:pt>
                <c:pt idx="1161">
                  <c:v>7.969847290503566E-12</c:v>
                </c:pt>
                <c:pt idx="1162">
                  <c:v>8.0639532253435781E-12</c:v>
                </c:pt>
                <c:pt idx="1163">
                  <c:v>8.3529522740334471E-12</c:v>
                </c:pt>
                <c:pt idx="1164">
                  <c:v>8.3529522740334471E-12</c:v>
                </c:pt>
                <c:pt idx="1165">
                  <c:v>8.1591515520249483E-12</c:v>
                </c:pt>
                <c:pt idx="1166">
                  <c:v>8.1591515520249483E-12</c:v>
                </c:pt>
                <c:pt idx="1167">
                  <c:v>7.8768577043775835E-12</c:v>
                </c:pt>
                <c:pt idx="1168">
                  <c:v>8.3529522740334471E-12</c:v>
                </c:pt>
                <c:pt idx="1169">
                  <c:v>7.8768577043775835E-12</c:v>
                </c:pt>
                <c:pt idx="1170">
                  <c:v>7.969847290503566E-12</c:v>
                </c:pt>
                <c:pt idx="1171">
                  <c:v>7.969847290503566E-12</c:v>
                </c:pt>
                <c:pt idx="1172">
                  <c:v>8.0639532253435781E-12</c:v>
                </c:pt>
                <c:pt idx="1173">
                  <c:v>8.2554927435581258E-12</c:v>
                </c:pt>
                <c:pt idx="1174">
                  <c:v>8.0639532253435781E-12</c:v>
                </c:pt>
                <c:pt idx="1175">
                  <c:v>7.969847290503566E-12</c:v>
                </c:pt>
                <c:pt idx="1176">
                  <c:v>7.6941030734176865E-12</c:v>
                </c:pt>
                <c:pt idx="1177">
                  <c:v>8.1591515520249483E-12</c:v>
                </c:pt>
                <c:pt idx="1178">
                  <c:v>7.969847290503566E-12</c:v>
                </c:pt>
                <c:pt idx="1179">
                  <c:v>7.969847290503566E-12</c:v>
                </c:pt>
                <c:pt idx="1180">
                  <c:v>8.0639532253435781E-12</c:v>
                </c:pt>
                <c:pt idx="1181">
                  <c:v>8.0639532253435781E-12</c:v>
                </c:pt>
                <c:pt idx="1182">
                  <c:v>8.0639532253435781E-12</c:v>
                </c:pt>
                <c:pt idx="1183">
                  <c:v>8.0639532253435781E-12</c:v>
                </c:pt>
                <c:pt idx="1184">
                  <c:v>7.969847290503566E-12</c:v>
                </c:pt>
                <c:pt idx="1185">
                  <c:v>7.969847290503566E-12</c:v>
                </c:pt>
                <c:pt idx="1186">
                  <c:v>7.969847290503566E-12</c:v>
                </c:pt>
                <c:pt idx="1187">
                  <c:v>8.0639532253435781E-12</c:v>
                </c:pt>
                <c:pt idx="1188">
                  <c:v>8.0639532253435781E-12</c:v>
                </c:pt>
                <c:pt idx="1189">
                  <c:v>8.3529522740334471E-12</c:v>
                </c:pt>
                <c:pt idx="1190">
                  <c:v>8.1591515520249483E-12</c:v>
                </c:pt>
                <c:pt idx="1191">
                  <c:v>8.3529522740334471E-12</c:v>
                </c:pt>
                <c:pt idx="1192">
                  <c:v>8.0639532253435781E-12</c:v>
                </c:pt>
                <c:pt idx="1193">
                  <c:v>7.969847290503566E-12</c:v>
                </c:pt>
                <c:pt idx="1194">
                  <c:v>8.0639532253435781E-12</c:v>
                </c:pt>
                <c:pt idx="1195">
                  <c:v>8.2554927435581258E-12</c:v>
                </c:pt>
                <c:pt idx="1196">
                  <c:v>7.969847290503566E-12</c:v>
                </c:pt>
                <c:pt idx="1197">
                  <c:v>8.0639532253435781E-12</c:v>
                </c:pt>
                <c:pt idx="1198">
                  <c:v>8.1591515520249483E-12</c:v>
                </c:pt>
                <c:pt idx="1199">
                  <c:v>7.969847290503566E-12</c:v>
                </c:pt>
                <c:pt idx="1200">
                  <c:v>8.0639532253435781E-12</c:v>
                </c:pt>
                <c:pt idx="1201">
                  <c:v>7.969847290503566E-12</c:v>
                </c:pt>
                <c:pt idx="1202">
                  <c:v>8.1591515520249483E-12</c:v>
                </c:pt>
                <c:pt idx="1203">
                  <c:v>8.0639532253435781E-12</c:v>
                </c:pt>
                <c:pt idx="1204">
                  <c:v>7.969847290503566E-12</c:v>
                </c:pt>
                <c:pt idx="1205">
                  <c:v>7.8768577043775835E-12</c:v>
                </c:pt>
                <c:pt idx="1206">
                  <c:v>8.0639532253435781E-12</c:v>
                </c:pt>
                <c:pt idx="1207">
                  <c:v>8.3529522740334471E-12</c:v>
                </c:pt>
                <c:pt idx="1208">
                  <c:v>7.969847290503566E-12</c:v>
                </c:pt>
                <c:pt idx="1209">
                  <c:v>7.8768577043775835E-12</c:v>
                </c:pt>
                <c:pt idx="1210">
                  <c:v>7.969847290503566E-12</c:v>
                </c:pt>
                <c:pt idx="1211">
                  <c:v>8.0639532253435781E-12</c:v>
                </c:pt>
                <c:pt idx="1212">
                  <c:v>8.1591515520249483E-12</c:v>
                </c:pt>
                <c:pt idx="1213">
                  <c:v>8.2554927435581258E-12</c:v>
                </c:pt>
                <c:pt idx="1214">
                  <c:v>8.4515818153244749E-12</c:v>
                </c:pt>
                <c:pt idx="1215">
                  <c:v>8.1591515520249483E-12</c:v>
                </c:pt>
                <c:pt idx="1216">
                  <c:v>8.0639532253435781E-12</c:v>
                </c:pt>
                <c:pt idx="1217">
                  <c:v>7.969847290503566E-12</c:v>
                </c:pt>
                <c:pt idx="1218">
                  <c:v>7.969847290503566E-12</c:v>
                </c:pt>
                <c:pt idx="1219">
                  <c:v>8.0639532253435781E-12</c:v>
                </c:pt>
                <c:pt idx="1220">
                  <c:v>7.8768577043775835E-12</c:v>
                </c:pt>
                <c:pt idx="1221">
                  <c:v>7.969847290503566E-12</c:v>
                </c:pt>
                <c:pt idx="1222">
                  <c:v>7.8768577043775835E-12</c:v>
                </c:pt>
                <c:pt idx="1223">
                  <c:v>8.1591515520249483E-12</c:v>
                </c:pt>
                <c:pt idx="1224">
                  <c:v>7.6941030734176865E-12</c:v>
                </c:pt>
                <c:pt idx="1225">
                  <c:v>8.0639532253435781E-12</c:v>
                </c:pt>
                <c:pt idx="1226">
                  <c:v>7.8768577043775835E-12</c:v>
                </c:pt>
                <c:pt idx="1227">
                  <c:v>8.0639532253435781E-12</c:v>
                </c:pt>
                <c:pt idx="1228">
                  <c:v>7.969847290503566E-12</c:v>
                </c:pt>
                <c:pt idx="1229">
                  <c:v>8.1591515520249483E-12</c:v>
                </c:pt>
                <c:pt idx="1230">
                  <c:v>7.969847290503566E-12</c:v>
                </c:pt>
                <c:pt idx="1231">
                  <c:v>8.0639532253435781E-12</c:v>
                </c:pt>
                <c:pt idx="1232">
                  <c:v>8.0639532253435781E-12</c:v>
                </c:pt>
                <c:pt idx="1233">
                  <c:v>7.8768577043775835E-12</c:v>
                </c:pt>
                <c:pt idx="1234">
                  <c:v>8.5513562589684343E-12</c:v>
                </c:pt>
                <c:pt idx="1235">
                  <c:v>8.0639532253435781E-12</c:v>
                </c:pt>
                <c:pt idx="1236">
                  <c:v>7.8768577043775835E-12</c:v>
                </c:pt>
                <c:pt idx="1237">
                  <c:v>8.0639532253435781E-12</c:v>
                </c:pt>
                <c:pt idx="1238">
                  <c:v>7.969847290503566E-12</c:v>
                </c:pt>
                <c:pt idx="1239">
                  <c:v>8.0639532253435781E-12</c:v>
                </c:pt>
                <c:pt idx="1240">
                  <c:v>7.6941030734176865E-12</c:v>
                </c:pt>
                <c:pt idx="1241">
                  <c:v>7.969847290503566E-12</c:v>
                </c:pt>
                <c:pt idx="1242">
                  <c:v>8.1591515520249483E-12</c:v>
                </c:pt>
                <c:pt idx="1243">
                  <c:v>7.969847290503566E-12</c:v>
                </c:pt>
                <c:pt idx="1244">
                  <c:v>7.8768577043775835E-12</c:v>
                </c:pt>
                <c:pt idx="1245">
                  <c:v>8.0639532253435781E-12</c:v>
                </c:pt>
                <c:pt idx="1246">
                  <c:v>8.0639532253435781E-12</c:v>
                </c:pt>
                <c:pt idx="1247">
                  <c:v>8.0639532253435781E-12</c:v>
                </c:pt>
                <c:pt idx="1248">
                  <c:v>8.0639532253435781E-12</c:v>
                </c:pt>
                <c:pt idx="1249">
                  <c:v>7.6941030734176865E-12</c:v>
                </c:pt>
                <c:pt idx="1250">
                  <c:v>8.0639532253435781E-12</c:v>
                </c:pt>
                <c:pt idx="1251">
                  <c:v>7.969847290503566E-12</c:v>
                </c:pt>
                <c:pt idx="1252">
                  <c:v>7.969847290503566E-12</c:v>
                </c:pt>
                <c:pt idx="1253">
                  <c:v>8.0639532253435781E-12</c:v>
                </c:pt>
                <c:pt idx="1254">
                  <c:v>7.8768577043775835E-12</c:v>
                </c:pt>
                <c:pt idx="1255">
                  <c:v>7.969847290503566E-12</c:v>
                </c:pt>
                <c:pt idx="1256">
                  <c:v>8.1591515520249483E-12</c:v>
                </c:pt>
                <c:pt idx="1257">
                  <c:v>7.8768577043775835E-12</c:v>
                </c:pt>
                <c:pt idx="1258">
                  <c:v>7.8768577043775835E-12</c:v>
                </c:pt>
                <c:pt idx="1259">
                  <c:v>8.0639532253435781E-12</c:v>
                </c:pt>
                <c:pt idx="1260">
                  <c:v>7.969847290503566E-12</c:v>
                </c:pt>
                <c:pt idx="1261">
                  <c:v>8.0639532253435781E-12</c:v>
                </c:pt>
                <c:pt idx="1262">
                  <c:v>8.1591515520249483E-12</c:v>
                </c:pt>
                <c:pt idx="1263">
                  <c:v>7.969847290503566E-12</c:v>
                </c:pt>
                <c:pt idx="1264">
                  <c:v>8.1591515520249483E-12</c:v>
                </c:pt>
                <c:pt idx="1265">
                  <c:v>8.1591515520249483E-12</c:v>
                </c:pt>
                <c:pt idx="1266">
                  <c:v>7.969847290503566E-12</c:v>
                </c:pt>
                <c:pt idx="1267">
                  <c:v>8.0639532253435781E-12</c:v>
                </c:pt>
                <c:pt idx="1268">
                  <c:v>8.1591515520249483E-12</c:v>
                </c:pt>
                <c:pt idx="1269">
                  <c:v>8.3529522740334471E-12</c:v>
                </c:pt>
                <c:pt idx="1270">
                  <c:v>7.969847290503566E-12</c:v>
                </c:pt>
                <c:pt idx="1271">
                  <c:v>8.0639532253435781E-12</c:v>
                </c:pt>
                <c:pt idx="1272">
                  <c:v>7.969847290503566E-12</c:v>
                </c:pt>
                <c:pt idx="1273">
                  <c:v>7.8768577043775835E-12</c:v>
                </c:pt>
                <c:pt idx="1274">
                  <c:v>7.8768577043775835E-12</c:v>
                </c:pt>
                <c:pt idx="1275">
                  <c:v>7.8768577043775835E-12</c:v>
                </c:pt>
                <c:pt idx="1276">
                  <c:v>8.0639532253435781E-12</c:v>
                </c:pt>
                <c:pt idx="1277">
                  <c:v>7.8768577043775835E-12</c:v>
                </c:pt>
                <c:pt idx="1278">
                  <c:v>7.969847290503566E-12</c:v>
                </c:pt>
                <c:pt idx="1279">
                  <c:v>7.8768577043775835E-12</c:v>
                </c:pt>
                <c:pt idx="1280">
                  <c:v>7.969847290503566E-12</c:v>
                </c:pt>
                <c:pt idx="1281">
                  <c:v>7.969847290503566E-12</c:v>
                </c:pt>
                <c:pt idx="1282">
                  <c:v>7.969847290503566E-12</c:v>
                </c:pt>
                <c:pt idx="1283">
                  <c:v>8.1591515520249483E-12</c:v>
                </c:pt>
                <c:pt idx="1284">
                  <c:v>8.0639532253435781E-12</c:v>
                </c:pt>
                <c:pt idx="1285">
                  <c:v>8.1591515520249483E-12</c:v>
                </c:pt>
                <c:pt idx="1286">
                  <c:v>8.0639532253435781E-12</c:v>
                </c:pt>
                <c:pt idx="1287">
                  <c:v>8.0639532253435781E-12</c:v>
                </c:pt>
                <c:pt idx="1288">
                  <c:v>7.8768577043775835E-12</c:v>
                </c:pt>
                <c:pt idx="1289">
                  <c:v>8.3529522740334471E-12</c:v>
                </c:pt>
                <c:pt idx="1290">
                  <c:v>7.8768577043775835E-12</c:v>
                </c:pt>
                <c:pt idx="1291">
                  <c:v>7.969847290503566E-12</c:v>
                </c:pt>
                <c:pt idx="1292">
                  <c:v>8.1591515520249483E-12</c:v>
                </c:pt>
                <c:pt idx="1293">
                  <c:v>7.8768577043775835E-12</c:v>
                </c:pt>
                <c:pt idx="1294">
                  <c:v>7.969847290503566E-12</c:v>
                </c:pt>
                <c:pt idx="1295">
                  <c:v>7.969847290503566E-12</c:v>
                </c:pt>
                <c:pt idx="1296">
                  <c:v>7.969847290503566E-12</c:v>
                </c:pt>
                <c:pt idx="1297">
                  <c:v>8.0639532253435781E-12</c:v>
                </c:pt>
                <c:pt idx="1298">
                  <c:v>7.969847290503566E-12</c:v>
                </c:pt>
                <c:pt idx="1299">
                  <c:v>7.969847290503566E-12</c:v>
                </c:pt>
                <c:pt idx="1300">
                  <c:v>7.969847290503566E-12</c:v>
                </c:pt>
                <c:pt idx="1301">
                  <c:v>8.1591515520249483E-12</c:v>
                </c:pt>
                <c:pt idx="1302">
                  <c:v>7.969847290503566E-12</c:v>
                </c:pt>
                <c:pt idx="1303">
                  <c:v>8.0639532253435781E-12</c:v>
                </c:pt>
                <c:pt idx="1304">
                  <c:v>8.0639532253435781E-12</c:v>
                </c:pt>
                <c:pt idx="1305">
                  <c:v>8.0639532253435781E-12</c:v>
                </c:pt>
                <c:pt idx="1306">
                  <c:v>7.969847290503566E-12</c:v>
                </c:pt>
                <c:pt idx="1307">
                  <c:v>8.0639532253435781E-12</c:v>
                </c:pt>
                <c:pt idx="1308">
                  <c:v>7.8768577043775835E-12</c:v>
                </c:pt>
                <c:pt idx="1309">
                  <c:v>7.969847290503566E-12</c:v>
                </c:pt>
                <c:pt idx="1310">
                  <c:v>7.969847290503566E-12</c:v>
                </c:pt>
                <c:pt idx="1311">
                  <c:v>7.8768577043775835E-12</c:v>
                </c:pt>
                <c:pt idx="1312">
                  <c:v>7.7849351650029094E-12</c:v>
                </c:pt>
                <c:pt idx="1313">
                  <c:v>7.969847290503566E-12</c:v>
                </c:pt>
                <c:pt idx="1314">
                  <c:v>7.8768577043775835E-12</c:v>
                </c:pt>
                <c:pt idx="1315">
                  <c:v>8.0639532253435781E-12</c:v>
                </c:pt>
                <c:pt idx="1316">
                  <c:v>8.1591515520249483E-12</c:v>
                </c:pt>
                <c:pt idx="1317">
                  <c:v>8.0639532253435781E-12</c:v>
                </c:pt>
                <c:pt idx="1318">
                  <c:v>7.969847290503566E-12</c:v>
                </c:pt>
                <c:pt idx="1319">
                  <c:v>7.7849351650029094E-12</c:v>
                </c:pt>
                <c:pt idx="1320">
                  <c:v>7.7849351650029094E-12</c:v>
                </c:pt>
                <c:pt idx="1321">
                  <c:v>7.969847290503566E-12</c:v>
                </c:pt>
                <c:pt idx="1322">
                  <c:v>8.0639532253435781E-12</c:v>
                </c:pt>
                <c:pt idx="1323">
                  <c:v>7.969847290503566E-12</c:v>
                </c:pt>
                <c:pt idx="1324">
                  <c:v>7.6941030734176865E-12</c:v>
                </c:pt>
                <c:pt idx="1325">
                  <c:v>7.969847290503566E-12</c:v>
                </c:pt>
                <c:pt idx="1326">
                  <c:v>8.2554927435581258E-12</c:v>
                </c:pt>
                <c:pt idx="1327">
                  <c:v>7.8768577043775835E-12</c:v>
                </c:pt>
                <c:pt idx="1328">
                  <c:v>7.969847290503566E-12</c:v>
                </c:pt>
                <c:pt idx="1329">
                  <c:v>7.969847290503566E-12</c:v>
                </c:pt>
                <c:pt idx="1330">
                  <c:v>8.0639532253435781E-12</c:v>
                </c:pt>
                <c:pt idx="1331">
                  <c:v>7.969847290503566E-12</c:v>
                </c:pt>
                <c:pt idx="1332">
                  <c:v>7.7849351650029094E-12</c:v>
                </c:pt>
                <c:pt idx="1333">
                  <c:v>7.969847290503566E-12</c:v>
                </c:pt>
                <c:pt idx="1334">
                  <c:v>7.8768577043775835E-12</c:v>
                </c:pt>
                <c:pt idx="1335">
                  <c:v>7.969847290503566E-12</c:v>
                </c:pt>
                <c:pt idx="1336">
                  <c:v>8.0639532253435781E-12</c:v>
                </c:pt>
                <c:pt idx="1337">
                  <c:v>7.7849351650029094E-12</c:v>
                </c:pt>
                <c:pt idx="1338">
                  <c:v>8.0639532253435781E-12</c:v>
                </c:pt>
                <c:pt idx="1339">
                  <c:v>7.8768577043775835E-12</c:v>
                </c:pt>
                <c:pt idx="1340">
                  <c:v>7.969847290503566E-12</c:v>
                </c:pt>
                <c:pt idx="1341">
                  <c:v>7.7849351650029094E-12</c:v>
                </c:pt>
                <c:pt idx="1342">
                  <c:v>7.8768577043775835E-12</c:v>
                </c:pt>
                <c:pt idx="1343">
                  <c:v>7.7849351650029094E-12</c:v>
                </c:pt>
                <c:pt idx="1344">
                  <c:v>8.1591515520249483E-12</c:v>
                </c:pt>
                <c:pt idx="1345">
                  <c:v>8.0639532253435781E-12</c:v>
                </c:pt>
                <c:pt idx="1346">
                  <c:v>8.0639532253435781E-12</c:v>
                </c:pt>
                <c:pt idx="1347">
                  <c:v>8.0639532253435781E-12</c:v>
                </c:pt>
                <c:pt idx="1348">
                  <c:v>7.7849351650029094E-12</c:v>
                </c:pt>
                <c:pt idx="1349">
                  <c:v>7.8768577043775835E-12</c:v>
                </c:pt>
                <c:pt idx="1350">
                  <c:v>7.969847290503566E-12</c:v>
                </c:pt>
                <c:pt idx="1351">
                  <c:v>7.969847290503566E-12</c:v>
                </c:pt>
                <c:pt idx="1352">
                  <c:v>7.969847290503566E-12</c:v>
                </c:pt>
                <c:pt idx="1353">
                  <c:v>7.969847290503566E-12</c:v>
                </c:pt>
                <c:pt idx="1354">
                  <c:v>8.1591515520249483E-12</c:v>
                </c:pt>
                <c:pt idx="1355">
                  <c:v>7.6941030734176865E-12</c:v>
                </c:pt>
                <c:pt idx="1356">
                  <c:v>7.8768577043775835E-12</c:v>
                </c:pt>
                <c:pt idx="1357">
                  <c:v>7.7849351650029094E-12</c:v>
                </c:pt>
                <c:pt idx="1358">
                  <c:v>7.8768577043775835E-12</c:v>
                </c:pt>
                <c:pt idx="1359">
                  <c:v>7.969847290503566E-12</c:v>
                </c:pt>
                <c:pt idx="1360">
                  <c:v>7.7849351650029094E-12</c:v>
                </c:pt>
                <c:pt idx="1361">
                  <c:v>7.6941030734176865E-12</c:v>
                </c:pt>
                <c:pt idx="1362">
                  <c:v>8.0639532253435781E-12</c:v>
                </c:pt>
                <c:pt idx="1363">
                  <c:v>7.8768577043775835E-12</c:v>
                </c:pt>
                <c:pt idx="1364">
                  <c:v>7.8768577043775835E-12</c:v>
                </c:pt>
                <c:pt idx="1365">
                  <c:v>7.6941030734176865E-12</c:v>
                </c:pt>
                <c:pt idx="1366">
                  <c:v>7.7849351650029094E-12</c:v>
                </c:pt>
                <c:pt idx="1367">
                  <c:v>8.0639532253435781E-12</c:v>
                </c:pt>
                <c:pt idx="1368">
                  <c:v>7.6941030734176865E-12</c:v>
                </c:pt>
                <c:pt idx="1369">
                  <c:v>7.969847290503566E-12</c:v>
                </c:pt>
                <c:pt idx="1370">
                  <c:v>7.7849351650029094E-12</c:v>
                </c:pt>
                <c:pt idx="1371">
                  <c:v>7.969847290503566E-12</c:v>
                </c:pt>
                <c:pt idx="1372">
                  <c:v>8.0639532253435781E-12</c:v>
                </c:pt>
                <c:pt idx="1373">
                  <c:v>8.6523285041780833E-12</c:v>
                </c:pt>
                <c:pt idx="1374">
                  <c:v>8.0639532253435781E-12</c:v>
                </c:pt>
                <c:pt idx="1375">
                  <c:v>8.0639532253435781E-12</c:v>
                </c:pt>
                <c:pt idx="1376">
                  <c:v>7.969847290503566E-12</c:v>
                </c:pt>
                <c:pt idx="1377">
                  <c:v>7.7849351650029094E-12</c:v>
                </c:pt>
                <c:pt idx="1378">
                  <c:v>7.8768577043775835E-12</c:v>
                </c:pt>
                <c:pt idx="1379">
                  <c:v>7.969847290503566E-12</c:v>
                </c:pt>
                <c:pt idx="1380">
                  <c:v>7.7849351650029094E-12</c:v>
                </c:pt>
                <c:pt idx="1381">
                  <c:v>7.8768577043775835E-12</c:v>
                </c:pt>
                <c:pt idx="1382">
                  <c:v>7.6941030734176865E-12</c:v>
                </c:pt>
                <c:pt idx="1383">
                  <c:v>7.8768577043775835E-12</c:v>
                </c:pt>
                <c:pt idx="1384">
                  <c:v>7.969847290503566E-12</c:v>
                </c:pt>
                <c:pt idx="1385">
                  <c:v>7.969847290503566E-12</c:v>
                </c:pt>
                <c:pt idx="1386">
                  <c:v>7.8768577043775835E-12</c:v>
                </c:pt>
                <c:pt idx="1387">
                  <c:v>7.969847290503566E-12</c:v>
                </c:pt>
                <c:pt idx="1388">
                  <c:v>7.8768577043775835E-12</c:v>
                </c:pt>
                <c:pt idx="1389">
                  <c:v>7.969847290503566E-12</c:v>
                </c:pt>
                <c:pt idx="1390">
                  <c:v>7.7849351650029094E-12</c:v>
                </c:pt>
                <c:pt idx="1391">
                  <c:v>7.8768577043775835E-12</c:v>
                </c:pt>
                <c:pt idx="1392">
                  <c:v>7.7849351650029094E-12</c:v>
                </c:pt>
                <c:pt idx="1393">
                  <c:v>7.6941030734176865E-12</c:v>
                </c:pt>
                <c:pt idx="1394">
                  <c:v>8.0639532253435781E-12</c:v>
                </c:pt>
                <c:pt idx="1395">
                  <c:v>8.0639532253435781E-12</c:v>
                </c:pt>
                <c:pt idx="1396">
                  <c:v>8.1591515520249483E-12</c:v>
                </c:pt>
                <c:pt idx="1397">
                  <c:v>7.969847290503566E-12</c:v>
                </c:pt>
                <c:pt idx="1398">
                  <c:v>8.0639532253435781E-12</c:v>
                </c:pt>
                <c:pt idx="1399">
                  <c:v>7.8768577043775835E-12</c:v>
                </c:pt>
                <c:pt idx="1400">
                  <c:v>7.969847290503566E-12</c:v>
                </c:pt>
                <c:pt idx="1401">
                  <c:v>8.1591515520249483E-12</c:v>
                </c:pt>
                <c:pt idx="1402">
                  <c:v>7.969847290503566E-12</c:v>
                </c:pt>
                <c:pt idx="1403">
                  <c:v>7.969847290503566E-12</c:v>
                </c:pt>
                <c:pt idx="1404">
                  <c:v>7.7849351650029094E-12</c:v>
                </c:pt>
                <c:pt idx="1405">
                  <c:v>7.6941030734176865E-12</c:v>
                </c:pt>
                <c:pt idx="1406">
                  <c:v>7.8768577043775835E-12</c:v>
                </c:pt>
                <c:pt idx="1407">
                  <c:v>7.8768577043775835E-12</c:v>
                </c:pt>
                <c:pt idx="1408">
                  <c:v>7.6941030734176865E-12</c:v>
                </c:pt>
                <c:pt idx="1409">
                  <c:v>7.6941030734176865E-12</c:v>
                </c:pt>
                <c:pt idx="1410">
                  <c:v>7.6941030734176865E-12</c:v>
                </c:pt>
                <c:pt idx="1411">
                  <c:v>7.8768577043775835E-12</c:v>
                </c:pt>
                <c:pt idx="1412">
                  <c:v>7.6941030734176865E-12</c:v>
                </c:pt>
                <c:pt idx="1413">
                  <c:v>7.8768577043775835E-12</c:v>
                </c:pt>
                <c:pt idx="1414">
                  <c:v>7.7849351650029094E-12</c:v>
                </c:pt>
                <c:pt idx="1415">
                  <c:v>7.8768577043775835E-12</c:v>
                </c:pt>
                <c:pt idx="1416">
                  <c:v>7.6941030734176865E-12</c:v>
                </c:pt>
                <c:pt idx="1417">
                  <c:v>7.969847290503566E-12</c:v>
                </c:pt>
                <c:pt idx="1418">
                  <c:v>7.8768577043775835E-12</c:v>
                </c:pt>
                <c:pt idx="1419">
                  <c:v>7.7849351650029094E-12</c:v>
                </c:pt>
                <c:pt idx="1420">
                  <c:v>7.7849351650029094E-12</c:v>
                </c:pt>
                <c:pt idx="1421">
                  <c:v>7.7849351650029094E-12</c:v>
                </c:pt>
                <c:pt idx="1422">
                  <c:v>8.1591515520249483E-12</c:v>
                </c:pt>
                <c:pt idx="1423">
                  <c:v>8.1591515520249483E-12</c:v>
                </c:pt>
                <c:pt idx="1424">
                  <c:v>7.8768577043775835E-12</c:v>
                </c:pt>
                <c:pt idx="1425">
                  <c:v>7.6941030734176865E-12</c:v>
                </c:pt>
                <c:pt idx="1426">
                  <c:v>7.8768577043775835E-12</c:v>
                </c:pt>
                <c:pt idx="1427">
                  <c:v>7.8768577043775835E-12</c:v>
                </c:pt>
                <c:pt idx="1428">
                  <c:v>7.969847290503566E-12</c:v>
                </c:pt>
                <c:pt idx="1429">
                  <c:v>7.7849351650029094E-12</c:v>
                </c:pt>
                <c:pt idx="1430">
                  <c:v>7.6941030734176865E-12</c:v>
                </c:pt>
                <c:pt idx="1431">
                  <c:v>7.8768577043775835E-12</c:v>
                </c:pt>
                <c:pt idx="1432">
                  <c:v>7.7849351650029094E-12</c:v>
                </c:pt>
                <c:pt idx="1433">
                  <c:v>7.6941030734176865E-12</c:v>
                </c:pt>
                <c:pt idx="1434">
                  <c:v>8.0639532253435781E-12</c:v>
                </c:pt>
                <c:pt idx="1435">
                  <c:v>7.7849351650029094E-12</c:v>
                </c:pt>
                <c:pt idx="1436">
                  <c:v>7.8768577043775835E-12</c:v>
                </c:pt>
                <c:pt idx="1437">
                  <c:v>7.6941030734176865E-12</c:v>
                </c:pt>
                <c:pt idx="1438">
                  <c:v>7.8768577043775835E-12</c:v>
                </c:pt>
                <c:pt idx="1439">
                  <c:v>7.969847290503566E-12</c:v>
                </c:pt>
                <c:pt idx="1440">
                  <c:v>7.969847290503566E-12</c:v>
                </c:pt>
                <c:pt idx="1441">
                  <c:v>7.8768577043775835E-12</c:v>
                </c:pt>
                <c:pt idx="1442">
                  <c:v>7.7849351650029094E-12</c:v>
                </c:pt>
                <c:pt idx="1443">
                  <c:v>7.969847290503566E-12</c:v>
                </c:pt>
                <c:pt idx="1444">
                  <c:v>7.7849351650029094E-12</c:v>
                </c:pt>
                <c:pt idx="1445">
                  <c:v>7.7849351650029094E-12</c:v>
                </c:pt>
                <c:pt idx="1446">
                  <c:v>7.7849351650029094E-12</c:v>
                </c:pt>
                <c:pt idx="1447">
                  <c:v>7.969847290503566E-12</c:v>
                </c:pt>
                <c:pt idx="1448">
                  <c:v>7.6941030734176865E-12</c:v>
                </c:pt>
                <c:pt idx="1449">
                  <c:v>7.7849351650029094E-12</c:v>
                </c:pt>
                <c:pt idx="1450">
                  <c:v>7.7849351650029094E-12</c:v>
                </c:pt>
                <c:pt idx="1451">
                  <c:v>8.1591515520249483E-12</c:v>
                </c:pt>
                <c:pt idx="1452">
                  <c:v>7.7849351650029094E-12</c:v>
                </c:pt>
                <c:pt idx="1453">
                  <c:v>7.8768577043775835E-12</c:v>
                </c:pt>
                <c:pt idx="1454">
                  <c:v>7.8768577043775835E-12</c:v>
                </c:pt>
                <c:pt idx="1455">
                  <c:v>7.7849351650029094E-12</c:v>
                </c:pt>
                <c:pt idx="1456">
                  <c:v>7.7849351650029094E-12</c:v>
                </c:pt>
                <c:pt idx="1457">
                  <c:v>7.7849351650029094E-12</c:v>
                </c:pt>
                <c:pt idx="1458">
                  <c:v>7.6941030734176865E-12</c:v>
                </c:pt>
                <c:pt idx="1459">
                  <c:v>7.7849351650029094E-12</c:v>
                </c:pt>
                <c:pt idx="1460">
                  <c:v>8.0639532253435781E-12</c:v>
                </c:pt>
                <c:pt idx="1461">
                  <c:v>7.6941030734176865E-12</c:v>
                </c:pt>
                <c:pt idx="1462">
                  <c:v>7.969847290503566E-12</c:v>
                </c:pt>
                <c:pt idx="1463">
                  <c:v>7.8768577043775835E-12</c:v>
                </c:pt>
                <c:pt idx="1464">
                  <c:v>7.6043132715369189E-12</c:v>
                </c:pt>
                <c:pt idx="1465">
                  <c:v>7.7849351650029094E-12</c:v>
                </c:pt>
                <c:pt idx="1466">
                  <c:v>7.969847290503566E-12</c:v>
                </c:pt>
                <c:pt idx="1467">
                  <c:v>7.6941030734176865E-12</c:v>
                </c:pt>
                <c:pt idx="1468">
                  <c:v>8.0639532253435781E-12</c:v>
                </c:pt>
                <c:pt idx="1469">
                  <c:v>7.8768577043775835E-12</c:v>
                </c:pt>
                <c:pt idx="1470">
                  <c:v>7.6941030734176865E-12</c:v>
                </c:pt>
                <c:pt idx="1471">
                  <c:v>7.6941030734176865E-12</c:v>
                </c:pt>
                <c:pt idx="1472">
                  <c:v>7.7849351650029094E-12</c:v>
                </c:pt>
                <c:pt idx="1473">
                  <c:v>7.969847290503566E-12</c:v>
                </c:pt>
                <c:pt idx="1474">
                  <c:v>8.1591515520249483E-12</c:v>
                </c:pt>
                <c:pt idx="1475">
                  <c:v>7.6941030734176865E-12</c:v>
                </c:pt>
                <c:pt idx="1476">
                  <c:v>8.0639532253435781E-12</c:v>
                </c:pt>
                <c:pt idx="1477">
                  <c:v>7.5155886174604094E-12</c:v>
                </c:pt>
                <c:pt idx="1478">
                  <c:v>7.8768577043775835E-12</c:v>
                </c:pt>
                <c:pt idx="1479">
                  <c:v>7.6043132715369189E-12</c:v>
                </c:pt>
                <c:pt idx="1480">
                  <c:v>7.6941030734176865E-12</c:v>
                </c:pt>
                <c:pt idx="1481">
                  <c:v>7.6941030734176865E-12</c:v>
                </c:pt>
                <c:pt idx="1482">
                  <c:v>7.8768577043775835E-12</c:v>
                </c:pt>
                <c:pt idx="1483">
                  <c:v>7.8768577043775835E-12</c:v>
                </c:pt>
                <c:pt idx="1484">
                  <c:v>7.6043132715369189E-12</c:v>
                </c:pt>
                <c:pt idx="1485">
                  <c:v>7.8768577043775835E-12</c:v>
                </c:pt>
                <c:pt idx="1486">
                  <c:v>7.969847290503566E-12</c:v>
                </c:pt>
                <c:pt idx="1487">
                  <c:v>7.7849351650029094E-12</c:v>
                </c:pt>
                <c:pt idx="1488">
                  <c:v>7.7849351650029094E-12</c:v>
                </c:pt>
                <c:pt idx="1489">
                  <c:v>8.3529522740334471E-12</c:v>
                </c:pt>
                <c:pt idx="1490">
                  <c:v>7.8768577043775835E-12</c:v>
                </c:pt>
                <c:pt idx="1491">
                  <c:v>7.6941030734176865E-12</c:v>
                </c:pt>
                <c:pt idx="1492">
                  <c:v>7.8768577043775835E-12</c:v>
                </c:pt>
                <c:pt idx="1493">
                  <c:v>7.8768577043775835E-12</c:v>
                </c:pt>
                <c:pt idx="1494">
                  <c:v>7.6043132715369189E-12</c:v>
                </c:pt>
                <c:pt idx="1495">
                  <c:v>8.0639532253435781E-12</c:v>
                </c:pt>
                <c:pt idx="1496">
                  <c:v>7.969847290503566E-12</c:v>
                </c:pt>
                <c:pt idx="1497">
                  <c:v>7.6941030734176865E-12</c:v>
                </c:pt>
                <c:pt idx="1498">
                  <c:v>7.6043132715369189E-12</c:v>
                </c:pt>
                <c:pt idx="1499">
                  <c:v>7.6043132715369189E-12</c:v>
                </c:pt>
                <c:pt idx="1500">
                  <c:v>7.8768577043775835E-12</c:v>
                </c:pt>
                <c:pt idx="1501">
                  <c:v>7.969847290503566E-12</c:v>
                </c:pt>
                <c:pt idx="1502">
                  <c:v>7.8768577043775835E-12</c:v>
                </c:pt>
                <c:pt idx="1503">
                  <c:v>7.5155886174604094E-12</c:v>
                </c:pt>
                <c:pt idx="1504">
                  <c:v>7.6941030734176865E-12</c:v>
                </c:pt>
                <c:pt idx="1505">
                  <c:v>7.6043132715369189E-12</c:v>
                </c:pt>
                <c:pt idx="1506">
                  <c:v>7.6941030734176865E-12</c:v>
                </c:pt>
                <c:pt idx="1507">
                  <c:v>7.6941030734176865E-12</c:v>
                </c:pt>
                <c:pt idx="1508">
                  <c:v>7.8768577043775835E-12</c:v>
                </c:pt>
                <c:pt idx="1509">
                  <c:v>9.7298691546143337E-12</c:v>
                </c:pt>
                <c:pt idx="1510">
                  <c:v>7.969847290503566E-12</c:v>
                </c:pt>
                <c:pt idx="1511">
                  <c:v>7.969847290503566E-12</c:v>
                </c:pt>
                <c:pt idx="1512">
                  <c:v>7.7849351650029094E-12</c:v>
                </c:pt>
                <c:pt idx="1513">
                  <c:v>7.7849351650029094E-12</c:v>
                </c:pt>
                <c:pt idx="1514">
                  <c:v>7.7849351650029094E-12</c:v>
                </c:pt>
                <c:pt idx="1515">
                  <c:v>7.7849351650029094E-12</c:v>
                </c:pt>
                <c:pt idx="1516">
                  <c:v>7.6941030734176865E-12</c:v>
                </c:pt>
                <c:pt idx="1517">
                  <c:v>7.6941030734176865E-12</c:v>
                </c:pt>
                <c:pt idx="1518">
                  <c:v>7.6043132715369189E-12</c:v>
                </c:pt>
                <c:pt idx="1519">
                  <c:v>7.8768577043775835E-12</c:v>
                </c:pt>
                <c:pt idx="1520">
                  <c:v>7.5155886174604094E-12</c:v>
                </c:pt>
                <c:pt idx="1521">
                  <c:v>7.6043132715369189E-12</c:v>
                </c:pt>
                <c:pt idx="1522">
                  <c:v>7.4278991737914506E-12</c:v>
                </c:pt>
                <c:pt idx="1523">
                  <c:v>7.6941030734176865E-12</c:v>
                </c:pt>
                <c:pt idx="1524">
                  <c:v>7.6941030734176865E-12</c:v>
                </c:pt>
                <c:pt idx="1525">
                  <c:v>8.0639532253435781E-12</c:v>
                </c:pt>
                <c:pt idx="1526">
                  <c:v>7.8768577043775835E-12</c:v>
                </c:pt>
                <c:pt idx="1527">
                  <c:v>7.8768577043775835E-12</c:v>
                </c:pt>
                <c:pt idx="1528">
                  <c:v>7.6941030734176865E-12</c:v>
                </c:pt>
                <c:pt idx="1529">
                  <c:v>7.6043132715369189E-12</c:v>
                </c:pt>
                <c:pt idx="1530">
                  <c:v>7.6941030734176865E-12</c:v>
                </c:pt>
                <c:pt idx="1531">
                  <c:v>7.8768577043775835E-12</c:v>
                </c:pt>
                <c:pt idx="1532">
                  <c:v>7.7849351650029094E-12</c:v>
                </c:pt>
                <c:pt idx="1533">
                  <c:v>7.8768577043775835E-12</c:v>
                </c:pt>
                <c:pt idx="1534">
                  <c:v>9.1752942311618956E-12</c:v>
                </c:pt>
                <c:pt idx="1535">
                  <c:v>7.8768577043775835E-12</c:v>
                </c:pt>
                <c:pt idx="1536">
                  <c:v>7.6043132715369189E-12</c:v>
                </c:pt>
                <c:pt idx="1537">
                  <c:v>7.7849351650029094E-12</c:v>
                </c:pt>
                <c:pt idx="1538">
                  <c:v>7.6941030734176865E-12</c:v>
                </c:pt>
                <c:pt idx="1539">
                  <c:v>7.4278991737914506E-12</c:v>
                </c:pt>
                <c:pt idx="1540">
                  <c:v>7.6043132715369189E-12</c:v>
                </c:pt>
                <c:pt idx="1541">
                  <c:v>7.6941030734176865E-12</c:v>
                </c:pt>
                <c:pt idx="1542">
                  <c:v>7.6941030734176865E-12</c:v>
                </c:pt>
                <c:pt idx="1543">
                  <c:v>7.6941030734176865E-12</c:v>
                </c:pt>
                <c:pt idx="1544">
                  <c:v>7.6941030734176865E-12</c:v>
                </c:pt>
                <c:pt idx="1545">
                  <c:v>7.6941030734176865E-12</c:v>
                </c:pt>
                <c:pt idx="1546">
                  <c:v>7.6941030734176865E-12</c:v>
                </c:pt>
                <c:pt idx="1547">
                  <c:v>7.6043132715369189E-12</c:v>
                </c:pt>
                <c:pt idx="1548">
                  <c:v>7.6043132715369189E-12</c:v>
                </c:pt>
                <c:pt idx="1549">
                  <c:v>7.8768577043775835E-12</c:v>
                </c:pt>
                <c:pt idx="1550">
                  <c:v>7.7849351650029094E-12</c:v>
                </c:pt>
                <c:pt idx="1551">
                  <c:v>7.7849351650029094E-12</c:v>
                </c:pt>
                <c:pt idx="1552">
                  <c:v>7.6043132715369189E-12</c:v>
                </c:pt>
                <c:pt idx="1553">
                  <c:v>7.8768577043775835E-12</c:v>
                </c:pt>
                <c:pt idx="1554">
                  <c:v>7.7849351650029094E-12</c:v>
                </c:pt>
                <c:pt idx="1555">
                  <c:v>7.6043132715369189E-12</c:v>
                </c:pt>
                <c:pt idx="1556">
                  <c:v>7.6043132715369189E-12</c:v>
                </c:pt>
                <c:pt idx="1557">
                  <c:v>7.6941030734176865E-12</c:v>
                </c:pt>
                <c:pt idx="1558">
                  <c:v>7.6941030734176865E-12</c:v>
                </c:pt>
                <c:pt idx="1559">
                  <c:v>7.6043132715369189E-12</c:v>
                </c:pt>
                <c:pt idx="1560">
                  <c:v>7.6043132715369189E-12</c:v>
                </c:pt>
                <c:pt idx="1561">
                  <c:v>7.6043132715369189E-12</c:v>
                </c:pt>
                <c:pt idx="1562">
                  <c:v>7.6941030734176865E-12</c:v>
                </c:pt>
                <c:pt idx="1563">
                  <c:v>7.6043132715369189E-12</c:v>
                </c:pt>
                <c:pt idx="1564">
                  <c:v>8.2554927435581258E-12</c:v>
                </c:pt>
                <c:pt idx="1565">
                  <c:v>7.6941030734176865E-12</c:v>
                </c:pt>
                <c:pt idx="1566">
                  <c:v>7.6043132715369189E-12</c:v>
                </c:pt>
                <c:pt idx="1567">
                  <c:v>7.6043132715369189E-12</c:v>
                </c:pt>
                <c:pt idx="1568">
                  <c:v>7.6043132715369189E-12</c:v>
                </c:pt>
                <c:pt idx="1569">
                  <c:v>7.7849351650029094E-12</c:v>
                </c:pt>
                <c:pt idx="1570">
                  <c:v>7.4278991737914506E-12</c:v>
                </c:pt>
                <c:pt idx="1571">
                  <c:v>7.6941030734176865E-12</c:v>
                </c:pt>
                <c:pt idx="1572">
                  <c:v>7.8768577043775835E-12</c:v>
                </c:pt>
                <c:pt idx="1573">
                  <c:v>7.6941030734176865E-12</c:v>
                </c:pt>
                <c:pt idx="1574">
                  <c:v>7.6043132715369189E-12</c:v>
                </c:pt>
                <c:pt idx="1575">
                  <c:v>7.6043132715369189E-12</c:v>
                </c:pt>
                <c:pt idx="1576">
                  <c:v>7.6043132715369189E-12</c:v>
                </c:pt>
                <c:pt idx="1577">
                  <c:v>7.6941030734176865E-12</c:v>
                </c:pt>
                <c:pt idx="1578">
                  <c:v>7.4278991737914506E-12</c:v>
                </c:pt>
                <c:pt idx="1579">
                  <c:v>7.6043132715369189E-12</c:v>
                </c:pt>
                <c:pt idx="1580">
                  <c:v>7.6043132715369189E-12</c:v>
                </c:pt>
                <c:pt idx="1581">
                  <c:v>7.7849351650029094E-12</c:v>
                </c:pt>
                <c:pt idx="1582">
                  <c:v>7.6941030734176865E-12</c:v>
                </c:pt>
                <c:pt idx="1583">
                  <c:v>7.7849351650029094E-12</c:v>
                </c:pt>
                <c:pt idx="1584">
                  <c:v>7.6043132715369189E-12</c:v>
                </c:pt>
                <c:pt idx="1585">
                  <c:v>7.8768577043775835E-12</c:v>
                </c:pt>
                <c:pt idx="1586">
                  <c:v>7.6941030734176865E-12</c:v>
                </c:pt>
                <c:pt idx="1587">
                  <c:v>7.6941030734176865E-12</c:v>
                </c:pt>
                <c:pt idx="1588">
                  <c:v>7.6941030734176865E-12</c:v>
                </c:pt>
                <c:pt idx="1589">
                  <c:v>7.6043132715369189E-12</c:v>
                </c:pt>
                <c:pt idx="1590">
                  <c:v>7.6043132715369189E-12</c:v>
                </c:pt>
                <c:pt idx="1591">
                  <c:v>7.6043132715369189E-12</c:v>
                </c:pt>
                <c:pt idx="1592">
                  <c:v>7.3412159582378059E-12</c:v>
                </c:pt>
                <c:pt idx="1593">
                  <c:v>7.4278991737914506E-12</c:v>
                </c:pt>
                <c:pt idx="1594">
                  <c:v>8.8578230445250653E-12</c:v>
                </c:pt>
                <c:pt idx="1595">
                  <c:v>9.2836124013207542E-12</c:v>
                </c:pt>
                <c:pt idx="1596">
                  <c:v>7.6941030734176865E-12</c:v>
                </c:pt>
                <c:pt idx="1597">
                  <c:v>7.5155886174604094E-12</c:v>
                </c:pt>
                <c:pt idx="1598">
                  <c:v>7.4278991737914506E-12</c:v>
                </c:pt>
                <c:pt idx="1599">
                  <c:v>7.5155886174604094E-12</c:v>
                </c:pt>
                <c:pt idx="1600">
                  <c:v>8.1591515520249483E-12</c:v>
                </c:pt>
                <c:pt idx="1601">
                  <c:v>7.5155886174604094E-12</c:v>
                </c:pt>
                <c:pt idx="1602">
                  <c:v>7.6043132715369189E-12</c:v>
                </c:pt>
                <c:pt idx="1603">
                  <c:v>7.6043132715369189E-12</c:v>
                </c:pt>
                <c:pt idx="1604">
                  <c:v>7.7849351650029094E-12</c:v>
                </c:pt>
                <c:pt idx="1605">
                  <c:v>7.7849351650029094E-12</c:v>
                </c:pt>
                <c:pt idx="1606">
                  <c:v>7.6043132715369189E-12</c:v>
                </c:pt>
                <c:pt idx="1607">
                  <c:v>7.6941030734176865E-12</c:v>
                </c:pt>
                <c:pt idx="1608">
                  <c:v>7.7849351650029094E-12</c:v>
                </c:pt>
                <c:pt idx="1609">
                  <c:v>7.5155886174604094E-12</c:v>
                </c:pt>
                <c:pt idx="1610">
                  <c:v>7.7849351650029094E-12</c:v>
                </c:pt>
                <c:pt idx="1611">
                  <c:v>7.3412159582378059E-12</c:v>
                </c:pt>
                <c:pt idx="1612">
                  <c:v>7.6941030734176865E-12</c:v>
                </c:pt>
                <c:pt idx="1613">
                  <c:v>7.5155886174604094E-12</c:v>
                </c:pt>
                <c:pt idx="1614">
                  <c:v>7.5155886174604094E-12</c:v>
                </c:pt>
                <c:pt idx="1615">
                  <c:v>7.8768577043775835E-12</c:v>
                </c:pt>
                <c:pt idx="1616">
                  <c:v>7.4278991737914506E-12</c:v>
                </c:pt>
                <c:pt idx="1617">
                  <c:v>7.5155886174604094E-12</c:v>
                </c:pt>
                <c:pt idx="1618">
                  <c:v>7.5155886174604094E-12</c:v>
                </c:pt>
                <c:pt idx="1619">
                  <c:v>7.4278991737914506E-12</c:v>
                </c:pt>
                <c:pt idx="1620">
                  <c:v>7.7849351650029094E-12</c:v>
                </c:pt>
                <c:pt idx="1621">
                  <c:v>7.5155886174604094E-12</c:v>
                </c:pt>
                <c:pt idx="1622">
                  <c:v>7.4278991737914506E-12</c:v>
                </c:pt>
                <c:pt idx="1623">
                  <c:v>7.6941030734176865E-12</c:v>
                </c:pt>
                <c:pt idx="1624">
                  <c:v>7.6043132715369189E-12</c:v>
                </c:pt>
                <c:pt idx="1625">
                  <c:v>7.4278991737914506E-12</c:v>
                </c:pt>
                <c:pt idx="1626">
                  <c:v>7.6043132715369189E-12</c:v>
                </c:pt>
                <c:pt idx="1627">
                  <c:v>7.6043132715369189E-12</c:v>
                </c:pt>
                <c:pt idx="1628">
                  <c:v>7.6043132715369189E-12</c:v>
                </c:pt>
                <c:pt idx="1629">
                  <c:v>7.6043132715369189E-12</c:v>
                </c:pt>
                <c:pt idx="1630">
                  <c:v>7.6941030734176865E-12</c:v>
                </c:pt>
                <c:pt idx="1631">
                  <c:v>7.6043132715369189E-12</c:v>
                </c:pt>
                <c:pt idx="1632">
                  <c:v>7.6941030734176865E-12</c:v>
                </c:pt>
                <c:pt idx="1633">
                  <c:v>7.969847290503566E-12</c:v>
                </c:pt>
                <c:pt idx="1634">
                  <c:v>7.8768577043775835E-12</c:v>
                </c:pt>
                <c:pt idx="1635">
                  <c:v>7.6043132715369189E-12</c:v>
                </c:pt>
                <c:pt idx="1636">
                  <c:v>7.4278991737914506E-12</c:v>
                </c:pt>
                <c:pt idx="1637">
                  <c:v>7.6941030734176865E-12</c:v>
                </c:pt>
                <c:pt idx="1638">
                  <c:v>7.4278991737914506E-12</c:v>
                </c:pt>
                <c:pt idx="1639">
                  <c:v>7.7849351650029094E-12</c:v>
                </c:pt>
                <c:pt idx="1640">
                  <c:v>7.5155886174604094E-12</c:v>
                </c:pt>
                <c:pt idx="1641">
                  <c:v>7.5155886174604094E-12</c:v>
                </c:pt>
                <c:pt idx="1642">
                  <c:v>7.3412159582378059E-12</c:v>
                </c:pt>
                <c:pt idx="1643">
                  <c:v>7.4278991737914506E-12</c:v>
                </c:pt>
                <c:pt idx="1644">
                  <c:v>7.4278991737914506E-12</c:v>
                </c:pt>
                <c:pt idx="1645">
                  <c:v>7.6941030734176865E-12</c:v>
                </c:pt>
                <c:pt idx="1646">
                  <c:v>7.6043132715369189E-12</c:v>
                </c:pt>
                <c:pt idx="1647">
                  <c:v>7.5155886174604094E-12</c:v>
                </c:pt>
                <c:pt idx="1648">
                  <c:v>7.3412159582378059E-12</c:v>
                </c:pt>
                <c:pt idx="1649">
                  <c:v>7.4278991737914506E-12</c:v>
                </c:pt>
                <c:pt idx="1650">
                  <c:v>7.5155886174604094E-12</c:v>
                </c:pt>
                <c:pt idx="1651">
                  <c:v>7.5155886174604094E-12</c:v>
                </c:pt>
                <c:pt idx="1652">
                  <c:v>7.5155886174604094E-12</c:v>
                </c:pt>
                <c:pt idx="1653">
                  <c:v>7.5155886174604094E-12</c:v>
                </c:pt>
                <c:pt idx="1654">
                  <c:v>7.6043132715369189E-12</c:v>
                </c:pt>
                <c:pt idx="1655">
                  <c:v>8.5513562589684343E-12</c:v>
                </c:pt>
                <c:pt idx="1656">
                  <c:v>7.7849351650029094E-12</c:v>
                </c:pt>
                <c:pt idx="1657">
                  <c:v>7.4278991737914506E-12</c:v>
                </c:pt>
                <c:pt idx="1658">
                  <c:v>7.4278991737914506E-12</c:v>
                </c:pt>
                <c:pt idx="1659">
                  <c:v>7.969847290503566E-12</c:v>
                </c:pt>
                <c:pt idx="1660">
                  <c:v>7.6043132715369189E-12</c:v>
                </c:pt>
                <c:pt idx="1661">
                  <c:v>7.5155886174604094E-12</c:v>
                </c:pt>
                <c:pt idx="1662">
                  <c:v>7.5155886174604094E-12</c:v>
                </c:pt>
                <c:pt idx="1663">
                  <c:v>7.3412159582378059E-12</c:v>
                </c:pt>
                <c:pt idx="1664">
                  <c:v>7.5155886174604094E-12</c:v>
                </c:pt>
                <c:pt idx="1665">
                  <c:v>7.4278991737914506E-12</c:v>
                </c:pt>
                <c:pt idx="1666">
                  <c:v>7.4278991737914506E-12</c:v>
                </c:pt>
                <c:pt idx="1667">
                  <c:v>7.5155886174604094E-12</c:v>
                </c:pt>
                <c:pt idx="1668">
                  <c:v>7.5155886174604094E-12</c:v>
                </c:pt>
                <c:pt idx="1669">
                  <c:v>7.4278991737914506E-12</c:v>
                </c:pt>
                <c:pt idx="1670">
                  <c:v>7.5155886174604094E-12</c:v>
                </c:pt>
                <c:pt idx="1671">
                  <c:v>7.3412159582378059E-12</c:v>
                </c:pt>
                <c:pt idx="1672">
                  <c:v>7.3412159582378059E-12</c:v>
                </c:pt>
                <c:pt idx="1673">
                  <c:v>7.4278991737914506E-12</c:v>
                </c:pt>
                <c:pt idx="1674">
                  <c:v>7.5155886174604094E-12</c:v>
                </c:pt>
                <c:pt idx="1675">
                  <c:v>7.4278991737914506E-12</c:v>
                </c:pt>
                <c:pt idx="1676">
                  <c:v>7.6043132715369189E-12</c:v>
                </c:pt>
                <c:pt idx="1677">
                  <c:v>7.4278991737914506E-12</c:v>
                </c:pt>
                <c:pt idx="1678">
                  <c:v>7.4278991737914506E-12</c:v>
                </c:pt>
                <c:pt idx="1679">
                  <c:v>7.4278991737914506E-12</c:v>
                </c:pt>
                <c:pt idx="1680">
                  <c:v>7.5155886174604094E-12</c:v>
                </c:pt>
                <c:pt idx="1681">
                  <c:v>7.4278991737914506E-12</c:v>
                </c:pt>
                <c:pt idx="1682">
                  <c:v>7.4278991737914506E-12</c:v>
                </c:pt>
                <c:pt idx="1683">
                  <c:v>7.969847290503566E-12</c:v>
                </c:pt>
                <c:pt idx="1684">
                  <c:v>7.6941030734176865E-12</c:v>
                </c:pt>
                <c:pt idx="1685">
                  <c:v>7.6941030734176865E-12</c:v>
                </c:pt>
                <c:pt idx="1686">
                  <c:v>7.6043132715369189E-12</c:v>
                </c:pt>
                <c:pt idx="1687">
                  <c:v>7.6043132715369189E-12</c:v>
                </c:pt>
                <c:pt idx="1688">
                  <c:v>7.3412159582378059E-12</c:v>
                </c:pt>
                <c:pt idx="1689">
                  <c:v>7.4278991737914506E-12</c:v>
                </c:pt>
                <c:pt idx="1690">
                  <c:v>7.3412159582378059E-12</c:v>
                </c:pt>
                <c:pt idx="1691">
                  <c:v>7.969847290503566E-12</c:v>
                </c:pt>
                <c:pt idx="1692">
                  <c:v>7.4278991737914506E-12</c:v>
                </c:pt>
                <c:pt idx="1693">
                  <c:v>7.5155886174604094E-12</c:v>
                </c:pt>
                <c:pt idx="1694">
                  <c:v>7.6043132715369189E-12</c:v>
                </c:pt>
                <c:pt idx="1695">
                  <c:v>7.5155886174604094E-12</c:v>
                </c:pt>
                <c:pt idx="1696">
                  <c:v>7.3412159582378059E-12</c:v>
                </c:pt>
                <c:pt idx="1697">
                  <c:v>7.4278991737914506E-12</c:v>
                </c:pt>
                <c:pt idx="1698">
                  <c:v>7.6043132715369189E-12</c:v>
                </c:pt>
                <c:pt idx="1699">
                  <c:v>7.5155886174604094E-12</c:v>
                </c:pt>
                <c:pt idx="1700">
                  <c:v>7.5155886174604094E-12</c:v>
                </c:pt>
                <c:pt idx="1701">
                  <c:v>7.3412159582378059E-12</c:v>
                </c:pt>
                <c:pt idx="1702">
                  <c:v>7.6043132715369189E-12</c:v>
                </c:pt>
                <c:pt idx="1703">
                  <c:v>8.0639532253435781E-12</c:v>
                </c:pt>
                <c:pt idx="1704">
                  <c:v>7.4278991737914506E-12</c:v>
                </c:pt>
                <c:pt idx="1705">
                  <c:v>7.5155886174604094E-12</c:v>
                </c:pt>
                <c:pt idx="1706">
                  <c:v>7.5155886174604094E-12</c:v>
                </c:pt>
                <c:pt idx="1707">
                  <c:v>7.5155886174604094E-12</c:v>
                </c:pt>
                <c:pt idx="1708">
                  <c:v>7.969847290503566E-12</c:v>
                </c:pt>
                <c:pt idx="1709">
                  <c:v>7.6043132715369189E-12</c:v>
                </c:pt>
                <c:pt idx="1710">
                  <c:v>7.5155886174604094E-12</c:v>
                </c:pt>
                <c:pt idx="1711">
                  <c:v>7.5155886174604094E-12</c:v>
                </c:pt>
                <c:pt idx="1712">
                  <c:v>7.3412159582378059E-12</c:v>
                </c:pt>
                <c:pt idx="1713">
                  <c:v>9.7298691546143337E-12</c:v>
                </c:pt>
                <c:pt idx="1714">
                  <c:v>7.5155886174604094E-12</c:v>
                </c:pt>
                <c:pt idx="1715">
                  <c:v>7.3412159582378059E-12</c:v>
                </c:pt>
                <c:pt idx="1716">
                  <c:v>7.3412159582378059E-12</c:v>
                </c:pt>
                <c:pt idx="1717">
                  <c:v>7.5155886174604094E-12</c:v>
                </c:pt>
                <c:pt idx="1718">
                  <c:v>7.6043132715369189E-12</c:v>
                </c:pt>
                <c:pt idx="1719">
                  <c:v>7.3412159582378059E-12</c:v>
                </c:pt>
                <c:pt idx="1720">
                  <c:v>7.6941030734176865E-12</c:v>
                </c:pt>
                <c:pt idx="1721">
                  <c:v>7.6941030734176865E-12</c:v>
                </c:pt>
                <c:pt idx="1722">
                  <c:v>7.5155886174604094E-12</c:v>
                </c:pt>
                <c:pt idx="1723">
                  <c:v>7.6043132715369189E-12</c:v>
                </c:pt>
                <c:pt idx="1724">
                  <c:v>7.6043132715369189E-12</c:v>
                </c:pt>
                <c:pt idx="1725">
                  <c:v>7.969847290503566E-12</c:v>
                </c:pt>
                <c:pt idx="1726">
                  <c:v>7.7849351650029094E-12</c:v>
                </c:pt>
                <c:pt idx="1727">
                  <c:v>7.6043132715369189E-12</c:v>
                </c:pt>
                <c:pt idx="1728">
                  <c:v>7.6043132715369189E-12</c:v>
                </c:pt>
                <c:pt idx="1729">
                  <c:v>7.3412159582378059E-12</c:v>
                </c:pt>
                <c:pt idx="1730">
                  <c:v>7.5155886174604094E-12</c:v>
                </c:pt>
                <c:pt idx="1731">
                  <c:v>7.4278991737914506E-12</c:v>
                </c:pt>
                <c:pt idx="1732">
                  <c:v>7.5155886174604094E-12</c:v>
                </c:pt>
                <c:pt idx="1733">
                  <c:v>7.5155886174604094E-12</c:v>
                </c:pt>
                <c:pt idx="1734">
                  <c:v>7.4278991737914506E-12</c:v>
                </c:pt>
                <c:pt idx="1735">
                  <c:v>7.4278991737914506E-12</c:v>
                </c:pt>
                <c:pt idx="1736">
                  <c:v>7.5155886174604094E-12</c:v>
                </c:pt>
                <c:pt idx="1737">
                  <c:v>7.4278991737914506E-12</c:v>
                </c:pt>
                <c:pt idx="1738">
                  <c:v>7.5155886174604094E-12</c:v>
                </c:pt>
                <c:pt idx="1739">
                  <c:v>7.6941030734176865E-12</c:v>
                </c:pt>
                <c:pt idx="1740">
                  <c:v>7.4278991737914506E-12</c:v>
                </c:pt>
                <c:pt idx="1741">
                  <c:v>7.3412159582378059E-12</c:v>
                </c:pt>
                <c:pt idx="1742">
                  <c:v>7.6043132715369189E-12</c:v>
                </c:pt>
                <c:pt idx="1743">
                  <c:v>7.6043132715369189E-12</c:v>
                </c:pt>
                <c:pt idx="1744">
                  <c:v>7.5155886174604094E-12</c:v>
                </c:pt>
                <c:pt idx="1745">
                  <c:v>7.3412159582378059E-12</c:v>
                </c:pt>
                <c:pt idx="1746">
                  <c:v>7.5155886174604094E-12</c:v>
                </c:pt>
                <c:pt idx="1747">
                  <c:v>7.4278991737914506E-12</c:v>
                </c:pt>
                <c:pt idx="1748">
                  <c:v>7.4278991737914506E-12</c:v>
                </c:pt>
                <c:pt idx="1749">
                  <c:v>7.4278991737914506E-12</c:v>
                </c:pt>
                <c:pt idx="1750">
                  <c:v>7.6941030734176865E-12</c:v>
                </c:pt>
                <c:pt idx="1751">
                  <c:v>7.3412159582378059E-12</c:v>
                </c:pt>
                <c:pt idx="1752">
                  <c:v>7.4278991737914506E-12</c:v>
                </c:pt>
                <c:pt idx="1753">
                  <c:v>7.4278991737914506E-12</c:v>
                </c:pt>
                <c:pt idx="1754">
                  <c:v>7.4278991737914506E-12</c:v>
                </c:pt>
                <c:pt idx="1755">
                  <c:v>7.6043132715369189E-12</c:v>
                </c:pt>
                <c:pt idx="1756">
                  <c:v>7.6043132715369189E-12</c:v>
                </c:pt>
                <c:pt idx="1757">
                  <c:v>7.6941030734176865E-12</c:v>
                </c:pt>
                <c:pt idx="1758">
                  <c:v>7.6043132715369189E-12</c:v>
                </c:pt>
                <c:pt idx="1759">
                  <c:v>7.4278991737914506E-12</c:v>
                </c:pt>
                <c:pt idx="1760">
                  <c:v>7.5155886174604094E-12</c:v>
                </c:pt>
                <c:pt idx="1761">
                  <c:v>7.5155886174604094E-12</c:v>
                </c:pt>
                <c:pt idx="1762">
                  <c:v>7.6043132715369189E-12</c:v>
                </c:pt>
                <c:pt idx="1763">
                  <c:v>7.5155886174604094E-12</c:v>
                </c:pt>
                <c:pt idx="1764">
                  <c:v>7.6043132715369189E-12</c:v>
                </c:pt>
                <c:pt idx="1765">
                  <c:v>7.3412159582378059E-12</c:v>
                </c:pt>
                <c:pt idx="1766">
                  <c:v>7.4278991737914506E-12</c:v>
                </c:pt>
                <c:pt idx="1767">
                  <c:v>7.5155886174604094E-12</c:v>
                </c:pt>
                <c:pt idx="1768">
                  <c:v>7.6043132715369189E-12</c:v>
                </c:pt>
                <c:pt idx="1769">
                  <c:v>7.3412159582378059E-12</c:v>
                </c:pt>
                <c:pt idx="1770">
                  <c:v>7.4278991737914506E-12</c:v>
                </c:pt>
                <c:pt idx="1771">
                  <c:v>7.4278991737914506E-12</c:v>
                </c:pt>
                <c:pt idx="1772">
                  <c:v>7.6043132715369189E-12</c:v>
                </c:pt>
                <c:pt idx="1773">
                  <c:v>7.6043132715369189E-12</c:v>
                </c:pt>
                <c:pt idx="1774">
                  <c:v>7.4278991737914506E-12</c:v>
                </c:pt>
                <c:pt idx="1775">
                  <c:v>7.4278991737914506E-12</c:v>
                </c:pt>
                <c:pt idx="1776">
                  <c:v>7.4278991737914506E-12</c:v>
                </c:pt>
                <c:pt idx="1777">
                  <c:v>7.5155886174604094E-12</c:v>
                </c:pt>
                <c:pt idx="1778">
                  <c:v>7.4278991737914506E-12</c:v>
                </c:pt>
                <c:pt idx="1779">
                  <c:v>7.5155886174604094E-12</c:v>
                </c:pt>
                <c:pt idx="1780">
                  <c:v>7.5155886174604094E-12</c:v>
                </c:pt>
                <c:pt idx="1781">
                  <c:v>7.3412159582378059E-12</c:v>
                </c:pt>
                <c:pt idx="1782">
                  <c:v>7.4278991737914506E-12</c:v>
                </c:pt>
                <c:pt idx="1783">
                  <c:v>7.6043132715369189E-12</c:v>
                </c:pt>
                <c:pt idx="1784">
                  <c:v>7.5155886174604094E-12</c:v>
                </c:pt>
                <c:pt idx="1785">
                  <c:v>7.3412159582378059E-12</c:v>
                </c:pt>
                <c:pt idx="1786">
                  <c:v>7.6043132715369189E-12</c:v>
                </c:pt>
                <c:pt idx="1787">
                  <c:v>7.4278991737914506E-12</c:v>
                </c:pt>
                <c:pt idx="1788">
                  <c:v>7.5155886174604094E-12</c:v>
                </c:pt>
                <c:pt idx="1789">
                  <c:v>7.2555610380448645E-12</c:v>
                </c:pt>
                <c:pt idx="1790">
                  <c:v>7.6043132715369189E-12</c:v>
                </c:pt>
                <c:pt idx="1791">
                  <c:v>7.5155886174604094E-12</c:v>
                </c:pt>
                <c:pt idx="1792">
                  <c:v>7.5155886174604094E-12</c:v>
                </c:pt>
                <c:pt idx="1793">
                  <c:v>7.3412159582378059E-12</c:v>
                </c:pt>
                <c:pt idx="1794">
                  <c:v>7.4278991737914506E-12</c:v>
                </c:pt>
                <c:pt idx="1795">
                  <c:v>7.4278991737914506E-12</c:v>
                </c:pt>
                <c:pt idx="1796">
                  <c:v>7.5155886174604094E-12</c:v>
                </c:pt>
                <c:pt idx="1797">
                  <c:v>7.4278991737914506E-12</c:v>
                </c:pt>
                <c:pt idx="1798">
                  <c:v>7.6043132715369189E-12</c:v>
                </c:pt>
                <c:pt idx="1799">
                  <c:v>7.6043132715369189E-12</c:v>
                </c:pt>
                <c:pt idx="1800">
                  <c:v>7.4278991737914506E-12</c:v>
                </c:pt>
                <c:pt idx="1801">
                  <c:v>8.0639532253435781E-12</c:v>
                </c:pt>
                <c:pt idx="1802">
                  <c:v>7.6043132715369189E-12</c:v>
                </c:pt>
                <c:pt idx="1803">
                  <c:v>7.5155886174604094E-12</c:v>
                </c:pt>
                <c:pt idx="1804">
                  <c:v>7.4278991737914506E-12</c:v>
                </c:pt>
                <c:pt idx="1805">
                  <c:v>7.5155886174604094E-12</c:v>
                </c:pt>
                <c:pt idx="1806">
                  <c:v>7.7849351650029094E-12</c:v>
                </c:pt>
                <c:pt idx="1807">
                  <c:v>7.4278991737914506E-12</c:v>
                </c:pt>
                <c:pt idx="1808">
                  <c:v>7.5155886174604094E-12</c:v>
                </c:pt>
                <c:pt idx="1809">
                  <c:v>8.4515818153244749E-12</c:v>
                </c:pt>
                <c:pt idx="1810">
                  <c:v>7.6043132715369189E-12</c:v>
                </c:pt>
                <c:pt idx="1811">
                  <c:v>7.5155886174604094E-12</c:v>
                </c:pt>
                <c:pt idx="1812">
                  <c:v>7.6043132715369189E-12</c:v>
                </c:pt>
                <c:pt idx="1813">
                  <c:v>7.4278991737914506E-12</c:v>
                </c:pt>
                <c:pt idx="1814">
                  <c:v>7.5155886174604094E-12</c:v>
                </c:pt>
                <c:pt idx="1815">
                  <c:v>7.4278991737914506E-12</c:v>
                </c:pt>
                <c:pt idx="1816">
                  <c:v>7.4278991737914506E-12</c:v>
                </c:pt>
                <c:pt idx="1817">
                  <c:v>7.5155886174604094E-12</c:v>
                </c:pt>
                <c:pt idx="1818">
                  <c:v>7.5155886174604094E-12</c:v>
                </c:pt>
                <c:pt idx="1819">
                  <c:v>7.4278991737914506E-12</c:v>
                </c:pt>
                <c:pt idx="1820">
                  <c:v>7.4278991737914506E-12</c:v>
                </c:pt>
                <c:pt idx="1821">
                  <c:v>7.6043132715369189E-12</c:v>
                </c:pt>
                <c:pt idx="1822">
                  <c:v>7.5155886174604094E-12</c:v>
                </c:pt>
                <c:pt idx="1823">
                  <c:v>7.5155886174604094E-12</c:v>
                </c:pt>
                <c:pt idx="1824">
                  <c:v>7.3412159582378059E-12</c:v>
                </c:pt>
                <c:pt idx="1825">
                  <c:v>7.4278991737914506E-12</c:v>
                </c:pt>
                <c:pt idx="1826">
                  <c:v>7.6941030734176865E-12</c:v>
                </c:pt>
                <c:pt idx="1827">
                  <c:v>7.6043132715369189E-12</c:v>
                </c:pt>
                <c:pt idx="1828">
                  <c:v>7.7849351650029094E-12</c:v>
                </c:pt>
                <c:pt idx="1829">
                  <c:v>7.5155886174604094E-12</c:v>
                </c:pt>
                <c:pt idx="1830">
                  <c:v>7.4278991737914506E-12</c:v>
                </c:pt>
                <c:pt idx="1831">
                  <c:v>7.5155886174604094E-12</c:v>
                </c:pt>
                <c:pt idx="1832">
                  <c:v>7.5155886174604094E-12</c:v>
                </c:pt>
                <c:pt idx="1833">
                  <c:v>7.4278991737914506E-12</c:v>
                </c:pt>
                <c:pt idx="1834">
                  <c:v>7.3412159582378059E-12</c:v>
                </c:pt>
                <c:pt idx="1835">
                  <c:v>7.1708890000017802E-12</c:v>
                </c:pt>
                <c:pt idx="1836">
                  <c:v>7.5155886174604094E-12</c:v>
                </c:pt>
                <c:pt idx="1837">
                  <c:v>7.3412159582378059E-12</c:v>
                </c:pt>
                <c:pt idx="1838">
                  <c:v>7.6043132715369189E-12</c:v>
                </c:pt>
                <c:pt idx="1839">
                  <c:v>7.5155886174604094E-12</c:v>
                </c:pt>
                <c:pt idx="1840">
                  <c:v>7.5155886174604094E-12</c:v>
                </c:pt>
                <c:pt idx="1841">
                  <c:v>7.6043132715369189E-12</c:v>
                </c:pt>
                <c:pt idx="1842">
                  <c:v>7.6941030734176865E-12</c:v>
                </c:pt>
                <c:pt idx="1843">
                  <c:v>9.7298691546143337E-12</c:v>
                </c:pt>
                <c:pt idx="1844">
                  <c:v>7.4278991737914506E-12</c:v>
                </c:pt>
                <c:pt idx="1845">
                  <c:v>7.6043132715369189E-12</c:v>
                </c:pt>
                <c:pt idx="1846">
                  <c:v>7.6043132715369189E-12</c:v>
                </c:pt>
                <c:pt idx="1847">
                  <c:v>7.3412159582378059E-12</c:v>
                </c:pt>
                <c:pt idx="1848">
                  <c:v>7.5155886174604094E-12</c:v>
                </c:pt>
                <c:pt idx="1849">
                  <c:v>7.5155886174604094E-12</c:v>
                </c:pt>
                <c:pt idx="1850">
                  <c:v>7.3412159582378059E-12</c:v>
                </c:pt>
                <c:pt idx="1851">
                  <c:v>7.4278991737914506E-12</c:v>
                </c:pt>
                <c:pt idx="1852">
                  <c:v>8.0639532253435781E-12</c:v>
                </c:pt>
                <c:pt idx="1853">
                  <c:v>7.4278991737914506E-12</c:v>
                </c:pt>
                <c:pt idx="1854">
                  <c:v>7.2555610380448645E-12</c:v>
                </c:pt>
                <c:pt idx="1855">
                  <c:v>7.6043132715369189E-12</c:v>
                </c:pt>
                <c:pt idx="1856">
                  <c:v>7.2555610380448645E-12</c:v>
                </c:pt>
                <c:pt idx="1857">
                  <c:v>7.6043132715369189E-12</c:v>
                </c:pt>
                <c:pt idx="1858">
                  <c:v>7.4278991737914506E-12</c:v>
                </c:pt>
                <c:pt idx="1859">
                  <c:v>7.5155886174604094E-12</c:v>
                </c:pt>
                <c:pt idx="1860">
                  <c:v>7.3412159582378059E-12</c:v>
                </c:pt>
                <c:pt idx="1861">
                  <c:v>7.4278991737914506E-12</c:v>
                </c:pt>
                <c:pt idx="1862">
                  <c:v>7.3412159582378059E-12</c:v>
                </c:pt>
                <c:pt idx="1863">
                  <c:v>7.4278991737914506E-12</c:v>
                </c:pt>
                <c:pt idx="1864">
                  <c:v>7.2555610380448645E-12</c:v>
                </c:pt>
                <c:pt idx="1865">
                  <c:v>7.4278991737914506E-12</c:v>
                </c:pt>
                <c:pt idx="1866">
                  <c:v>9.504121945082879E-12</c:v>
                </c:pt>
                <c:pt idx="1867">
                  <c:v>8.2554927435581258E-12</c:v>
                </c:pt>
                <c:pt idx="1868">
                  <c:v>7.5155886174604094E-12</c:v>
                </c:pt>
                <c:pt idx="1869">
                  <c:v>7.4278991737914506E-12</c:v>
                </c:pt>
                <c:pt idx="1870">
                  <c:v>7.5155886174604094E-12</c:v>
                </c:pt>
                <c:pt idx="1871">
                  <c:v>7.4278991737914506E-12</c:v>
                </c:pt>
                <c:pt idx="1872">
                  <c:v>7.6043132715369189E-12</c:v>
                </c:pt>
                <c:pt idx="1873">
                  <c:v>7.2555610380448645E-12</c:v>
                </c:pt>
                <c:pt idx="1874">
                  <c:v>7.4278991737914506E-12</c:v>
                </c:pt>
                <c:pt idx="1875">
                  <c:v>7.5155886174604094E-12</c:v>
                </c:pt>
                <c:pt idx="1876">
                  <c:v>7.3412159582378059E-12</c:v>
                </c:pt>
                <c:pt idx="1877">
                  <c:v>7.4278991737914506E-12</c:v>
                </c:pt>
                <c:pt idx="1878">
                  <c:v>7.4278991737914506E-12</c:v>
                </c:pt>
                <c:pt idx="1879">
                  <c:v>8.4515818153244749E-12</c:v>
                </c:pt>
                <c:pt idx="1880">
                  <c:v>7.3412159582378059E-12</c:v>
                </c:pt>
                <c:pt idx="1881">
                  <c:v>7.3412159582378059E-12</c:v>
                </c:pt>
                <c:pt idx="1882">
                  <c:v>7.3412159582378059E-12</c:v>
                </c:pt>
                <c:pt idx="1883">
                  <c:v>7.5155886174604094E-12</c:v>
                </c:pt>
                <c:pt idx="1884">
                  <c:v>7.2555610380448645E-12</c:v>
                </c:pt>
                <c:pt idx="1885">
                  <c:v>7.4278991737914506E-12</c:v>
                </c:pt>
                <c:pt idx="1886">
                  <c:v>7.4278991737914506E-12</c:v>
                </c:pt>
                <c:pt idx="1887">
                  <c:v>7.5155886174604094E-12</c:v>
                </c:pt>
                <c:pt idx="1888">
                  <c:v>7.3412159582378059E-12</c:v>
                </c:pt>
                <c:pt idx="1889">
                  <c:v>7.4278991737914506E-12</c:v>
                </c:pt>
                <c:pt idx="1890">
                  <c:v>7.969847290503566E-12</c:v>
                </c:pt>
                <c:pt idx="1891">
                  <c:v>7.3412159582378059E-12</c:v>
                </c:pt>
                <c:pt idx="1892">
                  <c:v>8.5513562589684343E-12</c:v>
                </c:pt>
                <c:pt idx="1893">
                  <c:v>7.969847290503566E-12</c:v>
                </c:pt>
                <c:pt idx="1894">
                  <c:v>7.5155886174604094E-12</c:v>
                </c:pt>
                <c:pt idx="1895">
                  <c:v>7.4278991737914506E-12</c:v>
                </c:pt>
                <c:pt idx="1896">
                  <c:v>7.1708890000017802E-12</c:v>
                </c:pt>
                <c:pt idx="1897">
                  <c:v>7.4278991737914506E-12</c:v>
                </c:pt>
                <c:pt idx="1898">
                  <c:v>7.4278991737914506E-12</c:v>
                </c:pt>
                <c:pt idx="1899">
                  <c:v>7.3412159582378059E-12</c:v>
                </c:pt>
                <c:pt idx="1900">
                  <c:v>7.3412159582378059E-12</c:v>
                </c:pt>
                <c:pt idx="1901">
                  <c:v>7.3412159582378059E-12</c:v>
                </c:pt>
                <c:pt idx="1902">
                  <c:v>7.5155886174604094E-12</c:v>
                </c:pt>
                <c:pt idx="1903">
                  <c:v>7.5155886174604094E-12</c:v>
                </c:pt>
                <c:pt idx="1904">
                  <c:v>7.3412159582378059E-12</c:v>
                </c:pt>
                <c:pt idx="1905">
                  <c:v>7.5155886174604094E-12</c:v>
                </c:pt>
                <c:pt idx="1906">
                  <c:v>7.3412159582378059E-12</c:v>
                </c:pt>
                <c:pt idx="1907">
                  <c:v>7.4278991737914506E-12</c:v>
                </c:pt>
                <c:pt idx="1908">
                  <c:v>7.2555610380448645E-12</c:v>
                </c:pt>
                <c:pt idx="1909">
                  <c:v>7.1708890000017802E-12</c:v>
                </c:pt>
                <c:pt idx="1910">
                  <c:v>7.3412159582378059E-12</c:v>
                </c:pt>
                <c:pt idx="1911">
                  <c:v>7.6043132715369189E-12</c:v>
                </c:pt>
                <c:pt idx="1912">
                  <c:v>7.6043132715369189E-12</c:v>
                </c:pt>
                <c:pt idx="1913">
                  <c:v>7.5155886174604094E-12</c:v>
                </c:pt>
                <c:pt idx="1914">
                  <c:v>7.3412159582378059E-12</c:v>
                </c:pt>
                <c:pt idx="1915">
                  <c:v>7.2555610380448645E-12</c:v>
                </c:pt>
                <c:pt idx="1916">
                  <c:v>7.4278991737914506E-12</c:v>
                </c:pt>
                <c:pt idx="1917">
                  <c:v>7.2555610380448645E-12</c:v>
                </c:pt>
                <c:pt idx="1918">
                  <c:v>7.6043132715369189E-12</c:v>
                </c:pt>
                <c:pt idx="1919">
                  <c:v>7.3412159582378059E-12</c:v>
                </c:pt>
                <c:pt idx="1920">
                  <c:v>7.5155886174604094E-12</c:v>
                </c:pt>
                <c:pt idx="1921">
                  <c:v>8.4515818153244749E-12</c:v>
                </c:pt>
                <c:pt idx="1922">
                  <c:v>7.5155886174604094E-12</c:v>
                </c:pt>
                <c:pt idx="1923">
                  <c:v>7.2555610380448645E-12</c:v>
                </c:pt>
                <c:pt idx="1924">
                  <c:v>7.5155886174604094E-12</c:v>
                </c:pt>
                <c:pt idx="1925">
                  <c:v>7.5155886174604094E-12</c:v>
                </c:pt>
                <c:pt idx="1926">
                  <c:v>7.2555610380448645E-12</c:v>
                </c:pt>
                <c:pt idx="1927">
                  <c:v>7.1708890000017802E-12</c:v>
                </c:pt>
                <c:pt idx="1928">
                  <c:v>7.4278991737914506E-12</c:v>
                </c:pt>
                <c:pt idx="1929">
                  <c:v>7.3412159582378059E-12</c:v>
                </c:pt>
                <c:pt idx="1930">
                  <c:v>7.3412159582378059E-12</c:v>
                </c:pt>
                <c:pt idx="1931">
                  <c:v>7.2555610380448645E-12</c:v>
                </c:pt>
                <c:pt idx="1932">
                  <c:v>7.2555610380448645E-12</c:v>
                </c:pt>
                <c:pt idx="1933">
                  <c:v>7.2555610380448645E-12</c:v>
                </c:pt>
                <c:pt idx="1934">
                  <c:v>7.3412159582378059E-12</c:v>
                </c:pt>
                <c:pt idx="1935">
                  <c:v>7.2555610380448645E-12</c:v>
                </c:pt>
                <c:pt idx="1936">
                  <c:v>7.2555610380448645E-12</c:v>
                </c:pt>
                <c:pt idx="1937">
                  <c:v>7.6043132715369189E-12</c:v>
                </c:pt>
                <c:pt idx="1938">
                  <c:v>7.2555610380448645E-12</c:v>
                </c:pt>
                <c:pt idx="1939">
                  <c:v>7.5155886174604094E-12</c:v>
                </c:pt>
                <c:pt idx="1940">
                  <c:v>8.2554927435581258E-12</c:v>
                </c:pt>
                <c:pt idx="1941">
                  <c:v>7.6043132715369189E-12</c:v>
                </c:pt>
                <c:pt idx="1942">
                  <c:v>7.2555610380448645E-12</c:v>
                </c:pt>
                <c:pt idx="1943">
                  <c:v>7.2555610380448645E-12</c:v>
                </c:pt>
                <c:pt idx="1944">
                  <c:v>7.4278991737914506E-12</c:v>
                </c:pt>
                <c:pt idx="1945">
                  <c:v>7.3412159582378059E-12</c:v>
                </c:pt>
                <c:pt idx="1946">
                  <c:v>7.2555610380448645E-12</c:v>
                </c:pt>
                <c:pt idx="1947">
                  <c:v>7.2555610380448645E-12</c:v>
                </c:pt>
                <c:pt idx="1948">
                  <c:v>7.2555610380448645E-12</c:v>
                </c:pt>
                <c:pt idx="1949">
                  <c:v>7.1708890000017802E-12</c:v>
                </c:pt>
                <c:pt idx="1950">
                  <c:v>7.3412159582378059E-12</c:v>
                </c:pt>
                <c:pt idx="1951">
                  <c:v>7.2555610380448645E-12</c:v>
                </c:pt>
                <c:pt idx="1952">
                  <c:v>7.2555610380448645E-12</c:v>
                </c:pt>
                <c:pt idx="1953">
                  <c:v>7.7849351650029094E-12</c:v>
                </c:pt>
                <c:pt idx="1954">
                  <c:v>7.2555610380448645E-12</c:v>
                </c:pt>
                <c:pt idx="1955">
                  <c:v>7.3412159582378059E-12</c:v>
                </c:pt>
                <c:pt idx="1956">
                  <c:v>7.6941030734176865E-12</c:v>
                </c:pt>
                <c:pt idx="1957">
                  <c:v>7.4278991737914506E-12</c:v>
                </c:pt>
                <c:pt idx="1958">
                  <c:v>7.3412159582378059E-12</c:v>
                </c:pt>
                <c:pt idx="1959">
                  <c:v>7.2555610380448645E-12</c:v>
                </c:pt>
                <c:pt idx="1960">
                  <c:v>7.1708890000017802E-12</c:v>
                </c:pt>
                <c:pt idx="1961">
                  <c:v>7.3412159582378059E-12</c:v>
                </c:pt>
                <c:pt idx="1962">
                  <c:v>9.504121945082879E-12</c:v>
                </c:pt>
                <c:pt idx="1963">
                  <c:v>7.3412159582378059E-12</c:v>
                </c:pt>
                <c:pt idx="1964">
                  <c:v>7.3412159582378059E-12</c:v>
                </c:pt>
                <c:pt idx="1965">
                  <c:v>7.3412159582378059E-12</c:v>
                </c:pt>
                <c:pt idx="1966">
                  <c:v>7.2555610380448645E-12</c:v>
                </c:pt>
                <c:pt idx="1967">
                  <c:v>7.5155886174604094E-12</c:v>
                </c:pt>
                <c:pt idx="1968">
                  <c:v>7.4278991737914506E-12</c:v>
                </c:pt>
                <c:pt idx="1969">
                  <c:v>7.4278991737914506E-12</c:v>
                </c:pt>
                <c:pt idx="1970">
                  <c:v>7.3412159582378059E-12</c:v>
                </c:pt>
                <c:pt idx="1971">
                  <c:v>7.3412159582378059E-12</c:v>
                </c:pt>
                <c:pt idx="1972">
                  <c:v>7.2555610380448645E-12</c:v>
                </c:pt>
                <c:pt idx="1973">
                  <c:v>7.2555610380448645E-12</c:v>
                </c:pt>
                <c:pt idx="1974">
                  <c:v>7.4278991737914506E-12</c:v>
                </c:pt>
                <c:pt idx="1975">
                  <c:v>7.2555610380448645E-12</c:v>
                </c:pt>
                <c:pt idx="1976">
                  <c:v>7.2555610380448645E-12</c:v>
                </c:pt>
                <c:pt idx="1977">
                  <c:v>7.3412159582378059E-12</c:v>
                </c:pt>
                <c:pt idx="1978">
                  <c:v>7.4278991737914506E-12</c:v>
                </c:pt>
                <c:pt idx="1979">
                  <c:v>7.3412159582378059E-12</c:v>
                </c:pt>
                <c:pt idx="1980">
                  <c:v>7.2555610380448645E-12</c:v>
                </c:pt>
                <c:pt idx="1981">
                  <c:v>7.1708890000017802E-12</c:v>
                </c:pt>
                <c:pt idx="1982">
                  <c:v>7.1708890000017802E-12</c:v>
                </c:pt>
                <c:pt idx="1983">
                  <c:v>7.4278991737914506E-12</c:v>
                </c:pt>
                <c:pt idx="1984">
                  <c:v>7.2555610380448645E-12</c:v>
                </c:pt>
                <c:pt idx="1985">
                  <c:v>7.3412159582378059E-12</c:v>
                </c:pt>
                <c:pt idx="1986">
                  <c:v>7.3412159582378059E-12</c:v>
                </c:pt>
                <c:pt idx="1987">
                  <c:v>7.3412159582378059E-12</c:v>
                </c:pt>
                <c:pt idx="1988">
                  <c:v>7.3412159582378059E-12</c:v>
                </c:pt>
                <c:pt idx="1989">
                  <c:v>7.3412159582378059E-12</c:v>
                </c:pt>
                <c:pt idx="1990">
                  <c:v>7.2555610380448645E-12</c:v>
                </c:pt>
                <c:pt idx="1991">
                  <c:v>7.8768577043775835E-12</c:v>
                </c:pt>
                <c:pt idx="1992">
                  <c:v>7.3412159582378059E-12</c:v>
                </c:pt>
                <c:pt idx="1993">
                  <c:v>7.2555610380448645E-12</c:v>
                </c:pt>
                <c:pt idx="1994">
                  <c:v>7.6043132715369189E-12</c:v>
                </c:pt>
                <c:pt idx="1995">
                  <c:v>7.3412159582378059E-12</c:v>
                </c:pt>
                <c:pt idx="1996">
                  <c:v>7.1708890000017802E-12</c:v>
                </c:pt>
                <c:pt idx="1997">
                  <c:v>7.1708890000017802E-12</c:v>
                </c:pt>
                <c:pt idx="1998">
                  <c:v>7.3412159582378059E-12</c:v>
                </c:pt>
                <c:pt idx="1999">
                  <c:v>7.7849351650029094E-12</c:v>
                </c:pt>
                <c:pt idx="2000">
                  <c:v>7.2555610380448645E-12</c:v>
                </c:pt>
                <c:pt idx="2001">
                  <c:v>7.2555610380448645E-12</c:v>
                </c:pt>
                <c:pt idx="2002">
                  <c:v>7.3412159582378059E-12</c:v>
                </c:pt>
                <c:pt idx="2003">
                  <c:v>7.4278991737914506E-12</c:v>
                </c:pt>
                <c:pt idx="2004">
                  <c:v>7.2555610380448645E-12</c:v>
                </c:pt>
                <c:pt idx="2005">
                  <c:v>7.2555610380448645E-12</c:v>
                </c:pt>
                <c:pt idx="2006">
                  <c:v>7.2555610380448645E-12</c:v>
                </c:pt>
                <c:pt idx="2007">
                  <c:v>7.3412159582378059E-12</c:v>
                </c:pt>
                <c:pt idx="2008">
                  <c:v>7.2555610380448645E-12</c:v>
                </c:pt>
                <c:pt idx="2009">
                  <c:v>7.6043132715369189E-12</c:v>
                </c:pt>
                <c:pt idx="2010">
                  <c:v>7.1708890000017802E-12</c:v>
                </c:pt>
                <c:pt idx="2011">
                  <c:v>7.2555610380448645E-12</c:v>
                </c:pt>
                <c:pt idx="2012">
                  <c:v>7.3412159582378059E-12</c:v>
                </c:pt>
                <c:pt idx="2013">
                  <c:v>7.4278991737914506E-12</c:v>
                </c:pt>
                <c:pt idx="2014">
                  <c:v>7.5155886174604094E-12</c:v>
                </c:pt>
                <c:pt idx="2015">
                  <c:v>8.5513562589684343E-12</c:v>
                </c:pt>
                <c:pt idx="2016">
                  <c:v>7.4278991737914506E-12</c:v>
                </c:pt>
                <c:pt idx="2017">
                  <c:v>7.2555610380448645E-12</c:v>
                </c:pt>
                <c:pt idx="2018">
                  <c:v>7.3412159582378059E-12</c:v>
                </c:pt>
                <c:pt idx="2019">
                  <c:v>7.4278991737914506E-12</c:v>
                </c:pt>
                <c:pt idx="2020">
                  <c:v>7.4278991737914506E-12</c:v>
                </c:pt>
                <c:pt idx="2021">
                  <c:v>7.3412159582378059E-12</c:v>
                </c:pt>
                <c:pt idx="2022">
                  <c:v>7.2555610380448645E-12</c:v>
                </c:pt>
                <c:pt idx="2023">
                  <c:v>7.4278991737914506E-12</c:v>
                </c:pt>
                <c:pt idx="2024">
                  <c:v>7.3412159582378059E-12</c:v>
                </c:pt>
                <c:pt idx="2025">
                  <c:v>7.2555610380448645E-12</c:v>
                </c:pt>
                <c:pt idx="2026">
                  <c:v>7.2555610380448645E-12</c:v>
                </c:pt>
                <c:pt idx="2027">
                  <c:v>7.2555610380448645E-12</c:v>
                </c:pt>
                <c:pt idx="2028">
                  <c:v>7.4278991737914506E-12</c:v>
                </c:pt>
                <c:pt idx="2029">
                  <c:v>7.3412159582378059E-12</c:v>
                </c:pt>
                <c:pt idx="2030">
                  <c:v>7.3412159582378059E-12</c:v>
                </c:pt>
                <c:pt idx="2031">
                  <c:v>7.3412159582378059E-12</c:v>
                </c:pt>
                <c:pt idx="2032">
                  <c:v>7.1708890000017802E-12</c:v>
                </c:pt>
                <c:pt idx="2033">
                  <c:v>7.6043132715369189E-12</c:v>
                </c:pt>
                <c:pt idx="2034">
                  <c:v>7.3412159582378059E-12</c:v>
                </c:pt>
                <c:pt idx="2035">
                  <c:v>7.3412159582378059E-12</c:v>
                </c:pt>
                <c:pt idx="2036">
                  <c:v>7.2555610380448645E-12</c:v>
                </c:pt>
                <c:pt idx="2037">
                  <c:v>7.4278991737914506E-12</c:v>
                </c:pt>
                <c:pt idx="2038">
                  <c:v>7.3412159582378059E-12</c:v>
                </c:pt>
                <c:pt idx="2039">
                  <c:v>7.2555610380448645E-12</c:v>
                </c:pt>
                <c:pt idx="2040">
                  <c:v>7.2555610380448645E-12</c:v>
                </c:pt>
                <c:pt idx="2041">
                  <c:v>7.4278991737914506E-12</c:v>
                </c:pt>
                <c:pt idx="2042">
                  <c:v>7.3412159582378059E-12</c:v>
                </c:pt>
                <c:pt idx="2043">
                  <c:v>7.3412159582378059E-12</c:v>
                </c:pt>
                <c:pt idx="2044">
                  <c:v>7.3412159582378059E-12</c:v>
                </c:pt>
                <c:pt idx="2045">
                  <c:v>7.2555610380448645E-12</c:v>
                </c:pt>
                <c:pt idx="2046">
                  <c:v>7.2555610380448645E-12</c:v>
                </c:pt>
                <c:pt idx="2047">
                  <c:v>7.3412159582378059E-12</c:v>
                </c:pt>
                <c:pt idx="2048">
                  <c:v>7.1708890000017802E-12</c:v>
                </c:pt>
                <c:pt idx="2049">
                  <c:v>7.2555610380448645E-12</c:v>
                </c:pt>
                <c:pt idx="2050">
                  <c:v>7.3412159582378059E-12</c:v>
                </c:pt>
                <c:pt idx="2051">
                  <c:v>7.2555610380448645E-12</c:v>
                </c:pt>
                <c:pt idx="2052">
                  <c:v>7.3412159582378059E-12</c:v>
                </c:pt>
                <c:pt idx="2053">
                  <c:v>7.2555610380448645E-12</c:v>
                </c:pt>
                <c:pt idx="2054">
                  <c:v>7.3412159582378059E-12</c:v>
                </c:pt>
                <c:pt idx="2055">
                  <c:v>7.2555610380448645E-12</c:v>
                </c:pt>
                <c:pt idx="2056">
                  <c:v>7.2555610380448645E-12</c:v>
                </c:pt>
                <c:pt idx="2057">
                  <c:v>7.3412159582378059E-12</c:v>
                </c:pt>
                <c:pt idx="2058">
                  <c:v>7.4278991737914506E-12</c:v>
                </c:pt>
                <c:pt idx="2059">
                  <c:v>7.2555610380448645E-12</c:v>
                </c:pt>
                <c:pt idx="2060">
                  <c:v>7.2555610380448645E-12</c:v>
                </c:pt>
                <c:pt idx="2061">
                  <c:v>7.2555610380448645E-12</c:v>
                </c:pt>
                <c:pt idx="2062">
                  <c:v>7.3412159582378059E-12</c:v>
                </c:pt>
                <c:pt idx="2063">
                  <c:v>7.3412159582378059E-12</c:v>
                </c:pt>
                <c:pt idx="2064">
                  <c:v>7.1708890000017802E-12</c:v>
                </c:pt>
                <c:pt idx="2065">
                  <c:v>7.2555610380448645E-12</c:v>
                </c:pt>
                <c:pt idx="2066">
                  <c:v>7.2555610380448645E-12</c:v>
                </c:pt>
                <c:pt idx="2067">
                  <c:v>7.4278991737914506E-12</c:v>
                </c:pt>
                <c:pt idx="2068">
                  <c:v>7.2555610380448645E-12</c:v>
                </c:pt>
                <c:pt idx="2069">
                  <c:v>7.2555610380448645E-12</c:v>
                </c:pt>
                <c:pt idx="2070">
                  <c:v>7.1708890000017802E-12</c:v>
                </c:pt>
                <c:pt idx="2071">
                  <c:v>7.5155886174604094E-12</c:v>
                </c:pt>
                <c:pt idx="2072">
                  <c:v>7.3412159582378059E-12</c:v>
                </c:pt>
                <c:pt idx="2073">
                  <c:v>7.1708890000017802E-12</c:v>
                </c:pt>
                <c:pt idx="2074">
                  <c:v>7.2555610380448645E-12</c:v>
                </c:pt>
                <c:pt idx="2075">
                  <c:v>7.3412159582378059E-12</c:v>
                </c:pt>
                <c:pt idx="2076">
                  <c:v>7.2555610380448645E-12</c:v>
                </c:pt>
                <c:pt idx="2077">
                  <c:v>7.3412159582378059E-12</c:v>
                </c:pt>
                <c:pt idx="2078">
                  <c:v>7.4278991737914506E-12</c:v>
                </c:pt>
                <c:pt idx="2079">
                  <c:v>7.3412159582378059E-12</c:v>
                </c:pt>
                <c:pt idx="2080">
                  <c:v>7.2555610380448645E-12</c:v>
                </c:pt>
                <c:pt idx="2081">
                  <c:v>7.4278991737914506E-12</c:v>
                </c:pt>
                <c:pt idx="2082">
                  <c:v>7.4278991737914506E-12</c:v>
                </c:pt>
                <c:pt idx="2083">
                  <c:v>7.3412159582378059E-12</c:v>
                </c:pt>
                <c:pt idx="2084">
                  <c:v>7.2555610380448645E-12</c:v>
                </c:pt>
                <c:pt idx="2085">
                  <c:v>7.1708890000017802E-12</c:v>
                </c:pt>
                <c:pt idx="2086">
                  <c:v>7.3412159582378059E-12</c:v>
                </c:pt>
                <c:pt idx="2087">
                  <c:v>7.2555610380448645E-12</c:v>
                </c:pt>
                <c:pt idx="2088">
                  <c:v>7.2555610380448645E-12</c:v>
                </c:pt>
                <c:pt idx="2089">
                  <c:v>7.1708890000017802E-12</c:v>
                </c:pt>
                <c:pt idx="2090">
                  <c:v>7.3412159582378059E-12</c:v>
                </c:pt>
                <c:pt idx="2091">
                  <c:v>7.0872213993615403E-12</c:v>
                </c:pt>
                <c:pt idx="2092">
                  <c:v>7.969847290503566E-12</c:v>
                </c:pt>
                <c:pt idx="2093">
                  <c:v>7.4278991737914506E-12</c:v>
                </c:pt>
                <c:pt idx="2094">
                  <c:v>7.1708890000017802E-12</c:v>
                </c:pt>
                <c:pt idx="2095">
                  <c:v>7.3412159582378059E-12</c:v>
                </c:pt>
                <c:pt idx="2096">
                  <c:v>7.3412159582378059E-12</c:v>
                </c:pt>
                <c:pt idx="2097">
                  <c:v>7.3412159582378059E-12</c:v>
                </c:pt>
                <c:pt idx="2098">
                  <c:v>7.3412159582378059E-12</c:v>
                </c:pt>
                <c:pt idx="2099">
                  <c:v>7.3412159582378059E-12</c:v>
                </c:pt>
                <c:pt idx="2100">
                  <c:v>7.3412159582378059E-12</c:v>
                </c:pt>
                <c:pt idx="2101">
                  <c:v>7.3412159582378059E-12</c:v>
                </c:pt>
                <c:pt idx="2102">
                  <c:v>7.4278991737914506E-12</c:v>
                </c:pt>
                <c:pt idx="2103">
                  <c:v>7.3412159582378059E-12</c:v>
                </c:pt>
                <c:pt idx="2104">
                  <c:v>7.3412159582378059E-12</c:v>
                </c:pt>
                <c:pt idx="2105">
                  <c:v>7.4278991737914506E-12</c:v>
                </c:pt>
                <c:pt idx="2106">
                  <c:v>7.1708890000017802E-12</c:v>
                </c:pt>
                <c:pt idx="2107">
                  <c:v>7.2555610380448645E-12</c:v>
                </c:pt>
                <c:pt idx="2108">
                  <c:v>7.3412159582378059E-12</c:v>
                </c:pt>
                <c:pt idx="2109">
                  <c:v>7.3412159582378059E-12</c:v>
                </c:pt>
                <c:pt idx="2110">
                  <c:v>7.2555610380448645E-12</c:v>
                </c:pt>
                <c:pt idx="2111">
                  <c:v>7.2555610380448645E-12</c:v>
                </c:pt>
                <c:pt idx="2112">
                  <c:v>7.2555610380448645E-12</c:v>
                </c:pt>
                <c:pt idx="2113">
                  <c:v>7.1708890000017802E-12</c:v>
                </c:pt>
                <c:pt idx="2114">
                  <c:v>7.2555610380448645E-12</c:v>
                </c:pt>
                <c:pt idx="2115">
                  <c:v>7.1708890000017802E-12</c:v>
                </c:pt>
                <c:pt idx="2116">
                  <c:v>7.2555610380448645E-12</c:v>
                </c:pt>
                <c:pt idx="2117">
                  <c:v>7.0872213993615403E-12</c:v>
                </c:pt>
                <c:pt idx="2118">
                  <c:v>7.2555610380448645E-12</c:v>
                </c:pt>
                <c:pt idx="2119">
                  <c:v>7.3412159582378059E-12</c:v>
                </c:pt>
                <c:pt idx="2120">
                  <c:v>7.3412159582378059E-12</c:v>
                </c:pt>
                <c:pt idx="2121">
                  <c:v>7.2555610380448645E-12</c:v>
                </c:pt>
                <c:pt idx="2122">
                  <c:v>7.2555610380448645E-12</c:v>
                </c:pt>
                <c:pt idx="2123">
                  <c:v>7.3412159582378059E-12</c:v>
                </c:pt>
                <c:pt idx="2124">
                  <c:v>7.2555610380448645E-12</c:v>
                </c:pt>
                <c:pt idx="2125">
                  <c:v>7.3412159582378059E-12</c:v>
                </c:pt>
                <c:pt idx="2126">
                  <c:v>7.1708890000017802E-12</c:v>
                </c:pt>
                <c:pt idx="2127">
                  <c:v>7.2555610380448645E-12</c:v>
                </c:pt>
                <c:pt idx="2128">
                  <c:v>7.1708890000017802E-12</c:v>
                </c:pt>
                <c:pt idx="2129">
                  <c:v>7.3412159582378059E-12</c:v>
                </c:pt>
                <c:pt idx="2130">
                  <c:v>7.0872213993615403E-12</c:v>
                </c:pt>
                <c:pt idx="2131">
                  <c:v>7.2555610380448645E-12</c:v>
                </c:pt>
                <c:pt idx="2132">
                  <c:v>7.2555610380448645E-12</c:v>
                </c:pt>
                <c:pt idx="2133">
                  <c:v>7.2555610380448645E-12</c:v>
                </c:pt>
                <c:pt idx="2134">
                  <c:v>7.2555610380448645E-12</c:v>
                </c:pt>
                <c:pt idx="2135">
                  <c:v>7.0872213993615403E-12</c:v>
                </c:pt>
                <c:pt idx="2136">
                  <c:v>7.1708890000017802E-12</c:v>
                </c:pt>
                <c:pt idx="2137">
                  <c:v>7.2555610380448645E-12</c:v>
                </c:pt>
                <c:pt idx="2138">
                  <c:v>7.3412159582378059E-12</c:v>
                </c:pt>
                <c:pt idx="2139">
                  <c:v>7.4278991737914506E-12</c:v>
                </c:pt>
                <c:pt idx="2140">
                  <c:v>7.4278991737914506E-12</c:v>
                </c:pt>
                <c:pt idx="2141">
                  <c:v>7.4278991737914506E-12</c:v>
                </c:pt>
                <c:pt idx="2142">
                  <c:v>7.3412159582378059E-12</c:v>
                </c:pt>
                <c:pt idx="2143">
                  <c:v>7.1708890000017802E-12</c:v>
                </c:pt>
                <c:pt idx="2144">
                  <c:v>7.3412159582378059E-12</c:v>
                </c:pt>
                <c:pt idx="2145">
                  <c:v>7.1708890000017802E-12</c:v>
                </c:pt>
                <c:pt idx="2146">
                  <c:v>8.7544728461004274E-12</c:v>
                </c:pt>
                <c:pt idx="2147">
                  <c:v>7.3412159582378059E-12</c:v>
                </c:pt>
                <c:pt idx="2148">
                  <c:v>7.2555610380448645E-12</c:v>
                </c:pt>
                <c:pt idx="2149">
                  <c:v>7.4278991737914506E-12</c:v>
                </c:pt>
                <c:pt idx="2150">
                  <c:v>7.3412159582378059E-12</c:v>
                </c:pt>
                <c:pt idx="2151">
                  <c:v>7.2555610380448645E-12</c:v>
                </c:pt>
                <c:pt idx="2152">
                  <c:v>7.2555610380448645E-12</c:v>
                </c:pt>
                <c:pt idx="2153">
                  <c:v>7.2555610380448645E-12</c:v>
                </c:pt>
                <c:pt idx="2154">
                  <c:v>7.2555610380448645E-12</c:v>
                </c:pt>
                <c:pt idx="2155">
                  <c:v>7.0872213993615403E-12</c:v>
                </c:pt>
                <c:pt idx="2156">
                  <c:v>7.2555610380448645E-12</c:v>
                </c:pt>
                <c:pt idx="2157">
                  <c:v>7.3412159582378059E-12</c:v>
                </c:pt>
                <c:pt idx="2158">
                  <c:v>7.0872213993615403E-12</c:v>
                </c:pt>
                <c:pt idx="2159">
                  <c:v>7.0872213993615403E-12</c:v>
                </c:pt>
                <c:pt idx="2160">
                  <c:v>7.0872213993615403E-12</c:v>
                </c:pt>
                <c:pt idx="2161">
                  <c:v>7.3412159582378059E-12</c:v>
                </c:pt>
                <c:pt idx="2162">
                  <c:v>7.3412159582378059E-12</c:v>
                </c:pt>
                <c:pt idx="2163">
                  <c:v>7.2555610380448645E-12</c:v>
                </c:pt>
                <c:pt idx="2164">
                  <c:v>7.2555610380448645E-12</c:v>
                </c:pt>
                <c:pt idx="2165">
                  <c:v>7.3412159582378059E-12</c:v>
                </c:pt>
                <c:pt idx="2166">
                  <c:v>7.2555610380448645E-12</c:v>
                </c:pt>
                <c:pt idx="2167">
                  <c:v>7.2555610380448645E-12</c:v>
                </c:pt>
                <c:pt idx="2168">
                  <c:v>7.1708890000017802E-12</c:v>
                </c:pt>
                <c:pt idx="2169">
                  <c:v>7.1708890000017802E-12</c:v>
                </c:pt>
                <c:pt idx="2170">
                  <c:v>7.2555610380448645E-12</c:v>
                </c:pt>
                <c:pt idx="2171">
                  <c:v>7.0872213993615403E-12</c:v>
                </c:pt>
                <c:pt idx="2172">
                  <c:v>7.0872213993615403E-12</c:v>
                </c:pt>
                <c:pt idx="2173">
                  <c:v>7.1708890000017802E-12</c:v>
                </c:pt>
                <c:pt idx="2174">
                  <c:v>7.0872213993615403E-12</c:v>
                </c:pt>
                <c:pt idx="2175">
                  <c:v>7.2555610380448645E-12</c:v>
                </c:pt>
                <c:pt idx="2176">
                  <c:v>7.3412159582378059E-12</c:v>
                </c:pt>
                <c:pt idx="2177">
                  <c:v>7.1708890000017802E-12</c:v>
                </c:pt>
                <c:pt idx="2178">
                  <c:v>7.3412159582378059E-12</c:v>
                </c:pt>
                <c:pt idx="2179">
                  <c:v>7.1708890000017802E-12</c:v>
                </c:pt>
                <c:pt idx="2180">
                  <c:v>7.2555610380448645E-12</c:v>
                </c:pt>
                <c:pt idx="2181">
                  <c:v>7.1708890000017802E-12</c:v>
                </c:pt>
                <c:pt idx="2182">
                  <c:v>7.2555610380448645E-12</c:v>
                </c:pt>
                <c:pt idx="2183">
                  <c:v>7.0045138765662776E-12</c:v>
                </c:pt>
                <c:pt idx="2184">
                  <c:v>7.3412159582378059E-12</c:v>
                </c:pt>
                <c:pt idx="2185">
                  <c:v>7.0872213993615403E-12</c:v>
                </c:pt>
                <c:pt idx="2186">
                  <c:v>9.504121945082879E-12</c:v>
                </c:pt>
                <c:pt idx="2187">
                  <c:v>7.1708890000017802E-12</c:v>
                </c:pt>
                <c:pt idx="2188">
                  <c:v>7.0872213993615403E-12</c:v>
                </c:pt>
                <c:pt idx="2189">
                  <c:v>7.3412159582378059E-12</c:v>
                </c:pt>
                <c:pt idx="2190">
                  <c:v>7.1708890000017802E-12</c:v>
                </c:pt>
                <c:pt idx="2191">
                  <c:v>7.0045138765662776E-12</c:v>
                </c:pt>
                <c:pt idx="2192">
                  <c:v>7.1708890000017802E-12</c:v>
                </c:pt>
                <c:pt idx="2193">
                  <c:v>7.1708890000017802E-12</c:v>
                </c:pt>
                <c:pt idx="2194">
                  <c:v>7.2555610380448645E-12</c:v>
                </c:pt>
                <c:pt idx="2195">
                  <c:v>7.1708890000017802E-12</c:v>
                </c:pt>
                <c:pt idx="2196">
                  <c:v>8.0639532253435781E-12</c:v>
                </c:pt>
                <c:pt idx="2197">
                  <c:v>7.969847290503566E-12</c:v>
                </c:pt>
                <c:pt idx="2198">
                  <c:v>7.2555610380448645E-12</c:v>
                </c:pt>
                <c:pt idx="2199">
                  <c:v>7.2555610380448645E-12</c:v>
                </c:pt>
                <c:pt idx="2200">
                  <c:v>7.2555610380448645E-12</c:v>
                </c:pt>
                <c:pt idx="2201">
                  <c:v>7.2555610380448645E-12</c:v>
                </c:pt>
                <c:pt idx="2202">
                  <c:v>7.2555610380448645E-12</c:v>
                </c:pt>
                <c:pt idx="2203">
                  <c:v>7.2555610380448645E-12</c:v>
                </c:pt>
                <c:pt idx="2204">
                  <c:v>7.3412159582378059E-12</c:v>
                </c:pt>
                <c:pt idx="2205">
                  <c:v>7.3412159582378059E-12</c:v>
                </c:pt>
                <c:pt idx="2206">
                  <c:v>7.2555610380448645E-12</c:v>
                </c:pt>
                <c:pt idx="2207">
                  <c:v>7.2555610380448645E-12</c:v>
                </c:pt>
                <c:pt idx="2208">
                  <c:v>7.2555610380448645E-12</c:v>
                </c:pt>
                <c:pt idx="2209">
                  <c:v>7.0045138765662776E-12</c:v>
                </c:pt>
                <c:pt idx="2210">
                  <c:v>7.0872213993615403E-12</c:v>
                </c:pt>
                <c:pt idx="2211">
                  <c:v>7.2555610380448645E-12</c:v>
                </c:pt>
                <c:pt idx="2212">
                  <c:v>7.0872213993615403E-12</c:v>
                </c:pt>
                <c:pt idx="2213">
                  <c:v>7.1708890000017802E-12</c:v>
                </c:pt>
                <c:pt idx="2214">
                  <c:v>7.1708890000017802E-12</c:v>
                </c:pt>
                <c:pt idx="2215">
                  <c:v>7.1708890000017802E-12</c:v>
                </c:pt>
                <c:pt idx="2216">
                  <c:v>7.0045138765662776E-12</c:v>
                </c:pt>
                <c:pt idx="2217">
                  <c:v>7.2555610380448645E-12</c:v>
                </c:pt>
                <c:pt idx="2218">
                  <c:v>7.0872213993615403E-12</c:v>
                </c:pt>
                <c:pt idx="2219">
                  <c:v>7.2555610380448645E-12</c:v>
                </c:pt>
                <c:pt idx="2220">
                  <c:v>7.0872213993615403E-12</c:v>
                </c:pt>
                <c:pt idx="2221">
                  <c:v>7.4278991737914506E-12</c:v>
                </c:pt>
                <c:pt idx="2222">
                  <c:v>7.0872213993615403E-12</c:v>
                </c:pt>
                <c:pt idx="2223">
                  <c:v>7.0872213993615403E-12</c:v>
                </c:pt>
                <c:pt idx="2224">
                  <c:v>7.0872213993615403E-12</c:v>
                </c:pt>
                <c:pt idx="2225">
                  <c:v>7.1708890000017802E-12</c:v>
                </c:pt>
                <c:pt idx="2226">
                  <c:v>7.2555610380448645E-12</c:v>
                </c:pt>
                <c:pt idx="2227">
                  <c:v>7.0045138765662776E-12</c:v>
                </c:pt>
                <c:pt idx="2228">
                  <c:v>7.1708890000017802E-12</c:v>
                </c:pt>
                <c:pt idx="2229">
                  <c:v>7.3412159582378059E-12</c:v>
                </c:pt>
                <c:pt idx="2230">
                  <c:v>7.2555610380448645E-12</c:v>
                </c:pt>
                <c:pt idx="2231">
                  <c:v>7.2555610380448645E-12</c:v>
                </c:pt>
                <c:pt idx="2232">
                  <c:v>7.4278991737914506E-12</c:v>
                </c:pt>
                <c:pt idx="2233">
                  <c:v>7.3412159582378059E-12</c:v>
                </c:pt>
                <c:pt idx="2234">
                  <c:v>7.0872213993615403E-12</c:v>
                </c:pt>
                <c:pt idx="2235">
                  <c:v>7.2555610380448645E-12</c:v>
                </c:pt>
                <c:pt idx="2236">
                  <c:v>7.2555610380448645E-12</c:v>
                </c:pt>
                <c:pt idx="2237">
                  <c:v>7.1708890000017802E-12</c:v>
                </c:pt>
                <c:pt idx="2238">
                  <c:v>7.1708890000017802E-12</c:v>
                </c:pt>
                <c:pt idx="2239">
                  <c:v>7.2555610380448645E-12</c:v>
                </c:pt>
                <c:pt idx="2240">
                  <c:v>7.0872213993615403E-12</c:v>
                </c:pt>
                <c:pt idx="2241">
                  <c:v>7.1708890000017802E-12</c:v>
                </c:pt>
                <c:pt idx="2242">
                  <c:v>9.9609784378760911E-12</c:v>
                </c:pt>
                <c:pt idx="2243">
                  <c:v>7.1708890000017802E-12</c:v>
                </c:pt>
                <c:pt idx="2244">
                  <c:v>7.0872213993615403E-12</c:v>
                </c:pt>
                <c:pt idx="2245">
                  <c:v>7.2555610380448645E-12</c:v>
                </c:pt>
                <c:pt idx="2246">
                  <c:v>7.2555610380448645E-12</c:v>
                </c:pt>
                <c:pt idx="2247">
                  <c:v>7.0872213993615403E-12</c:v>
                </c:pt>
                <c:pt idx="2248">
                  <c:v>7.2555610380448645E-12</c:v>
                </c:pt>
                <c:pt idx="2249">
                  <c:v>7.0872213993615403E-12</c:v>
                </c:pt>
                <c:pt idx="2250">
                  <c:v>7.0872213993615403E-12</c:v>
                </c:pt>
                <c:pt idx="2251">
                  <c:v>7.0045138765662776E-12</c:v>
                </c:pt>
                <c:pt idx="2252">
                  <c:v>7.3412159582378059E-12</c:v>
                </c:pt>
                <c:pt idx="2253">
                  <c:v>7.2555610380448645E-12</c:v>
                </c:pt>
                <c:pt idx="2254">
                  <c:v>7.0045138765662776E-12</c:v>
                </c:pt>
                <c:pt idx="2255">
                  <c:v>7.2555610380448645E-12</c:v>
                </c:pt>
                <c:pt idx="2256">
                  <c:v>7.0872213993615403E-12</c:v>
                </c:pt>
                <c:pt idx="2257">
                  <c:v>7.1708890000017802E-12</c:v>
                </c:pt>
                <c:pt idx="2258">
                  <c:v>7.0045138765662776E-12</c:v>
                </c:pt>
                <c:pt idx="2259">
                  <c:v>7.2555610380448645E-12</c:v>
                </c:pt>
                <c:pt idx="2260">
                  <c:v>7.0872213993615403E-12</c:v>
                </c:pt>
                <c:pt idx="2261">
                  <c:v>7.0872213993615403E-12</c:v>
                </c:pt>
                <c:pt idx="2262">
                  <c:v>7.3412159582378059E-12</c:v>
                </c:pt>
                <c:pt idx="2263">
                  <c:v>7.0872213993615403E-12</c:v>
                </c:pt>
                <c:pt idx="2264">
                  <c:v>7.0872213993615403E-12</c:v>
                </c:pt>
                <c:pt idx="2265">
                  <c:v>7.3412159582378059E-12</c:v>
                </c:pt>
                <c:pt idx="2266">
                  <c:v>7.1708890000017802E-12</c:v>
                </c:pt>
                <c:pt idx="2267">
                  <c:v>7.6043132715369189E-12</c:v>
                </c:pt>
                <c:pt idx="2268">
                  <c:v>7.2555610380448645E-12</c:v>
                </c:pt>
                <c:pt idx="2269">
                  <c:v>7.0872213993615403E-12</c:v>
                </c:pt>
                <c:pt idx="2270">
                  <c:v>7.0045138765662776E-12</c:v>
                </c:pt>
                <c:pt idx="2271">
                  <c:v>7.1708890000017802E-12</c:v>
                </c:pt>
                <c:pt idx="2272">
                  <c:v>7.0045138765662776E-12</c:v>
                </c:pt>
                <c:pt idx="2273">
                  <c:v>7.3412159582378059E-12</c:v>
                </c:pt>
                <c:pt idx="2274">
                  <c:v>7.2555610380448645E-12</c:v>
                </c:pt>
                <c:pt idx="2275">
                  <c:v>7.0872213993615403E-12</c:v>
                </c:pt>
                <c:pt idx="2276">
                  <c:v>7.1708890000017802E-12</c:v>
                </c:pt>
                <c:pt idx="2277">
                  <c:v>7.1708890000017802E-12</c:v>
                </c:pt>
                <c:pt idx="2278">
                  <c:v>7.1708890000017802E-12</c:v>
                </c:pt>
                <c:pt idx="2279">
                  <c:v>7.1708890000017802E-12</c:v>
                </c:pt>
                <c:pt idx="2280">
                  <c:v>7.0872213993615403E-12</c:v>
                </c:pt>
                <c:pt idx="2281">
                  <c:v>7.0045138765662776E-12</c:v>
                </c:pt>
                <c:pt idx="2282">
                  <c:v>7.2555610380448645E-12</c:v>
                </c:pt>
                <c:pt idx="2283">
                  <c:v>7.0872213993615403E-12</c:v>
                </c:pt>
                <c:pt idx="2284">
                  <c:v>7.1708890000017802E-12</c:v>
                </c:pt>
                <c:pt idx="2285">
                  <c:v>7.2555610380448645E-12</c:v>
                </c:pt>
                <c:pt idx="2286">
                  <c:v>7.0045138765662776E-12</c:v>
                </c:pt>
                <c:pt idx="2287">
                  <c:v>7.1708890000017802E-12</c:v>
                </c:pt>
                <c:pt idx="2288">
                  <c:v>7.3412159582378059E-12</c:v>
                </c:pt>
                <c:pt idx="2289">
                  <c:v>7.2555610380448645E-12</c:v>
                </c:pt>
                <c:pt idx="2290">
                  <c:v>7.1708890000017802E-12</c:v>
                </c:pt>
                <c:pt idx="2291">
                  <c:v>7.1708890000017802E-12</c:v>
                </c:pt>
                <c:pt idx="2292">
                  <c:v>7.1708890000017802E-12</c:v>
                </c:pt>
                <c:pt idx="2293">
                  <c:v>7.1708890000017802E-12</c:v>
                </c:pt>
                <c:pt idx="2294">
                  <c:v>7.1708890000017802E-12</c:v>
                </c:pt>
                <c:pt idx="2295">
                  <c:v>7.0872213993615403E-12</c:v>
                </c:pt>
                <c:pt idx="2296">
                  <c:v>7.0872213993615403E-12</c:v>
                </c:pt>
                <c:pt idx="2297">
                  <c:v>7.1708890000017802E-12</c:v>
                </c:pt>
                <c:pt idx="2298">
                  <c:v>7.0872213993615403E-12</c:v>
                </c:pt>
                <c:pt idx="2299">
                  <c:v>7.1708890000017802E-12</c:v>
                </c:pt>
                <c:pt idx="2300">
                  <c:v>7.1708890000017802E-12</c:v>
                </c:pt>
                <c:pt idx="2301">
                  <c:v>7.1708890000017802E-12</c:v>
                </c:pt>
                <c:pt idx="2302">
                  <c:v>7.0872213993615403E-12</c:v>
                </c:pt>
                <c:pt idx="2303">
                  <c:v>7.0872213993615403E-12</c:v>
                </c:pt>
                <c:pt idx="2304">
                  <c:v>7.0045138765662776E-12</c:v>
                </c:pt>
                <c:pt idx="2305">
                  <c:v>7.0045138765662776E-12</c:v>
                </c:pt>
                <c:pt idx="2306">
                  <c:v>7.0872213993615403E-12</c:v>
                </c:pt>
                <c:pt idx="2307">
                  <c:v>7.1708890000017802E-12</c:v>
                </c:pt>
                <c:pt idx="2308">
                  <c:v>7.1708890000017802E-12</c:v>
                </c:pt>
                <c:pt idx="2309">
                  <c:v>7.1708890000017802E-12</c:v>
                </c:pt>
                <c:pt idx="2310">
                  <c:v>7.2555610380448645E-12</c:v>
                </c:pt>
                <c:pt idx="2311">
                  <c:v>7.2555610380448645E-12</c:v>
                </c:pt>
                <c:pt idx="2312">
                  <c:v>7.0872213993615403E-12</c:v>
                </c:pt>
                <c:pt idx="2313">
                  <c:v>7.1708890000017802E-12</c:v>
                </c:pt>
                <c:pt idx="2314">
                  <c:v>7.0872213993615403E-12</c:v>
                </c:pt>
                <c:pt idx="2315">
                  <c:v>7.0045138765662776E-12</c:v>
                </c:pt>
                <c:pt idx="2316">
                  <c:v>7.1708890000017802E-12</c:v>
                </c:pt>
                <c:pt idx="2317">
                  <c:v>7.1708890000017802E-12</c:v>
                </c:pt>
                <c:pt idx="2318">
                  <c:v>7.0872213993615403E-12</c:v>
                </c:pt>
                <c:pt idx="2319">
                  <c:v>7.2555610380448645E-12</c:v>
                </c:pt>
                <c:pt idx="2320">
                  <c:v>7.1708890000017802E-12</c:v>
                </c:pt>
                <c:pt idx="2321">
                  <c:v>7.2555610380448645E-12</c:v>
                </c:pt>
                <c:pt idx="2322">
                  <c:v>7.0872213993615403E-12</c:v>
                </c:pt>
                <c:pt idx="2323">
                  <c:v>7.2555610380448645E-12</c:v>
                </c:pt>
                <c:pt idx="2324">
                  <c:v>7.0872213993615403E-12</c:v>
                </c:pt>
                <c:pt idx="2325">
                  <c:v>7.1708890000017802E-12</c:v>
                </c:pt>
                <c:pt idx="2326">
                  <c:v>7.0872213993615403E-12</c:v>
                </c:pt>
                <c:pt idx="2327">
                  <c:v>7.1708890000017802E-12</c:v>
                </c:pt>
                <c:pt idx="2328">
                  <c:v>7.1708890000017802E-12</c:v>
                </c:pt>
                <c:pt idx="2329">
                  <c:v>7.1708890000017802E-12</c:v>
                </c:pt>
                <c:pt idx="2330">
                  <c:v>7.1708890000017802E-12</c:v>
                </c:pt>
                <c:pt idx="2331">
                  <c:v>7.0872213993615403E-12</c:v>
                </c:pt>
                <c:pt idx="2332">
                  <c:v>7.2555610380448645E-12</c:v>
                </c:pt>
                <c:pt idx="2333">
                  <c:v>7.0872213993615403E-12</c:v>
                </c:pt>
                <c:pt idx="2334">
                  <c:v>7.1708890000017802E-12</c:v>
                </c:pt>
                <c:pt idx="2335">
                  <c:v>7.0045138765662776E-12</c:v>
                </c:pt>
                <c:pt idx="2336">
                  <c:v>7.4278991737914506E-12</c:v>
                </c:pt>
                <c:pt idx="2337">
                  <c:v>7.2555610380448645E-12</c:v>
                </c:pt>
                <c:pt idx="2338">
                  <c:v>7.1708890000017802E-12</c:v>
                </c:pt>
                <c:pt idx="2339">
                  <c:v>7.2555610380448645E-12</c:v>
                </c:pt>
                <c:pt idx="2340">
                  <c:v>7.1708890000017802E-12</c:v>
                </c:pt>
                <c:pt idx="2341">
                  <c:v>7.2555610380448645E-12</c:v>
                </c:pt>
                <c:pt idx="2342">
                  <c:v>7.0872213993615403E-12</c:v>
                </c:pt>
                <c:pt idx="2343">
                  <c:v>7.2555610380448645E-12</c:v>
                </c:pt>
                <c:pt idx="2344">
                  <c:v>7.1708890000017802E-12</c:v>
                </c:pt>
                <c:pt idx="2345">
                  <c:v>7.2555610380448645E-12</c:v>
                </c:pt>
                <c:pt idx="2346">
                  <c:v>7.2555610380448645E-12</c:v>
                </c:pt>
                <c:pt idx="2347">
                  <c:v>7.2555610380448645E-12</c:v>
                </c:pt>
                <c:pt idx="2348">
                  <c:v>7.0045138765662776E-12</c:v>
                </c:pt>
                <c:pt idx="2349">
                  <c:v>7.4278991737914506E-12</c:v>
                </c:pt>
                <c:pt idx="2350">
                  <c:v>7.0872213993615403E-12</c:v>
                </c:pt>
                <c:pt idx="2351">
                  <c:v>7.4278991737914506E-12</c:v>
                </c:pt>
                <c:pt idx="2352">
                  <c:v>7.2555610380448645E-12</c:v>
                </c:pt>
                <c:pt idx="2353">
                  <c:v>7.0045138765662776E-12</c:v>
                </c:pt>
                <c:pt idx="2354">
                  <c:v>7.1708890000017802E-12</c:v>
                </c:pt>
                <c:pt idx="2355">
                  <c:v>7.1708890000017802E-12</c:v>
                </c:pt>
                <c:pt idx="2356">
                  <c:v>7.1708890000017802E-12</c:v>
                </c:pt>
                <c:pt idx="2357">
                  <c:v>6.8419988995781939E-12</c:v>
                </c:pt>
                <c:pt idx="2358">
                  <c:v>7.0872213993615403E-12</c:v>
                </c:pt>
                <c:pt idx="2359">
                  <c:v>7.1708890000017802E-12</c:v>
                </c:pt>
                <c:pt idx="2360">
                  <c:v>7.2555610380448645E-12</c:v>
                </c:pt>
                <c:pt idx="2361">
                  <c:v>7.3412159582378059E-12</c:v>
                </c:pt>
                <c:pt idx="2362">
                  <c:v>7.2555610380448645E-12</c:v>
                </c:pt>
                <c:pt idx="2363">
                  <c:v>7.2555610380448645E-12</c:v>
                </c:pt>
                <c:pt idx="2364">
                  <c:v>7.2555610380448645E-12</c:v>
                </c:pt>
                <c:pt idx="2365">
                  <c:v>7.1708890000017802E-12</c:v>
                </c:pt>
                <c:pt idx="2366">
                  <c:v>7.1708890000017802E-12</c:v>
                </c:pt>
                <c:pt idx="2367">
                  <c:v>7.0872213993615403E-12</c:v>
                </c:pt>
                <c:pt idx="2368">
                  <c:v>7.2555610380448645E-12</c:v>
                </c:pt>
                <c:pt idx="2369">
                  <c:v>7.0872213993615403E-12</c:v>
                </c:pt>
                <c:pt idx="2370">
                  <c:v>7.1708890000017802E-12</c:v>
                </c:pt>
                <c:pt idx="2371">
                  <c:v>7.2555610380448645E-12</c:v>
                </c:pt>
                <c:pt idx="2372">
                  <c:v>7.1708890000017802E-12</c:v>
                </c:pt>
                <c:pt idx="2373">
                  <c:v>7.6043132715369189E-12</c:v>
                </c:pt>
                <c:pt idx="2374">
                  <c:v>7.4278991737914506E-12</c:v>
                </c:pt>
                <c:pt idx="2375">
                  <c:v>7.0872213993615403E-12</c:v>
                </c:pt>
                <c:pt idx="2376">
                  <c:v>8.3529522740334471E-12</c:v>
                </c:pt>
                <c:pt idx="2377">
                  <c:v>7.1708890000017802E-12</c:v>
                </c:pt>
                <c:pt idx="2378">
                  <c:v>7.1708890000017802E-12</c:v>
                </c:pt>
                <c:pt idx="2379">
                  <c:v>7.1708890000017802E-12</c:v>
                </c:pt>
                <c:pt idx="2380">
                  <c:v>7.4278991737914506E-12</c:v>
                </c:pt>
                <c:pt idx="2381">
                  <c:v>7.0872213993615403E-12</c:v>
                </c:pt>
                <c:pt idx="2382">
                  <c:v>7.0872213993615403E-12</c:v>
                </c:pt>
                <c:pt idx="2383">
                  <c:v>7.0872213993615403E-12</c:v>
                </c:pt>
                <c:pt idx="2384">
                  <c:v>7.0045138765662776E-12</c:v>
                </c:pt>
                <c:pt idx="2385">
                  <c:v>7.3412159582378059E-12</c:v>
                </c:pt>
                <c:pt idx="2386">
                  <c:v>7.1708890000017802E-12</c:v>
                </c:pt>
                <c:pt idx="2387">
                  <c:v>7.6941030734176865E-12</c:v>
                </c:pt>
                <c:pt idx="2388">
                  <c:v>7.0045138765662776E-12</c:v>
                </c:pt>
                <c:pt idx="2389">
                  <c:v>7.0872213993615403E-12</c:v>
                </c:pt>
                <c:pt idx="2390">
                  <c:v>7.1708890000017802E-12</c:v>
                </c:pt>
                <c:pt idx="2391">
                  <c:v>7.0872213993615403E-12</c:v>
                </c:pt>
                <c:pt idx="2392">
                  <c:v>7.2555610380448645E-12</c:v>
                </c:pt>
                <c:pt idx="2393">
                  <c:v>7.2555610380448645E-12</c:v>
                </c:pt>
                <c:pt idx="2394">
                  <c:v>7.1708890000017802E-12</c:v>
                </c:pt>
                <c:pt idx="2395">
                  <c:v>7.6941030734176865E-12</c:v>
                </c:pt>
                <c:pt idx="2396">
                  <c:v>7.1708890000017802E-12</c:v>
                </c:pt>
                <c:pt idx="2397">
                  <c:v>7.0872213993615403E-12</c:v>
                </c:pt>
                <c:pt idx="2398">
                  <c:v>7.0872213993615403E-12</c:v>
                </c:pt>
                <c:pt idx="2399">
                  <c:v>7.0045138765662776E-12</c:v>
                </c:pt>
                <c:pt idx="2400">
                  <c:v>7.1708890000017802E-12</c:v>
                </c:pt>
                <c:pt idx="2401">
                  <c:v>7.1708890000017802E-12</c:v>
                </c:pt>
                <c:pt idx="2402">
                  <c:v>7.0872213993615403E-12</c:v>
                </c:pt>
                <c:pt idx="2403">
                  <c:v>7.0045138765662776E-12</c:v>
                </c:pt>
                <c:pt idx="2404">
                  <c:v>7.2555610380448645E-12</c:v>
                </c:pt>
                <c:pt idx="2405">
                  <c:v>7.0872213993615403E-12</c:v>
                </c:pt>
                <c:pt idx="2406">
                  <c:v>7.1708890000017802E-12</c:v>
                </c:pt>
                <c:pt idx="2407">
                  <c:v>9.6163442057955983E-12</c:v>
                </c:pt>
                <c:pt idx="2408">
                  <c:v>6.9227874867555544E-12</c:v>
                </c:pt>
                <c:pt idx="2409">
                  <c:v>7.6941030734176865E-12</c:v>
                </c:pt>
                <c:pt idx="2410">
                  <c:v>7.1708890000017802E-12</c:v>
                </c:pt>
                <c:pt idx="2411">
                  <c:v>7.1708890000017802E-12</c:v>
                </c:pt>
                <c:pt idx="2412">
                  <c:v>7.2555610380448645E-12</c:v>
                </c:pt>
                <c:pt idx="2413">
                  <c:v>6.7621686816636888E-12</c:v>
                </c:pt>
                <c:pt idx="2414">
                  <c:v>7.0872213993615403E-12</c:v>
                </c:pt>
                <c:pt idx="2415">
                  <c:v>6.9227874867555544E-12</c:v>
                </c:pt>
                <c:pt idx="2416">
                  <c:v>7.2555610380448645E-12</c:v>
                </c:pt>
                <c:pt idx="2417">
                  <c:v>7.2555610380448645E-12</c:v>
                </c:pt>
                <c:pt idx="2418">
                  <c:v>7.1708890000017802E-12</c:v>
                </c:pt>
                <c:pt idx="2419">
                  <c:v>6.9227874867555544E-12</c:v>
                </c:pt>
                <c:pt idx="2420">
                  <c:v>7.2555610380448645E-12</c:v>
                </c:pt>
                <c:pt idx="2421">
                  <c:v>7.1708890000017802E-12</c:v>
                </c:pt>
                <c:pt idx="2422">
                  <c:v>7.0045138765662776E-12</c:v>
                </c:pt>
                <c:pt idx="2423">
                  <c:v>7.1708890000017802E-12</c:v>
                </c:pt>
                <c:pt idx="2424">
                  <c:v>7.4278991737914506E-12</c:v>
                </c:pt>
                <c:pt idx="2425">
                  <c:v>7.2555610380448645E-12</c:v>
                </c:pt>
                <c:pt idx="2426">
                  <c:v>7.1708890000017802E-12</c:v>
                </c:pt>
                <c:pt idx="2427">
                  <c:v>7.0872213993615403E-12</c:v>
                </c:pt>
                <c:pt idx="2428">
                  <c:v>7.1708890000017802E-12</c:v>
                </c:pt>
                <c:pt idx="2429">
                  <c:v>7.6941030734176865E-12</c:v>
                </c:pt>
                <c:pt idx="2430">
                  <c:v>7.2555610380448645E-12</c:v>
                </c:pt>
                <c:pt idx="2431">
                  <c:v>7.2555610380448645E-12</c:v>
                </c:pt>
                <c:pt idx="2432">
                  <c:v>7.1708890000017802E-12</c:v>
                </c:pt>
                <c:pt idx="2433">
                  <c:v>7.1708890000017802E-12</c:v>
                </c:pt>
                <c:pt idx="2434">
                  <c:v>7.0872213993615403E-12</c:v>
                </c:pt>
                <c:pt idx="2435">
                  <c:v>7.0872213993615403E-12</c:v>
                </c:pt>
                <c:pt idx="2436">
                  <c:v>7.1708890000017802E-12</c:v>
                </c:pt>
                <c:pt idx="2437">
                  <c:v>7.1708890000017802E-12</c:v>
                </c:pt>
                <c:pt idx="2438">
                  <c:v>7.2555610380448645E-12</c:v>
                </c:pt>
                <c:pt idx="2439">
                  <c:v>7.0045138765662776E-12</c:v>
                </c:pt>
                <c:pt idx="2440">
                  <c:v>6.9227874867555544E-12</c:v>
                </c:pt>
                <c:pt idx="2441">
                  <c:v>7.0045138765662776E-12</c:v>
                </c:pt>
                <c:pt idx="2442">
                  <c:v>7.0872213993615403E-12</c:v>
                </c:pt>
                <c:pt idx="2443">
                  <c:v>7.1708890000017802E-12</c:v>
                </c:pt>
                <c:pt idx="2444">
                  <c:v>7.2555610380448645E-12</c:v>
                </c:pt>
                <c:pt idx="2445">
                  <c:v>6.9227874867555544E-12</c:v>
                </c:pt>
                <c:pt idx="2446">
                  <c:v>7.0045138765662776E-12</c:v>
                </c:pt>
                <c:pt idx="2447">
                  <c:v>7.0045138765662776E-12</c:v>
                </c:pt>
                <c:pt idx="2448">
                  <c:v>7.1708890000017802E-12</c:v>
                </c:pt>
                <c:pt idx="2449">
                  <c:v>6.9227874867555544E-12</c:v>
                </c:pt>
                <c:pt idx="2450">
                  <c:v>7.0045138765662776E-12</c:v>
                </c:pt>
                <c:pt idx="2451">
                  <c:v>7.1708890000017802E-12</c:v>
                </c:pt>
                <c:pt idx="2452">
                  <c:v>6.9227874867555544E-12</c:v>
                </c:pt>
                <c:pt idx="2453">
                  <c:v>7.0045138765662776E-12</c:v>
                </c:pt>
                <c:pt idx="2454">
                  <c:v>7.7849351650029094E-12</c:v>
                </c:pt>
                <c:pt idx="2455">
                  <c:v>7.2555610380448645E-12</c:v>
                </c:pt>
                <c:pt idx="2456">
                  <c:v>7.0872213993615403E-12</c:v>
                </c:pt>
                <c:pt idx="2457">
                  <c:v>7.2555610380448645E-12</c:v>
                </c:pt>
                <c:pt idx="2458">
                  <c:v>7.0872213993615403E-12</c:v>
                </c:pt>
                <c:pt idx="2459">
                  <c:v>7.0045138765662776E-12</c:v>
                </c:pt>
                <c:pt idx="2460">
                  <c:v>7.969847290503566E-12</c:v>
                </c:pt>
                <c:pt idx="2461">
                  <c:v>7.2555610380448645E-12</c:v>
                </c:pt>
                <c:pt idx="2462">
                  <c:v>7.0872213993615403E-12</c:v>
                </c:pt>
                <c:pt idx="2463">
                  <c:v>7.2555610380448645E-12</c:v>
                </c:pt>
                <c:pt idx="2464">
                  <c:v>6.9227874867555544E-12</c:v>
                </c:pt>
                <c:pt idx="2465">
                  <c:v>7.1708890000017802E-12</c:v>
                </c:pt>
                <c:pt idx="2466">
                  <c:v>7.0872213993615403E-12</c:v>
                </c:pt>
                <c:pt idx="2467">
                  <c:v>7.0045138765662776E-12</c:v>
                </c:pt>
                <c:pt idx="2468">
                  <c:v>7.1708890000017802E-12</c:v>
                </c:pt>
                <c:pt idx="2469">
                  <c:v>7.2555610380448645E-12</c:v>
                </c:pt>
                <c:pt idx="2470">
                  <c:v>7.0872213993615403E-12</c:v>
                </c:pt>
                <c:pt idx="2471">
                  <c:v>7.1708890000017802E-12</c:v>
                </c:pt>
                <c:pt idx="2472">
                  <c:v>7.0045138765662776E-12</c:v>
                </c:pt>
                <c:pt idx="2473">
                  <c:v>7.0872213993615403E-12</c:v>
                </c:pt>
                <c:pt idx="2474">
                  <c:v>7.0872213993615403E-12</c:v>
                </c:pt>
                <c:pt idx="2475">
                  <c:v>6.9227874867555544E-12</c:v>
                </c:pt>
                <c:pt idx="2476">
                  <c:v>7.2555610380448645E-12</c:v>
                </c:pt>
                <c:pt idx="2477">
                  <c:v>7.0045138765662776E-12</c:v>
                </c:pt>
                <c:pt idx="2478">
                  <c:v>7.0872213993615403E-12</c:v>
                </c:pt>
                <c:pt idx="2479">
                  <c:v>7.1708890000017802E-12</c:v>
                </c:pt>
                <c:pt idx="2480">
                  <c:v>7.0872213993615403E-12</c:v>
                </c:pt>
                <c:pt idx="2481">
                  <c:v>7.0872213993615403E-12</c:v>
                </c:pt>
                <c:pt idx="2482">
                  <c:v>7.1708890000017802E-12</c:v>
                </c:pt>
                <c:pt idx="2483">
                  <c:v>7.1708890000017802E-12</c:v>
                </c:pt>
                <c:pt idx="2484">
                  <c:v>7.0045138765662776E-12</c:v>
                </c:pt>
                <c:pt idx="2485">
                  <c:v>7.0045138765662776E-12</c:v>
                </c:pt>
                <c:pt idx="2486">
                  <c:v>7.2555610380448645E-12</c:v>
                </c:pt>
                <c:pt idx="2487">
                  <c:v>7.1708890000017802E-12</c:v>
                </c:pt>
                <c:pt idx="2488">
                  <c:v>7.0872213993615403E-12</c:v>
                </c:pt>
                <c:pt idx="2489">
                  <c:v>6.9227874867555544E-12</c:v>
                </c:pt>
                <c:pt idx="2490">
                  <c:v>7.1708890000017802E-12</c:v>
                </c:pt>
                <c:pt idx="2491">
                  <c:v>7.1708890000017802E-12</c:v>
                </c:pt>
                <c:pt idx="2492">
                  <c:v>6.9227874867555544E-12</c:v>
                </c:pt>
                <c:pt idx="2493">
                  <c:v>7.3412159582378059E-12</c:v>
                </c:pt>
                <c:pt idx="2494">
                  <c:v>7.1708890000017802E-12</c:v>
                </c:pt>
                <c:pt idx="2495">
                  <c:v>7.1708890000017802E-12</c:v>
                </c:pt>
                <c:pt idx="2496">
                  <c:v>7.1708890000017802E-12</c:v>
                </c:pt>
                <c:pt idx="2497">
                  <c:v>7.0872213993615403E-12</c:v>
                </c:pt>
                <c:pt idx="2498">
                  <c:v>7.1708890000017802E-12</c:v>
                </c:pt>
                <c:pt idx="2499">
                  <c:v>6.9227874867555544E-12</c:v>
                </c:pt>
                <c:pt idx="2500">
                  <c:v>6.9227874867555544E-12</c:v>
                </c:pt>
                <c:pt idx="2501">
                  <c:v>7.0045138765662776E-12</c:v>
                </c:pt>
                <c:pt idx="2502">
                  <c:v>7.0872213993615403E-12</c:v>
                </c:pt>
                <c:pt idx="2503">
                  <c:v>7.2555610380448645E-12</c:v>
                </c:pt>
                <c:pt idx="2504">
                  <c:v>6.9227874867555544E-12</c:v>
                </c:pt>
                <c:pt idx="2505">
                  <c:v>7.0045138765662776E-12</c:v>
                </c:pt>
                <c:pt idx="2506">
                  <c:v>7.0045138765662776E-12</c:v>
                </c:pt>
                <c:pt idx="2507">
                  <c:v>6.9227874867555544E-12</c:v>
                </c:pt>
                <c:pt idx="2508">
                  <c:v>7.1708890000017802E-12</c:v>
                </c:pt>
                <c:pt idx="2509">
                  <c:v>7.1708890000017802E-12</c:v>
                </c:pt>
                <c:pt idx="2510">
                  <c:v>7.0872213993615403E-12</c:v>
                </c:pt>
                <c:pt idx="2511">
                  <c:v>7.1708890000017802E-12</c:v>
                </c:pt>
                <c:pt idx="2512">
                  <c:v>7.0045138765662776E-12</c:v>
                </c:pt>
                <c:pt idx="2513">
                  <c:v>7.0045138765662776E-12</c:v>
                </c:pt>
                <c:pt idx="2514">
                  <c:v>7.2555610380448645E-12</c:v>
                </c:pt>
                <c:pt idx="2515">
                  <c:v>7.1708890000017802E-12</c:v>
                </c:pt>
                <c:pt idx="2516">
                  <c:v>7.0872213993615403E-12</c:v>
                </c:pt>
                <c:pt idx="2517">
                  <c:v>7.0045138765662776E-12</c:v>
                </c:pt>
                <c:pt idx="2518">
                  <c:v>7.1708890000017802E-12</c:v>
                </c:pt>
                <c:pt idx="2519">
                  <c:v>7.1708890000017802E-12</c:v>
                </c:pt>
                <c:pt idx="2520">
                  <c:v>7.0872213993615403E-12</c:v>
                </c:pt>
                <c:pt idx="2521">
                  <c:v>6.9227874867555544E-12</c:v>
                </c:pt>
                <c:pt idx="2522">
                  <c:v>7.0045138765662776E-12</c:v>
                </c:pt>
                <c:pt idx="2523">
                  <c:v>7.0045138765662776E-12</c:v>
                </c:pt>
                <c:pt idx="2524">
                  <c:v>7.0045138765662776E-12</c:v>
                </c:pt>
                <c:pt idx="2525">
                  <c:v>6.8419988995781939E-12</c:v>
                </c:pt>
                <c:pt idx="2526">
                  <c:v>8.0639532253435781E-12</c:v>
                </c:pt>
                <c:pt idx="2527">
                  <c:v>7.0872213993615403E-12</c:v>
                </c:pt>
                <c:pt idx="2528">
                  <c:v>6.9227874867555544E-12</c:v>
                </c:pt>
                <c:pt idx="2529">
                  <c:v>7.0045138765662776E-12</c:v>
                </c:pt>
                <c:pt idx="2530">
                  <c:v>7.1708890000017802E-12</c:v>
                </c:pt>
                <c:pt idx="2531">
                  <c:v>7.0872213993615403E-12</c:v>
                </c:pt>
                <c:pt idx="2532">
                  <c:v>7.1708890000017802E-12</c:v>
                </c:pt>
                <c:pt idx="2533">
                  <c:v>7.1708890000017802E-12</c:v>
                </c:pt>
                <c:pt idx="2534">
                  <c:v>7.0872213993615403E-12</c:v>
                </c:pt>
                <c:pt idx="2535">
                  <c:v>7.1708890000017802E-12</c:v>
                </c:pt>
                <c:pt idx="2536">
                  <c:v>6.9227874867555544E-12</c:v>
                </c:pt>
                <c:pt idx="2537">
                  <c:v>6.9227874867555544E-12</c:v>
                </c:pt>
                <c:pt idx="2538">
                  <c:v>7.0045138765662776E-12</c:v>
                </c:pt>
                <c:pt idx="2539">
                  <c:v>6.9227874867555544E-12</c:v>
                </c:pt>
                <c:pt idx="2540">
                  <c:v>7.1708890000017802E-12</c:v>
                </c:pt>
                <c:pt idx="2541">
                  <c:v>7.1708890000017802E-12</c:v>
                </c:pt>
                <c:pt idx="2542">
                  <c:v>7.1708890000017802E-12</c:v>
                </c:pt>
                <c:pt idx="2543">
                  <c:v>7.0045138765662776E-12</c:v>
                </c:pt>
                <c:pt idx="2544">
                  <c:v>7.0045138765662776E-12</c:v>
                </c:pt>
                <c:pt idx="2545">
                  <c:v>7.0045138765662776E-12</c:v>
                </c:pt>
                <c:pt idx="2546">
                  <c:v>6.9227874867555544E-12</c:v>
                </c:pt>
                <c:pt idx="2547">
                  <c:v>7.0045138765662776E-12</c:v>
                </c:pt>
                <c:pt idx="2548">
                  <c:v>7.0872213993615403E-12</c:v>
                </c:pt>
                <c:pt idx="2549">
                  <c:v>7.2555610380448645E-12</c:v>
                </c:pt>
                <c:pt idx="2550">
                  <c:v>7.1708890000017802E-12</c:v>
                </c:pt>
                <c:pt idx="2551">
                  <c:v>7.0872213993615403E-12</c:v>
                </c:pt>
                <c:pt idx="2552">
                  <c:v>7.2555610380448645E-12</c:v>
                </c:pt>
                <c:pt idx="2553">
                  <c:v>7.1708890000017802E-12</c:v>
                </c:pt>
                <c:pt idx="2554">
                  <c:v>7.1708890000017802E-12</c:v>
                </c:pt>
                <c:pt idx="2555">
                  <c:v>7.0872213993615403E-12</c:v>
                </c:pt>
                <c:pt idx="2556">
                  <c:v>6.7621686816636888E-12</c:v>
                </c:pt>
                <c:pt idx="2557">
                  <c:v>7.0045138765662776E-12</c:v>
                </c:pt>
                <c:pt idx="2558">
                  <c:v>7.0045138765662776E-12</c:v>
                </c:pt>
                <c:pt idx="2559">
                  <c:v>7.0872213993615403E-12</c:v>
                </c:pt>
                <c:pt idx="2560">
                  <c:v>6.9227874867555544E-12</c:v>
                </c:pt>
                <c:pt idx="2561">
                  <c:v>7.0045138765662776E-12</c:v>
                </c:pt>
                <c:pt idx="2562">
                  <c:v>7.0045138765662776E-12</c:v>
                </c:pt>
                <c:pt idx="2563">
                  <c:v>7.0045138765662776E-12</c:v>
                </c:pt>
                <c:pt idx="2564">
                  <c:v>6.9227874867555544E-12</c:v>
                </c:pt>
                <c:pt idx="2565">
                  <c:v>7.0045138765662776E-12</c:v>
                </c:pt>
                <c:pt idx="2566">
                  <c:v>7.0045138765662776E-12</c:v>
                </c:pt>
                <c:pt idx="2567">
                  <c:v>6.9227874867555544E-12</c:v>
                </c:pt>
                <c:pt idx="2568">
                  <c:v>6.7621686816636888E-12</c:v>
                </c:pt>
                <c:pt idx="2569">
                  <c:v>7.1708890000017802E-12</c:v>
                </c:pt>
                <c:pt idx="2570">
                  <c:v>6.9227874867555544E-12</c:v>
                </c:pt>
                <c:pt idx="2571">
                  <c:v>7.0045138765662776E-12</c:v>
                </c:pt>
                <c:pt idx="2572">
                  <c:v>7.0045138765662776E-12</c:v>
                </c:pt>
                <c:pt idx="2573">
                  <c:v>6.9227874867555544E-12</c:v>
                </c:pt>
                <c:pt idx="2574">
                  <c:v>7.0045138765662776E-12</c:v>
                </c:pt>
                <c:pt idx="2575">
                  <c:v>7.8768577043775835E-12</c:v>
                </c:pt>
                <c:pt idx="2576">
                  <c:v>7.0872213993615403E-12</c:v>
                </c:pt>
                <c:pt idx="2577">
                  <c:v>6.9227874867555544E-12</c:v>
                </c:pt>
                <c:pt idx="2578">
                  <c:v>7.0872213993615403E-12</c:v>
                </c:pt>
                <c:pt idx="2579">
                  <c:v>7.4278991737914506E-12</c:v>
                </c:pt>
                <c:pt idx="2580">
                  <c:v>7.4278991737914506E-12</c:v>
                </c:pt>
                <c:pt idx="2581">
                  <c:v>7.0872213993615403E-12</c:v>
                </c:pt>
                <c:pt idx="2582">
                  <c:v>7.1708890000017802E-12</c:v>
                </c:pt>
                <c:pt idx="2583">
                  <c:v>6.9227874867555544E-12</c:v>
                </c:pt>
                <c:pt idx="2584">
                  <c:v>7.2555610380448645E-12</c:v>
                </c:pt>
                <c:pt idx="2585">
                  <c:v>7.0045138765662776E-12</c:v>
                </c:pt>
                <c:pt idx="2586">
                  <c:v>7.0045138765662776E-12</c:v>
                </c:pt>
                <c:pt idx="2587">
                  <c:v>7.0872213993615403E-12</c:v>
                </c:pt>
                <c:pt idx="2588">
                  <c:v>7.0045138765662776E-12</c:v>
                </c:pt>
                <c:pt idx="2589">
                  <c:v>6.9227874867555544E-12</c:v>
                </c:pt>
                <c:pt idx="2590">
                  <c:v>7.0872213993615403E-12</c:v>
                </c:pt>
                <c:pt idx="2591">
                  <c:v>6.9227874867555544E-12</c:v>
                </c:pt>
                <c:pt idx="2592">
                  <c:v>6.9227874867555544E-12</c:v>
                </c:pt>
                <c:pt idx="2593">
                  <c:v>7.1708890000017802E-12</c:v>
                </c:pt>
                <c:pt idx="2594">
                  <c:v>7.4278991737914506E-12</c:v>
                </c:pt>
                <c:pt idx="2595">
                  <c:v>6.7621686816636888E-12</c:v>
                </c:pt>
                <c:pt idx="2596">
                  <c:v>7.0872213993615403E-12</c:v>
                </c:pt>
                <c:pt idx="2597">
                  <c:v>6.8419988995781939E-12</c:v>
                </c:pt>
                <c:pt idx="2598">
                  <c:v>7.0872213993615403E-12</c:v>
                </c:pt>
                <c:pt idx="2599">
                  <c:v>7.0872213993615403E-12</c:v>
                </c:pt>
                <c:pt idx="2600">
                  <c:v>7.2555610380448645E-12</c:v>
                </c:pt>
                <c:pt idx="2601">
                  <c:v>7.0872213993615403E-12</c:v>
                </c:pt>
                <c:pt idx="2602">
                  <c:v>7.1708890000017802E-12</c:v>
                </c:pt>
                <c:pt idx="2603">
                  <c:v>7.1708890000017802E-12</c:v>
                </c:pt>
                <c:pt idx="2604">
                  <c:v>6.9227874867555544E-12</c:v>
                </c:pt>
                <c:pt idx="2605">
                  <c:v>7.0045138765662776E-12</c:v>
                </c:pt>
                <c:pt idx="2606">
                  <c:v>6.9227874867555544E-12</c:v>
                </c:pt>
                <c:pt idx="2607">
                  <c:v>7.0045138765662776E-12</c:v>
                </c:pt>
                <c:pt idx="2608">
                  <c:v>6.9227874867555544E-12</c:v>
                </c:pt>
                <c:pt idx="2609">
                  <c:v>6.9227874867555544E-12</c:v>
                </c:pt>
                <c:pt idx="2610">
                  <c:v>7.0045138765662776E-12</c:v>
                </c:pt>
                <c:pt idx="2611">
                  <c:v>7.0045138765662776E-12</c:v>
                </c:pt>
                <c:pt idx="2612">
                  <c:v>7.0045138765662776E-12</c:v>
                </c:pt>
                <c:pt idx="2613">
                  <c:v>7.0872213993615403E-12</c:v>
                </c:pt>
                <c:pt idx="2614">
                  <c:v>7.0872213993615403E-12</c:v>
                </c:pt>
                <c:pt idx="2615">
                  <c:v>7.0872213993615403E-12</c:v>
                </c:pt>
                <c:pt idx="2616">
                  <c:v>6.9227874867555544E-12</c:v>
                </c:pt>
                <c:pt idx="2617">
                  <c:v>7.0045138765662776E-12</c:v>
                </c:pt>
                <c:pt idx="2618">
                  <c:v>6.9227874867555544E-12</c:v>
                </c:pt>
                <c:pt idx="2619">
                  <c:v>7.0045138765662776E-12</c:v>
                </c:pt>
                <c:pt idx="2620">
                  <c:v>7.0872213993615403E-12</c:v>
                </c:pt>
                <c:pt idx="2621">
                  <c:v>7.0045138765662776E-12</c:v>
                </c:pt>
                <c:pt idx="2622">
                  <c:v>6.9227874867555544E-12</c:v>
                </c:pt>
                <c:pt idx="2623">
                  <c:v>6.7621686816636888E-12</c:v>
                </c:pt>
                <c:pt idx="2624">
                  <c:v>6.9227874867555544E-12</c:v>
                </c:pt>
                <c:pt idx="2625">
                  <c:v>6.9227874867555544E-12</c:v>
                </c:pt>
                <c:pt idx="2626">
                  <c:v>6.8419988995781939E-12</c:v>
                </c:pt>
                <c:pt idx="2627">
                  <c:v>6.7621686816636888E-12</c:v>
                </c:pt>
                <c:pt idx="2628">
                  <c:v>6.9227874867555544E-12</c:v>
                </c:pt>
                <c:pt idx="2629">
                  <c:v>7.0872213993615403E-12</c:v>
                </c:pt>
                <c:pt idx="2630">
                  <c:v>6.9227874867555544E-12</c:v>
                </c:pt>
                <c:pt idx="2631">
                  <c:v>7.1708890000017802E-12</c:v>
                </c:pt>
                <c:pt idx="2632">
                  <c:v>7.0872213993615403E-12</c:v>
                </c:pt>
                <c:pt idx="2633">
                  <c:v>6.8419988995781939E-12</c:v>
                </c:pt>
                <c:pt idx="2634">
                  <c:v>7.0872213993615403E-12</c:v>
                </c:pt>
                <c:pt idx="2635">
                  <c:v>7.0045138765662776E-12</c:v>
                </c:pt>
                <c:pt idx="2636">
                  <c:v>6.9227874867555544E-12</c:v>
                </c:pt>
                <c:pt idx="2637">
                  <c:v>7.0872213993615403E-12</c:v>
                </c:pt>
                <c:pt idx="2638">
                  <c:v>7.0045138765662776E-12</c:v>
                </c:pt>
                <c:pt idx="2639">
                  <c:v>7.0872213993615403E-12</c:v>
                </c:pt>
                <c:pt idx="2640">
                  <c:v>6.9227874867555544E-12</c:v>
                </c:pt>
                <c:pt idx="2641">
                  <c:v>6.9227874867555544E-12</c:v>
                </c:pt>
                <c:pt idx="2642">
                  <c:v>6.9227874867555544E-12</c:v>
                </c:pt>
                <c:pt idx="2643">
                  <c:v>7.0872213993615403E-12</c:v>
                </c:pt>
                <c:pt idx="2644">
                  <c:v>6.9227874867555544E-12</c:v>
                </c:pt>
                <c:pt idx="2645">
                  <c:v>6.9227874867555544E-12</c:v>
                </c:pt>
                <c:pt idx="2646">
                  <c:v>6.9227874867555544E-12</c:v>
                </c:pt>
                <c:pt idx="2647">
                  <c:v>7.1708890000017802E-12</c:v>
                </c:pt>
                <c:pt idx="2648">
                  <c:v>6.9227874867555544E-12</c:v>
                </c:pt>
                <c:pt idx="2649">
                  <c:v>7.2555610380448645E-12</c:v>
                </c:pt>
                <c:pt idx="2650">
                  <c:v>6.9227874867555544E-12</c:v>
                </c:pt>
                <c:pt idx="2651">
                  <c:v>7.0045138765662776E-12</c:v>
                </c:pt>
                <c:pt idx="2652">
                  <c:v>6.7621686816636888E-12</c:v>
                </c:pt>
                <c:pt idx="2653">
                  <c:v>8.2554927435581258E-12</c:v>
                </c:pt>
                <c:pt idx="2654">
                  <c:v>6.7621686816636888E-12</c:v>
                </c:pt>
                <c:pt idx="2655">
                  <c:v>6.9227874867555544E-12</c:v>
                </c:pt>
                <c:pt idx="2656">
                  <c:v>7.0045138765662776E-12</c:v>
                </c:pt>
                <c:pt idx="2657">
                  <c:v>6.7621686816636888E-12</c:v>
                </c:pt>
                <c:pt idx="2658">
                  <c:v>6.7621686816636888E-12</c:v>
                </c:pt>
                <c:pt idx="2659">
                  <c:v>6.8419988995781939E-12</c:v>
                </c:pt>
                <c:pt idx="2660">
                  <c:v>6.8419988995781939E-12</c:v>
                </c:pt>
                <c:pt idx="2661">
                  <c:v>6.8419988995781939E-12</c:v>
                </c:pt>
                <c:pt idx="2662">
                  <c:v>7.0045138765662776E-12</c:v>
                </c:pt>
                <c:pt idx="2663">
                  <c:v>7.0045138765662776E-12</c:v>
                </c:pt>
                <c:pt idx="2664">
                  <c:v>7.0045138765662776E-12</c:v>
                </c:pt>
                <c:pt idx="2665">
                  <c:v>7.2555610380448645E-12</c:v>
                </c:pt>
                <c:pt idx="2666">
                  <c:v>7.0872213993615403E-12</c:v>
                </c:pt>
                <c:pt idx="2667">
                  <c:v>8.0639532253435781E-12</c:v>
                </c:pt>
                <c:pt idx="2668">
                  <c:v>6.9227874867555544E-12</c:v>
                </c:pt>
                <c:pt idx="2669">
                  <c:v>6.6832545079884471E-12</c:v>
                </c:pt>
                <c:pt idx="2670">
                  <c:v>6.8419988995781939E-12</c:v>
                </c:pt>
                <c:pt idx="2671">
                  <c:v>8.8578230445250653E-12</c:v>
                </c:pt>
                <c:pt idx="2672">
                  <c:v>6.8419988995781939E-12</c:v>
                </c:pt>
                <c:pt idx="2673">
                  <c:v>6.8419988995781939E-12</c:v>
                </c:pt>
                <c:pt idx="2674">
                  <c:v>6.9227874867555544E-12</c:v>
                </c:pt>
                <c:pt idx="2675">
                  <c:v>7.2555610380448645E-12</c:v>
                </c:pt>
                <c:pt idx="2676">
                  <c:v>6.7621686816636888E-12</c:v>
                </c:pt>
                <c:pt idx="2677">
                  <c:v>6.7621686816636888E-12</c:v>
                </c:pt>
                <c:pt idx="2678">
                  <c:v>6.9227874867555544E-12</c:v>
                </c:pt>
                <c:pt idx="2679">
                  <c:v>6.7621686816636888E-12</c:v>
                </c:pt>
                <c:pt idx="2680">
                  <c:v>6.9227874867555544E-12</c:v>
                </c:pt>
                <c:pt idx="2681">
                  <c:v>6.9227874867555544E-12</c:v>
                </c:pt>
                <c:pt idx="2682">
                  <c:v>6.9227874867555544E-12</c:v>
                </c:pt>
                <c:pt idx="2683">
                  <c:v>6.8419988995781939E-12</c:v>
                </c:pt>
                <c:pt idx="2684">
                  <c:v>6.8419988995781939E-12</c:v>
                </c:pt>
                <c:pt idx="2685">
                  <c:v>6.9227874867555544E-12</c:v>
                </c:pt>
                <c:pt idx="2686">
                  <c:v>7.0045138765662776E-12</c:v>
                </c:pt>
                <c:pt idx="2687">
                  <c:v>6.9227874867555544E-12</c:v>
                </c:pt>
                <c:pt idx="2688">
                  <c:v>6.8419988995781939E-12</c:v>
                </c:pt>
                <c:pt idx="2689">
                  <c:v>6.9227874867555544E-12</c:v>
                </c:pt>
                <c:pt idx="2690">
                  <c:v>7.0872213993615403E-12</c:v>
                </c:pt>
                <c:pt idx="2691">
                  <c:v>7.6043132715369189E-12</c:v>
                </c:pt>
                <c:pt idx="2692">
                  <c:v>6.9227874867555544E-12</c:v>
                </c:pt>
                <c:pt idx="2693">
                  <c:v>6.9227874867555544E-12</c:v>
                </c:pt>
                <c:pt idx="2694">
                  <c:v>7.2555610380448645E-12</c:v>
                </c:pt>
                <c:pt idx="2695">
                  <c:v>6.8419988995781939E-12</c:v>
                </c:pt>
                <c:pt idx="2696">
                  <c:v>7.0872213993615403E-12</c:v>
                </c:pt>
                <c:pt idx="2697">
                  <c:v>7.0045138765662776E-12</c:v>
                </c:pt>
                <c:pt idx="2698">
                  <c:v>7.0872213993615403E-12</c:v>
                </c:pt>
                <c:pt idx="2699">
                  <c:v>7.0045138765662776E-12</c:v>
                </c:pt>
                <c:pt idx="2700">
                  <c:v>6.8419988995781939E-12</c:v>
                </c:pt>
                <c:pt idx="2701">
                  <c:v>6.9227874867555544E-12</c:v>
                </c:pt>
                <c:pt idx="2702">
                  <c:v>6.7621686816636888E-12</c:v>
                </c:pt>
                <c:pt idx="2703">
                  <c:v>6.7621686816636888E-12</c:v>
                </c:pt>
                <c:pt idx="2704">
                  <c:v>6.8419988995781939E-12</c:v>
                </c:pt>
                <c:pt idx="2705">
                  <c:v>7.0045138765662776E-12</c:v>
                </c:pt>
                <c:pt idx="2706">
                  <c:v>7.0045138765662776E-12</c:v>
                </c:pt>
                <c:pt idx="2707">
                  <c:v>6.9227874867555544E-12</c:v>
                </c:pt>
                <c:pt idx="2708">
                  <c:v>6.9227874867555544E-12</c:v>
                </c:pt>
                <c:pt idx="2709">
                  <c:v>7.0045138765662776E-12</c:v>
                </c:pt>
                <c:pt idx="2710">
                  <c:v>6.9227874867555544E-12</c:v>
                </c:pt>
                <c:pt idx="2711">
                  <c:v>6.8419988995781939E-12</c:v>
                </c:pt>
                <c:pt idx="2712">
                  <c:v>6.9227874867555544E-12</c:v>
                </c:pt>
                <c:pt idx="2713">
                  <c:v>1.0197577157836425E-11</c:v>
                </c:pt>
                <c:pt idx="2714">
                  <c:v>6.9227874867555544E-12</c:v>
                </c:pt>
                <c:pt idx="2715">
                  <c:v>6.7621686816636888E-12</c:v>
                </c:pt>
                <c:pt idx="2716">
                  <c:v>6.9227874867555544E-12</c:v>
                </c:pt>
                <c:pt idx="2717">
                  <c:v>6.7621686816636888E-12</c:v>
                </c:pt>
                <c:pt idx="2718">
                  <c:v>6.9227874867555544E-12</c:v>
                </c:pt>
                <c:pt idx="2719">
                  <c:v>6.8419988995781939E-12</c:v>
                </c:pt>
                <c:pt idx="2720">
                  <c:v>6.9227874867555544E-12</c:v>
                </c:pt>
                <c:pt idx="2721">
                  <c:v>6.9227874867555544E-12</c:v>
                </c:pt>
                <c:pt idx="2722">
                  <c:v>6.7621686816636888E-12</c:v>
                </c:pt>
                <c:pt idx="2723">
                  <c:v>7.1708890000017802E-12</c:v>
                </c:pt>
                <c:pt idx="2724">
                  <c:v>6.7621686816636888E-12</c:v>
                </c:pt>
                <c:pt idx="2725">
                  <c:v>6.9227874867555544E-12</c:v>
                </c:pt>
                <c:pt idx="2726">
                  <c:v>6.8419988995781939E-12</c:v>
                </c:pt>
                <c:pt idx="2727">
                  <c:v>6.8419988995781939E-12</c:v>
                </c:pt>
                <c:pt idx="2728">
                  <c:v>6.8419988995781939E-12</c:v>
                </c:pt>
                <c:pt idx="2729">
                  <c:v>6.9227874867555544E-12</c:v>
                </c:pt>
                <c:pt idx="2730">
                  <c:v>6.8419988995781939E-12</c:v>
                </c:pt>
                <c:pt idx="2731">
                  <c:v>7.0872213993615403E-12</c:v>
                </c:pt>
                <c:pt idx="2732">
                  <c:v>7.0045138765662776E-12</c:v>
                </c:pt>
                <c:pt idx="2733">
                  <c:v>7.0872213993615403E-12</c:v>
                </c:pt>
                <c:pt idx="2734">
                  <c:v>7.0045138765662776E-12</c:v>
                </c:pt>
                <c:pt idx="2735">
                  <c:v>6.9227874867555544E-12</c:v>
                </c:pt>
                <c:pt idx="2736">
                  <c:v>7.0045138765662776E-12</c:v>
                </c:pt>
                <c:pt idx="2737">
                  <c:v>6.9227874867555544E-12</c:v>
                </c:pt>
                <c:pt idx="2738">
                  <c:v>6.9227874867555544E-12</c:v>
                </c:pt>
                <c:pt idx="2739">
                  <c:v>6.9227874867555544E-12</c:v>
                </c:pt>
                <c:pt idx="2740">
                  <c:v>6.9227874867555544E-12</c:v>
                </c:pt>
                <c:pt idx="2741">
                  <c:v>7.0045138765662776E-12</c:v>
                </c:pt>
                <c:pt idx="2742">
                  <c:v>7.1708890000017802E-12</c:v>
                </c:pt>
                <c:pt idx="2743">
                  <c:v>7.0045138765662776E-12</c:v>
                </c:pt>
                <c:pt idx="2744">
                  <c:v>6.7621686816636888E-12</c:v>
                </c:pt>
                <c:pt idx="2745">
                  <c:v>6.8419988995781939E-12</c:v>
                </c:pt>
                <c:pt idx="2746">
                  <c:v>6.7621686816636888E-12</c:v>
                </c:pt>
                <c:pt idx="2747">
                  <c:v>6.8419988995781939E-12</c:v>
                </c:pt>
                <c:pt idx="2748">
                  <c:v>6.7621686816636888E-12</c:v>
                </c:pt>
                <c:pt idx="2749">
                  <c:v>6.7621686816636888E-12</c:v>
                </c:pt>
                <c:pt idx="2750">
                  <c:v>6.8419988995781939E-12</c:v>
                </c:pt>
                <c:pt idx="2751">
                  <c:v>6.7621686816636888E-12</c:v>
                </c:pt>
                <c:pt idx="2752">
                  <c:v>6.8419988995781939E-12</c:v>
                </c:pt>
                <c:pt idx="2753">
                  <c:v>6.9227874867555544E-12</c:v>
                </c:pt>
                <c:pt idx="2754">
                  <c:v>6.8419988995781939E-12</c:v>
                </c:pt>
                <c:pt idx="2755">
                  <c:v>6.8419988995781939E-12</c:v>
                </c:pt>
                <c:pt idx="2756">
                  <c:v>7.0872213993615403E-12</c:v>
                </c:pt>
                <c:pt idx="2757">
                  <c:v>6.6832545079884471E-12</c:v>
                </c:pt>
                <c:pt idx="2758">
                  <c:v>6.8419988995781939E-12</c:v>
                </c:pt>
                <c:pt idx="2759">
                  <c:v>6.9227874867555544E-12</c:v>
                </c:pt>
                <c:pt idx="2760">
                  <c:v>6.9227874867555544E-12</c:v>
                </c:pt>
                <c:pt idx="2761">
                  <c:v>6.7621686816636888E-12</c:v>
                </c:pt>
                <c:pt idx="2762">
                  <c:v>6.9227874867555544E-12</c:v>
                </c:pt>
                <c:pt idx="2763">
                  <c:v>6.9227874867555544E-12</c:v>
                </c:pt>
                <c:pt idx="2764">
                  <c:v>6.9227874867555544E-12</c:v>
                </c:pt>
                <c:pt idx="2765">
                  <c:v>6.9227874867555544E-12</c:v>
                </c:pt>
                <c:pt idx="2766">
                  <c:v>6.9227874867555544E-12</c:v>
                </c:pt>
                <c:pt idx="2767">
                  <c:v>6.8419988995781939E-12</c:v>
                </c:pt>
                <c:pt idx="2768">
                  <c:v>6.9227874867555544E-12</c:v>
                </c:pt>
                <c:pt idx="2769">
                  <c:v>6.9227874867555544E-12</c:v>
                </c:pt>
                <c:pt idx="2770">
                  <c:v>6.7621686816636888E-12</c:v>
                </c:pt>
                <c:pt idx="2771">
                  <c:v>6.9227874867555544E-12</c:v>
                </c:pt>
                <c:pt idx="2772">
                  <c:v>6.9227874867555544E-12</c:v>
                </c:pt>
                <c:pt idx="2773">
                  <c:v>6.7621686816636888E-12</c:v>
                </c:pt>
                <c:pt idx="2774">
                  <c:v>6.8419988995781939E-12</c:v>
                </c:pt>
                <c:pt idx="2775">
                  <c:v>6.9227874867555544E-12</c:v>
                </c:pt>
                <c:pt idx="2776">
                  <c:v>7.0045138765662776E-12</c:v>
                </c:pt>
                <c:pt idx="2777">
                  <c:v>6.8419988995781939E-12</c:v>
                </c:pt>
                <c:pt idx="2778">
                  <c:v>6.9227874867555544E-12</c:v>
                </c:pt>
                <c:pt idx="2779">
                  <c:v>6.7621686816636888E-12</c:v>
                </c:pt>
                <c:pt idx="2780">
                  <c:v>6.9227874867555544E-12</c:v>
                </c:pt>
                <c:pt idx="2781">
                  <c:v>7.0045138765662776E-12</c:v>
                </c:pt>
                <c:pt idx="2782">
                  <c:v>6.8419988995781939E-12</c:v>
                </c:pt>
                <c:pt idx="2783">
                  <c:v>6.8419988995781939E-12</c:v>
                </c:pt>
                <c:pt idx="2784">
                  <c:v>7.0045138765662776E-12</c:v>
                </c:pt>
                <c:pt idx="2785">
                  <c:v>6.9227874867555544E-12</c:v>
                </c:pt>
                <c:pt idx="2786">
                  <c:v>7.1708890000017802E-12</c:v>
                </c:pt>
                <c:pt idx="2787">
                  <c:v>6.9227874867555544E-12</c:v>
                </c:pt>
                <c:pt idx="2788">
                  <c:v>7.6043132715369189E-12</c:v>
                </c:pt>
                <c:pt idx="2789">
                  <c:v>6.6832545079884471E-12</c:v>
                </c:pt>
                <c:pt idx="2790">
                  <c:v>6.8419988995781939E-12</c:v>
                </c:pt>
                <c:pt idx="2791">
                  <c:v>6.8419988995781939E-12</c:v>
                </c:pt>
                <c:pt idx="2792">
                  <c:v>6.6832545079884471E-12</c:v>
                </c:pt>
                <c:pt idx="2793">
                  <c:v>6.7621686816636888E-12</c:v>
                </c:pt>
                <c:pt idx="2794">
                  <c:v>7.0045138765662776E-12</c:v>
                </c:pt>
                <c:pt idx="2795">
                  <c:v>6.9227874867555544E-12</c:v>
                </c:pt>
                <c:pt idx="2796">
                  <c:v>6.9227874867555544E-12</c:v>
                </c:pt>
                <c:pt idx="2797">
                  <c:v>6.9227874867555544E-12</c:v>
                </c:pt>
                <c:pt idx="2798">
                  <c:v>7.0872213993615403E-12</c:v>
                </c:pt>
                <c:pt idx="2799">
                  <c:v>6.9227874867555544E-12</c:v>
                </c:pt>
                <c:pt idx="2800">
                  <c:v>6.9227874867555544E-12</c:v>
                </c:pt>
                <c:pt idx="2801">
                  <c:v>6.6832545079884471E-12</c:v>
                </c:pt>
                <c:pt idx="2802">
                  <c:v>6.7621686816636888E-12</c:v>
                </c:pt>
                <c:pt idx="2803">
                  <c:v>7.0045138765662776E-12</c:v>
                </c:pt>
                <c:pt idx="2804">
                  <c:v>6.8419988995781939E-12</c:v>
                </c:pt>
                <c:pt idx="2805">
                  <c:v>7.0045138765662776E-12</c:v>
                </c:pt>
                <c:pt idx="2806">
                  <c:v>6.8419988995781939E-12</c:v>
                </c:pt>
                <c:pt idx="2807">
                  <c:v>6.9227874867555544E-12</c:v>
                </c:pt>
                <c:pt idx="2808">
                  <c:v>6.6832545079884471E-12</c:v>
                </c:pt>
                <c:pt idx="2809">
                  <c:v>6.9227874867555544E-12</c:v>
                </c:pt>
                <c:pt idx="2810">
                  <c:v>6.8419988995781939E-12</c:v>
                </c:pt>
                <c:pt idx="2811">
                  <c:v>6.8419988995781939E-12</c:v>
                </c:pt>
                <c:pt idx="2812">
                  <c:v>6.7621686816636888E-12</c:v>
                </c:pt>
                <c:pt idx="2813">
                  <c:v>6.7621686816636888E-12</c:v>
                </c:pt>
                <c:pt idx="2814">
                  <c:v>6.7621686816636888E-12</c:v>
                </c:pt>
                <c:pt idx="2815">
                  <c:v>6.7621686816636888E-12</c:v>
                </c:pt>
                <c:pt idx="2816">
                  <c:v>6.9227874867555544E-12</c:v>
                </c:pt>
                <c:pt idx="2817">
                  <c:v>7.0045138765662776E-12</c:v>
                </c:pt>
                <c:pt idx="2818">
                  <c:v>6.7621686816636888E-12</c:v>
                </c:pt>
                <c:pt idx="2819">
                  <c:v>6.8419988995781939E-12</c:v>
                </c:pt>
                <c:pt idx="2820">
                  <c:v>6.6832545079884471E-12</c:v>
                </c:pt>
                <c:pt idx="2821">
                  <c:v>7.0872213993615403E-12</c:v>
                </c:pt>
                <c:pt idx="2822">
                  <c:v>7.0045138765662776E-12</c:v>
                </c:pt>
                <c:pt idx="2823">
                  <c:v>6.9227874867555544E-12</c:v>
                </c:pt>
                <c:pt idx="2824">
                  <c:v>6.9227874867555544E-12</c:v>
                </c:pt>
                <c:pt idx="2825">
                  <c:v>6.8419988995781939E-12</c:v>
                </c:pt>
                <c:pt idx="2826">
                  <c:v>9.504121945082879E-12</c:v>
                </c:pt>
                <c:pt idx="2827">
                  <c:v>6.8419988995781939E-12</c:v>
                </c:pt>
                <c:pt idx="2828">
                  <c:v>6.7621686816636888E-12</c:v>
                </c:pt>
                <c:pt idx="2829">
                  <c:v>6.8419988995781939E-12</c:v>
                </c:pt>
                <c:pt idx="2830">
                  <c:v>6.7621686816636888E-12</c:v>
                </c:pt>
                <c:pt idx="2831">
                  <c:v>7.0045138765662776E-12</c:v>
                </c:pt>
                <c:pt idx="2832">
                  <c:v>6.7621686816636888E-12</c:v>
                </c:pt>
                <c:pt idx="2833">
                  <c:v>6.8419988995781939E-12</c:v>
                </c:pt>
                <c:pt idx="2834">
                  <c:v>6.7621686816636888E-12</c:v>
                </c:pt>
                <c:pt idx="2835">
                  <c:v>6.7621686816636888E-12</c:v>
                </c:pt>
                <c:pt idx="2836">
                  <c:v>6.8419988995781939E-12</c:v>
                </c:pt>
                <c:pt idx="2837">
                  <c:v>7.0872213993615403E-12</c:v>
                </c:pt>
                <c:pt idx="2838">
                  <c:v>6.7621686816636888E-12</c:v>
                </c:pt>
                <c:pt idx="2839">
                  <c:v>6.9227874867555544E-12</c:v>
                </c:pt>
                <c:pt idx="2840">
                  <c:v>6.7621686816636888E-12</c:v>
                </c:pt>
                <c:pt idx="2841">
                  <c:v>6.9227874867555544E-12</c:v>
                </c:pt>
                <c:pt idx="2842">
                  <c:v>6.7621686816636888E-12</c:v>
                </c:pt>
                <c:pt idx="2843">
                  <c:v>6.7621686816636888E-12</c:v>
                </c:pt>
                <c:pt idx="2844">
                  <c:v>6.8419988995781939E-12</c:v>
                </c:pt>
                <c:pt idx="2845">
                  <c:v>6.7621686816636888E-12</c:v>
                </c:pt>
                <c:pt idx="2846">
                  <c:v>6.8419988995781939E-12</c:v>
                </c:pt>
                <c:pt idx="2847">
                  <c:v>6.7621686816636888E-12</c:v>
                </c:pt>
                <c:pt idx="2848">
                  <c:v>6.7621686816636888E-12</c:v>
                </c:pt>
                <c:pt idx="2849">
                  <c:v>6.8419988995781939E-12</c:v>
                </c:pt>
                <c:pt idx="2850">
                  <c:v>6.8419988995781939E-12</c:v>
                </c:pt>
                <c:pt idx="2851">
                  <c:v>6.8419988995781939E-12</c:v>
                </c:pt>
                <c:pt idx="2852">
                  <c:v>6.8419988995781939E-12</c:v>
                </c:pt>
                <c:pt idx="2853">
                  <c:v>6.8419988995781939E-12</c:v>
                </c:pt>
                <c:pt idx="2854">
                  <c:v>6.9227874867555544E-12</c:v>
                </c:pt>
                <c:pt idx="2855">
                  <c:v>6.7621686816636888E-12</c:v>
                </c:pt>
                <c:pt idx="2856">
                  <c:v>6.9227874867555544E-12</c:v>
                </c:pt>
                <c:pt idx="2857">
                  <c:v>6.7621686816636888E-12</c:v>
                </c:pt>
                <c:pt idx="2858">
                  <c:v>6.9227874867555544E-12</c:v>
                </c:pt>
                <c:pt idx="2859">
                  <c:v>6.9227874867555544E-12</c:v>
                </c:pt>
                <c:pt idx="2860">
                  <c:v>7.0045138765662776E-12</c:v>
                </c:pt>
                <c:pt idx="2861">
                  <c:v>7.8768577043775835E-12</c:v>
                </c:pt>
                <c:pt idx="2862">
                  <c:v>6.7621686816636888E-12</c:v>
                </c:pt>
                <c:pt idx="2863">
                  <c:v>6.6832545079884471E-12</c:v>
                </c:pt>
                <c:pt idx="2864">
                  <c:v>6.8419988995781939E-12</c:v>
                </c:pt>
                <c:pt idx="2865">
                  <c:v>6.8419988995781939E-12</c:v>
                </c:pt>
                <c:pt idx="2866">
                  <c:v>6.8419988995781939E-12</c:v>
                </c:pt>
                <c:pt idx="2867">
                  <c:v>6.7621686816636888E-12</c:v>
                </c:pt>
                <c:pt idx="2868">
                  <c:v>6.6832545079884471E-12</c:v>
                </c:pt>
                <c:pt idx="2869">
                  <c:v>6.7621686816636888E-12</c:v>
                </c:pt>
                <c:pt idx="2870">
                  <c:v>6.8419988995781939E-12</c:v>
                </c:pt>
                <c:pt idx="2871">
                  <c:v>6.9227874867555544E-12</c:v>
                </c:pt>
                <c:pt idx="2872">
                  <c:v>7.0045138765662776E-12</c:v>
                </c:pt>
                <c:pt idx="2873">
                  <c:v>6.7621686816636888E-12</c:v>
                </c:pt>
                <c:pt idx="2874">
                  <c:v>8.8578230445250653E-12</c:v>
                </c:pt>
                <c:pt idx="2875">
                  <c:v>6.7621686816636888E-12</c:v>
                </c:pt>
                <c:pt idx="2876">
                  <c:v>6.9227874867555544E-12</c:v>
                </c:pt>
                <c:pt idx="2877">
                  <c:v>6.8419988995781939E-12</c:v>
                </c:pt>
                <c:pt idx="2878">
                  <c:v>6.7621686816636888E-12</c:v>
                </c:pt>
                <c:pt idx="2879">
                  <c:v>6.7621686816636888E-12</c:v>
                </c:pt>
                <c:pt idx="2880">
                  <c:v>6.6832545079884471E-12</c:v>
                </c:pt>
                <c:pt idx="2881">
                  <c:v>6.6052764680060529E-12</c:v>
                </c:pt>
                <c:pt idx="2882">
                  <c:v>6.8419988995781939E-12</c:v>
                </c:pt>
                <c:pt idx="2883">
                  <c:v>6.8419988995781939E-12</c:v>
                </c:pt>
                <c:pt idx="2884">
                  <c:v>7.0045138765662776E-12</c:v>
                </c:pt>
                <c:pt idx="2885">
                  <c:v>6.6832545079884471E-12</c:v>
                </c:pt>
                <c:pt idx="2886">
                  <c:v>6.8419988995781939E-12</c:v>
                </c:pt>
                <c:pt idx="2887">
                  <c:v>6.8419988995781939E-12</c:v>
                </c:pt>
                <c:pt idx="2888">
                  <c:v>6.7621686816636888E-12</c:v>
                </c:pt>
                <c:pt idx="2889">
                  <c:v>6.7621686816636888E-12</c:v>
                </c:pt>
                <c:pt idx="2890">
                  <c:v>6.7621686816636888E-12</c:v>
                </c:pt>
                <c:pt idx="2891">
                  <c:v>6.7621686816636888E-12</c:v>
                </c:pt>
                <c:pt idx="2892">
                  <c:v>6.7621686816636888E-12</c:v>
                </c:pt>
                <c:pt idx="2893">
                  <c:v>6.7621686816636888E-12</c:v>
                </c:pt>
                <c:pt idx="2894">
                  <c:v>6.9227874867555544E-12</c:v>
                </c:pt>
                <c:pt idx="2895">
                  <c:v>6.6832545079884471E-12</c:v>
                </c:pt>
                <c:pt idx="2896">
                  <c:v>6.8419988995781939E-12</c:v>
                </c:pt>
                <c:pt idx="2897">
                  <c:v>6.9227874867555544E-12</c:v>
                </c:pt>
                <c:pt idx="2898">
                  <c:v>6.7621686816636888E-12</c:v>
                </c:pt>
                <c:pt idx="2899">
                  <c:v>6.8419988995781939E-12</c:v>
                </c:pt>
                <c:pt idx="2900">
                  <c:v>6.9227874867555544E-12</c:v>
                </c:pt>
                <c:pt idx="2901">
                  <c:v>6.8419988995781939E-12</c:v>
                </c:pt>
                <c:pt idx="2902">
                  <c:v>6.8419988995781939E-12</c:v>
                </c:pt>
                <c:pt idx="2903">
                  <c:v>6.7621686816636888E-12</c:v>
                </c:pt>
                <c:pt idx="2904">
                  <c:v>6.9227874867555544E-12</c:v>
                </c:pt>
                <c:pt idx="2905">
                  <c:v>6.8419988995781939E-12</c:v>
                </c:pt>
                <c:pt idx="2906">
                  <c:v>6.6832545079884471E-12</c:v>
                </c:pt>
                <c:pt idx="2907">
                  <c:v>6.9227874867555544E-12</c:v>
                </c:pt>
                <c:pt idx="2908">
                  <c:v>6.7621686816636888E-12</c:v>
                </c:pt>
                <c:pt idx="2909">
                  <c:v>7.3412159582378059E-12</c:v>
                </c:pt>
                <c:pt idx="2910">
                  <c:v>6.9227874867555544E-12</c:v>
                </c:pt>
                <c:pt idx="2911">
                  <c:v>6.9227874867555544E-12</c:v>
                </c:pt>
                <c:pt idx="2912">
                  <c:v>6.9227874867555544E-12</c:v>
                </c:pt>
                <c:pt idx="2913">
                  <c:v>6.9227874867555544E-12</c:v>
                </c:pt>
                <c:pt idx="2914">
                  <c:v>6.8419988995781939E-12</c:v>
                </c:pt>
                <c:pt idx="2915">
                  <c:v>6.7621686816636888E-12</c:v>
                </c:pt>
                <c:pt idx="2916">
                  <c:v>6.7621686816636888E-12</c:v>
                </c:pt>
                <c:pt idx="2917">
                  <c:v>6.9227874867555544E-12</c:v>
                </c:pt>
                <c:pt idx="2918">
                  <c:v>6.7621686816636888E-12</c:v>
                </c:pt>
                <c:pt idx="2919">
                  <c:v>6.7621686816636888E-12</c:v>
                </c:pt>
                <c:pt idx="2920">
                  <c:v>6.9227874867555544E-12</c:v>
                </c:pt>
                <c:pt idx="2921">
                  <c:v>6.8419988995781939E-12</c:v>
                </c:pt>
                <c:pt idx="2922">
                  <c:v>6.6832545079884471E-12</c:v>
                </c:pt>
                <c:pt idx="2923">
                  <c:v>6.6832545079884471E-12</c:v>
                </c:pt>
                <c:pt idx="2924">
                  <c:v>6.7621686816636888E-12</c:v>
                </c:pt>
                <c:pt idx="2925">
                  <c:v>6.9227874867555544E-12</c:v>
                </c:pt>
                <c:pt idx="2926">
                  <c:v>6.9227874867555544E-12</c:v>
                </c:pt>
                <c:pt idx="2927">
                  <c:v>7.3412159582378059E-12</c:v>
                </c:pt>
                <c:pt idx="2928">
                  <c:v>6.7621686816636888E-12</c:v>
                </c:pt>
                <c:pt idx="2929">
                  <c:v>6.9227874867555544E-12</c:v>
                </c:pt>
                <c:pt idx="2930">
                  <c:v>6.9227874867555544E-12</c:v>
                </c:pt>
                <c:pt idx="2931">
                  <c:v>6.7621686816636888E-12</c:v>
                </c:pt>
                <c:pt idx="2932">
                  <c:v>6.7621686816636888E-12</c:v>
                </c:pt>
                <c:pt idx="2933">
                  <c:v>6.6052764680060529E-12</c:v>
                </c:pt>
                <c:pt idx="2934">
                  <c:v>6.8419988995781939E-12</c:v>
                </c:pt>
                <c:pt idx="2935">
                  <c:v>6.6052764680060529E-12</c:v>
                </c:pt>
                <c:pt idx="2936">
                  <c:v>6.6832545079884471E-12</c:v>
                </c:pt>
                <c:pt idx="2937">
                  <c:v>6.9227874867555544E-12</c:v>
                </c:pt>
                <c:pt idx="2938">
                  <c:v>6.7621686816636888E-12</c:v>
                </c:pt>
                <c:pt idx="2939">
                  <c:v>6.7621686816636888E-12</c:v>
                </c:pt>
                <c:pt idx="2940">
                  <c:v>6.7621686816636888E-12</c:v>
                </c:pt>
                <c:pt idx="2941">
                  <c:v>6.6832545079884471E-12</c:v>
                </c:pt>
                <c:pt idx="2942">
                  <c:v>6.9227874867555544E-12</c:v>
                </c:pt>
                <c:pt idx="2943">
                  <c:v>6.9227874867555544E-12</c:v>
                </c:pt>
                <c:pt idx="2944">
                  <c:v>6.7621686816636888E-12</c:v>
                </c:pt>
                <c:pt idx="2945">
                  <c:v>6.6832545079884471E-12</c:v>
                </c:pt>
                <c:pt idx="2946">
                  <c:v>6.6832545079884471E-12</c:v>
                </c:pt>
                <c:pt idx="2947">
                  <c:v>6.7621686816636888E-12</c:v>
                </c:pt>
                <c:pt idx="2948">
                  <c:v>6.6832545079884471E-12</c:v>
                </c:pt>
                <c:pt idx="2949">
                  <c:v>6.9227874867555544E-12</c:v>
                </c:pt>
                <c:pt idx="2950">
                  <c:v>6.8419988995781939E-12</c:v>
                </c:pt>
                <c:pt idx="2951">
                  <c:v>6.9227874867555544E-12</c:v>
                </c:pt>
                <c:pt idx="2952">
                  <c:v>6.9227874867555544E-12</c:v>
                </c:pt>
                <c:pt idx="2953">
                  <c:v>6.8419988995781939E-12</c:v>
                </c:pt>
                <c:pt idx="2954">
                  <c:v>6.7621686816636888E-12</c:v>
                </c:pt>
                <c:pt idx="2955">
                  <c:v>6.6832545079884471E-12</c:v>
                </c:pt>
                <c:pt idx="2956">
                  <c:v>6.8419988995781939E-12</c:v>
                </c:pt>
                <c:pt idx="2957">
                  <c:v>6.7621686816636888E-12</c:v>
                </c:pt>
                <c:pt idx="2958">
                  <c:v>6.9227874867555544E-12</c:v>
                </c:pt>
                <c:pt idx="2959">
                  <c:v>6.8419988995781939E-12</c:v>
                </c:pt>
                <c:pt idx="2960">
                  <c:v>7.0045138765662776E-12</c:v>
                </c:pt>
                <c:pt idx="2961">
                  <c:v>6.9227874867555544E-12</c:v>
                </c:pt>
                <c:pt idx="2962">
                  <c:v>6.7621686816636888E-12</c:v>
                </c:pt>
                <c:pt idx="2963">
                  <c:v>6.8419988995781939E-12</c:v>
                </c:pt>
                <c:pt idx="2964">
                  <c:v>6.8419988995781939E-12</c:v>
                </c:pt>
                <c:pt idx="2965">
                  <c:v>7.0045138765662776E-12</c:v>
                </c:pt>
                <c:pt idx="2966">
                  <c:v>6.6052764680060529E-12</c:v>
                </c:pt>
                <c:pt idx="2967">
                  <c:v>6.7621686816636888E-12</c:v>
                </c:pt>
                <c:pt idx="2968">
                  <c:v>6.9227874867555544E-12</c:v>
                </c:pt>
                <c:pt idx="2969">
                  <c:v>6.6052764680060529E-12</c:v>
                </c:pt>
                <c:pt idx="2970">
                  <c:v>6.6052764680060529E-12</c:v>
                </c:pt>
                <c:pt idx="2971">
                  <c:v>6.7621686816636888E-12</c:v>
                </c:pt>
                <c:pt idx="2972">
                  <c:v>6.6832545079884471E-12</c:v>
                </c:pt>
                <c:pt idx="2973">
                  <c:v>6.6832545079884471E-12</c:v>
                </c:pt>
                <c:pt idx="2974">
                  <c:v>6.6832545079884471E-12</c:v>
                </c:pt>
                <c:pt idx="2975">
                  <c:v>6.6052764680060529E-12</c:v>
                </c:pt>
                <c:pt idx="2976">
                  <c:v>6.6832545079884471E-12</c:v>
                </c:pt>
                <c:pt idx="2977">
                  <c:v>6.7621686816636888E-12</c:v>
                </c:pt>
                <c:pt idx="2978">
                  <c:v>6.7621686816636888E-12</c:v>
                </c:pt>
                <c:pt idx="2979">
                  <c:v>6.7621686816636888E-12</c:v>
                </c:pt>
                <c:pt idx="2980">
                  <c:v>6.8419988995781939E-12</c:v>
                </c:pt>
                <c:pt idx="2981">
                  <c:v>6.9227874867555544E-12</c:v>
                </c:pt>
                <c:pt idx="2982">
                  <c:v>6.6832545079884471E-12</c:v>
                </c:pt>
                <c:pt idx="2983">
                  <c:v>6.8419988995781939E-12</c:v>
                </c:pt>
                <c:pt idx="2984">
                  <c:v>6.6832545079884471E-12</c:v>
                </c:pt>
                <c:pt idx="2985">
                  <c:v>6.9227874867555544E-12</c:v>
                </c:pt>
                <c:pt idx="2986">
                  <c:v>6.9227874867555544E-12</c:v>
                </c:pt>
                <c:pt idx="2987">
                  <c:v>6.6052764680060529E-12</c:v>
                </c:pt>
                <c:pt idx="2988">
                  <c:v>6.9227874867555544E-12</c:v>
                </c:pt>
                <c:pt idx="2989">
                  <c:v>6.7621686816636888E-12</c:v>
                </c:pt>
                <c:pt idx="2990">
                  <c:v>6.7621686816636888E-12</c:v>
                </c:pt>
                <c:pt idx="2991">
                  <c:v>6.9227874867555544E-12</c:v>
                </c:pt>
                <c:pt idx="2992">
                  <c:v>6.7621686816636888E-12</c:v>
                </c:pt>
                <c:pt idx="2993">
                  <c:v>6.6052764680060529E-12</c:v>
                </c:pt>
                <c:pt idx="2994">
                  <c:v>6.7621686816636888E-12</c:v>
                </c:pt>
                <c:pt idx="2995">
                  <c:v>6.8419988995781939E-12</c:v>
                </c:pt>
                <c:pt idx="2996">
                  <c:v>6.9227874867555544E-12</c:v>
                </c:pt>
                <c:pt idx="2997">
                  <c:v>6.6832545079884471E-12</c:v>
                </c:pt>
                <c:pt idx="2998">
                  <c:v>6.7621686816636888E-12</c:v>
                </c:pt>
                <c:pt idx="2999">
                  <c:v>6.7621686816636888E-12</c:v>
                </c:pt>
                <c:pt idx="3000">
                  <c:v>6.9227874867555544E-12</c:v>
                </c:pt>
                <c:pt idx="3001">
                  <c:v>6.7621686816636888E-12</c:v>
                </c:pt>
                <c:pt idx="3002">
                  <c:v>6.6052764680060529E-12</c:v>
                </c:pt>
                <c:pt idx="3003">
                  <c:v>6.6052764680060529E-12</c:v>
                </c:pt>
                <c:pt idx="3004">
                  <c:v>6.8419988995781939E-12</c:v>
                </c:pt>
                <c:pt idx="3005">
                  <c:v>6.9227874867555544E-12</c:v>
                </c:pt>
                <c:pt idx="3006">
                  <c:v>6.9227874867555544E-12</c:v>
                </c:pt>
                <c:pt idx="3007">
                  <c:v>6.6052764680060529E-12</c:v>
                </c:pt>
                <c:pt idx="3008">
                  <c:v>6.6052764680060529E-12</c:v>
                </c:pt>
                <c:pt idx="3009">
                  <c:v>6.6052764680060529E-12</c:v>
                </c:pt>
                <c:pt idx="3010">
                  <c:v>6.7621686816636888E-12</c:v>
                </c:pt>
                <c:pt idx="3011">
                  <c:v>6.9227874867555544E-12</c:v>
                </c:pt>
                <c:pt idx="3012">
                  <c:v>6.8419988995781939E-12</c:v>
                </c:pt>
                <c:pt idx="3013">
                  <c:v>6.6832545079884471E-12</c:v>
                </c:pt>
                <c:pt idx="3014">
                  <c:v>6.7621686816636888E-12</c:v>
                </c:pt>
                <c:pt idx="3015">
                  <c:v>8.8578230445250653E-12</c:v>
                </c:pt>
                <c:pt idx="3016">
                  <c:v>6.9227874867555544E-12</c:v>
                </c:pt>
                <c:pt idx="3017">
                  <c:v>6.6052764680060529E-12</c:v>
                </c:pt>
                <c:pt idx="3018">
                  <c:v>6.8419988995781939E-12</c:v>
                </c:pt>
                <c:pt idx="3019">
                  <c:v>6.7621686816636888E-12</c:v>
                </c:pt>
                <c:pt idx="3020">
                  <c:v>6.8419988995781939E-12</c:v>
                </c:pt>
                <c:pt idx="3021">
                  <c:v>6.6832545079884471E-12</c:v>
                </c:pt>
                <c:pt idx="3022">
                  <c:v>6.7621686816636888E-12</c:v>
                </c:pt>
                <c:pt idx="3023">
                  <c:v>6.6052764680060529E-12</c:v>
                </c:pt>
                <c:pt idx="3024">
                  <c:v>6.7621686816636888E-12</c:v>
                </c:pt>
                <c:pt idx="3025">
                  <c:v>6.8419988995781939E-12</c:v>
                </c:pt>
                <c:pt idx="3026">
                  <c:v>6.9227874867555544E-12</c:v>
                </c:pt>
                <c:pt idx="3027">
                  <c:v>6.7621686816636888E-12</c:v>
                </c:pt>
                <c:pt idx="3028">
                  <c:v>6.6832545079884471E-12</c:v>
                </c:pt>
                <c:pt idx="3029">
                  <c:v>6.6832545079884471E-12</c:v>
                </c:pt>
                <c:pt idx="3030">
                  <c:v>6.6832545079884471E-12</c:v>
                </c:pt>
                <c:pt idx="3031">
                  <c:v>6.6832545079884471E-12</c:v>
                </c:pt>
                <c:pt idx="3032">
                  <c:v>6.9227874867555544E-12</c:v>
                </c:pt>
                <c:pt idx="3033">
                  <c:v>6.6832545079884471E-12</c:v>
                </c:pt>
                <c:pt idx="3034">
                  <c:v>6.6832545079884471E-12</c:v>
                </c:pt>
                <c:pt idx="3035">
                  <c:v>6.7621686816636888E-12</c:v>
                </c:pt>
                <c:pt idx="3036">
                  <c:v>6.9227874867555544E-12</c:v>
                </c:pt>
                <c:pt idx="3037">
                  <c:v>6.7621686816636888E-12</c:v>
                </c:pt>
                <c:pt idx="3038">
                  <c:v>6.6832545079884471E-12</c:v>
                </c:pt>
                <c:pt idx="3039">
                  <c:v>6.6832545079884471E-12</c:v>
                </c:pt>
                <c:pt idx="3040">
                  <c:v>6.6832545079884471E-12</c:v>
                </c:pt>
                <c:pt idx="3041">
                  <c:v>6.6052764680060529E-12</c:v>
                </c:pt>
                <c:pt idx="3042">
                  <c:v>8.0639532253435781E-12</c:v>
                </c:pt>
                <c:pt idx="3043">
                  <c:v>6.6832545079884471E-12</c:v>
                </c:pt>
                <c:pt idx="3044">
                  <c:v>6.7621686816636888E-12</c:v>
                </c:pt>
                <c:pt idx="3045">
                  <c:v>6.7621686816636888E-12</c:v>
                </c:pt>
                <c:pt idx="3046">
                  <c:v>6.7621686816636888E-12</c:v>
                </c:pt>
                <c:pt idx="3047">
                  <c:v>6.6052764680060529E-12</c:v>
                </c:pt>
                <c:pt idx="3048">
                  <c:v>6.6832545079884471E-12</c:v>
                </c:pt>
                <c:pt idx="3049">
                  <c:v>6.7621686816636888E-12</c:v>
                </c:pt>
                <c:pt idx="3050">
                  <c:v>6.7621686816636888E-12</c:v>
                </c:pt>
                <c:pt idx="3051">
                  <c:v>6.9227874867555544E-12</c:v>
                </c:pt>
                <c:pt idx="3052">
                  <c:v>7.0045138765662776E-12</c:v>
                </c:pt>
                <c:pt idx="3053">
                  <c:v>6.6052764680060529E-12</c:v>
                </c:pt>
                <c:pt idx="3054">
                  <c:v>6.4520243834054046E-12</c:v>
                </c:pt>
                <c:pt idx="3055">
                  <c:v>6.7621686816636888E-12</c:v>
                </c:pt>
                <c:pt idx="3056">
                  <c:v>6.7621686816636888E-12</c:v>
                </c:pt>
                <c:pt idx="3057">
                  <c:v>6.6832545079884471E-12</c:v>
                </c:pt>
                <c:pt idx="3058">
                  <c:v>6.4520243834054046E-12</c:v>
                </c:pt>
                <c:pt idx="3059">
                  <c:v>6.6832545079884471E-12</c:v>
                </c:pt>
                <c:pt idx="3060">
                  <c:v>6.7621686816636888E-12</c:v>
                </c:pt>
                <c:pt idx="3061">
                  <c:v>6.6052764680060529E-12</c:v>
                </c:pt>
                <c:pt idx="3062">
                  <c:v>6.7621686816636888E-12</c:v>
                </c:pt>
                <c:pt idx="3063">
                  <c:v>6.6832545079884471E-12</c:v>
                </c:pt>
                <c:pt idx="3064">
                  <c:v>6.6832545079884471E-12</c:v>
                </c:pt>
                <c:pt idx="3065">
                  <c:v>6.7621686816636888E-12</c:v>
                </c:pt>
                <c:pt idx="3066">
                  <c:v>6.8419988995781939E-12</c:v>
                </c:pt>
                <c:pt idx="3067">
                  <c:v>6.6832545079884471E-12</c:v>
                </c:pt>
                <c:pt idx="3068">
                  <c:v>6.8419988995781939E-12</c:v>
                </c:pt>
                <c:pt idx="3069">
                  <c:v>7.0045138765662776E-12</c:v>
                </c:pt>
                <c:pt idx="3070">
                  <c:v>6.6052764680060529E-12</c:v>
                </c:pt>
                <c:pt idx="3071">
                  <c:v>6.7621686816636888E-12</c:v>
                </c:pt>
                <c:pt idx="3072">
                  <c:v>6.9227874867555544E-12</c:v>
                </c:pt>
                <c:pt idx="3073">
                  <c:v>7.0045138765662776E-12</c:v>
                </c:pt>
                <c:pt idx="3074">
                  <c:v>6.7621686816636888E-12</c:v>
                </c:pt>
                <c:pt idx="3075">
                  <c:v>6.9227874867555544E-12</c:v>
                </c:pt>
                <c:pt idx="3076">
                  <c:v>6.8419988995781939E-12</c:v>
                </c:pt>
                <c:pt idx="3077">
                  <c:v>6.6832545079884471E-12</c:v>
                </c:pt>
                <c:pt idx="3078">
                  <c:v>6.7621686816636888E-12</c:v>
                </c:pt>
                <c:pt idx="3079">
                  <c:v>6.8419988995781939E-12</c:v>
                </c:pt>
                <c:pt idx="3080">
                  <c:v>6.7621686816636888E-12</c:v>
                </c:pt>
                <c:pt idx="3081">
                  <c:v>7.0045138765662776E-12</c:v>
                </c:pt>
                <c:pt idx="3082">
                  <c:v>6.7621686816636888E-12</c:v>
                </c:pt>
                <c:pt idx="3083">
                  <c:v>6.6832545079884471E-12</c:v>
                </c:pt>
                <c:pt idx="3084">
                  <c:v>6.8419988995781939E-12</c:v>
                </c:pt>
                <c:pt idx="3085">
                  <c:v>6.6832545079884471E-12</c:v>
                </c:pt>
                <c:pt idx="3086">
                  <c:v>6.7621686816636888E-12</c:v>
                </c:pt>
                <c:pt idx="3087">
                  <c:v>6.7621686816636888E-12</c:v>
                </c:pt>
                <c:pt idx="3088">
                  <c:v>6.8419988995781939E-12</c:v>
                </c:pt>
                <c:pt idx="3089">
                  <c:v>6.6052764680060529E-12</c:v>
                </c:pt>
                <c:pt idx="3090">
                  <c:v>6.8419988995781939E-12</c:v>
                </c:pt>
                <c:pt idx="3091">
                  <c:v>7.0045138765662776E-12</c:v>
                </c:pt>
                <c:pt idx="3092">
                  <c:v>6.6832545079884471E-12</c:v>
                </c:pt>
                <c:pt idx="3093">
                  <c:v>6.7621686816636888E-12</c:v>
                </c:pt>
                <c:pt idx="3094">
                  <c:v>6.7621686816636888E-12</c:v>
                </c:pt>
                <c:pt idx="3095">
                  <c:v>6.6832545079884471E-12</c:v>
                </c:pt>
                <c:pt idx="3096">
                  <c:v>6.7621686816636888E-12</c:v>
                </c:pt>
                <c:pt idx="3097">
                  <c:v>6.6052764680060529E-12</c:v>
                </c:pt>
                <c:pt idx="3098">
                  <c:v>6.7621686816636888E-12</c:v>
                </c:pt>
                <c:pt idx="3099">
                  <c:v>6.6832545079884471E-12</c:v>
                </c:pt>
                <c:pt idx="3100">
                  <c:v>6.6052764680060529E-12</c:v>
                </c:pt>
                <c:pt idx="3101">
                  <c:v>6.6832545079884471E-12</c:v>
                </c:pt>
                <c:pt idx="3102">
                  <c:v>6.7621686816636888E-12</c:v>
                </c:pt>
                <c:pt idx="3103">
                  <c:v>6.6052764680060529E-12</c:v>
                </c:pt>
                <c:pt idx="3104">
                  <c:v>6.7621686816636888E-12</c:v>
                </c:pt>
                <c:pt idx="3105">
                  <c:v>6.9227874867555544E-12</c:v>
                </c:pt>
                <c:pt idx="3106">
                  <c:v>6.9227874867555544E-12</c:v>
                </c:pt>
                <c:pt idx="3107">
                  <c:v>6.6052764680060529E-12</c:v>
                </c:pt>
                <c:pt idx="3108">
                  <c:v>6.6832545079884471E-12</c:v>
                </c:pt>
                <c:pt idx="3109">
                  <c:v>6.7621686816636888E-12</c:v>
                </c:pt>
                <c:pt idx="3110">
                  <c:v>6.6832545079884471E-12</c:v>
                </c:pt>
                <c:pt idx="3111">
                  <c:v>6.6832545079884471E-12</c:v>
                </c:pt>
                <c:pt idx="3112">
                  <c:v>6.6832545079884471E-12</c:v>
                </c:pt>
                <c:pt idx="3113">
                  <c:v>6.6832545079884471E-12</c:v>
                </c:pt>
                <c:pt idx="3114">
                  <c:v>6.6832545079884471E-12</c:v>
                </c:pt>
                <c:pt idx="3115">
                  <c:v>6.9227874867555544E-12</c:v>
                </c:pt>
                <c:pt idx="3116">
                  <c:v>6.6052764680060529E-12</c:v>
                </c:pt>
                <c:pt idx="3117">
                  <c:v>6.9227874867555544E-12</c:v>
                </c:pt>
                <c:pt idx="3118">
                  <c:v>7.0045138765662776E-12</c:v>
                </c:pt>
                <c:pt idx="3119">
                  <c:v>6.7621686816636888E-12</c:v>
                </c:pt>
                <c:pt idx="3120">
                  <c:v>6.6052764680060529E-12</c:v>
                </c:pt>
                <c:pt idx="3121">
                  <c:v>6.6832545079884471E-12</c:v>
                </c:pt>
                <c:pt idx="3122">
                  <c:v>6.6052764680060529E-12</c:v>
                </c:pt>
                <c:pt idx="3123">
                  <c:v>6.8419988995781939E-12</c:v>
                </c:pt>
                <c:pt idx="3124">
                  <c:v>6.7621686816636888E-12</c:v>
                </c:pt>
                <c:pt idx="3125">
                  <c:v>6.7621686816636888E-12</c:v>
                </c:pt>
                <c:pt idx="3126">
                  <c:v>6.8419988995781939E-12</c:v>
                </c:pt>
                <c:pt idx="3127">
                  <c:v>6.7621686816636888E-12</c:v>
                </c:pt>
                <c:pt idx="3128">
                  <c:v>6.6832545079884471E-12</c:v>
                </c:pt>
                <c:pt idx="3129">
                  <c:v>6.6052764680060529E-12</c:v>
                </c:pt>
                <c:pt idx="3130">
                  <c:v>6.6052764680060529E-12</c:v>
                </c:pt>
                <c:pt idx="3131">
                  <c:v>6.7621686816636888E-12</c:v>
                </c:pt>
                <c:pt idx="3132">
                  <c:v>6.9227874867555544E-12</c:v>
                </c:pt>
                <c:pt idx="3133">
                  <c:v>6.5282082504331182E-12</c:v>
                </c:pt>
                <c:pt idx="3134">
                  <c:v>6.7621686816636888E-12</c:v>
                </c:pt>
                <c:pt idx="3135">
                  <c:v>6.7621686816636888E-12</c:v>
                </c:pt>
                <c:pt idx="3136">
                  <c:v>6.6832545079884471E-12</c:v>
                </c:pt>
                <c:pt idx="3137">
                  <c:v>6.6052764680060529E-12</c:v>
                </c:pt>
                <c:pt idx="3138">
                  <c:v>6.7621686816636888E-12</c:v>
                </c:pt>
                <c:pt idx="3139">
                  <c:v>6.9227874867555544E-12</c:v>
                </c:pt>
                <c:pt idx="3140">
                  <c:v>6.8419988995781939E-12</c:v>
                </c:pt>
                <c:pt idx="3141">
                  <c:v>6.7621686816636888E-12</c:v>
                </c:pt>
                <c:pt idx="3142">
                  <c:v>6.6052764680060529E-12</c:v>
                </c:pt>
                <c:pt idx="3143">
                  <c:v>6.6832545079884471E-12</c:v>
                </c:pt>
                <c:pt idx="3144">
                  <c:v>6.8419988995781939E-12</c:v>
                </c:pt>
                <c:pt idx="3145">
                  <c:v>6.7621686816636888E-12</c:v>
                </c:pt>
                <c:pt idx="3146">
                  <c:v>6.9227874867555544E-12</c:v>
                </c:pt>
                <c:pt idx="3147">
                  <c:v>6.6832545079884471E-12</c:v>
                </c:pt>
                <c:pt idx="3148">
                  <c:v>6.7621686816636888E-12</c:v>
                </c:pt>
                <c:pt idx="3149">
                  <c:v>6.6052764680060529E-12</c:v>
                </c:pt>
                <c:pt idx="3150">
                  <c:v>6.6832545079884471E-12</c:v>
                </c:pt>
                <c:pt idx="3151">
                  <c:v>6.6832545079884471E-12</c:v>
                </c:pt>
                <c:pt idx="3152">
                  <c:v>6.6832545079884471E-12</c:v>
                </c:pt>
                <c:pt idx="3153">
                  <c:v>6.7621686816636888E-12</c:v>
                </c:pt>
                <c:pt idx="3154">
                  <c:v>6.6832545079884471E-12</c:v>
                </c:pt>
                <c:pt idx="3155">
                  <c:v>6.6832545079884471E-12</c:v>
                </c:pt>
                <c:pt idx="3156">
                  <c:v>6.6052764680060529E-12</c:v>
                </c:pt>
                <c:pt idx="3157">
                  <c:v>6.6052764680060529E-12</c:v>
                </c:pt>
                <c:pt idx="3158">
                  <c:v>6.7621686816636888E-12</c:v>
                </c:pt>
                <c:pt idx="3159">
                  <c:v>6.6052764680060529E-12</c:v>
                </c:pt>
                <c:pt idx="3160">
                  <c:v>6.8419988995781939E-12</c:v>
                </c:pt>
                <c:pt idx="3161">
                  <c:v>6.7621686816636888E-12</c:v>
                </c:pt>
                <c:pt idx="3162">
                  <c:v>6.9227874867555544E-12</c:v>
                </c:pt>
                <c:pt idx="3163">
                  <c:v>6.6832545079884471E-12</c:v>
                </c:pt>
                <c:pt idx="3164">
                  <c:v>6.6832545079884471E-12</c:v>
                </c:pt>
                <c:pt idx="3165">
                  <c:v>6.7621686816636888E-12</c:v>
                </c:pt>
                <c:pt idx="3166">
                  <c:v>6.4520243834054046E-12</c:v>
                </c:pt>
                <c:pt idx="3167">
                  <c:v>6.6832545079884471E-12</c:v>
                </c:pt>
                <c:pt idx="3168">
                  <c:v>6.6052764680060529E-12</c:v>
                </c:pt>
                <c:pt idx="3169">
                  <c:v>6.6832545079884471E-12</c:v>
                </c:pt>
                <c:pt idx="3170">
                  <c:v>6.6832545079884471E-12</c:v>
                </c:pt>
                <c:pt idx="3171">
                  <c:v>6.6052764680060529E-12</c:v>
                </c:pt>
                <c:pt idx="3172">
                  <c:v>6.8419988995781939E-12</c:v>
                </c:pt>
                <c:pt idx="3173">
                  <c:v>6.6832545079884471E-12</c:v>
                </c:pt>
                <c:pt idx="3174">
                  <c:v>6.6052764680060529E-12</c:v>
                </c:pt>
                <c:pt idx="3175">
                  <c:v>6.9227874867555544E-12</c:v>
                </c:pt>
                <c:pt idx="3176">
                  <c:v>6.6052764680060529E-12</c:v>
                </c:pt>
                <c:pt idx="3177">
                  <c:v>6.6832545079884471E-12</c:v>
                </c:pt>
                <c:pt idx="3178">
                  <c:v>6.6832545079884471E-12</c:v>
                </c:pt>
                <c:pt idx="3179">
                  <c:v>6.8419988995781939E-12</c:v>
                </c:pt>
                <c:pt idx="3180">
                  <c:v>6.6052764680060529E-12</c:v>
                </c:pt>
                <c:pt idx="3181">
                  <c:v>6.5282082504331182E-12</c:v>
                </c:pt>
                <c:pt idx="3182">
                  <c:v>6.7621686816636888E-12</c:v>
                </c:pt>
                <c:pt idx="3183">
                  <c:v>6.7621686816636888E-12</c:v>
                </c:pt>
                <c:pt idx="3184">
                  <c:v>6.6832545079884471E-12</c:v>
                </c:pt>
                <c:pt idx="3185">
                  <c:v>6.5282082504331182E-12</c:v>
                </c:pt>
                <c:pt idx="3186">
                  <c:v>6.6052764680060529E-12</c:v>
                </c:pt>
                <c:pt idx="3187">
                  <c:v>6.6832545079884471E-12</c:v>
                </c:pt>
                <c:pt idx="3188">
                  <c:v>6.6052764680060529E-12</c:v>
                </c:pt>
                <c:pt idx="3189">
                  <c:v>6.7621686816636888E-12</c:v>
                </c:pt>
                <c:pt idx="3190">
                  <c:v>6.9227874867555544E-12</c:v>
                </c:pt>
                <c:pt idx="3191">
                  <c:v>6.6052764680060529E-12</c:v>
                </c:pt>
                <c:pt idx="3192">
                  <c:v>6.6052764680060529E-12</c:v>
                </c:pt>
                <c:pt idx="3193">
                  <c:v>6.5282082504331182E-12</c:v>
                </c:pt>
                <c:pt idx="3194">
                  <c:v>6.6052764680060529E-12</c:v>
                </c:pt>
                <c:pt idx="3195">
                  <c:v>6.6832545079884471E-12</c:v>
                </c:pt>
                <c:pt idx="3196">
                  <c:v>6.8419988995781939E-12</c:v>
                </c:pt>
                <c:pt idx="3197">
                  <c:v>6.6832545079884471E-12</c:v>
                </c:pt>
                <c:pt idx="3198">
                  <c:v>6.7621686816636888E-12</c:v>
                </c:pt>
                <c:pt idx="3199">
                  <c:v>7.0872213993615403E-12</c:v>
                </c:pt>
                <c:pt idx="3200">
                  <c:v>6.5282082504331182E-12</c:v>
                </c:pt>
                <c:pt idx="3201">
                  <c:v>6.6832545079884471E-12</c:v>
                </c:pt>
                <c:pt idx="3202">
                  <c:v>6.9227874867555544E-12</c:v>
                </c:pt>
                <c:pt idx="3203">
                  <c:v>6.6832545079884471E-12</c:v>
                </c:pt>
                <c:pt idx="3204">
                  <c:v>6.5282082504331182E-12</c:v>
                </c:pt>
                <c:pt idx="3205">
                  <c:v>6.6052764680060529E-12</c:v>
                </c:pt>
                <c:pt idx="3206">
                  <c:v>6.6052764680060529E-12</c:v>
                </c:pt>
                <c:pt idx="3207">
                  <c:v>6.5282082504331182E-12</c:v>
                </c:pt>
                <c:pt idx="3208">
                  <c:v>6.6052764680060529E-12</c:v>
                </c:pt>
                <c:pt idx="3209">
                  <c:v>6.7621686816636888E-12</c:v>
                </c:pt>
                <c:pt idx="3210">
                  <c:v>6.6832545079884471E-12</c:v>
                </c:pt>
                <c:pt idx="3211">
                  <c:v>6.6052764680060529E-12</c:v>
                </c:pt>
                <c:pt idx="3212">
                  <c:v>6.6832545079884471E-12</c:v>
                </c:pt>
                <c:pt idx="3213">
                  <c:v>6.6832545079884471E-12</c:v>
                </c:pt>
                <c:pt idx="3214">
                  <c:v>6.6832545079884471E-12</c:v>
                </c:pt>
                <c:pt idx="3215">
                  <c:v>6.6052764680060529E-12</c:v>
                </c:pt>
                <c:pt idx="3216">
                  <c:v>6.6052764680060529E-12</c:v>
                </c:pt>
                <c:pt idx="3217">
                  <c:v>6.5282082504331182E-12</c:v>
                </c:pt>
                <c:pt idx="3218">
                  <c:v>6.6052764680060529E-12</c:v>
                </c:pt>
                <c:pt idx="3219">
                  <c:v>7.0045138765662776E-12</c:v>
                </c:pt>
                <c:pt idx="3220">
                  <c:v>6.5282082504331182E-12</c:v>
                </c:pt>
                <c:pt idx="3221">
                  <c:v>6.6832545079884471E-12</c:v>
                </c:pt>
                <c:pt idx="3222">
                  <c:v>6.5282082504331182E-12</c:v>
                </c:pt>
                <c:pt idx="3223">
                  <c:v>6.4520243834054046E-12</c:v>
                </c:pt>
                <c:pt idx="3224">
                  <c:v>6.5282082504331182E-12</c:v>
                </c:pt>
                <c:pt idx="3225">
                  <c:v>6.7621686816636888E-12</c:v>
                </c:pt>
                <c:pt idx="3226">
                  <c:v>6.5282082504331182E-12</c:v>
                </c:pt>
                <c:pt idx="3227">
                  <c:v>6.5282082504331182E-12</c:v>
                </c:pt>
                <c:pt idx="3228">
                  <c:v>6.6052764680060529E-12</c:v>
                </c:pt>
                <c:pt idx="3229">
                  <c:v>6.6052764680060529E-12</c:v>
                </c:pt>
                <c:pt idx="3230">
                  <c:v>6.5282082504331182E-12</c:v>
                </c:pt>
                <c:pt idx="3231">
                  <c:v>6.5282082504331182E-12</c:v>
                </c:pt>
                <c:pt idx="3232">
                  <c:v>6.5282082504331182E-12</c:v>
                </c:pt>
                <c:pt idx="3233">
                  <c:v>6.6832545079884471E-12</c:v>
                </c:pt>
                <c:pt idx="3234">
                  <c:v>6.4520243834054046E-12</c:v>
                </c:pt>
                <c:pt idx="3235">
                  <c:v>6.37674426131291E-12</c:v>
                </c:pt>
                <c:pt idx="3236">
                  <c:v>6.7621686816636888E-12</c:v>
                </c:pt>
                <c:pt idx="3237">
                  <c:v>6.6832545079884471E-12</c:v>
                </c:pt>
                <c:pt idx="3238">
                  <c:v>6.6832545079884471E-12</c:v>
                </c:pt>
                <c:pt idx="3239">
                  <c:v>6.6832545079884471E-12</c:v>
                </c:pt>
                <c:pt idx="3240">
                  <c:v>6.6052764680060529E-12</c:v>
                </c:pt>
                <c:pt idx="3241">
                  <c:v>6.7621686816636888E-12</c:v>
                </c:pt>
                <c:pt idx="3242">
                  <c:v>6.5282082504331182E-12</c:v>
                </c:pt>
                <c:pt idx="3243">
                  <c:v>6.4520243834054046E-12</c:v>
                </c:pt>
                <c:pt idx="3244">
                  <c:v>6.6052764680060529E-12</c:v>
                </c:pt>
                <c:pt idx="3245">
                  <c:v>6.6052764680060529E-12</c:v>
                </c:pt>
                <c:pt idx="3246">
                  <c:v>6.6052764680060529E-12</c:v>
                </c:pt>
                <c:pt idx="3247">
                  <c:v>6.6832545079884471E-12</c:v>
                </c:pt>
                <c:pt idx="3248">
                  <c:v>6.6832545079884471E-12</c:v>
                </c:pt>
                <c:pt idx="3249">
                  <c:v>6.6052764680060529E-12</c:v>
                </c:pt>
                <c:pt idx="3250">
                  <c:v>6.6832545079884471E-12</c:v>
                </c:pt>
                <c:pt idx="3251">
                  <c:v>6.6052764680060529E-12</c:v>
                </c:pt>
                <c:pt idx="3252">
                  <c:v>6.7621686816636888E-12</c:v>
                </c:pt>
                <c:pt idx="3253">
                  <c:v>6.6832545079884471E-12</c:v>
                </c:pt>
                <c:pt idx="3254">
                  <c:v>6.6832545079884471E-12</c:v>
                </c:pt>
                <c:pt idx="3255">
                  <c:v>8.6523285041780833E-12</c:v>
                </c:pt>
                <c:pt idx="3256">
                  <c:v>6.6052764680060529E-12</c:v>
                </c:pt>
                <c:pt idx="3257">
                  <c:v>6.6052764680060529E-12</c:v>
                </c:pt>
                <c:pt idx="3258">
                  <c:v>6.5282082504331182E-12</c:v>
                </c:pt>
                <c:pt idx="3259">
                  <c:v>6.6052764680060529E-12</c:v>
                </c:pt>
                <c:pt idx="3260">
                  <c:v>6.6832545079884471E-12</c:v>
                </c:pt>
                <c:pt idx="3261">
                  <c:v>6.5282082504331182E-12</c:v>
                </c:pt>
                <c:pt idx="3262">
                  <c:v>6.4520243834054046E-12</c:v>
                </c:pt>
                <c:pt idx="3263">
                  <c:v>6.6052764680060529E-12</c:v>
                </c:pt>
                <c:pt idx="3264">
                  <c:v>6.4520243834054046E-12</c:v>
                </c:pt>
                <c:pt idx="3265">
                  <c:v>6.4520243834054046E-12</c:v>
                </c:pt>
                <c:pt idx="3266">
                  <c:v>6.5282082504331182E-12</c:v>
                </c:pt>
                <c:pt idx="3267">
                  <c:v>6.5282082504331182E-12</c:v>
                </c:pt>
                <c:pt idx="3268">
                  <c:v>6.6832545079884471E-12</c:v>
                </c:pt>
                <c:pt idx="3269">
                  <c:v>6.4520243834054046E-12</c:v>
                </c:pt>
                <c:pt idx="3270">
                  <c:v>6.5282082504331182E-12</c:v>
                </c:pt>
                <c:pt idx="3271">
                  <c:v>6.6052764680060529E-12</c:v>
                </c:pt>
                <c:pt idx="3272">
                  <c:v>6.5282082504331182E-12</c:v>
                </c:pt>
                <c:pt idx="3273">
                  <c:v>6.4520243834054046E-12</c:v>
                </c:pt>
                <c:pt idx="3274">
                  <c:v>6.5282082504331182E-12</c:v>
                </c:pt>
                <c:pt idx="3275">
                  <c:v>6.5282082504331182E-12</c:v>
                </c:pt>
                <c:pt idx="3276">
                  <c:v>6.6052764680060529E-12</c:v>
                </c:pt>
                <c:pt idx="3277">
                  <c:v>6.4520243834054046E-12</c:v>
                </c:pt>
                <c:pt idx="3278">
                  <c:v>6.6052764680060529E-12</c:v>
                </c:pt>
                <c:pt idx="3279">
                  <c:v>6.5282082504331182E-12</c:v>
                </c:pt>
                <c:pt idx="3280">
                  <c:v>6.4520243834054046E-12</c:v>
                </c:pt>
                <c:pt idx="3281">
                  <c:v>6.6052764680060529E-12</c:v>
                </c:pt>
                <c:pt idx="3282">
                  <c:v>6.5282082504331182E-12</c:v>
                </c:pt>
                <c:pt idx="3283">
                  <c:v>6.4520243834054046E-12</c:v>
                </c:pt>
                <c:pt idx="3284">
                  <c:v>6.6832545079884471E-12</c:v>
                </c:pt>
                <c:pt idx="3285">
                  <c:v>6.6832545079884471E-12</c:v>
                </c:pt>
                <c:pt idx="3286">
                  <c:v>6.6052764680060529E-12</c:v>
                </c:pt>
                <c:pt idx="3287">
                  <c:v>6.4520243834054046E-12</c:v>
                </c:pt>
                <c:pt idx="3288">
                  <c:v>6.4520243834054046E-12</c:v>
                </c:pt>
                <c:pt idx="3289">
                  <c:v>6.6052764680060529E-12</c:v>
                </c:pt>
                <c:pt idx="3290">
                  <c:v>6.6052764680060529E-12</c:v>
                </c:pt>
                <c:pt idx="3291">
                  <c:v>6.5282082504331182E-12</c:v>
                </c:pt>
                <c:pt idx="3292">
                  <c:v>6.6832545079884471E-12</c:v>
                </c:pt>
                <c:pt idx="3293">
                  <c:v>6.6832545079884471E-12</c:v>
                </c:pt>
                <c:pt idx="3294">
                  <c:v>6.6052764680060529E-12</c:v>
                </c:pt>
                <c:pt idx="3295">
                  <c:v>6.6052764680060529E-12</c:v>
                </c:pt>
                <c:pt idx="3296">
                  <c:v>6.4520243834054046E-12</c:v>
                </c:pt>
                <c:pt idx="3297">
                  <c:v>6.6832545079884471E-12</c:v>
                </c:pt>
                <c:pt idx="3298">
                  <c:v>6.6832545079884471E-12</c:v>
                </c:pt>
                <c:pt idx="3299">
                  <c:v>6.5282082504331182E-12</c:v>
                </c:pt>
                <c:pt idx="3300">
                  <c:v>6.4520243834054046E-12</c:v>
                </c:pt>
                <c:pt idx="3301">
                  <c:v>6.6832545079884471E-12</c:v>
                </c:pt>
                <c:pt idx="3302">
                  <c:v>6.4520243834054046E-12</c:v>
                </c:pt>
                <c:pt idx="3303">
                  <c:v>6.6052764680060529E-12</c:v>
                </c:pt>
                <c:pt idx="3304">
                  <c:v>6.5282082504331182E-12</c:v>
                </c:pt>
                <c:pt idx="3305">
                  <c:v>6.6832545079884471E-12</c:v>
                </c:pt>
                <c:pt idx="3306">
                  <c:v>6.6052764680060529E-12</c:v>
                </c:pt>
                <c:pt idx="3307">
                  <c:v>6.4520243834054046E-12</c:v>
                </c:pt>
                <c:pt idx="3308">
                  <c:v>6.5282082504331182E-12</c:v>
                </c:pt>
                <c:pt idx="3309">
                  <c:v>6.6052764680060529E-12</c:v>
                </c:pt>
                <c:pt idx="3310">
                  <c:v>6.5282082504331182E-12</c:v>
                </c:pt>
                <c:pt idx="3311">
                  <c:v>6.4520243834054046E-12</c:v>
                </c:pt>
                <c:pt idx="3312">
                  <c:v>6.6052764680060529E-12</c:v>
                </c:pt>
                <c:pt idx="3313">
                  <c:v>6.6052764680060529E-12</c:v>
                </c:pt>
                <c:pt idx="3314">
                  <c:v>6.6052764680060529E-12</c:v>
                </c:pt>
                <c:pt idx="3315">
                  <c:v>6.6052764680060529E-12</c:v>
                </c:pt>
                <c:pt idx="3316">
                  <c:v>6.6052764680060529E-12</c:v>
                </c:pt>
                <c:pt idx="3317">
                  <c:v>6.4520243834054046E-12</c:v>
                </c:pt>
                <c:pt idx="3318">
                  <c:v>6.4520243834054046E-12</c:v>
                </c:pt>
                <c:pt idx="3319">
                  <c:v>6.4520243834054046E-12</c:v>
                </c:pt>
                <c:pt idx="3320">
                  <c:v>6.6052764680060529E-12</c:v>
                </c:pt>
                <c:pt idx="3321">
                  <c:v>6.4520243834054046E-12</c:v>
                </c:pt>
                <c:pt idx="3322">
                  <c:v>6.6052764680060529E-12</c:v>
                </c:pt>
                <c:pt idx="3323">
                  <c:v>6.5282082504331182E-12</c:v>
                </c:pt>
                <c:pt idx="3324">
                  <c:v>6.5282082504331182E-12</c:v>
                </c:pt>
                <c:pt idx="3325">
                  <c:v>6.6052764680060529E-12</c:v>
                </c:pt>
                <c:pt idx="3326">
                  <c:v>6.6832545079884471E-12</c:v>
                </c:pt>
                <c:pt idx="3327">
                  <c:v>6.5282082504331182E-12</c:v>
                </c:pt>
                <c:pt idx="3328">
                  <c:v>6.4520243834054046E-12</c:v>
                </c:pt>
                <c:pt idx="3329">
                  <c:v>6.5282082504331182E-12</c:v>
                </c:pt>
                <c:pt idx="3330">
                  <c:v>6.4520243834054046E-12</c:v>
                </c:pt>
                <c:pt idx="3331">
                  <c:v>6.6832545079884471E-12</c:v>
                </c:pt>
                <c:pt idx="3332">
                  <c:v>6.4520243834054046E-12</c:v>
                </c:pt>
                <c:pt idx="3333">
                  <c:v>6.4520243834054046E-12</c:v>
                </c:pt>
                <c:pt idx="3334">
                  <c:v>6.6052764680060529E-12</c:v>
                </c:pt>
                <c:pt idx="3335">
                  <c:v>7.0045138765662776E-12</c:v>
                </c:pt>
                <c:pt idx="3336">
                  <c:v>6.6052764680060529E-12</c:v>
                </c:pt>
                <c:pt idx="3337">
                  <c:v>6.4520243834054046E-12</c:v>
                </c:pt>
                <c:pt idx="3338">
                  <c:v>6.6832545079884471E-12</c:v>
                </c:pt>
                <c:pt idx="3339">
                  <c:v>6.6832545079884471E-12</c:v>
                </c:pt>
                <c:pt idx="3340">
                  <c:v>6.7621686816636888E-12</c:v>
                </c:pt>
                <c:pt idx="3341">
                  <c:v>6.5282082504331182E-12</c:v>
                </c:pt>
                <c:pt idx="3342">
                  <c:v>6.6052764680060529E-12</c:v>
                </c:pt>
                <c:pt idx="3343">
                  <c:v>6.4520243834054046E-12</c:v>
                </c:pt>
                <c:pt idx="3344">
                  <c:v>6.37674426131291E-12</c:v>
                </c:pt>
                <c:pt idx="3345">
                  <c:v>6.6052764680060529E-12</c:v>
                </c:pt>
                <c:pt idx="3346">
                  <c:v>6.6052764680060529E-12</c:v>
                </c:pt>
                <c:pt idx="3347">
                  <c:v>6.6052764680060529E-12</c:v>
                </c:pt>
                <c:pt idx="3348">
                  <c:v>6.5282082504331182E-12</c:v>
                </c:pt>
                <c:pt idx="3349">
                  <c:v>6.6832545079884471E-12</c:v>
                </c:pt>
                <c:pt idx="3350">
                  <c:v>6.37674426131291E-12</c:v>
                </c:pt>
                <c:pt idx="3351">
                  <c:v>6.4520243834054046E-12</c:v>
                </c:pt>
                <c:pt idx="3352">
                  <c:v>6.5282082504331182E-12</c:v>
                </c:pt>
                <c:pt idx="3353">
                  <c:v>6.5282082504331182E-12</c:v>
                </c:pt>
                <c:pt idx="3354">
                  <c:v>6.6052764680060529E-12</c:v>
                </c:pt>
                <c:pt idx="3355">
                  <c:v>6.6052764680060529E-12</c:v>
                </c:pt>
                <c:pt idx="3356">
                  <c:v>6.6052764680060529E-12</c:v>
                </c:pt>
                <c:pt idx="3357">
                  <c:v>6.8419988995781939E-12</c:v>
                </c:pt>
                <c:pt idx="3358">
                  <c:v>6.6052764680060529E-12</c:v>
                </c:pt>
                <c:pt idx="3359">
                  <c:v>6.6052764680060529E-12</c:v>
                </c:pt>
                <c:pt idx="3360">
                  <c:v>6.5282082504331182E-12</c:v>
                </c:pt>
                <c:pt idx="3361">
                  <c:v>6.4520243834054046E-12</c:v>
                </c:pt>
                <c:pt idx="3362">
                  <c:v>6.6052764680060529E-12</c:v>
                </c:pt>
                <c:pt idx="3363">
                  <c:v>6.6052764680060529E-12</c:v>
                </c:pt>
                <c:pt idx="3364">
                  <c:v>6.6052764680060529E-12</c:v>
                </c:pt>
                <c:pt idx="3365">
                  <c:v>6.6052764680060529E-12</c:v>
                </c:pt>
                <c:pt idx="3366">
                  <c:v>6.6052764680060529E-12</c:v>
                </c:pt>
                <c:pt idx="3367">
                  <c:v>6.6052764680060529E-12</c:v>
                </c:pt>
                <c:pt idx="3368">
                  <c:v>6.4520243834054046E-12</c:v>
                </c:pt>
                <c:pt idx="3369">
                  <c:v>6.6052764680060529E-12</c:v>
                </c:pt>
                <c:pt idx="3370">
                  <c:v>7.969847290503566E-12</c:v>
                </c:pt>
                <c:pt idx="3371">
                  <c:v>6.5282082504331182E-12</c:v>
                </c:pt>
                <c:pt idx="3372">
                  <c:v>6.6052764680060529E-12</c:v>
                </c:pt>
                <c:pt idx="3373">
                  <c:v>6.5282082504331182E-12</c:v>
                </c:pt>
                <c:pt idx="3374">
                  <c:v>6.6052764680060529E-12</c:v>
                </c:pt>
                <c:pt idx="3375">
                  <c:v>6.6832545079884471E-12</c:v>
                </c:pt>
                <c:pt idx="3376">
                  <c:v>6.6052764680060529E-12</c:v>
                </c:pt>
                <c:pt idx="3377">
                  <c:v>6.5282082504331182E-12</c:v>
                </c:pt>
                <c:pt idx="3378">
                  <c:v>6.6832545079884471E-12</c:v>
                </c:pt>
                <c:pt idx="3379">
                  <c:v>6.5282082504331182E-12</c:v>
                </c:pt>
                <c:pt idx="3380">
                  <c:v>6.6832545079884471E-12</c:v>
                </c:pt>
                <c:pt idx="3381">
                  <c:v>6.6052764680060529E-12</c:v>
                </c:pt>
                <c:pt idx="3382">
                  <c:v>6.7621686816636888E-12</c:v>
                </c:pt>
                <c:pt idx="3383">
                  <c:v>6.5282082504331182E-12</c:v>
                </c:pt>
                <c:pt idx="3384">
                  <c:v>6.6052764680060529E-12</c:v>
                </c:pt>
                <c:pt idx="3385">
                  <c:v>6.6832545079884471E-12</c:v>
                </c:pt>
                <c:pt idx="3386">
                  <c:v>6.5282082504331182E-12</c:v>
                </c:pt>
                <c:pt idx="3387">
                  <c:v>6.4520243834054046E-12</c:v>
                </c:pt>
                <c:pt idx="3388">
                  <c:v>6.4520243834054046E-12</c:v>
                </c:pt>
                <c:pt idx="3389">
                  <c:v>6.6052764680060529E-12</c:v>
                </c:pt>
                <c:pt idx="3390">
                  <c:v>6.5282082504331182E-12</c:v>
                </c:pt>
                <c:pt idx="3391">
                  <c:v>6.5282082504331182E-12</c:v>
                </c:pt>
                <c:pt idx="3392">
                  <c:v>6.5282082504331182E-12</c:v>
                </c:pt>
                <c:pt idx="3393">
                  <c:v>6.4520243834054046E-12</c:v>
                </c:pt>
                <c:pt idx="3394">
                  <c:v>6.5282082504331182E-12</c:v>
                </c:pt>
                <c:pt idx="3395">
                  <c:v>6.5282082504331182E-12</c:v>
                </c:pt>
                <c:pt idx="3396">
                  <c:v>6.6052764680060529E-12</c:v>
                </c:pt>
                <c:pt idx="3397">
                  <c:v>6.5282082504331182E-12</c:v>
                </c:pt>
                <c:pt idx="3398">
                  <c:v>6.37674426131291E-12</c:v>
                </c:pt>
                <c:pt idx="3399">
                  <c:v>6.6832545079884471E-12</c:v>
                </c:pt>
                <c:pt idx="3400">
                  <c:v>6.6052764680060529E-12</c:v>
                </c:pt>
                <c:pt idx="3401">
                  <c:v>6.4520243834054046E-12</c:v>
                </c:pt>
                <c:pt idx="3402">
                  <c:v>6.5282082504331182E-12</c:v>
                </c:pt>
                <c:pt idx="3403">
                  <c:v>6.4520243834054046E-12</c:v>
                </c:pt>
                <c:pt idx="3404">
                  <c:v>6.6832545079884471E-12</c:v>
                </c:pt>
                <c:pt idx="3405">
                  <c:v>6.6052764680060529E-12</c:v>
                </c:pt>
                <c:pt idx="3406">
                  <c:v>6.6052764680060529E-12</c:v>
                </c:pt>
                <c:pt idx="3407">
                  <c:v>6.4520243834054046E-12</c:v>
                </c:pt>
                <c:pt idx="3408">
                  <c:v>6.3023279715382474E-12</c:v>
                </c:pt>
                <c:pt idx="3409">
                  <c:v>6.6832545079884471E-12</c:v>
                </c:pt>
                <c:pt idx="3410">
                  <c:v>6.5282082504331182E-12</c:v>
                </c:pt>
                <c:pt idx="3411">
                  <c:v>6.5282082504331182E-12</c:v>
                </c:pt>
                <c:pt idx="3412">
                  <c:v>6.4520243834054046E-12</c:v>
                </c:pt>
                <c:pt idx="3413">
                  <c:v>6.6052764680060529E-12</c:v>
                </c:pt>
                <c:pt idx="3414">
                  <c:v>6.6052764680060529E-12</c:v>
                </c:pt>
                <c:pt idx="3415">
                  <c:v>6.6832545079884471E-12</c:v>
                </c:pt>
                <c:pt idx="3416">
                  <c:v>6.5282082504331182E-12</c:v>
                </c:pt>
                <c:pt idx="3417">
                  <c:v>6.4520243834054046E-12</c:v>
                </c:pt>
                <c:pt idx="3418">
                  <c:v>6.4520243834054046E-12</c:v>
                </c:pt>
                <c:pt idx="3419">
                  <c:v>6.7621686816636888E-12</c:v>
                </c:pt>
                <c:pt idx="3420">
                  <c:v>6.4520243834054046E-12</c:v>
                </c:pt>
                <c:pt idx="3421">
                  <c:v>6.6832545079884471E-12</c:v>
                </c:pt>
                <c:pt idx="3422">
                  <c:v>6.6832545079884471E-12</c:v>
                </c:pt>
                <c:pt idx="3423">
                  <c:v>6.4520243834054046E-12</c:v>
                </c:pt>
                <c:pt idx="3424">
                  <c:v>6.4520243834054046E-12</c:v>
                </c:pt>
                <c:pt idx="3425">
                  <c:v>6.5282082504331182E-12</c:v>
                </c:pt>
                <c:pt idx="3426">
                  <c:v>6.6832545079884471E-12</c:v>
                </c:pt>
                <c:pt idx="3427">
                  <c:v>6.5282082504331182E-12</c:v>
                </c:pt>
                <c:pt idx="3428">
                  <c:v>6.6052764680060529E-12</c:v>
                </c:pt>
                <c:pt idx="3429">
                  <c:v>6.6052764680060529E-12</c:v>
                </c:pt>
                <c:pt idx="3430">
                  <c:v>6.6052764680060529E-12</c:v>
                </c:pt>
                <c:pt idx="3431">
                  <c:v>6.7621686816636888E-12</c:v>
                </c:pt>
                <c:pt idx="3432">
                  <c:v>6.6052764680060529E-12</c:v>
                </c:pt>
                <c:pt idx="3433">
                  <c:v>6.5282082504331182E-12</c:v>
                </c:pt>
                <c:pt idx="3434">
                  <c:v>6.5282082504331182E-12</c:v>
                </c:pt>
                <c:pt idx="3435">
                  <c:v>6.6052764680060529E-12</c:v>
                </c:pt>
                <c:pt idx="3436">
                  <c:v>6.6832545079884471E-12</c:v>
                </c:pt>
                <c:pt idx="3437">
                  <c:v>6.5282082504331182E-12</c:v>
                </c:pt>
                <c:pt idx="3438">
                  <c:v>6.4520243834054046E-12</c:v>
                </c:pt>
                <c:pt idx="3439">
                  <c:v>6.5282082504331182E-12</c:v>
                </c:pt>
                <c:pt idx="3440">
                  <c:v>6.6832545079884471E-12</c:v>
                </c:pt>
                <c:pt idx="3441">
                  <c:v>6.5282082504331182E-12</c:v>
                </c:pt>
                <c:pt idx="3442">
                  <c:v>6.4520243834054046E-12</c:v>
                </c:pt>
                <c:pt idx="3443">
                  <c:v>6.4520243834054046E-12</c:v>
                </c:pt>
                <c:pt idx="3444">
                  <c:v>6.5282082504331182E-12</c:v>
                </c:pt>
                <c:pt idx="3445">
                  <c:v>6.6052764680060529E-12</c:v>
                </c:pt>
                <c:pt idx="3446">
                  <c:v>6.6832545079884471E-12</c:v>
                </c:pt>
                <c:pt idx="3447">
                  <c:v>6.4520243834054046E-12</c:v>
                </c:pt>
                <c:pt idx="3448">
                  <c:v>6.5282082504331182E-12</c:v>
                </c:pt>
                <c:pt idx="3449">
                  <c:v>6.5282082504331182E-12</c:v>
                </c:pt>
                <c:pt idx="3450">
                  <c:v>6.6052764680060529E-12</c:v>
                </c:pt>
                <c:pt idx="3451">
                  <c:v>6.4520243834054046E-12</c:v>
                </c:pt>
                <c:pt idx="3452">
                  <c:v>6.6052764680060529E-12</c:v>
                </c:pt>
                <c:pt idx="3453">
                  <c:v>6.5282082504331182E-12</c:v>
                </c:pt>
                <c:pt idx="3454">
                  <c:v>6.4520243834054046E-12</c:v>
                </c:pt>
                <c:pt idx="3455">
                  <c:v>6.6052764680060529E-12</c:v>
                </c:pt>
                <c:pt idx="3456">
                  <c:v>6.6832545079884471E-12</c:v>
                </c:pt>
                <c:pt idx="3457">
                  <c:v>6.6052764680060529E-12</c:v>
                </c:pt>
                <c:pt idx="3458">
                  <c:v>6.6052764680060529E-12</c:v>
                </c:pt>
                <c:pt idx="3459">
                  <c:v>6.5282082504331182E-12</c:v>
                </c:pt>
                <c:pt idx="3460">
                  <c:v>6.6052764680060529E-12</c:v>
                </c:pt>
                <c:pt idx="3461">
                  <c:v>6.9227874867555544E-12</c:v>
                </c:pt>
                <c:pt idx="3462">
                  <c:v>6.5282082504331182E-12</c:v>
                </c:pt>
                <c:pt idx="3463">
                  <c:v>6.4520243834054046E-12</c:v>
                </c:pt>
                <c:pt idx="3464">
                  <c:v>6.6052764680060529E-12</c:v>
                </c:pt>
                <c:pt idx="3465">
                  <c:v>6.6052764680060529E-12</c:v>
                </c:pt>
                <c:pt idx="3466">
                  <c:v>9.2836124013207542E-12</c:v>
                </c:pt>
                <c:pt idx="3467">
                  <c:v>6.6832545079884471E-12</c:v>
                </c:pt>
                <c:pt idx="3468">
                  <c:v>6.6052764680060529E-12</c:v>
                </c:pt>
                <c:pt idx="3469">
                  <c:v>6.4520243834054046E-12</c:v>
                </c:pt>
                <c:pt idx="3470">
                  <c:v>6.6052764680060529E-12</c:v>
                </c:pt>
                <c:pt idx="3471">
                  <c:v>6.4520243834054046E-12</c:v>
                </c:pt>
                <c:pt idx="3472">
                  <c:v>6.5282082504331182E-12</c:v>
                </c:pt>
                <c:pt idx="3473">
                  <c:v>7.0872213993615403E-12</c:v>
                </c:pt>
                <c:pt idx="3474">
                  <c:v>6.4520243834054046E-12</c:v>
                </c:pt>
                <c:pt idx="3475">
                  <c:v>6.6832545079884471E-12</c:v>
                </c:pt>
                <c:pt idx="3476">
                  <c:v>6.6052764680060529E-12</c:v>
                </c:pt>
                <c:pt idx="3477">
                  <c:v>6.4520243834054046E-12</c:v>
                </c:pt>
                <c:pt idx="3478">
                  <c:v>6.6052764680060529E-12</c:v>
                </c:pt>
                <c:pt idx="3479">
                  <c:v>6.6052764680060529E-12</c:v>
                </c:pt>
                <c:pt idx="3480">
                  <c:v>6.5282082504331182E-12</c:v>
                </c:pt>
                <c:pt idx="3481">
                  <c:v>7.0872213993615403E-12</c:v>
                </c:pt>
                <c:pt idx="3482">
                  <c:v>6.5282082504331182E-12</c:v>
                </c:pt>
                <c:pt idx="3483">
                  <c:v>6.4520243834054046E-12</c:v>
                </c:pt>
                <c:pt idx="3484">
                  <c:v>6.4520243834054046E-12</c:v>
                </c:pt>
                <c:pt idx="3485">
                  <c:v>6.5282082504331182E-12</c:v>
                </c:pt>
                <c:pt idx="3486">
                  <c:v>6.7621686816636888E-12</c:v>
                </c:pt>
                <c:pt idx="3487">
                  <c:v>6.4520243834054046E-12</c:v>
                </c:pt>
                <c:pt idx="3488">
                  <c:v>6.5282082504331182E-12</c:v>
                </c:pt>
                <c:pt idx="3489">
                  <c:v>6.5282082504331182E-12</c:v>
                </c:pt>
                <c:pt idx="3490">
                  <c:v>6.5282082504331182E-12</c:v>
                </c:pt>
                <c:pt idx="3491">
                  <c:v>6.4520243834054046E-12</c:v>
                </c:pt>
                <c:pt idx="3492">
                  <c:v>6.6052764680060529E-12</c:v>
                </c:pt>
                <c:pt idx="3493">
                  <c:v>6.6052764680060529E-12</c:v>
                </c:pt>
                <c:pt idx="3494">
                  <c:v>6.6052764680060529E-12</c:v>
                </c:pt>
                <c:pt idx="3495">
                  <c:v>6.5282082504331182E-12</c:v>
                </c:pt>
                <c:pt idx="3496">
                  <c:v>6.37674426131291E-12</c:v>
                </c:pt>
                <c:pt idx="3497">
                  <c:v>6.5282082504331182E-12</c:v>
                </c:pt>
                <c:pt idx="3498">
                  <c:v>6.9227874867555544E-12</c:v>
                </c:pt>
                <c:pt idx="3499">
                  <c:v>7.3412159582378059E-12</c:v>
                </c:pt>
                <c:pt idx="3500">
                  <c:v>6.5282082504331182E-12</c:v>
                </c:pt>
                <c:pt idx="3501">
                  <c:v>6.5282082504331182E-12</c:v>
                </c:pt>
                <c:pt idx="3502">
                  <c:v>6.6052764680060529E-12</c:v>
                </c:pt>
                <c:pt idx="3503">
                  <c:v>6.4520243834054046E-12</c:v>
                </c:pt>
                <c:pt idx="3504">
                  <c:v>6.5282082504331182E-12</c:v>
                </c:pt>
                <c:pt idx="3505">
                  <c:v>6.5282082504331182E-12</c:v>
                </c:pt>
                <c:pt idx="3506">
                  <c:v>6.5282082504331182E-12</c:v>
                </c:pt>
                <c:pt idx="3507">
                  <c:v>6.4520243834054046E-12</c:v>
                </c:pt>
                <c:pt idx="3508">
                  <c:v>6.6052764680060529E-12</c:v>
                </c:pt>
                <c:pt idx="3509">
                  <c:v>6.6052764680060529E-12</c:v>
                </c:pt>
                <c:pt idx="3510">
                  <c:v>6.6052764680060529E-12</c:v>
                </c:pt>
                <c:pt idx="3511">
                  <c:v>6.6052764680060529E-12</c:v>
                </c:pt>
                <c:pt idx="3512">
                  <c:v>6.6052764680060529E-12</c:v>
                </c:pt>
                <c:pt idx="3513">
                  <c:v>6.7621686816636888E-12</c:v>
                </c:pt>
                <c:pt idx="3514">
                  <c:v>6.37674426131291E-12</c:v>
                </c:pt>
                <c:pt idx="3515">
                  <c:v>6.5282082504331182E-12</c:v>
                </c:pt>
                <c:pt idx="3516">
                  <c:v>6.4520243834054046E-12</c:v>
                </c:pt>
                <c:pt idx="3517">
                  <c:v>6.7621686816636888E-12</c:v>
                </c:pt>
                <c:pt idx="3518">
                  <c:v>6.5282082504331182E-12</c:v>
                </c:pt>
                <c:pt idx="3519">
                  <c:v>6.6052764680060529E-12</c:v>
                </c:pt>
                <c:pt idx="3520">
                  <c:v>6.4520243834054046E-12</c:v>
                </c:pt>
                <c:pt idx="3521">
                  <c:v>6.5282082504331182E-12</c:v>
                </c:pt>
                <c:pt idx="3522">
                  <c:v>6.6052764680060529E-12</c:v>
                </c:pt>
                <c:pt idx="3523">
                  <c:v>6.5282082504331182E-12</c:v>
                </c:pt>
                <c:pt idx="3524">
                  <c:v>8.0639532253435781E-12</c:v>
                </c:pt>
                <c:pt idx="3525">
                  <c:v>6.6832545079884471E-12</c:v>
                </c:pt>
                <c:pt idx="3526">
                  <c:v>6.6832545079884471E-12</c:v>
                </c:pt>
                <c:pt idx="3527">
                  <c:v>6.5282082504331182E-12</c:v>
                </c:pt>
                <c:pt idx="3528">
                  <c:v>6.7621686816636888E-12</c:v>
                </c:pt>
                <c:pt idx="3529">
                  <c:v>6.6832545079884471E-12</c:v>
                </c:pt>
                <c:pt idx="3530">
                  <c:v>8.8578230445250653E-12</c:v>
                </c:pt>
                <c:pt idx="3531">
                  <c:v>6.4520243834054046E-12</c:v>
                </c:pt>
                <c:pt idx="3532">
                  <c:v>6.6052764680060529E-12</c:v>
                </c:pt>
                <c:pt idx="3533">
                  <c:v>6.6052764680060529E-12</c:v>
                </c:pt>
                <c:pt idx="3534">
                  <c:v>6.6052764680060529E-12</c:v>
                </c:pt>
                <c:pt idx="3535">
                  <c:v>6.5282082504331182E-12</c:v>
                </c:pt>
                <c:pt idx="3536">
                  <c:v>6.4520243834054046E-12</c:v>
                </c:pt>
                <c:pt idx="3537">
                  <c:v>7.4278991737914506E-12</c:v>
                </c:pt>
                <c:pt idx="3538">
                  <c:v>7.0045138765662776E-12</c:v>
                </c:pt>
                <c:pt idx="3539">
                  <c:v>6.6052764680060529E-12</c:v>
                </c:pt>
                <c:pt idx="3540">
                  <c:v>7.2555610380448645E-12</c:v>
                </c:pt>
                <c:pt idx="3541">
                  <c:v>6.6052764680060529E-12</c:v>
                </c:pt>
                <c:pt idx="3542">
                  <c:v>6.6052764680060529E-12</c:v>
                </c:pt>
                <c:pt idx="3543">
                  <c:v>6.6052764680060529E-12</c:v>
                </c:pt>
                <c:pt idx="3544">
                  <c:v>6.5282082504331182E-12</c:v>
                </c:pt>
                <c:pt idx="3545">
                  <c:v>6.6832545079884471E-12</c:v>
                </c:pt>
                <c:pt idx="3546">
                  <c:v>6.5282082504331182E-12</c:v>
                </c:pt>
                <c:pt idx="3547">
                  <c:v>6.6052764680060529E-12</c:v>
                </c:pt>
                <c:pt idx="3548">
                  <c:v>6.4520243834054046E-12</c:v>
                </c:pt>
                <c:pt idx="3549">
                  <c:v>6.6052764680060529E-12</c:v>
                </c:pt>
                <c:pt idx="3550">
                  <c:v>6.6832545079884471E-12</c:v>
                </c:pt>
                <c:pt idx="3551">
                  <c:v>6.5282082504331182E-12</c:v>
                </c:pt>
                <c:pt idx="3552">
                  <c:v>6.5282082504331182E-12</c:v>
                </c:pt>
                <c:pt idx="3553">
                  <c:v>6.6832545079884471E-12</c:v>
                </c:pt>
                <c:pt idx="3554">
                  <c:v>6.5282082504331182E-12</c:v>
                </c:pt>
                <c:pt idx="3555">
                  <c:v>6.6052764680060529E-12</c:v>
                </c:pt>
                <c:pt idx="3556">
                  <c:v>6.6832545079884471E-12</c:v>
                </c:pt>
                <c:pt idx="3557">
                  <c:v>6.4520243834054046E-12</c:v>
                </c:pt>
                <c:pt idx="3558">
                  <c:v>6.6052764680060529E-12</c:v>
                </c:pt>
                <c:pt idx="3559">
                  <c:v>6.6052764680060529E-12</c:v>
                </c:pt>
                <c:pt idx="3560">
                  <c:v>6.5282082504331182E-12</c:v>
                </c:pt>
                <c:pt idx="3561">
                  <c:v>6.6052764680060529E-12</c:v>
                </c:pt>
                <c:pt idx="3562">
                  <c:v>6.6052764680060529E-12</c:v>
                </c:pt>
                <c:pt idx="3563">
                  <c:v>6.3023279715382474E-12</c:v>
                </c:pt>
                <c:pt idx="3564">
                  <c:v>6.5282082504331182E-12</c:v>
                </c:pt>
                <c:pt idx="3565">
                  <c:v>6.6052764680060529E-12</c:v>
                </c:pt>
                <c:pt idx="3566">
                  <c:v>6.6832545079884471E-12</c:v>
                </c:pt>
                <c:pt idx="3567">
                  <c:v>6.5282082504331182E-12</c:v>
                </c:pt>
                <c:pt idx="3568">
                  <c:v>6.6052764680060529E-12</c:v>
                </c:pt>
                <c:pt idx="3569">
                  <c:v>6.5282082504331182E-12</c:v>
                </c:pt>
                <c:pt idx="3570">
                  <c:v>6.6052764680060529E-12</c:v>
                </c:pt>
                <c:pt idx="3571">
                  <c:v>6.6052764680060529E-12</c:v>
                </c:pt>
                <c:pt idx="3572">
                  <c:v>6.6052764680060529E-12</c:v>
                </c:pt>
                <c:pt idx="3573">
                  <c:v>6.5282082504331182E-12</c:v>
                </c:pt>
                <c:pt idx="3574">
                  <c:v>6.6052764680060529E-12</c:v>
                </c:pt>
                <c:pt idx="3575">
                  <c:v>6.4520243834054046E-12</c:v>
                </c:pt>
                <c:pt idx="3576">
                  <c:v>6.5282082504331182E-12</c:v>
                </c:pt>
                <c:pt idx="3577">
                  <c:v>6.4520243834054046E-12</c:v>
                </c:pt>
                <c:pt idx="3578">
                  <c:v>6.4520243834054046E-12</c:v>
                </c:pt>
                <c:pt idx="3579">
                  <c:v>6.6052764680060529E-12</c:v>
                </c:pt>
                <c:pt idx="3580">
                  <c:v>6.6052764680060529E-12</c:v>
                </c:pt>
                <c:pt idx="3581">
                  <c:v>6.6052764680060529E-12</c:v>
                </c:pt>
                <c:pt idx="3582">
                  <c:v>7.1708890000017802E-12</c:v>
                </c:pt>
                <c:pt idx="3583">
                  <c:v>6.4520243834054046E-12</c:v>
                </c:pt>
                <c:pt idx="3584">
                  <c:v>6.6052764680060529E-12</c:v>
                </c:pt>
                <c:pt idx="3585">
                  <c:v>6.6052764680060529E-12</c:v>
                </c:pt>
                <c:pt idx="3586">
                  <c:v>6.6052764680060529E-12</c:v>
                </c:pt>
                <c:pt idx="3587">
                  <c:v>6.4520243834054046E-12</c:v>
                </c:pt>
                <c:pt idx="3588">
                  <c:v>6.5282082504331182E-12</c:v>
                </c:pt>
                <c:pt idx="3589">
                  <c:v>6.7621686816636888E-12</c:v>
                </c:pt>
                <c:pt idx="3590">
                  <c:v>6.37674426131291E-12</c:v>
                </c:pt>
                <c:pt idx="3591">
                  <c:v>6.5282082504331182E-12</c:v>
                </c:pt>
                <c:pt idx="3592">
                  <c:v>6.4520243834054046E-12</c:v>
                </c:pt>
                <c:pt idx="3593">
                  <c:v>6.6052764680060529E-12</c:v>
                </c:pt>
                <c:pt idx="3594">
                  <c:v>6.6052764680060529E-12</c:v>
                </c:pt>
                <c:pt idx="3595">
                  <c:v>6.5282082504331182E-12</c:v>
                </c:pt>
                <c:pt idx="3596">
                  <c:v>6.4520243834054046E-12</c:v>
                </c:pt>
                <c:pt idx="3597">
                  <c:v>6.37674426131291E-12</c:v>
                </c:pt>
                <c:pt idx="3598">
                  <c:v>6.6052764680060529E-12</c:v>
                </c:pt>
                <c:pt idx="3599">
                  <c:v>6.6052764680060529E-12</c:v>
                </c:pt>
                <c:pt idx="3600">
                  <c:v>6.6052764680060529E-12</c:v>
                </c:pt>
                <c:pt idx="3601">
                  <c:v>6.5282082504331182E-12</c:v>
                </c:pt>
                <c:pt idx="3602">
                  <c:v>7.6941030734176865E-12</c:v>
                </c:pt>
                <c:pt idx="3603">
                  <c:v>6.5282082504331182E-12</c:v>
                </c:pt>
                <c:pt idx="3604">
                  <c:v>6.6052764680060529E-12</c:v>
                </c:pt>
                <c:pt idx="3605">
                  <c:v>6.5282082504331182E-12</c:v>
                </c:pt>
                <c:pt idx="3606">
                  <c:v>6.6052764680060529E-12</c:v>
                </c:pt>
                <c:pt idx="3607">
                  <c:v>6.6052764680060529E-12</c:v>
                </c:pt>
                <c:pt idx="3608">
                  <c:v>6.5282082504331182E-12</c:v>
                </c:pt>
                <c:pt idx="3609">
                  <c:v>6.4520243834054046E-12</c:v>
                </c:pt>
                <c:pt idx="3610">
                  <c:v>6.6052764680060529E-12</c:v>
                </c:pt>
                <c:pt idx="3611">
                  <c:v>6.5282082504331182E-12</c:v>
                </c:pt>
                <c:pt idx="3612">
                  <c:v>6.6052764680060529E-12</c:v>
                </c:pt>
                <c:pt idx="3613">
                  <c:v>6.4520243834054046E-12</c:v>
                </c:pt>
                <c:pt idx="3614">
                  <c:v>6.6052764680060529E-12</c:v>
                </c:pt>
                <c:pt idx="3615">
                  <c:v>6.5282082504331182E-12</c:v>
                </c:pt>
                <c:pt idx="3616">
                  <c:v>6.6052764680060529E-12</c:v>
                </c:pt>
                <c:pt idx="3617">
                  <c:v>6.5282082504331182E-12</c:v>
                </c:pt>
                <c:pt idx="3618">
                  <c:v>6.5282082504331182E-12</c:v>
                </c:pt>
                <c:pt idx="3619">
                  <c:v>6.6052764680060529E-12</c:v>
                </c:pt>
                <c:pt idx="3620">
                  <c:v>6.5282082504331182E-12</c:v>
                </c:pt>
                <c:pt idx="3621">
                  <c:v>6.5282082504331182E-12</c:v>
                </c:pt>
                <c:pt idx="3622">
                  <c:v>6.6052764680060529E-12</c:v>
                </c:pt>
                <c:pt idx="3623">
                  <c:v>6.5282082504331182E-12</c:v>
                </c:pt>
                <c:pt idx="3624">
                  <c:v>6.6052764680060529E-12</c:v>
                </c:pt>
                <c:pt idx="3625">
                  <c:v>6.6052764680060529E-12</c:v>
                </c:pt>
                <c:pt idx="3626">
                  <c:v>6.5282082504331182E-12</c:v>
                </c:pt>
                <c:pt idx="3627">
                  <c:v>6.5282082504331182E-12</c:v>
                </c:pt>
                <c:pt idx="3628">
                  <c:v>6.5282082504331182E-12</c:v>
                </c:pt>
                <c:pt idx="3629">
                  <c:v>6.5282082504331182E-12</c:v>
                </c:pt>
                <c:pt idx="3630">
                  <c:v>6.5282082504331182E-12</c:v>
                </c:pt>
                <c:pt idx="3631">
                  <c:v>6.5282082504331182E-12</c:v>
                </c:pt>
                <c:pt idx="3632">
                  <c:v>6.4520243834054046E-12</c:v>
                </c:pt>
                <c:pt idx="3633">
                  <c:v>6.5282082504331182E-12</c:v>
                </c:pt>
                <c:pt idx="3634">
                  <c:v>6.4520243834054046E-12</c:v>
                </c:pt>
                <c:pt idx="3635">
                  <c:v>6.6052764680060529E-12</c:v>
                </c:pt>
                <c:pt idx="3636">
                  <c:v>6.4520243834054046E-12</c:v>
                </c:pt>
                <c:pt idx="3637">
                  <c:v>6.7621686816636888E-12</c:v>
                </c:pt>
                <c:pt idx="3638">
                  <c:v>6.6052764680060529E-12</c:v>
                </c:pt>
                <c:pt idx="3639">
                  <c:v>6.5282082504331182E-12</c:v>
                </c:pt>
                <c:pt idx="3640">
                  <c:v>6.6052764680060529E-12</c:v>
                </c:pt>
                <c:pt idx="3641">
                  <c:v>6.6052764680060529E-12</c:v>
                </c:pt>
                <c:pt idx="3642">
                  <c:v>6.6052764680060529E-12</c:v>
                </c:pt>
                <c:pt idx="3643">
                  <c:v>6.37674426131291E-12</c:v>
                </c:pt>
                <c:pt idx="3644">
                  <c:v>6.5282082504331182E-12</c:v>
                </c:pt>
                <c:pt idx="3645">
                  <c:v>6.37674426131291E-12</c:v>
                </c:pt>
                <c:pt idx="3646">
                  <c:v>6.6052764680060529E-12</c:v>
                </c:pt>
                <c:pt idx="3647">
                  <c:v>6.37674426131291E-12</c:v>
                </c:pt>
                <c:pt idx="3648">
                  <c:v>6.37674426131291E-12</c:v>
                </c:pt>
                <c:pt idx="3649">
                  <c:v>6.6052764680060529E-12</c:v>
                </c:pt>
                <c:pt idx="3650">
                  <c:v>6.37674426131291E-12</c:v>
                </c:pt>
                <c:pt idx="3651">
                  <c:v>6.6052764680060529E-12</c:v>
                </c:pt>
                <c:pt idx="3652">
                  <c:v>6.4520243834054046E-12</c:v>
                </c:pt>
                <c:pt idx="3653">
                  <c:v>6.8419988995781939E-12</c:v>
                </c:pt>
                <c:pt idx="3654">
                  <c:v>6.6052764680060529E-12</c:v>
                </c:pt>
                <c:pt idx="3655">
                  <c:v>6.4520243834054046E-12</c:v>
                </c:pt>
                <c:pt idx="3656">
                  <c:v>6.4520243834054046E-12</c:v>
                </c:pt>
                <c:pt idx="3657">
                  <c:v>6.4520243834054046E-12</c:v>
                </c:pt>
                <c:pt idx="3658">
                  <c:v>6.6052764680060529E-12</c:v>
                </c:pt>
                <c:pt idx="3659">
                  <c:v>6.37674426131291E-12</c:v>
                </c:pt>
                <c:pt idx="3660">
                  <c:v>6.6052764680060529E-12</c:v>
                </c:pt>
                <c:pt idx="3661">
                  <c:v>7.3412159582378059E-12</c:v>
                </c:pt>
                <c:pt idx="3662">
                  <c:v>6.6832545079884471E-12</c:v>
                </c:pt>
                <c:pt idx="3663">
                  <c:v>6.6052764680060529E-12</c:v>
                </c:pt>
                <c:pt idx="3664">
                  <c:v>6.6052764680060529E-12</c:v>
                </c:pt>
                <c:pt idx="3665">
                  <c:v>6.6052764680060529E-12</c:v>
                </c:pt>
                <c:pt idx="3666">
                  <c:v>6.5282082504331182E-12</c:v>
                </c:pt>
                <c:pt idx="3667">
                  <c:v>6.3023279715382474E-12</c:v>
                </c:pt>
                <c:pt idx="3668">
                  <c:v>6.5282082504331182E-12</c:v>
                </c:pt>
                <c:pt idx="3669">
                  <c:v>6.5282082504331182E-12</c:v>
                </c:pt>
                <c:pt idx="3670">
                  <c:v>6.4520243834054046E-12</c:v>
                </c:pt>
                <c:pt idx="3671">
                  <c:v>6.4520243834054046E-12</c:v>
                </c:pt>
                <c:pt idx="3672">
                  <c:v>6.4520243834054046E-12</c:v>
                </c:pt>
                <c:pt idx="3673">
                  <c:v>6.6052764680060529E-12</c:v>
                </c:pt>
                <c:pt idx="3674">
                  <c:v>6.37674426131291E-12</c:v>
                </c:pt>
                <c:pt idx="3675">
                  <c:v>6.4520243834054046E-12</c:v>
                </c:pt>
                <c:pt idx="3676">
                  <c:v>6.3023279715382474E-12</c:v>
                </c:pt>
                <c:pt idx="3677">
                  <c:v>6.5282082504331182E-12</c:v>
                </c:pt>
                <c:pt idx="3678">
                  <c:v>6.4520243834054046E-12</c:v>
                </c:pt>
                <c:pt idx="3679">
                  <c:v>6.5282082504331182E-12</c:v>
                </c:pt>
                <c:pt idx="3680">
                  <c:v>6.37674426131291E-12</c:v>
                </c:pt>
                <c:pt idx="3681">
                  <c:v>6.6832545079884471E-12</c:v>
                </c:pt>
                <c:pt idx="3682">
                  <c:v>6.4520243834054046E-12</c:v>
                </c:pt>
                <c:pt idx="3683">
                  <c:v>6.37674426131291E-12</c:v>
                </c:pt>
                <c:pt idx="3684">
                  <c:v>6.6052764680060529E-12</c:v>
                </c:pt>
                <c:pt idx="3685">
                  <c:v>6.37674426131291E-12</c:v>
                </c:pt>
                <c:pt idx="3686">
                  <c:v>6.37674426131291E-12</c:v>
                </c:pt>
                <c:pt idx="3687">
                  <c:v>6.4520243834054046E-12</c:v>
                </c:pt>
                <c:pt idx="3688">
                  <c:v>6.4520243834054046E-12</c:v>
                </c:pt>
                <c:pt idx="3689">
                  <c:v>6.37674426131291E-12</c:v>
                </c:pt>
                <c:pt idx="3690">
                  <c:v>6.5282082504331182E-12</c:v>
                </c:pt>
                <c:pt idx="3691">
                  <c:v>6.4520243834054046E-12</c:v>
                </c:pt>
                <c:pt idx="3692">
                  <c:v>6.6052764680060529E-12</c:v>
                </c:pt>
                <c:pt idx="3693">
                  <c:v>6.4520243834054046E-12</c:v>
                </c:pt>
                <c:pt idx="3694">
                  <c:v>6.37674426131291E-12</c:v>
                </c:pt>
                <c:pt idx="3695">
                  <c:v>6.4520243834054046E-12</c:v>
                </c:pt>
                <c:pt idx="3696">
                  <c:v>6.5282082504331182E-12</c:v>
                </c:pt>
                <c:pt idx="3697">
                  <c:v>6.3023279715382474E-12</c:v>
                </c:pt>
                <c:pt idx="3698">
                  <c:v>6.37674426131291E-12</c:v>
                </c:pt>
                <c:pt idx="3699">
                  <c:v>6.6052764680060529E-12</c:v>
                </c:pt>
                <c:pt idx="3700">
                  <c:v>6.6052764680060529E-12</c:v>
                </c:pt>
                <c:pt idx="3701">
                  <c:v>6.5282082504331182E-12</c:v>
                </c:pt>
                <c:pt idx="3702">
                  <c:v>6.3023279715382474E-12</c:v>
                </c:pt>
                <c:pt idx="3703">
                  <c:v>6.37674426131291E-12</c:v>
                </c:pt>
                <c:pt idx="3704">
                  <c:v>6.4520243834054046E-12</c:v>
                </c:pt>
                <c:pt idx="3705">
                  <c:v>6.3023279715382474E-12</c:v>
                </c:pt>
                <c:pt idx="3706">
                  <c:v>6.37674426131291E-12</c:v>
                </c:pt>
                <c:pt idx="3707">
                  <c:v>6.37674426131291E-12</c:v>
                </c:pt>
                <c:pt idx="3708">
                  <c:v>6.3023279715382474E-12</c:v>
                </c:pt>
                <c:pt idx="3709">
                  <c:v>6.5282082504331182E-12</c:v>
                </c:pt>
                <c:pt idx="3710">
                  <c:v>6.37674426131291E-12</c:v>
                </c:pt>
                <c:pt idx="3711">
                  <c:v>6.3023279715382474E-12</c:v>
                </c:pt>
                <c:pt idx="3712">
                  <c:v>7.0045138765662776E-12</c:v>
                </c:pt>
                <c:pt idx="3713">
                  <c:v>6.37674426131291E-12</c:v>
                </c:pt>
                <c:pt idx="3714">
                  <c:v>6.4520243834054046E-12</c:v>
                </c:pt>
                <c:pt idx="3715">
                  <c:v>6.6832545079884471E-12</c:v>
                </c:pt>
                <c:pt idx="3716">
                  <c:v>6.4520243834054046E-12</c:v>
                </c:pt>
                <c:pt idx="3717">
                  <c:v>6.5282082504331182E-12</c:v>
                </c:pt>
                <c:pt idx="3718">
                  <c:v>6.6832545079884471E-12</c:v>
                </c:pt>
                <c:pt idx="3719">
                  <c:v>6.37674426131291E-12</c:v>
                </c:pt>
                <c:pt idx="3720">
                  <c:v>6.5282082504331182E-12</c:v>
                </c:pt>
                <c:pt idx="3721">
                  <c:v>6.37674426131291E-12</c:v>
                </c:pt>
                <c:pt idx="3722">
                  <c:v>6.5282082504331182E-12</c:v>
                </c:pt>
                <c:pt idx="3723">
                  <c:v>6.4520243834054046E-12</c:v>
                </c:pt>
                <c:pt idx="3724">
                  <c:v>6.5282082504331182E-12</c:v>
                </c:pt>
                <c:pt idx="3725">
                  <c:v>6.5282082504331182E-12</c:v>
                </c:pt>
                <c:pt idx="3726">
                  <c:v>6.37674426131291E-12</c:v>
                </c:pt>
                <c:pt idx="3727">
                  <c:v>6.3023279715382474E-12</c:v>
                </c:pt>
                <c:pt idx="3728">
                  <c:v>6.37674426131291E-12</c:v>
                </c:pt>
                <c:pt idx="3729">
                  <c:v>6.6052764680060529E-12</c:v>
                </c:pt>
                <c:pt idx="3730">
                  <c:v>6.4520243834054046E-12</c:v>
                </c:pt>
                <c:pt idx="3731">
                  <c:v>6.4520243834054046E-12</c:v>
                </c:pt>
                <c:pt idx="3732">
                  <c:v>6.37674426131291E-12</c:v>
                </c:pt>
                <c:pt idx="3733">
                  <c:v>6.37674426131291E-12</c:v>
                </c:pt>
                <c:pt idx="3734">
                  <c:v>6.4520243834054046E-12</c:v>
                </c:pt>
                <c:pt idx="3735">
                  <c:v>6.3023279715382474E-12</c:v>
                </c:pt>
                <c:pt idx="3736">
                  <c:v>6.3023279715382474E-12</c:v>
                </c:pt>
                <c:pt idx="3737">
                  <c:v>6.4520243834054046E-12</c:v>
                </c:pt>
                <c:pt idx="3738">
                  <c:v>8.3529522740334471E-12</c:v>
                </c:pt>
                <c:pt idx="3739">
                  <c:v>6.37674426131291E-12</c:v>
                </c:pt>
                <c:pt idx="3740">
                  <c:v>6.3023279715382474E-12</c:v>
                </c:pt>
                <c:pt idx="3741">
                  <c:v>6.2287944584931637E-12</c:v>
                </c:pt>
                <c:pt idx="3742">
                  <c:v>6.37674426131291E-12</c:v>
                </c:pt>
                <c:pt idx="3743">
                  <c:v>6.37674426131291E-12</c:v>
                </c:pt>
                <c:pt idx="3744">
                  <c:v>6.3023279715382474E-12</c:v>
                </c:pt>
                <c:pt idx="3745">
                  <c:v>6.5282082504331182E-12</c:v>
                </c:pt>
                <c:pt idx="3746">
                  <c:v>6.6052764680060529E-12</c:v>
                </c:pt>
                <c:pt idx="3747">
                  <c:v>6.3023279715382474E-12</c:v>
                </c:pt>
                <c:pt idx="3748">
                  <c:v>6.3023279715382474E-12</c:v>
                </c:pt>
                <c:pt idx="3749">
                  <c:v>6.4520243834054046E-12</c:v>
                </c:pt>
                <c:pt idx="3750">
                  <c:v>6.4520243834054046E-12</c:v>
                </c:pt>
                <c:pt idx="3751">
                  <c:v>6.5282082504331182E-12</c:v>
                </c:pt>
                <c:pt idx="3752">
                  <c:v>6.37674426131291E-12</c:v>
                </c:pt>
                <c:pt idx="3753">
                  <c:v>6.5282082504331182E-12</c:v>
                </c:pt>
                <c:pt idx="3754">
                  <c:v>6.37674426131291E-12</c:v>
                </c:pt>
                <c:pt idx="3755">
                  <c:v>6.6052764680060529E-12</c:v>
                </c:pt>
                <c:pt idx="3756">
                  <c:v>6.37674426131291E-12</c:v>
                </c:pt>
                <c:pt idx="3757">
                  <c:v>6.3023279715382474E-12</c:v>
                </c:pt>
                <c:pt idx="3758">
                  <c:v>6.2287944584931637E-12</c:v>
                </c:pt>
                <c:pt idx="3759">
                  <c:v>6.37674426131291E-12</c:v>
                </c:pt>
                <c:pt idx="3760">
                  <c:v>6.3023279715382474E-12</c:v>
                </c:pt>
                <c:pt idx="3761">
                  <c:v>6.5282082504331182E-12</c:v>
                </c:pt>
                <c:pt idx="3762">
                  <c:v>6.37674426131291E-12</c:v>
                </c:pt>
                <c:pt idx="3763">
                  <c:v>6.5282082504331182E-12</c:v>
                </c:pt>
                <c:pt idx="3764">
                  <c:v>6.6052764680060529E-12</c:v>
                </c:pt>
                <c:pt idx="3765">
                  <c:v>6.37674426131291E-12</c:v>
                </c:pt>
                <c:pt idx="3766">
                  <c:v>6.3023279715382474E-12</c:v>
                </c:pt>
                <c:pt idx="3767">
                  <c:v>6.37674426131291E-12</c:v>
                </c:pt>
                <c:pt idx="3768">
                  <c:v>6.37674426131291E-12</c:v>
                </c:pt>
                <c:pt idx="3769">
                  <c:v>6.3023279715382474E-12</c:v>
                </c:pt>
                <c:pt idx="3770">
                  <c:v>6.5282082504331182E-12</c:v>
                </c:pt>
                <c:pt idx="3771">
                  <c:v>6.3023279715382474E-12</c:v>
                </c:pt>
                <c:pt idx="3772">
                  <c:v>6.37674426131291E-12</c:v>
                </c:pt>
                <c:pt idx="3773">
                  <c:v>6.3023279715382474E-12</c:v>
                </c:pt>
                <c:pt idx="3774">
                  <c:v>6.37674426131291E-12</c:v>
                </c:pt>
                <c:pt idx="3775">
                  <c:v>6.4520243834054046E-12</c:v>
                </c:pt>
                <c:pt idx="3776">
                  <c:v>6.37674426131291E-12</c:v>
                </c:pt>
                <c:pt idx="3777">
                  <c:v>6.4520243834054046E-12</c:v>
                </c:pt>
                <c:pt idx="3778">
                  <c:v>6.6052764680060529E-12</c:v>
                </c:pt>
                <c:pt idx="3779">
                  <c:v>6.6052764680060529E-12</c:v>
                </c:pt>
                <c:pt idx="3780">
                  <c:v>6.4520243834054046E-12</c:v>
                </c:pt>
                <c:pt idx="3781">
                  <c:v>6.6052764680060529E-12</c:v>
                </c:pt>
                <c:pt idx="3782">
                  <c:v>6.37674426131291E-12</c:v>
                </c:pt>
                <c:pt idx="3783">
                  <c:v>6.5282082504331182E-12</c:v>
                </c:pt>
                <c:pt idx="3784">
                  <c:v>6.3023279715382474E-12</c:v>
                </c:pt>
                <c:pt idx="3785">
                  <c:v>6.5282082504331182E-12</c:v>
                </c:pt>
                <c:pt idx="3786">
                  <c:v>6.37674426131291E-12</c:v>
                </c:pt>
                <c:pt idx="3787">
                  <c:v>6.3023279715382474E-12</c:v>
                </c:pt>
                <c:pt idx="3788">
                  <c:v>6.4520243834054046E-12</c:v>
                </c:pt>
                <c:pt idx="3789">
                  <c:v>6.6052764680060529E-12</c:v>
                </c:pt>
                <c:pt idx="3790">
                  <c:v>6.2287944584931637E-12</c:v>
                </c:pt>
                <c:pt idx="3791">
                  <c:v>6.37674426131291E-12</c:v>
                </c:pt>
                <c:pt idx="3792">
                  <c:v>6.37674426131291E-12</c:v>
                </c:pt>
                <c:pt idx="3793">
                  <c:v>6.2287944584931637E-12</c:v>
                </c:pt>
                <c:pt idx="3794">
                  <c:v>6.3023279715382474E-12</c:v>
                </c:pt>
                <c:pt idx="3795">
                  <c:v>6.4520243834054046E-12</c:v>
                </c:pt>
                <c:pt idx="3796">
                  <c:v>6.37674426131291E-12</c:v>
                </c:pt>
                <c:pt idx="3797">
                  <c:v>6.37674426131291E-12</c:v>
                </c:pt>
                <c:pt idx="3798">
                  <c:v>6.3023279715382474E-12</c:v>
                </c:pt>
                <c:pt idx="3799">
                  <c:v>6.3023279715382474E-12</c:v>
                </c:pt>
                <c:pt idx="3800">
                  <c:v>6.3023279715382474E-12</c:v>
                </c:pt>
                <c:pt idx="3801">
                  <c:v>6.37674426131291E-12</c:v>
                </c:pt>
                <c:pt idx="3802">
                  <c:v>6.3023279715382474E-12</c:v>
                </c:pt>
                <c:pt idx="3803">
                  <c:v>6.6832545079884471E-12</c:v>
                </c:pt>
                <c:pt idx="3804">
                  <c:v>6.37674426131291E-12</c:v>
                </c:pt>
                <c:pt idx="3805">
                  <c:v>6.3023279715382474E-12</c:v>
                </c:pt>
                <c:pt idx="3806">
                  <c:v>6.37674426131291E-12</c:v>
                </c:pt>
                <c:pt idx="3807">
                  <c:v>6.3023279715382474E-12</c:v>
                </c:pt>
                <c:pt idx="3808">
                  <c:v>6.5282082504331182E-12</c:v>
                </c:pt>
                <c:pt idx="3809">
                  <c:v>6.6052764680060529E-12</c:v>
                </c:pt>
                <c:pt idx="3810">
                  <c:v>6.5282082504331182E-12</c:v>
                </c:pt>
                <c:pt idx="3811">
                  <c:v>6.5282082504331182E-12</c:v>
                </c:pt>
                <c:pt idx="3812">
                  <c:v>6.37674426131291E-12</c:v>
                </c:pt>
                <c:pt idx="3813">
                  <c:v>6.3023279715382474E-12</c:v>
                </c:pt>
                <c:pt idx="3814">
                  <c:v>6.3023279715382474E-12</c:v>
                </c:pt>
                <c:pt idx="3815">
                  <c:v>6.37674426131291E-12</c:v>
                </c:pt>
                <c:pt idx="3816">
                  <c:v>6.6052764680060529E-12</c:v>
                </c:pt>
                <c:pt idx="3817">
                  <c:v>6.3023279715382474E-12</c:v>
                </c:pt>
                <c:pt idx="3818">
                  <c:v>6.5282082504331182E-12</c:v>
                </c:pt>
                <c:pt idx="3819">
                  <c:v>6.4520243834054046E-12</c:v>
                </c:pt>
                <c:pt idx="3820">
                  <c:v>6.3023279715382474E-12</c:v>
                </c:pt>
                <c:pt idx="3821">
                  <c:v>6.4520243834054046E-12</c:v>
                </c:pt>
                <c:pt idx="3822">
                  <c:v>6.4520243834054046E-12</c:v>
                </c:pt>
                <c:pt idx="3823">
                  <c:v>6.37674426131291E-12</c:v>
                </c:pt>
                <c:pt idx="3824">
                  <c:v>6.3023279715382474E-12</c:v>
                </c:pt>
                <c:pt idx="3825">
                  <c:v>6.4520243834054046E-12</c:v>
                </c:pt>
                <c:pt idx="3826">
                  <c:v>6.37674426131291E-12</c:v>
                </c:pt>
                <c:pt idx="3827">
                  <c:v>6.6052764680060529E-12</c:v>
                </c:pt>
                <c:pt idx="3828">
                  <c:v>6.37674426131291E-12</c:v>
                </c:pt>
                <c:pt idx="3829">
                  <c:v>6.4520243834054046E-12</c:v>
                </c:pt>
                <c:pt idx="3830">
                  <c:v>6.2287944584931637E-12</c:v>
                </c:pt>
                <c:pt idx="3831">
                  <c:v>6.37674426131291E-12</c:v>
                </c:pt>
                <c:pt idx="3832">
                  <c:v>6.37674426131291E-12</c:v>
                </c:pt>
                <c:pt idx="3833">
                  <c:v>6.3023279715382474E-12</c:v>
                </c:pt>
                <c:pt idx="3834">
                  <c:v>6.3023279715382474E-12</c:v>
                </c:pt>
                <c:pt idx="3835">
                  <c:v>6.3023279715382474E-12</c:v>
                </c:pt>
                <c:pt idx="3836">
                  <c:v>6.37674426131291E-12</c:v>
                </c:pt>
                <c:pt idx="3837">
                  <c:v>6.3023279715382474E-12</c:v>
                </c:pt>
                <c:pt idx="3838">
                  <c:v>6.37674426131291E-12</c:v>
                </c:pt>
                <c:pt idx="3839">
                  <c:v>6.37674426131291E-12</c:v>
                </c:pt>
                <c:pt idx="3840">
                  <c:v>6.37674426131291E-12</c:v>
                </c:pt>
                <c:pt idx="3841">
                  <c:v>6.3023279715382474E-12</c:v>
                </c:pt>
                <c:pt idx="3842">
                  <c:v>6.3023279715382474E-12</c:v>
                </c:pt>
                <c:pt idx="3843">
                  <c:v>6.3023279715382474E-12</c:v>
                </c:pt>
                <c:pt idx="3844">
                  <c:v>6.3023279715382474E-12</c:v>
                </c:pt>
                <c:pt idx="3845">
                  <c:v>6.3023279715382474E-12</c:v>
                </c:pt>
                <c:pt idx="3846">
                  <c:v>6.3023279715382474E-12</c:v>
                </c:pt>
                <c:pt idx="3847">
                  <c:v>6.37674426131291E-12</c:v>
                </c:pt>
                <c:pt idx="3848">
                  <c:v>6.5282082504331182E-12</c:v>
                </c:pt>
                <c:pt idx="3849">
                  <c:v>6.37674426131291E-12</c:v>
                </c:pt>
                <c:pt idx="3850">
                  <c:v>6.2287944584931637E-12</c:v>
                </c:pt>
                <c:pt idx="3851">
                  <c:v>6.37674426131291E-12</c:v>
                </c:pt>
                <c:pt idx="3852">
                  <c:v>6.37674426131291E-12</c:v>
                </c:pt>
                <c:pt idx="3853">
                  <c:v>6.3023279715382474E-12</c:v>
                </c:pt>
                <c:pt idx="3854">
                  <c:v>6.3023279715382474E-12</c:v>
                </c:pt>
                <c:pt idx="3855">
                  <c:v>6.1561047355914297E-12</c:v>
                </c:pt>
                <c:pt idx="3856">
                  <c:v>6.4520243834054046E-12</c:v>
                </c:pt>
                <c:pt idx="3857">
                  <c:v>6.3023279715382474E-12</c:v>
                </c:pt>
                <c:pt idx="3858">
                  <c:v>6.4520243834054046E-12</c:v>
                </c:pt>
                <c:pt idx="3859">
                  <c:v>6.37674426131291E-12</c:v>
                </c:pt>
                <c:pt idx="3860">
                  <c:v>6.3023279715382474E-12</c:v>
                </c:pt>
                <c:pt idx="3861">
                  <c:v>6.37674426131291E-12</c:v>
                </c:pt>
                <c:pt idx="3862">
                  <c:v>6.3023279715382474E-12</c:v>
                </c:pt>
                <c:pt idx="3863">
                  <c:v>6.3023279715382474E-12</c:v>
                </c:pt>
                <c:pt idx="3864">
                  <c:v>6.37674426131291E-12</c:v>
                </c:pt>
                <c:pt idx="3865">
                  <c:v>6.37674426131291E-12</c:v>
                </c:pt>
                <c:pt idx="3866">
                  <c:v>6.37674426131291E-12</c:v>
                </c:pt>
                <c:pt idx="3867">
                  <c:v>6.37674426131291E-12</c:v>
                </c:pt>
                <c:pt idx="3868">
                  <c:v>6.37674426131291E-12</c:v>
                </c:pt>
                <c:pt idx="3869">
                  <c:v>6.37674426131291E-12</c:v>
                </c:pt>
                <c:pt idx="3870">
                  <c:v>6.3023279715382474E-12</c:v>
                </c:pt>
                <c:pt idx="3871">
                  <c:v>6.084277307706713E-12</c:v>
                </c:pt>
                <c:pt idx="3872">
                  <c:v>6.37674426131291E-12</c:v>
                </c:pt>
                <c:pt idx="3873">
                  <c:v>6.8419988995781939E-12</c:v>
                </c:pt>
                <c:pt idx="3874">
                  <c:v>6.3023279715382474E-12</c:v>
                </c:pt>
                <c:pt idx="3875">
                  <c:v>6.1561047355914297E-12</c:v>
                </c:pt>
                <c:pt idx="3876">
                  <c:v>6.37674426131291E-12</c:v>
                </c:pt>
                <c:pt idx="3877">
                  <c:v>6.1561047355914297E-12</c:v>
                </c:pt>
                <c:pt idx="3878">
                  <c:v>6.37674426131291E-12</c:v>
                </c:pt>
                <c:pt idx="3879">
                  <c:v>6.37674426131291E-12</c:v>
                </c:pt>
                <c:pt idx="3880">
                  <c:v>6.4520243834054046E-12</c:v>
                </c:pt>
                <c:pt idx="3881">
                  <c:v>6.0132740927986547E-12</c:v>
                </c:pt>
                <c:pt idx="3882">
                  <c:v>6.2287944584931637E-12</c:v>
                </c:pt>
                <c:pt idx="3883">
                  <c:v>6.1561047355914297E-12</c:v>
                </c:pt>
                <c:pt idx="3884">
                  <c:v>6.1561047355914297E-12</c:v>
                </c:pt>
                <c:pt idx="3885">
                  <c:v>6.2287944584931637E-12</c:v>
                </c:pt>
                <c:pt idx="3886">
                  <c:v>6.5282082504331182E-12</c:v>
                </c:pt>
                <c:pt idx="3887">
                  <c:v>6.3023279715382474E-12</c:v>
                </c:pt>
                <c:pt idx="3888">
                  <c:v>6.2287944584931637E-12</c:v>
                </c:pt>
                <c:pt idx="3889">
                  <c:v>6.37674426131291E-12</c:v>
                </c:pt>
                <c:pt idx="3890">
                  <c:v>6.1561047355914297E-12</c:v>
                </c:pt>
                <c:pt idx="3891">
                  <c:v>6.37674426131291E-12</c:v>
                </c:pt>
                <c:pt idx="3892">
                  <c:v>6.3023279715382474E-12</c:v>
                </c:pt>
                <c:pt idx="3893">
                  <c:v>6.37674426131291E-12</c:v>
                </c:pt>
                <c:pt idx="3894">
                  <c:v>6.3023279715382474E-12</c:v>
                </c:pt>
                <c:pt idx="3895">
                  <c:v>6.3023279715382474E-12</c:v>
                </c:pt>
                <c:pt idx="3896">
                  <c:v>6.3023279715382474E-12</c:v>
                </c:pt>
                <c:pt idx="3897">
                  <c:v>6.37674426131291E-12</c:v>
                </c:pt>
                <c:pt idx="3898">
                  <c:v>6.1561047355914297E-12</c:v>
                </c:pt>
                <c:pt idx="3899">
                  <c:v>6.3023279715382474E-12</c:v>
                </c:pt>
                <c:pt idx="3900">
                  <c:v>6.37674426131291E-12</c:v>
                </c:pt>
                <c:pt idx="3901">
                  <c:v>6.37674426131291E-12</c:v>
                </c:pt>
                <c:pt idx="3902">
                  <c:v>6.2287944584931637E-12</c:v>
                </c:pt>
                <c:pt idx="3903">
                  <c:v>6.1561047355914297E-12</c:v>
                </c:pt>
                <c:pt idx="3904">
                  <c:v>6.3023279715382474E-12</c:v>
                </c:pt>
                <c:pt idx="3905">
                  <c:v>6.1561047355914297E-12</c:v>
                </c:pt>
                <c:pt idx="3906">
                  <c:v>6.3023279715382474E-12</c:v>
                </c:pt>
                <c:pt idx="3907">
                  <c:v>6.3023279715382474E-12</c:v>
                </c:pt>
                <c:pt idx="3908">
                  <c:v>6.1561047355914297E-12</c:v>
                </c:pt>
                <c:pt idx="3909">
                  <c:v>6.1561047355914297E-12</c:v>
                </c:pt>
                <c:pt idx="3910">
                  <c:v>6.3023279715382474E-12</c:v>
                </c:pt>
                <c:pt idx="3911">
                  <c:v>6.37674426131291E-12</c:v>
                </c:pt>
                <c:pt idx="3912">
                  <c:v>6.2287944584931637E-12</c:v>
                </c:pt>
                <c:pt idx="3913">
                  <c:v>6.3023279715382474E-12</c:v>
                </c:pt>
                <c:pt idx="3914">
                  <c:v>6.4520243834054046E-12</c:v>
                </c:pt>
                <c:pt idx="3915">
                  <c:v>6.2287944584931637E-12</c:v>
                </c:pt>
                <c:pt idx="3916">
                  <c:v>6.37674426131291E-12</c:v>
                </c:pt>
                <c:pt idx="3917">
                  <c:v>6.6052764680060529E-12</c:v>
                </c:pt>
                <c:pt idx="3918">
                  <c:v>6.3023279715382474E-12</c:v>
                </c:pt>
                <c:pt idx="3919">
                  <c:v>6.2287944584931637E-12</c:v>
                </c:pt>
                <c:pt idx="3920">
                  <c:v>6.3023279715382474E-12</c:v>
                </c:pt>
                <c:pt idx="3921">
                  <c:v>6.3023279715382474E-12</c:v>
                </c:pt>
                <c:pt idx="3922">
                  <c:v>6.37674426131291E-12</c:v>
                </c:pt>
                <c:pt idx="3923">
                  <c:v>6.1561047355914297E-12</c:v>
                </c:pt>
                <c:pt idx="3924">
                  <c:v>6.37674426131291E-12</c:v>
                </c:pt>
                <c:pt idx="3925">
                  <c:v>6.37674426131291E-12</c:v>
                </c:pt>
                <c:pt idx="3926">
                  <c:v>6.3023279715382474E-12</c:v>
                </c:pt>
                <c:pt idx="3927">
                  <c:v>6.1561047355914297E-12</c:v>
                </c:pt>
                <c:pt idx="3928">
                  <c:v>6.2287944584931637E-12</c:v>
                </c:pt>
                <c:pt idx="3929">
                  <c:v>6.1561047355914297E-12</c:v>
                </c:pt>
                <c:pt idx="3930">
                  <c:v>6.2287944584931637E-12</c:v>
                </c:pt>
                <c:pt idx="3931">
                  <c:v>6.3023279715382474E-12</c:v>
                </c:pt>
                <c:pt idx="3932">
                  <c:v>6.37674426131291E-12</c:v>
                </c:pt>
                <c:pt idx="3933">
                  <c:v>6.1561047355914297E-12</c:v>
                </c:pt>
                <c:pt idx="3934">
                  <c:v>6.37674426131291E-12</c:v>
                </c:pt>
                <c:pt idx="3935">
                  <c:v>6.3023279715382474E-12</c:v>
                </c:pt>
                <c:pt idx="3936">
                  <c:v>6.6052764680060529E-12</c:v>
                </c:pt>
                <c:pt idx="3937">
                  <c:v>6.1561047355914297E-12</c:v>
                </c:pt>
                <c:pt idx="3938">
                  <c:v>6.5282082504331182E-12</c:v>
                </c:pt>
                <c:pt idx="3939">
                  <c:v>6.3023279715382474E-12</c:v>
                </c:pt>
                <c:pt idx="3940">
                  <c:v>6.4520243834054046E-12</c:v>
                </c:pt>
                <c:pt idx="3941">
                  <c:v>6.2287944584931637E-12</c:v>
                </c:pt>
                <c:pt idx="3942">
                  <c:v>6.3023279715382474E-12</c:v>
                </c:pt>
                <c:pt idx="3943">
                  <c:v>6.2287944584931637E-12</c:v>
                </c:pt>
                <c:pt idx="3944">
                  <c:v>6.3023279715382474E-12</c:v>
                </c:pt>
                <c:pt idx="3945">
                  <c:v>6.1561047355914297E-12</c:v>
                </c:pt>
                <c:pt idx="3946">
                  <c:v>6.1561047355914297E-12</c:v>
                </c:pt>
                <c:pt idx="3947">
                  <c:v>6.1561047355914297E-12</c:v>
                </c:pt>
                <c:pt idx="3948">
                  <c:v>6.1561047355914297E-12</c:v>
                </c:pt>
                <c:pt idx="3949">
                  <c:v>6.3023279715382474E-12</c:v>
                </c:pt>
                <c:pt idx="3950">
                  <c:v>6.2287944584931637E-12</c:v>
                </c:pt>
                <c:pt idx="3951">
                  <c:v>6.2287944584931637E-12</c:v>
                </c:pt>
                <c:pt idx="3952">
                  <c:v>6.3023279715382474E-12</c:v>
                </c:pt>
                <c:pt idx="3953">
                  <c:v>6.1561047355914297E-12</c:v>
                </c:pt>
                <c:pt idx="3954">
                  <c:v>6.37674426131291E-12</c:v>
                </c:pt>
                <c:pt idx="3955">
                  <c:v>6.1561047355914297E-12</c:v>
                </c:pt>
                <c:pt idx="3956">
                  <c:v>6.3023279715382474E-12</c:v>
                </c:pt>
                <c:pt idx="3957">
                  <c:v>6.37674426131291E-12</c:v>
                </c:pt>
                <c:pt idx="3958">
                  <c:v>6.084277307706713E-12</c:v>
                </c:pt>
                <c:pt idx="3959">
                  <c:v>6.1561047355914297E-12</c:v>
                </c:pt>
                <c:pt idx="3960">
                  <c:v>6.1561047355914297E-12</c:v>
                </c:pt>
                <c:pt idx="3961">
                  <c:v>6.6052764680060529E-12</c:v>
                </c:pt>
                <c:pt idx="3962">
                  <c:v>6.0132740927986547E-12</c:v>
                </c:pt>
                <c:pt idx="3963">
                  <c:v>6.1561047355914297E-12</c:v>
                </c:pt>
                <c:pt idx="3964">
                  <c:v>6.7621686816636888E-12</c:v>
                </c:pt>
                <c:pt idx="3965">
                  <c:v>6.3023279715382474E-12</c:v>
                </c:pt>
                <c:pt idx="3966">
                  <c:v>6.4520243834054046E-12</c:v>
                </c:pt>
                <c:pt idx="3967">
                  <c:v>6.2287944584931637E-12</c:v>
                </c:pt>
                <c:pt idx="3968">
                  <c:v>6.084277307706713E-12</c:v>
                </c:pt>
                <c:pt idx="3969">
                  <c:v>6.3023279715382474E-12</c:v>
                </c:pt>
                <c:pt idx="3970">
                  <c:v>6.3023279715382474E-12</c:v>
                </c:pt>
                <c:pt idx="3971">
                  <c:v>6.2287944584931637E-12</c:v>
                </c:pt>
                <c:pt idx="3972">
                  <c:v>6.3023279715382474E-12</c:v>
                </c:pt>
                <c:pt idx="3973">
                  <c:v>6.1561047355914297E-12</c:v>
                </c:pt>
                <c:pt idx="3974">
                  <c:v>6.37674426131291E-12</c:v>
                </c:pt>
                <c:pt idx="3975">
                  <c:v>6.1561047355914297E-12</c:v>
                </c:pt>
                <c:pt idx="3976">
                  <c:v>6.37674426131291E-12</c:v>
                </c:pt>
                <c:pt idx="3977">
                  <c:v>6.4520243834054046E-12</c:v>
                </c:pt>
                <c:pt idx="3978">
                  <c:v>6.2287944584931637E-12</c:v>
                </c:pt>
                <c:pt idx="3979">
                  <c:v>7.0045138765662776E-12</c:v>
                </c:pt>
                <c:pt idx="3980">
                  <c:v>6.3023279715382474E-12</c:v>
                </c:pt>
                <c:pt idx="3981">
                  <c:v>6.084277307706713E-12</c:v>
                </c:pt>
                <c:pt idx="3982">
                  <c:v>6.3023279715382474E-12</c:v>
                </c:pt>
                <c:pt idx="3983">
                  <c:v>6.5282082504331182E-12</c:v>
                </c:pt>
                <c:pt idx="3984">
                  <c:v>6.3023279715382474E-12</c:v>
                </c:pt>
                <c:pt idx="3985">
                  <c:v>6.37674426131291E-12</c:v>
                </c:pt>
                <c:pt idx="3986">
                  <c:v>6.37674426131291E-12</c:v>
                </c:pt>
                <c:pt idx="3987">
                  <c:v>6.2287944584931637E-12</c:v>
                </c:pt>
                <c:pt idx="3988">
                  <c:v>6.2287944584931637E-12</c:v>
                </c:pt>
                <c:pt idx="3989">
                  <c:v>6.1561047355914297E-12</c:v>
                </c:pt>
                <c:pt idx="3990">
                  <c:v>6.084277307706713E-12</c:v>
                </c:pt>
                <c:pt idx="3991">
                  <c:v>6.1561047355914297E-12</c:v>
                </c:pt>
                <c:pt idx="3992">
                  <c:v>6.1561047355914297E-12</c:v>
                </c:pt>
                <c:pt idx="3993">
                  <c:v>6.3023279715382474E-12</c:v>
                </c:pt>
                <c:pt idx="3994">
                  <c:v>6.3023279715382474E-12</c:v>
                </c:pt>
                <c:pt idx="3995">
                  <c:v>6.37674426131291E-12</c:v>
                </c:pt>
                <c:pt idx="3996">
                  <c:v>6.1561047355914297E-12</c:v>
                </c:pt>
                <c:pt idx="3997">
                  <c:v>6.2287944584931637E-12</c:v>
                </c:pt>
                <c:pt idx="3998">
                  <c:v>6.3023279715382474E-12</c:v>
                </c:pt>
                <c:pt idx="3999">
                  <c:v>6.084277307706713E-12</c:v>
                </c:pt>
                <c:pt idx="4000">
                  <c:v>6.4520243834054046E-12</c:v>
                </c:pt>
                <c:pt idx="4001">
                  <c:v>6.3023279715382474E-12</c:v>
                </c:pt>
                <c:pt idx="4002">
                  <c:v>6.1561047355914297E-12</c:v>
                </c:pt>
                <c:pt idx="4003">
                  <c:v>6.2287944584931637E-12</c:v>
                </c:pt>
                <c:pt idx="4004">
                  <c:v>6.3023279715382474E-12</c:v>
                </c:pt>
                <c:pt idx="4005">
                  <c:v>6.2287944584931637E-12</c:v>
                </c:pt>
                <c:pt idx="4006">
                  <c:v>6.1561047355914297E-12</c:v>
                </c:pt>
                <c:pt idx="4007">
                  <c:v>6.3023279715382474E-12</c:v>
                </c:pt>
                <c:pt idx="4008">
                  <c:v>6.1561047355914297E-12</c:v>
                </c:pt>
                <c:pt idx="4009">
                  <c:v>6.2287944584931637E-12</c:v>
                </c:pt>
                <c:pt idx="4010">
                  <c:v>6.1561047355914297E-12</c:v>
                </c:pt>
                <c:pt idx="4011">
                  <c:v>6.1561047355914297E-12</c:v>
                </c:pt>
                <c:pt idx="4012">
                  <c:v>6.3023279715382474E-12</c:v>
                </c:pt>
                <c:pt idx="4013">
                  <c:v>6.1561047355914297E-12</c:v>
                </c:pt>
                <c:pt idx="4014">
                  <c:v>6.2287944584931637E-12</c:v>
                </c:pt>
                <c:pt idx="4015">
                  <c:v>6.2287944584931637E-12</c:v>
                </c:pt>
                <c:pt idx="4016">
                  <c:v>6.1561047355914297E-12</c:v>
                </c:pt>
                <c:pt idx="4017">
                  <c:v>6.2287944584931637E-12</c:v>
                </c:pt>
                <c:pt idx="4018">
                  <c:v>6.3023279715382474E-12</c:v>
                </c:pt>
                <c:pt idx="4019">
                  <c:v>6.1561047355914297E-12</c:v>
                </c:pt>
                <c:pt idx="4020">
                  <c:v>6.2287944584931637E-12</c:v>
                </c:pt>
                <c:pt idx="4021">
                  <c:v>6.0132740927986547E-12</c:v>
                </c:pt>
                <c:pt idx="4022">
                  <c:v>6.1561047355914297E-12</c:v>
                </c:pt>
                <c:pt idx="4023">
                  <c:v>6.2287944584931637E-12</c:v>
                </c:pt>
                <c:pt idx="4024">
                  <c:v>6.3023279715382474E-12</c:v>
                </c:pt>
                <c:pt idx="4025">
                  <c:v>6.3023279715382474E-12</c:v>
                </c:pt>
                <c:pt idx="4026">
                  <c:v>6.2287944584931637E-12</c:v>
                </c:pt>
                <c:pt idx="4027">
                  <c:v>6.084277307706713E-12</c:v>
                </c:pt>
                <c:pt idx="4028">
                  <c:v>6.6052764680060529E-12</c:v>
                </c:pt>
                <c:pt idx="4029">
                  <c:v>6.084277307706713E-12</c:v>
                </c:pt>
                <c:pt idx="4030">
                  <c:v>6.1561047355914297E-12</c:v>
                </c:pt>
                <c:pt idx="4031">
                  <c:v>6.1561047355914297E-12</c:v>
                </c:pt>
                <c:pt idx="4032">
                  <c:v>6.2287944584931637E-12</c:v>
                </c:pt>
                <c:pt idx="4033">
                  <c:v>6.2287944584931637E-12</c:v>
                </c:pt>
                <c:pt idx="4034">
                  <c:v>6.37674426131291E-12</c:v>
                </c:pt>
                <c:pt idx="4035">
                  <c:v>6.1561047355914297E-12</c:v>
                </c:pt>
                <c:pt idx="4036">
                  <c:v>6.1561047355914297E-12</c:v>
                </c:pt>
                <c:pt idx="4037">
                  <c:v>6.6052764680060529E-12</c:v>
                </c:pt>
                <c:pt idx="4038">
                  <c:v>6.4520243834054046E-12</c:v>
                </c:pt>
                <c:pt idx="4039">
                  <c:v>6.2287944584931637E-12</c:v>
                </c:pt>
                <c:pt idx="4040">
                  <c:v>6.37674426131291E-12</c:v>
                </c:pt>
                <c:pt idx="4041">
                  <c:v>6.2287944584931637E-12</c:v>
                </c:pt>
                <c:pt idx="4042">
                  <c:v>6.37674426131291E-12</c:v>
                </c:pt>
                <c:pt idx="4043">
                  <c:v>6.0132740927986547E-12</c:v>
                </c:pt>
                <c:pt idx="4044">
                  <c:v>6.2287944584931637E-12</c:v>
                </c:pt>
                <c:pt idx="4045">
                  <c:v>6.4520243834054046E-12</c:v>
                </c:pt>
                <c:pt idx="4046">
                  <c:v>6.084277307706713E-12</c:v>
                </c:pt>
                <c:pt idx="4047">
                  <c:v>6.1561047355914297E-12</c:v>
                </c:pt>
                <c:pt idx="4048">
                  <c:v>6.37674426131291E-12</c:v>
                </c:pt>
                <c:pt idx="4049">
                  <c:v>6.3023279715382474E-12</c:v>
                </c:pt>
                <c:pt idx="4050">
                  <c:v>6.084277307706713E-12</c:v>
                </c:pt>
                <c:pt idx="4051">
                  <c:v>6.3023279715382474E-12</c:v>
                </c:pt>
                <c:pt idx="4052">
                  <c:v>6.3023279715382474E-12</c:v>
                </c:pt>
                <c:pt idx="4053">
                  <c:v>6.2287944584931637E-12</c:v>
                </c:pt>
                <c:pt idx="4054">
                  <c:v>7.7849351650029094E-12</c:v>
                </c:pt>
                <c:pt idx="4055">
                  <c:v>6.4520243834054046E-12</c:v>
                </c:pt>
                <c:pt idx="4056">
                  <c:v>6.3023279715382474E-12</c:v>
                </c:pt>
                <c:pt idx="4057">
                  <c:v>6.2287944584931637E-12</c:v>
                </c:pt>
                <c:pt idx="4058">
                  <c:v>6.1561047355914297E-12</c:v>
                </c:pt>
                <c:pt idx="4059">
                  <c:v>6.1561047355914297E-12</c:v>
                </c:pt>
                <c:pt idx="4060">
                  <c:v>6.1561047355914297E-12</c:v>
                </c:pt>
                <c:pt idx="4061">
                  <c:v>6.084277307706713E-12</c:v>
                </c:pt>
                <c:pt idx="4062">
                  <c:v>6.084277307706713E-12</c:v>
                </c:pt>
                <c:pt idx="4063">
                  <c:v>6.0132740927986547E-12</c:v>
                </c:pt>
                <c:pt idx="4064">
                  <c:v>6.3023279715382474E-12</c:v>
                </c:pt>
                <c:pt idx="4065">
                  <c:v>6.084277307706713E-12</c:v>
                </c:pt>
                <c:pt idx="4066">
                  <c:v>6.1561047355914297E-12</c:v>
                </c:pt>
                <c:pt idx="4067">
                  <c:v>6.3023279715382474E-12</c:v>
                </c:pt>
                <c:pt idx="4068">
                  <c:v>6.1561047355914297E-12</c:v>
                </c:pt>
                <c:pt idx="4069">
                  <c:v>6.084277307706713E-12</c:v>
                </c:pt>
                <c:pt idx="4070">
                  <c:v>6.2287944584931637E-12</c:v>
                </c:pt>
                <c:pt idx="4071">
                  <c:v>6.5282082504331182E-12</c:v>
                </c:pt>
                <c:pt idx="4072">
                  <c:v>6.3023279715382474E-12</c:v>
                </c:pt>
                <c:pt idx="4073">
                  <c:v>6.3023279715382474E-12</c:v>
                </c:pt>
                <c:pt idx="4074">
                  <c:v>6.3023279715382474E-12</c:v>
                </c:pt>
                <c:pt idx="4075">
                  <c:v>6.4520243834054046E-12</c:v>
                </c:pt>
                <c:pt idx="4076">
                  <c:v>6.3023279715382474E-12</c:v>
                </c:pt>
                <c:pt idx="4077">
                  <c:v>6.1561047355914297E-12</c:v>
                </c:pt>
                <c:pt idx="4078">
                  <c:v>6.3023279715382474E-12</c:v>
                </c:pt>
                <c:pt idx="4079">
                  <c:v>6.084277307706713E-12</c:v>
                </c:pt>
                <c:pt idx="4080">
                  <c:v>6.9227874867555544E-12</c:v>
                </c:pt>
                <c:pt idx="4081">
                  <c:v>6.0132740927986547E-12</c:v>
                </c:pt>
                <c:pt idx="4082">
                  <c:v>6.1561047355914297E-12</c:v>
                </c:pt>
                <c:pt idx="4083">
                  <c:v>6.1561047355914297E-12</c:v>
                </c:pt>
                <c:pt idx="4084">
                  <c:v>6.6052764680060529E-12</c:v>
                </c:pt>
                <c:pt idx="4085">
                  <c:v>6.3023279715382474E-12</c:v>
                </c:pt>
                <c:pt idx="4086">
                  <c:v>6.37674426131291E-12</c:v>
                </c:pt>
                <c:pt idx="4087">
                  <c:v>6.3023279715382474E-12</c:v>
                </c:pt>
                <c:pt idx="4088">
                  <c:v>6.2287944584931637E-12</c:v>
                </c:pt>
                <c:pt idx="4089">
                  <c:v>6.37674426131291E-12</c:v>
                </c:pt>
                <c:pt idx="4090">
                  <c:v>6.3023279715382474E-12</c:v>
                </c:pt>
                <c:pt idx="4091">
                  <c:v>6.3023279715382474E-12</c:v>
                </c:pt>
                <c:pt idx="4092">
                  <c:v>6.37674426131291E-12</c:v>
                </c:pt>
                <c:pt idx="4093">
                  <c:v>6.3023279715382474E-12</c:v>
                </c:pt>
                <c:pt idx="4094">
                  <c:v>6.2287944584931637E-12</c:v>
                </c:pt>
                <c:pt idx="4095">
                  <c:v>6.3023279715382474E-12</c:v>
                </c:pt>
                <c:pt idx="4096">
                  <c:v>6.084277307706713E-12</c:v>
                </c:pt>
                <c:pt idx="4097">
                  <c:v>6.2287944584931637E-12</c:v>
                </c:pt>
                <c:pt idx="4098">
                  <c:v>6.2287944584931637E-12</c:v>
                </c:pt>
                <c:pt idx="4099">
                  <c:v>6.2287944584931637E-12</c:v>
                </c:pt>
                <c:pt idx="4100">
                  <c:v>6.1561047355914297E-12</c:v>
                </c:pt>
                <c:pt idx="4101">
                  <c:v>6.37674426131291E-12</c:v>
                </c:pt>
                <c:pt idx="4102">
                  <c:v>6.37674426131291E-12</c:v>
                </c:pt>
                <c:pt idx="4103">
                  <c:v>6.1561047355914297E-12</c:v>
                </c:pt>
                <c:pt idx="4104">
                  <c:v>6.2287944584931637E-12</c:v>
                </c:pt>
                <c:pt idx="4105">
                  <c:v>6.1561047355914297E-12</c:v>
                </c:pt>
                <c:pt idx="4106">
                  <c:v>6.37674426131291E-12</c:v>
                </c:pt>
                <c:pt idx="4107">
                  <c:v>6.084277307706713E-12</c:v>
                </c:pt>
                <c:pt idx="4108">
                  <c:v>6.084277307706713E-12</c:v>
                </c:pt>
                <c:pt idx="4109">
                  <c:v>6.084277307706713E-12</c:v>
                </c:pt>
                <c:pt idx="4110">
                  <c:v>6.0132740927986547E-12</c:v>
                </c:pt>
                <c:pt idx="4111">
                  <c:v>6.2287944584931637E-12</c:v>
                </c:pt>
                <c:pt idx="4112">
                  <c:v>6.1561047355914297E-12</c:v>
                </c:pt>
                <c:pt idx="4113">
                  <c:v>6.084277307706713E-12</c:v>
                </c:pt>
                <c:pt idx="4114">
                  <c:v>6.37674426131291E-12</c:v>
                </c:pt>
                <c:pt idx="4115">
                  <c:v>6.5282082504331182E-12</c:v>
                </c:pt>
                <c:pt idx="4116">
                  <c:v>6.6052764680060529E-12</c:v>
                </c:pt>
                <c:pt idx="4117">
                  <c:v>6.1561047355914297E-12</c:v>
                </c:pt>
                <c:pt idx="4118">
                  <c:v>6.084277307706713E-12</c:v>
                </c:pt>
                <c:pt idx="4119">
                  <c:v>6.2287944584931637E-12</c:v>
                </c:pt>
                <c:pt idx="4120">
                  <c:v>6.2287944584931637E-12</c:v>
                </c:pt>
                <c:pt idx="4121">
                  <c:v>6.1561047355914297E-12</c:v>
                </c:pt>
                <c:pt idx="4122">
                  <c:v>6.2287944584931637E-12</c:v>
                </c:pt>
                <c:pt idx="4123">
                  <c:v>6.1561047355914297E-12</c:v>
                </c:pt>
                <c:pt idx="4124">
                  <c:v>6.084277307706713E-12</c:v>
                </c:pt>
                <c:pt idx="4125">
                  <c:v>6.3023279715382474E-12</c:v>
                </c:pt>
                <c:pt idx="4126">
                  <c:v>6.1561047355914297E-12</c:v>
                </c:pt>
                <c:pt idx="4127">
                  <c:v>6.0132740927986547E-12</c:v>
                </c:pt>
                <c:pt idx="4128">
                  <c:v>6.1561047355914297E-12</c:v>
                </c:pt>
                <c:pt idx="4129">
                  <c:v>6.5282082504331182E-12</c:v>
                </c:pt>
                <c:pt idx="4130">
                  <c:v>6.3023279715382474E-12</c:v>
                </c:pt>
                <c:pt idx="4131">
                  <c:v>6.4520243834054046E-12</c:v>
                </c:pt>
                <c:pt idx="4132">
                  <c:v>6.3023279715382474E-12</c:v>
                </c:pt>
                <c:pt idx="4133">
                  <c:v>6.2287944584931637E-12</c:v>
                </c:pt>
                <c:pt idx="4134">
                  <c:v>6.2287944584931637E-12</c:v>
                </c:pt>
                <c:pt idx="4135">
                  <c:v>6.3023279715382474E-12</c:v>
                </c:pt>
                <c:pt idx="4136">
                  <c:v>6.9227874867555544E-12</c:v>
                </c:pt>
                <c:pt idx="4137">
                  <c:v>6.5282082504331182E-12</c:v>
                </c:pt>
                <c:pt idx="4138">
                  <c:v>6.1561047355914297E-12</c:v>
                </c:pt>
                <c:pt idx="4139">
                  <c:v>6.3023279715382474E-12</c:v>
                </c:pt>
                <c:pt idx="4140">
                  <c:v>6.084277307706713E-12</c:v>
                </c:pt>
                <c:pt idx="4141">
                  <c:v>6.1561047355914297E-12</c:v>
                </c:pt>
                <c:pt idx="4142">
                  <c:v>6.1561047355914297E-12</c:v>
                </c:pt>
                <c:pt idx="4143">
                  <c:v>6.1561047355914297E-12</c:v>
                </c:pt>
                <c:pt idx="4144">
                  <c:v>6.3023279715382474E-12</c:v>
                </c:pt>
                <c:pt idx="4145">
                  <c:v>1.0078595144150305E-11</c:v>
                </c:pt>
                <c:pt idx="4146">
                  <c:v>6.1561047355914297E-12</c:v>
                </c:pt>
                <c:pt idx="4147">
                  <c:v>6.084277307706713E-12</c:v>
                </c:pt>
                <c:pt idx="4148">
                  <c:v>6.2287944584931637E-12</c:v>
                </c:pt>
                <c:pt idx="4149">
                  <c:v>6.2287944584931637E-12</c:v>
                </c:pt>
                <c:pt idx="4150">
                  <c:v>6.1561047355914297E-12</c:v>
                </c:pt>
                <c:pt idx="4151">
                  <c:v>6.2287944584931637E-12</c:v>
                </c:pt>
                <c:pt idx="4152">
                  <c:v>6.0132740927986547E-12</c:v>
                </c:pt>
                <c:pt idx="4153">
                  <c:v>6.2287944584931637E-12</c:v>
                </c:pt>
                <c:pt idx="4154">
                  <c:v>7.2555610380448645E-12</c:v>
                </c:pt>
                <c:pt idx="4155">
                  <c:v>6.1561047355914297E-12</c:v>
                </c:pt>
                <c:pt idx="4156">
                  <c:v>6.2287944584931637E-12</c:v>
                </c:pt>
                <c:pt idx="4157">
                  <c:v>6.0132740927986547E-12</c:v>
                </c:pt>
                <c:pt idx="4158">
                  <c:v>6.084277307706713E-12</c:v>
                </c:pt>
                <c:pt idx="4159">
                  <c:v>6.3023279715382474E-12</c:v>
                </c:pt>
                <c:pt idx="4160">
                  <c:v>6.1561047355914297E-12</c:v>
                </c:pt>
                <c:pt idx="4161">
                  <c:v>6.1561047355914297E-12</c:v>
                </c:pt>
                <c:pt idx="4162">
                  <c:v>6.1561047355914297E-12</c:v>
                </c:pt>
                <c:pt idx="4163">
                  <c:v>6.1561047355914297E-12</c:v>
                </c:pt>
                <c:pt idx="4164">
                  <c:v>6.084277307706713E-12</c:v>
                </c:pt>
                <c:pt idx="4165">
                  <c:v>5.9431131664007628E-12</c:v>
                </c:pt>
                <c:pt idx="4166">
                  <c:v>6.084277307706713E-12</c:v>
                </c:pt>
                <c:pt idx="4167">
                  <c:v>6.3023279715382474E-12</c:v>
                </c:pt>
                <c:pt idx="4168">
                  <c:v>6.084277307706713E-12</c:v>
                </c:pt>
                <c:pt idx="4169">
                  <c:v>6.1561047355914297E-12</c:v>
                </c:pt>
                <c:pt idx="4170">
                  <c:v>6.1561047355914297E-12</c:v>
                </c:pt>
                <c:pt idx="4171">
                  <c:v>6.0132740927986547E-12</c:v>
                </c:pt>
                <c:pt idx="4172">
                  <c:v>6.3023279715382474E-12</c:v>
                </c:pt>
                <c:pt idx="4173">
                  <c:v>6.3023279715382474E-12</c:v>
                </c:pt>
                <c:pt idx="4174">
                  <c:v>6.084277307706713E-12</c:v>
                </c:pt>
                <c:pt idx="4175">
                  <c:v>6.37674426131291E-12</c:v>
                </c:pt>
                <c:pt idx="4176">
                  <c:v>6.3023279715382474E-12</c:v>
                </c:pt>
                <c:pt idx="4177">
                  <c:v>6.1561047355914297E-12</c:v>
                </c:pt>
                <c:pt idx="4178">
                  <c:v>6.3023279715382474E-12</c:v>
                </c:pt>
                <c:pt idx="4179">
                  <c:v>6.1561047355914297E-12</c:v>
                </c:pt>
                <c:pt idx="4180">
                  <c:v>6.1561047355914297E-12</c:v>
                </c:pt>
                <c:pt idx="4181">
                  <c:v>6.1561047355914297E-12</c:v>
                </c:pt>
                <c:pt idx="4182">
                  <c:v>6.084277307706713E-12</c:v>
                </c:pt>
                <c:pt idx="4183">
                  <c:v>6.3023279715382474E-12</c:v>
                </c:pt>
                <c:pt idx="4184">
                  <c:v>6.2287944584931637E-12</c:v>
                </c:pt>
                <c:pt idx="4185">
                  <c:v>6.084277307706713E-12</c:v>
                </c:pt>
                <c:pt idx="4186">
                  <c:v>6.3023279715382474E-12</c:v>
                </c:pt>
                <c:pt idx="4187">
                  <c:v>6.37674426131291E-12</c:v>
                </c:pt>
                <c:pt idx="4188">
                  <c:v>6.084277307706713E-12</c:v>
                </c:pt>
                <c:pt idx="4189">
                  <c:v>6.1561047355914297E-12</c:v>
                </c:pt>
                <c:pt idx="4190">
                  <c:v>6.2287944584931637E-12</c:v>
                </c:pt>
                <c:pt idx="4191">
                  <c:v>6.3023279715382474E-12</c:v>
                </c:pt>
                <c:pt idx="4192">
                  <c:v>6.3023279715382474E-12</c:v>
                </c:pt>
                <c:pt idx="4193">
                  <c:v>6.1561047355914297E-12</c:v>
                </c:pt>
                <c:pt idx="4194">
                  <c:v>6.1561047355914297E-12</c:v>
                </c:pt>
                <c:pt idx="4195">
                  <c:v>6.1561047355914297E-12</c:v>
                </c:pt>
                <c:pt idx="4196">
                  <c:v>6.0132740927986547E-12</c:v>
                </c:pt>
                <c:pt idx="4197">
                  <c:v>6.1561047355914297E-12</c:v>
                </c:pt>
                <c:pt idx="4198">
                  <c:v>6.1561047355914297E-12</c:v>
                </c:pt>
                <c:pt idx="4199">
                  <c:v>6.9227874867555544E-12</c:v>
                </c:pt>
                <c:pt idx="4200">
                  <c:v>6.3023279715382474E-12</c:v>
                </c:pt>
                <c:pt idx="4201">
                  <c:v>6.1561047355914297E-12</c:v>
                </c:pt>
                <c:pt idx="4202">
                  <c:v>6.084277307706713E-12</c:v>
                </c:pt>
                <c:pt idx="4203">
                  <c:v>6.3023279715382474E-12</c:v>
                </c:pt>
                <c:pt idx="4204">
                  <c:v>6.2287944584931637E-12</c:v>
                </c:pt>
                <c:pt idx="4205">
                  <c:v>6.1561047355914297E-12</c:v>
                </c:pt>
                <c:pt idx="4206">
                  <c:v>6.1561047355914297E-12</c:v>
                </c:pt>
                <c:pt idx="4207">
                  <c:v>6.2287944584931637E-12</c:v>
                </c:pt>
                <c:pt idx="4208">
                  <c:v>6.3023279715382474E-12</c:v>
                </c:pt>
                <c:pt idx="4209">
                  <c:v>6.1561047355914297E-12</c:v>
                </c:pt>
                <c:pt idx="4210">
                  <c:v>6.4520243834054046E-12</c:v>
                </c:pt>
                <c:pt idx="4211">
                  <c:v>6.37674426131291E-12</c:v>
                </c:pt>
                <c:pt idx="4212">
                  <c:v>6.084277307706713E-12</c:v>
                </c:pt>
                <c:pt idx="4213">
                  <c:v>6.37674426131291E-12</c:v>
                </c:pt>
                <c:pt idx="4214">
                  <c:v>6.2287944584931637E-12</c:v>
                </c:pt>
                <c:pt idx="4215">
                  <c:v>6.2287944584931637E-12</c:v>
                </c:pt>
                <c:pt idx="4216">
                  <c:v>6.1561047355914297E-12</c:v>
                </c:pt>
                <c:pt idx="4217">
                  <c:v>6.2287944584931637E-12</c:v>
                </c:pt>
                <c:pt idx="4218">
                  <c:v>6.0132740927986547E-12</c:v>
                </c:pt>
                <c:pt idx="4219">
                  <c:v>6.0132740927986547E-12</c:v>
                </c:pt>
                <c:pt idx="4220">
                  <c:v>6.1561047355914297E-12</c:v>
                </c:pt>
                <c:pt idx="4221">
                  <c:v>6.1561047355914297E-12</c:v>
                </c:pt>
                <c:pt idx="4222">
                  <c:v>6.1561047355914297E-12</c:v>
                </c:pt>
                <c:pt idx="4223">
                  <c:v>6.084277307706713E-12</c:v>
                </c:pt>
                <c:pt idx="4224">
                  <c:v>6.2287944584931637E-12</c:v>
                </c:pt>
                <c:pt idx="4225">
                  <c:v>6.1561047355914297E-12</c:v>
                </c:pt>
                <c:pt idx="4226">
                  <c:v>6.1561047355914297E-12</c:v>
                </c:pt>
                <c:pt idx="4227">
                  <c:v>6.084277307706713E-12</c:v>
                </c:pt>
                <c:pt idx="4228">
                  <c:v>6.084277307706713E-12</c:v>
                </c:pt>
                <c:pt idx="4229">
                  <c:v>6.0132740927986547E-12</c:v>
                </c:pt>
                <c:pt idx="4230">
                  <c:v>6.1561047355914297E-12</c:v>
                </c:pt>
                <c:pt idx="4231">
                  <c:v>6.084277307706713E-12</c:v>
                </c:pt>
                <c:pt idx="4232">
                  <c:v>6.3023279715382474E-12</c:v>
                </c:pt>
                <c:pt idx="4233">
                  <c:v>6.084277307706713E-12</c:v>
                </c:pt>
                <c:pt idx="4234">
                  <c:v>6.084277307706713E-12</c:v>
                </c:pt>
                <c:pt idx="4235">
                  <c:v>6.084277307706713E-12</c:v>
                </c:pt>
                <c:pt idx="4236">
                  <c:v>6.0132740927986547E-12</c:v>
                </c:pt>
                <c:pt idx="4237">
                  <c:v>6.2287944584931637E-12</c:v>
                </c:pt>
                <c:pt idx="4238">
                  <c:v>6.1561047355914297E-12</c:v>
                </c:pt>
                <c:pt idx="4239">
                  <c:v>6.1561047355914297E-12</c:v>
                </c:pt>
                <c:pt idx="4240">
                  <c:v>6.37674426131291E-12</c:v>
                </c:pt>
                <c:pt idx="4241">
                  <c:v>6.084277307706713E-12</c:v>
                </c:pt>
                <c:pt idx="4242">
                  <c:v>6.3023279715382474E-12</c:v>
                </c:pt>
                <c:pt idx="4243">
                  <c:v>6.3023279715382474E-12</c:v>
                </c:pt>
                <c:pt idx="4244">
                  <c:v>6.0132740927986547E-12</c:v>
                </c:pt>
                <c:pt idx="4245">
                  <c:v>6.3023279715382474E-12</c:v>
                </c:pt>
                <c:pt idx="4246">
                  <c:v>6.2287944584931637E-12</c:v>
                </c:pt>
                <c:pt idx="4247">
                  <c:v>6.2287944584931637E-12</c:v>
                </c:pt>
                <c:pt idx="4248">
                  <c:v>6.1561047355914297E-12</c:v>
                </c:pt>
                <c:pt idx="4249">
                  <c:v>6.1561047355914297E-12</c:v>
                </c:pt>
                <c:pt idx="4250">
                  <c:v>6.4520243834054046E-12</c:v>
                </c:pt>
                <c:pt idx="4251">
                  <c:v>6.0132740927986547E-12</c:v>
                </c:pt>
                <c:pt idx="4252">
                  <c:v>6.084277307706713E-12</c:v>
                </c:pt>
                <c:pt idx="4253">
                  <c:v>6.1561047355914297E-12</c:v>
                </c:pt>
                <c:pt idx="4254">
                  <c:v>6.1561047355914297E-12</c:v>
                </c:pt>
                <c:pt idx="4255">
                  <c:v>6.1561047355914297E-12</c:v>
                </c:pt>
                <c:pt idx="4256">
                  <c:v>6.0132740927986547E-12</c:v>
                </c:pt>
                <c:pt idx="4257">
                  <c:v>6.1561047355914297E-12</c:v>
                </c:pt>
                <c:pt idx="4258">
                  <c:v>6.3023279715382474E-12</c:v>
                </c:pt>
                <c:pt idx="4259">
                  <c:v>6.084277307706713E-12</c:v>
                </c:pt>
                <c:pt idx="4260">
                  <c:v>6.4520243834054046E-12</c:v>
                </c:pt>
                <c:pt idx="4261">
                  <c:v>6.1561047355914297E-12</c:v>
                </c:pt>
                <c:pt idx="4262">
                  <c:v>6.3023279715382474E-12</c:v>
                </c:pt>
                <c:pt idx="4263">
                  <c:v>6.084277307706713E-12</c:v>
                </c:pt>
                <c:pt idx="4264">
                  <c:v>6.5282082504331182E-12</c:v>
                </c:pt>
                <c:pt idx="4265">
                  <c:v>6.0132740927986547E-12</c:v>
                </c:pt>
                <c:pt idx="4266">
                  <c:v>6.0132740927986547E-12</c:v>
                </c:pt>
                <c:pt idx="4267">
                  <c:v>6.084277307706713E-12</c:v>
                </c:pt>
                <c:pt idx="4268">
                  <c:v>6.1561047355914297E-12</c:v>
                </c:pt>
                <c:pt idx="4269">
                  <c:v>6.0132740927986547E-12</c:v>
                </c:pt>
                <c:pt idx="4270">
                  <c:v>6.1561047355914297E-12</c:v>
                </c:pt>
                <c:pt idx="4271">
                  <c:v>6.084277307706713E-12</c:v>
                </c:pt>
                <c:pt idx="4272">
                  <c:v>6.084277307706713E-12</c:v>
                </c:pt>
                <c:pt idx="4273">
                  <c:v>6.084277307706713E-12</c:v>
                </c:pt>
                <c:pt idx="4274">
                  <c:v>6.3023279715382474E-12</c:v>
                </c:pt>
                <c:pt idx="4275">
                  <c:v>6.1561047355914297E-12</c:v>
                </c:pt>
                <c:pt idx="4276">
                  <c:v>6.1561047355914297E-12</c:v>
                </c:pt>
                <c:pt idx="4277">
                  <c:v>6.2287944584931637E-12</c:v>
                </c:pt>
                <c:pt idx="4278">
                  <c:v>6.2287944584931637E-12</c:v>
                </c:pt>
                <c:pt idx="4279">
                  <c:v>6.37674426131291E-12</c:v>
                </c:pt>
                <c:pt idx="4280">
                  <c:v>6.1561047355914297E-12</c:v>
                </c:pt>
                <c:pt idx="4281">
                  <c:v>6.0132740927986547E-12</c:v>
                </c:pt>
                <c:pt idx="4282">
                  <c:v>6.37674426131291E-12</c:v>
                </c:pt>
                <c:pt idx="4283">
                  <c:v>6.084277307706713E-12</c:v>
                </c:pt>
                <c:pt idx="4284">
                  <c:v>6.084277307706713E-12</c:v>
                </c:pt>
                <c:pt idx="4285">
                  <c:v>6.084277307706713E-12</c:v>
                </c:pt>
                <c:pt idx="4286">
                  <c:v>6.084277307706713E-12</c:v>
                </c:pt>
                <c:pt idx="4287">
                  <c:v>6.2287944584931637E-12</c:v>
                </c:pt>
                <c:pt idx="4288">
                  <c:v>6.1561047355914297E-12</c:v>
                </c:pt>
                <c:pt idx="4289">
                  <c:v>6.1561047355914297E-12</c:v>
                </c:pt>
                <c:pt idx="4290">
                  <c:v>6.2287944584931637E-12</c:v>
                </c:pt>
                <c:pt idx="4291">
                  <c:v>6.3023279715382474E-12</c:v>
                </c:pt>
                <c:pt idx="4292">
                  <c:v>6.0132740927986547E-12</c:v>
                </c:pt>
                <c:pt idx="4293">
                  <c:v>6.3023279715382474E-12</c:v>
                </c:pt>
                <c:pt idx="4294">
                  <c:v>5.8737573300317751E-12</c:v>
                </c:pt>
                <c:pt idx="4295">
                  <c:v>6.1561047355914297E-12</c:v>
                </c:pt>
                <c:pt idx="4296">
                  <c:v>6.084277307706713E-12</c:v>
                </c:pt>
                <c:pt idx="4297">
                  <c:v>6.084277307706713E-12</c:v>
                </c:pt>
                <c:pt idx="4298">
                  <c:v>6.1561047355914297E-12</c:v>
                </c:pt>
                <c:pt idx="4299">
                  <c:v>6.084277307706713E-12</c:v>
                </c:pt>
                <c:pt idx="4300">
                  <c:v>6.2287944584931637E-12</c:v>
                </c:pt>
                <c:pt idx="4301">
                  <c:v>6.084277307706713E-12</c:v>
                </c:pt>
                <c:pt idx="4302">
                  <c:v>6.0132740927986547E-12</c:v>
                </c:pt>
                <c:pt idx="4303">
                  <c:v>6.084277307706713E-12</c:v>
                </c:pt>
                <c:pt idx="4304">
                  <c:v>6.2287944584931637E-12</c:v>
                </c:pt>
                <c:pt idx="4305">
                  <c:v>6.1561047355914297E-12</c:v>
                </c:pt>
                <c:pt idx="4306">
                  <c:v>6.0132740927986547E-12</c:v>
                </c:pt>
                <c:pt idx="4307">
                  <c:v>6.084277307706713E-12</c:v>
                </c:pt>
                <c:pt idx="4308">
                  <c:v>6.0132740927986547E-12</c:v>
                </c:pt>
                <c:pt idx="4309">
                  <c:v>6.0132740927986547E-12</c:v>
                </c:pt>
                <c:pt idx="4310">
                  <c:v>6.084277307706713E-12</c:v>
                </c:pt>
                <c:pt idx="4311">
                  <c:v>6.084277307706713E-12</c:v>
                </c:pt>
                <c:pt idx="4312">
                  <c:v>6.084277307706713E-12</c:v>
                </c:pt>
                <c:pt idx="4313">
                  <c:v>6.084277307706713E-12</c:v>
                </c:pt>
                <c:pt idx="4314">
                  <c:v>6.3023279715382474E-12</c:v>
                </c:pt>
                <c:pt idx="4315">
                  <c:v>6.084277307706713E-12</c:v>
                </c:pt>
                <c:pt idx="4316">
                  <c:v>6.0132740927986547E-12</c:v>
                </c:pt>
                <c:pt idx="4317">
                  <c:v>6.1561047355914297E-12</c:v>
                </c:pt>
                <c:pt idx="4318">
                  <c:v>6.084277307706713E-12</c:v>
                </c:pt>
                <c:pt idx="4319">
                  <c:v>6.6832545079884471E-12</c:v>
                </c:pt>
                <c:pt idx="4320">
                  <c:v>6.084277307706713E-12</c:v>
                </c:pt>
                <c:pt idx="4321">
                  <c:v>6.084277307706713E-12</c:v>
                </c:pt>
                <c:pt idx="4322">
                  <c:v>6.0132740927986547E-12</c:v>
                </c:pt>
                <c:pt idx="4323">
                  <c:v>5.9431131664007628E-12</c:v>
                </c:pt>
                <c:pt idx="4324">
                  <c:v>6.084277307706713E-12</c:v>
                </c:pt>
                <c:pt idx="4325">
                  <c:v>6.0132740927986547E-12</c:v>
                </c:pt>
                <c:pt idx="4326">
                  <c:v>6.084277307706713E-12</c:v>
                </c:pt>
                <c:pt idx="4327">
                  <c:v>6.084277307706713E-12</c:v>
                </c:pt>
                <c:pt idx="4328">
                  <c:v>6.1561047355914297E-12</c:v>
                </c:pt>
                <c:pt idx="4329">
                  <c:v>6.084277307706713E-12</c:v>
                </c:pt>
                <c:pt idx="4330">
                  <c:v>6.084277307706713E-12</c:v>
                </c:pt>
                <c:pt idx="4331">
                  <c:v>6.1561047355914297E-12</c:v>
                </c:pt>
                <c:pt idx="4332">
                  <c:v>6.084277307706713E-12</c:v>
                </c:pt>
                <c:pt idx="4333">
                  <c:v>6.0132740927986547E-12</c:v>
                </c:pt>
                <c:pt idx="4334">
                  <c:v>6.0132740927986547E-12</c:v>
                </c:pt>
                <c:pt idx="4335">
                  <c:v>6.0132740927986547E-12</c:v>
                </c:pt>
                <c:pt idx="4336">
                  <c:v>6.2287944584931637E-12</c:v>
                </c:pt>
                <c:pt idx="4337">
                  <c:v>6.1561047355914297E-12</c:v>
                </c:pt>
                <c:pt idx="4338">
                  <c:v>6.1561047355914297E-12</c:v>
                </c:pt>
                <c:pt idx="4339">
                  <c:v>6.1561047355914297E-12</c:v>
                </c:pt>
                <c:pt idx="4340">
                  <c:v>6.084277307706713E-12</c:v>
                </c:pt>
                <c:pt idx="4341">
                  <c:v>6.084277307706713E-12</c:v>
                </c:pt>
                <c:pt idx="4342">
                  <c:v>6.0132740927986547E-12</c:v>
                </c:pt>
                <c:pt idx="4343">
                  <c:v>6.0132740927986547E-12</c:v>
                </c:pt>
                <c:pt idx="4344">
                  <c:v>6.084277307706713E-12</c:v>
                </c:pt>
                <c:pt idx="4345">
                  <c:v>6.084277307706713E-12</c:v>
                </c:pt>
                <c:pt idx="4346">
                  <c:v>6.084277307706713E-12</c:v>
                </c:pt>
                <c:pt idx="4347">
                  <c:v>6.37674426131291E-12</c:v>
                </c:pt>
                <c:pt idx="4348">
                  <c:v>6.084277307706713E-12</c:v>
                </c:pt>
                <c:pt idx="4349">
                  <c:v>6.1561047355914297E-12</c:v>
                </c:pt>
                <c:pt idx="4350">
                  <c:v>6.084277307706713E-12</c:v>
                </c:pt>
                <c:pt idx="4351">
                  <c:v>6.3023279715382474E-12</c:v>
                </c:pt>
                <c:pt idx="4352">
                  <c:v>6.084277307706713E-12</c:v>
                </c:pt>
                <c:pt idx="4353">
                  <c:v>6.3023279715382474E-12</c:v>
                </c:pt>
                <c:pt idx="4354">
                  <c:v>6.0132740927986547E-12</c:v>
                </c:pt>
                <c:pt idx="4355">
                  <c:v>6.084277307706713E-12</c:v>
                </c:pt>
                <c:pt idx="4356">
                  <c:v>6.1561047355914297E-12</c:v>
                </c:pt>
                <c:pt idx="4357">
                  <c:v>6.0132740927986547E-12</c:v>
                </c:pt>
                <c:pt idx="4358">
                  <c:v>6.1561047355914297E-12</c:v>
                </c:pt>
                <c:pt idx="4359">
                  <c:v>6.084277307706713E-12</c:v>
                </c:pt>
                <c:pt idx="4360">
                  <c:v>6.084277307706713E-12</c:v>
                </c:pt>
                <c:pt idx="4361">
                  <c:v>5.9431131664007628E-12</c:v>
                </c:pt>
                <c:pt idx="4362">
                  <c:v>5.9431131664007628E-12</c:v>
                </c:pt>
                <c:pt idx="4363">
                  <c:v>5.9431131664007628E-12</c:v>
                </c:pt>
                <c:pt idx="4364">
                  <c:v>6.084277307706713E-12</c:v>
                </c:pt>
                <c:pt idx="4365">
                  <c:v>5.8737573300317751E-12</c:v>
                </c:pt>
                <c:pt idx="4366">
                  <c:v>6.0132740927986547E-12</c:v>
                </c:pt>
                <c:pt idx="4367">
                  <c:v>6.0132740927986547E-12</c:v>
                </c:pt>
                <c:pt idx="4368">
                  <c:v>6.1561047355914297E-12</c:v>
                </c:pt>
                <c:pt idx="4369">
                  <c:v>6.1561047355914297E-12</c:v>
                </c:pt>
                <c:pt idx="4370">
                  <c:v>6.1561047355914297E-12</c:v>
                </c:pt>
                <c:pt idx="4371">
                  <c:v>5.9431131664007628E-12</c:v>
                </c:pt>
                <c:pt idx="4372">
                  <c:v>6.084277307706713E-12</c:v>
                </c:pt>
                <c:pt idx="4373">
                  <c:v>6.0132740927986547E-12</c:v>
                </c:pt>
                <c:pt idx="4374">
                  <c:v>6.1561047355914297E-12</c:v>
                </c:pt>
                <c:pt idx="4375">
                  <c:v>6.2287944584931637E-12</c:v>
                </c:pt>
                <c:pt idx="4376">
                  <c:v>5.9431131664007628E-12</c:v>
                </c:pt>
                <c:pt idx="4377">
                  <c:v>6.37674426131291E-12</c:v>
                </c:pt>
                <c:pt idx="4378">
                  <c:v>6.2287944584931637E-12</c:v>
                </c:pt>
                <c:pt idx="4379">
                  <c:v>6.1561047355914297E-12</c:v>
                </c:pt>
                <c:pt idx="4380">
                  <c:v>6.084277307706713E-12</c:v>
                </c:pt>
                <c:pt idx="4381">
                  <c:v>6.0132740927986547E-12</c:v>
                </c:pt>
                <c:pt idx="4382">
                  <c:v>6.1561047355914297E-12</c:v>
                </c:pt>
                <c:pt idx="4383">
                  <c:v>6.084277307706713E-12</c:v>
                </c:pt>
                <c:pt idx="4384">
                  <c:v>6.0132740927986547E-12</c:v>
                </c:pt>
                <c:pt idx="4385">
                  <c:v>6.084277307706713E-12</c:v>
                </c:pt>
                <c:pt idx="4386">
                  <c:v>6.1561047355914297E-12</c:v>
                </c:pt>
                <c:pt idx="4387">
                  <c:v>6.084277307706713E-12</c:v>
                </c:pt>
                <c:pt idx="4388">
                  <c:v>6.084277307706713E-12</c:v>
                </c:pt>
                <c:pt idx="4389">
                  <c:v>6.1561047355914297E-12</c:v>
                </c:pt>
                <c:pt idx="4390">
                  <c:v>6.0132740927986547E-12</c:v>
                </c:pt>
                <c:pt idx="4391">
                  <c:v>6.1561047355914297E-12</c:v>
                </c:pt>
                <c:pt idx="4392">
                  <c:v>6.2287944584931637E-12</c:v>
                </c:pt>
                <c:pt idx="4393">
                  <c:v>6.084277307706713E-12</c:v>
                </c:pt>
                <c:pt idx="4394">
                  <c:v>5.9431131664007628E-12</c:v>
                </c:pt>
                <c:pt idx="4395">
                  <c:v>6.0132740927986547E-12</c:v>
                </c:pt>
                <c:pt idx="4396">
                  <c:v>6.084277307706713E-12</c:v>
                </c:pt>
                <c:pt idx="4397">
                  <c:v>6.084277307706713E-12</c:v>
                </c:pt>
                <c:pt idx="4398">
                  <c:v>5.9431131664007628E-12</c:v>
                </c:pt>
                <c:pt idx="4399">
                  <c:v>6.2287944584931637E-12</c:v>
                </c:pt>
                <c:pt idx="4400">
                  <c:v>6.2287944584931637E-12</c:v>
                </c:pt>
                <c:pt idx="4401">
                  <c:v>6.4520243834054046E-12</c:v>
                </c:pt>
                <c:pt idx="4402">
                  <c:v>6.5282082504331182E-12</c:v>
                </c:pt>
                <c:pt idx="4403">
                  <c:v>6.084277307706713E-12</c:v>
                </c:pt>
                <c:pt idx="4404">
                  <c:v>6.0132740927986547E-12</c:v>
                </c:pt>
                <c:pt idx="4405">
                  <c:v>6.0132740927986547E-12</c:v>
                </c:pt>
                <c:pt idx="4406">
                  <c:v>6.1561047355914297E-12</c:v>
                </c:pt>
                <c:pt idx="4407">
                  <c:v>6.084277307706713E-12</c:v>
                </c:pt>
                <c:pt idx="4408">
                  <c:v>6.084277307706713E-12</c:v>
                </c:pt>
                <c:pt idx="4409">
                  <c:v>6.0132740927986547E-12</c:v>
                </c:pt>
                <c:pt idx="4410">
                  <c:v>6.0132740927986547E-12</c:v>
                </c:pt>
                <c:pt idx="4411">
                  <c:v>6.084277307706713E-12</c:v>
                </c:pt>
                <c:pt idx="4412">
                  <c:v>5.8737573300317751E-12</c:v>
                </c:pt>
                <c:pt idx="4413">
                  <c:v>6.0132740927986547E-12</c:v>
                </c:pt>
                <c:pt idx="4414">
                  <c:v>5.9431131664007628E-12</c:v>
                </c:pt>
                <c:pt idx="4415">
                  <c:v>6.0132740927986547E-12</c:v>
                </c:pt>
                <c:pt idx="4416">
                  <c:v>6.1561047355914297E-12</c:v>
                </c:pt>
                <c:pt idx="4417">
                  <c:v>6.1561047355914297E-12</c:v>
                </c:pt>
                <c:pt idx="4418">
                  <c:v>6.0132740927986547E-12</c:v>
                </c:pt>
                <c:pt idx="4419">
                  <c:v>6.0132740927986547E-12</c:v>
                </c:pt>
                <c:pt idx="4420">
                  <c:v>6.084277307706713E-12</c:v>
                </c:pt>
                <c:pt idx="4421">
                  <c:v>6.1561047355914297E-12</c:v>
                </c:pt>
                <c:pt idx="4422">
                  <c:v>6.2287944584931637E-12</c:v>
                </c:pt>
                <c:pt idx="4423">
                  <c:v>6.0132740927986547E-12</c:v>
                </c:pt>
                <c:pt idx="4424">
                  <c:v>6.1561047355914297E-12</c:v>
                </c:pt>
                <c:pt idx="4425">
                  <c:v>6.0132740927986547E-12</c:v>
                </c:pt>
                <c:pt idx="4426">
                  <c:v>6.3023279715382474E-12</c:v>
                </c:pt>
                <c:pt idx="4427">
                  <c:v>6.0132740927986547E-12</c:v>
                </c:pt>
                <c:pt idx="4428">
                  <c:v>6.0132740927986547E-12</c:v>
                </c:pt>
                <c:pt idx="4429">
                  <c:v>5.9431131664007628E-12</c:v>
                </c:pt>
                <c:pt idx="4430">
                  <c:v>6.1561047355914297E-12</c:v>
                </c:pt>
                <c:pt idx="4431">
                  <c:v>6.084277307706713E-12</c:v>
                </c:pt>
                <c:pt idx="4432">
                  <c:v>6.0132740927986547E-12</c:v>
                </c:pt>
                <c:pt idx="4433">
                  <c:v>5.8052242398463521E-12</c:v>
                </c:pt>
                <c:pt idx="4434">
                  <c:v>6.084277307706713E-12</c:v>
                </c:pt>
                <c:pt idx="4435">
                  <c:v>5.9431131664007628E-12</c:v>
                </c:pt>
                <c:pt idx="4436">
                  <c:v>5.9431131664007628E-12</c:v>
                </c:pt>
                <c:pt idx="4437">
                  <c:v>6.37674426131291E-12</c:v>
                </c:pt>
                <c:pt idx="4438">
                  <c:v>6.084277307706713E-12</c:v>
                </c:pt>
                <c:pt idx="4439">
                  <c:v>6.0132740927986547E-12</c:v>
                </c:pt>
                <c:pt idx="4440">
                  <c:v>6.0132740927986547E-12</c:v>
                </c:pt>
                <c:pt idx="4441">
                  <c:v>6.0132740927986547E-12</c:v>
                </c:pt>
                <c:pt idx="4442">
                  <c:v>5.9431131664007628E-12</c:v>
                </c:pt>
                <c:pt idx="4443">
                  <c:v>6.084277307706713E-12</c:v>
                </c:pt>
                <c:pt idx="4444">
                  <c:v>6.0132740927986547E-12</c:v>
                </c:pt>
                <c:pt idx="4445">
                  <c:v>6.2287944584931637E-12</c:v>
                </c:pt>
                <c:pt idx="4446">
                  <c:v>6.1561047355914297E-12</c:v>
                </c:pt>
                <c:pt idx="4447">
                  <c:v>6.084277307706713E-12</c:v>
                </c:pt>
                <c:pt idx="4448">
                  <c:v>6.1561047355914297E-12</c:v>
                </c:pt>
                <c:pt idx="4449">
                  <c:v>6.084277307706713E-12</c:v>
                </c:pt>
                <c:pt idx="4450">
                  <c:v>6.084277307706713E-12</c:v>
                </c:pt>
                <c:pt idx="4451">
                  <c:v>6.0132740927986547E-12</c:v>
                </c:pt>
                <c:pt idx="4452">
                  <c:v>5.9431131664007628E-12</c:v>
                </c:pt>
                <c:pt idx="4453">
                  <c:v>6.084277307706713E-12</c:v>
                </c:pt>
                <c:pt idx="4454">
                  <c:v>6.1561047355914297E-12</c:v>
                </c:pt>
                <c:pt idx="4455">
                  <c:v>6.084277307706713E-12</c:v>
                </c:pt>
                <c:pt idx="4456">
                  <c:v>6.084277307706713E-12</c:v>
                </c:pt>
                <c:pt idx="4457">
                  <c:v>6.9227874867555544E-12</c:v>
                </c:pt>
                <c:pt idx="4458">
                  <c:v>6.0132740927986547E-12</c:v>
                </c:pt>
                <c:pt idx="4459">
                  <c:v>6.1561047355914297E-12</c:v>
                </c:pt>
                <c:pt idx="4460">
                  <c:v>5.8052242398463521E-12</c:v>
                </c:pt>
                <c:pt idx="4461">
                  <c:v>6.084277307706713E-12</c:v>
                </c:pt>
                <c:pt idx="4462">
                  <c:v>6.0132740927986547E-12</c:v>
                </c:pt>
                <c:pt idx="4463">
                  <c:v>6.0132740927986547E-12</c:v>
                </c:pt>
                <c:pt idx="4464">
                  <c:v>7.6941030734176865E-12</c:v>
                </c:pt>
                <c:pt idx="4465">
                  <c:v>6.084277307706713E-12</c:v>
                </c:pt>
                <c:pt idx="4466">
                  <c:v>6.084277307706713E-12</c:v>
                </c:pt>
                <c:pt idx="4467">
                  <c:v>6.084277307706713E-12</c:v>
                </c:pt>
                <c:pt idx="4468">
                  <c:v>6.0132740927986547E-12</c:v>
                </c:pt>
                <c:pt idx="4469">
                  <c:v>5.9431131664007628E-12</c:v>
                </c:pt>
                <c:pt idx="4470">
                  <c:v>6.2287944584931637E-12</c:v>
                </c:pt>
                <c:pt idx="4471">
                  <c:v>6.084277307706713E-12</c:v>
                </c:pt>
                <c:pt idx="4472">
                  <c:v>6.1561047355914297E-12</c:v>
                </c:pt>
                <c:pt idx="4473">
                  <c:v>6.1561047355914297E-12</c:v>
                </c:pt>
                <c:pt idx="4474">
                  <c:v>6.0132740927986547E-12</c:v>
                </c:pt>
                <c:pt idx="4475">
                  <c:v>6.3023279715382474E-12</c:v>
                </c:pt>
                <c:pt idx="4476">
                  <c:v>6.1561047355914297E-12</c:v>
                </c:pt>
                <c:pt idx="4477">
                  <c:v>5.9431131664007628E-12</c:v>
                </c:pt>
                <c:pt idx="4478">
                  <c:v>6.1561047355914297E-12</c:v>
                </c:pt>
                <c:pt idx="4479">
                  <c:v>5.8737573300317751E-12</c:v>
                </c:pt>
                <c:pt idx="4480">
                  <c:v>5.9431131664007628E-12</c:v>
                </c:pt>
                <c:pt idx="4481">
                  <c:v>5.8737573300317751E-12</c:v>
                </c:pt>
                <c:pt idx="4482">
                  <c:v>6.0132740927986547E-12</c:v>
                </c:pt>
                <c:pt idx="4483">
                  <c:v>5.9431131664007628E-12</c:v>
                </c:pt>
                <c:pt idx="4484">
                  <c:v>6.084277307706713E-12</c:v>
                </c:pt>
                <c:pt idx="4485">
                  <c:v>6.084277307706713E-12</c:v>
                </c:pt>
                <c:pt idx="4486">
                  <c:v>6.3023279715382474E-12</c:v>
                </c:pt>
                <c:pt idx="4487">
                  <c:v>6.0132740927986547E-12</c:v>
                </c:pt>
                <c:pt idx="4488">
                  <c:v>5.8737573300317751E-12</c:v>
                </c:pt>
                <c:pt idx="4489">
                  <c:v>6.0132740927986547E-12</c:v>
                </c:pt>
                <c:pt idx="4490">
                  <c:v>6.2287944584931637E-12</c:v>
                </c:pt>
                <c:pt idx="4491">
                  <c:v>6.0132740927986547E-12</c:v>
                </c:pt>
                <c:pt idx="4492">
                  <c:v>6.0132740927986547E-12</c:v>
                </c:pt>
                <c:pt idx="4493">
                  <c:v>6.084277307706713E-12</c:v>
                </c:pt>
                <c:pt idx="4494">
                  <c:v>6.1561047355914297E-12</c:v>
                </c:pt>
                <c:pt idx="4495">
                  <c:v>5.9431131664007628E-12</c:v>
                </c:pt>
                <c:pt idx="4496">
                  <c:v>6.2287944584931637E-12</c:v>
                </c:pt>
                <c:pt idx="4497">
                  <c:v>6.1561047355914297E-12</c:v>
                </c:pt>
                <c:pt idx="4498">
                  <c:v>5.8737573300317751E-12</c:v>
                </c:pt>
                <c:pt idx="4499">
                  <c:v>6.084277307706713E-12</c:v>
                </c:pt>
                <c:pt idx="4500">
                  <c:v>6.0132740927986547E-12</c:v>
                </c:pt>
                <c:pt idx="4501">
                  <c:v>6.0132740927986547E-12</c:v>
                </c:pt>
                <c:pt idx="4502">
                  <c:v>6.0132740927986547E-12</c:v>
                </c:pt>
                <c:pt idx="4503">
                  <c:v>5.9431131664007628E-12</c:v>
                </c:pt>
                <c:pt idx="4504">
                  <c:v>6.2287944584931637E-12</c:v>
                </c:pt>
                <c:pt idx="4505">
                  <c:v>6.0132740927986547E-12</c:v>
                </c:pt>
                <c:pt idx="4506">
                  <c:v>5.8737573300317751E-12</c:v>
                </c:pt>
                <c:pt idx="4507">
                  <c:v>6.084277307706713E-12</c:v>
                </c:pt>
                <c:pt idx="4508">
                  <c:v>6.0132740927986547E-12</c:v>
                </c:pt>
                <c:pt idx="4509">
                  <c:v>6.0132740927986547E-12</c:v>
                </c:pt>
                <c:pt idx="4510">
                  <c:v>6.084277307706713E-12</c:v>
                </c:pt>
                <c:pt idx="4511">
                  <c:v>6.0132740927986547E-12</c:v>
                </c:pt>
                <c:pt idx="4512">
                  <c:v>6.2287944584931637E-12</c:v>
                </c:pt>
                <c:pt idx="4513">
                  <c:v>6.084277307706713E-12</c:v>
                </c:pt>
                <c:pt idx="4514">
                  <c:v>5.8737573300317751E-12</c:v>
                </c:pt>
                <c:pt idx="4515">
                  <c:v>5.8737573300317751E-12</c:v>
                </c:pt>
                <c:pt idx="4516">
                  <c:v>6.1561047355914297E-12</c:v>
                </c:pt>
                <c:pt idx="4517">
                  <c:v>5.8052242398463521E-12</c:v>
                </c:pt>
                <c:pt idx="4518">
                  <c:v>5.8052242398463521E-12</c:v>
                </c:pt>
                <c:pt idx="4519">
                  <c:v>6.4520243834054046E-12</c:v>
                </c:pt>
                <c:pt idx="4520">
                  <c:v>6.084277307706713E-12</c:v>
                </c:pt>
                <c:pt idx="4521">
                  <c:v>5.8052242398463521E-12</c:v>
                </c:pt>
                <c:pt idx="4522">
                  <c:v>6.084277307706713E-12</c:v>
                </c:pt>
                <c:pt idx="4523">
                  <c:v>6.0132740927986547E-12</c:v>
                </c:pt>
                <c:pt idx="4524">
                  <c:v>6.0132740927986547E-12</c:v>
                </c:pt>
                <c:pt idx="4525">
                  <c:v>6.0132740927986547E-12</c:v>
                </c:pt>
                <c:pt idx="4526">
                  <c:v>6.1561047355914297E-12</c:v>
                </c:pt>
                <c:pt idx="4527">
                  <c:v>6.084277307706713E-12</c:v>
                </c:pt>
                <c:pt idx="4528">
                  <c:v>5.8737573300317751E-12</c:v>
                </c:pt>
                <c:pt idx="4529">
                  <c:v>5.8737573300317751E-12</c:v>
                </c:pt>
                <c:pt idx="4530">
                  <c:v>6.084277307706713E-12</c:v>
                </c:pt>
                <c:pt idx="4531">
                  <c:v>5.8737573300317751E-12</c:v>
                </c:pt>
                <c:pt idx="4532">
                  <c:v>5.8737573300317751E-12</c:v>
                </c:pt>
                <c:pt idx="4533">
                  <c:v>5.9431131664007628E-12</c:v>
                </c:pt>
                <c:pt idx="4534">
                  <c:v>6.084277307706713E-12</c:v>
                </c:pt>
                <c:pt idx="4535">
                  <c:v>6.0132740927986547E-12</c:v>
                </c:pt>
                <c:pt idx="4536">
                  <c:v>6.084277307706713E-12</c:v>
                </c:pt>
                <c:pt idx="4537">
                  <c:v>5.9431131664007628E-12</c:v>
                </c:pt>
                <c:pt idx="4538">
                  <c:v>5.9431131664007628E-12</c:v>
                </c:pt>
                <c:pt idx="4539">
                  <c:v>6.0132740927986547E-12</c:v>
                </c:pt>
                <c:pt idx="4540">
                  <c:v>6.0132740927986547E-12</c:v>
                </c:pt>
                <c:pt idx="4541">
                  <c:v>6.084277307706713E-12</c:v>
                </c:pt>
                <c:pt idx="4542">
                  <c:v>6.0132740927986547E-12</c:v>
                </c:pt>
                <c:pt idx="4543">
                  <c:v>5.8737573300317751E-12</c:v>
                </c:pt>
                <c:pt idx="4544">
                  <c:v>5.8737573300317751E-12</c:v>
                </c:pt>
                <c:pt idx="4545">
                  <c:v>6.084277307706713E-12</c:v>
                </c:pt>
                <c:pt idx="4546">
                  <c:v>6.1561047355914297E-12</c:v>
                </c:pt>
                <c:pt idx="4547">
                  <c:v>6.084277307706713E-12</c:v>
                </c:pt>
                <c:pt idx="4548">
                  <c:v>5.8737573300317751E-12</c:v>
                </c:pt>
                <c:pt idx="4549">
                  <c:v>6.37674426131291E-12</c:v>
                </c:pt>
                <c:pt idx="4550">
                  <c:v>5.9431131664007628E-12</c:v>
                </c:pt>
                <c:pt idx="4551">
                  <c:v>6.0132740927986547E-12</c:v>
                </c:pt>
                <c:pt idx="4552">
                  <c:v>5.8737573300317751E-12</c:v>
                </c:pt>
                <c:pt idx="4553">
                  <c:v>5.9431131664007628E-12</c:v>
                </c:pt>
                <c:pt idx="4554">
                  <c:v>6.0132740927986547E-12</c:v>
                </c:pt>
                <c:pt idx="4555">
                  <c:v>6.0132740927986547E-12</c:v>
                </c:pt>
                <c:pt idx="4556">
                  <c:v>6.1561047355914297E-12</c:v>
                </c:pt>
                <c:pt idx="4557">
                  <c:v>5.6705345382661198E-12</c:v>
                </c:pt>
                <c:pt idx="4558">
                  <c:v>5.7374775604224585E-12</c:v>
                </c:pt>
                <c:pt idx="4559">
                  <c:v>6.2287944584931637E-12</c:v>
                </c:pt>
                <c:pt idx="4560">
                  <c:v>6.084277307706713E-12</c:v>
                </c:pt>
                <c:pt idx="4561">
                  <c:v>5.9431131664007628E-12</c:v>
                </c:pt>
                <c:pt idx="4562">
                  <c:v>6.084277307706713E-12</c:v>
                </c:pt>
                <c:pt idx="4563">
                  <c:v>6.0132740927986547E-12</c:v>
                </c:pt>
                <c:pt idx="4564">
                  <c:v>6.0132740927986547E-12</c:v>
                </c:pt>
                <c:pt idx="4565">
                  <c:v>6.084277307706713E-12</c:v>
                </c:pt>
                <c:pt idx="4566">
                  <c:v>5.9431131664007628E-12</c:v>
                </c:pt>
                <c:pt idx="4567">
                  <c:v>6.084277307706713E-12</c:v>
                </c:pt>
                <c:pt idx="4568">
                  <c:v>6.084277307706713E-12</c:v>
                </c:pt>
                <c:pt idx="4569">
                  <c:v>6.084277307706713E-12</c:v>
                </c:pt>
                <c:pt idx="4570">
                  <c:v>5.8737573300317751E-12</c:v>
                </c:pt>
                <c:pt idx="4571">
                  <c:v>5.8737573300317751E-12</c:v>
                </c:pt>
                <c:pt idx="4572">
                  <c:v>6.0132740927986547E-12</c:v>
                </c:pt>
                <c:pt idx="4573">
                  <c:v>5.8737573300317751E-12</c:v>
                </c:pt>
                <c:pt idx="4574">
                  <c:v>5.8737573300317751E-12</c:v>
                </c:pt>
                <c:pt idx="4575">
                  <c:v>6.1561047355914297E-12</c:v>
                </c:pt>
                <c:pt idx="4576">
                  <c:v>6.0132740927986547E-12</c:v>
                </c:pt>
                <c:pt idx="4577">
                  <c:v>6.0132740927986547E-12</c:v>
                </c:pt>
                <c:pt idx="4578">
                  <c:v>6.084277307706713E-12</c:v>
                </c:pt>
                <c:pt idx="4579">
                  <c:v>5.8052242398463521E-12</c:v>
                </c:pt>
                <c:pt idx="4580">
                  <c:v>6.0132740927986547E-12</c:v>
                </c:pt>
                <c:pt idx="4581">
                  <c:v>6.0132740927986547E-12</c:v>
                </c:pt>
                <c:pt idx="4582">
                  <c:v>6.084277307706713E-12</c:v>
                </c:pt>
                <c:pt idx="4583">
                  <c:v>6.0132740927986547E-12</c:v>
                </c:pt>
                <c:pt idx="4584">
                  <c:v>5.9431131664007628E-12</c:v>
                </c:pt>
                <c:pt idx="4585">
                  <c:v>5.8737573300317751E-12</c:v>
                </c:pt>
                <c:pt idx="4586">
                  <c:v>5.8737573300317751E-12</c:v>
                </c:pt>
                <c:pt idx="4587">
                  <c:v>5.8737573300317751E-12</c:v>
                </c:pt>
                <c:pt idx="4588">
                  <c:v>5.9431131664007628E-12</c:v>
                </c:pt>
                <c:pt idx="4589">
                  <c:v>6.0132740927986547E-12</c:v>
                </c:pt>
                <c:pt idx="4590">
                  <c:v>6.084277307706713E-12</c:v>
                </c:pt>
                <c:pt idx="4591">
                  <c:v>5.8052242398463521E-12</c:v>
                </c:pt>
                <c:pt idx="4592">
                  <c:v>5.9431131664007628E-12</c:v>
                </c:pt>
                <c:pt idx="4593">
                  <c:v>6.0132740927986547E-12</c:v>
                </c:pt>
                <c:pt idx="4594">
                  <c:v>6.0132740927986547E-12</c:v>
                </c:pt>
                <c:pt idx="4595">
                  <c:v>5.9431131664007628E-12</c:v>
                </c:pt>
                <c:pt idx="4596">
                  <c:v>5.7374775604224585E-12</c:v>
                </c:pt>
                <c:pt idx="4597">
                  <c:v>5.8737573300317751E-12</c:v>
                </c:pt>
                <c:pt idx="4598">
                  <c:v>6.0132740927986547E-12</c:v>
                </c:pt>
                <c:pt idx="4599">
                  <c:v>5.7374775604224585E-12</c:v>
                </c:pt>
                <c:pt idx="4600">
                  <c:v>6.0132740927986547E-12</c:v>
                </c:pt>
                <c:pt idx="4601">
                  <c:v>6.084277307706713E-12</c:v>
                </c:pt>
                <c:pt idx="4602">
                  <c:v>6.1561047355914297E-12</c:v>
                </c:pt>
                <c:pt idx="4603">
                  <c:v>6.6052764680060529E-12</c:v>
                </c:pt>
                <c:pt idx="4604">
                  <c:v>6.1561047355914297E-12</c:v>
                </c:pt>
                <c:pt idx="4605">
                  <c:v>6.0132740927986547E-12</c:v>
                </c:pt>
                <c:pt idx="4606">
                  <c:v>6.0132740927986547E-12</c:v>
                </c:pt>
                <c:pt idx="4607">
                  <c:v>5.8737573300317751E-12</c:v>
                </c:pt>
                <c:pt idx="4608">
                  <c:v>6.0132740927986547E-12</c:v>
                </c:pt>
                <c:pt idx="4609">
                  <c:v>6.0132740927986547E-12</c:v>
                </c:pt>
                <c:pt idx="4610">
                  <c:v>6.084277307706713E-12</c:v>
                </c:pt>
                <c:pt idx="4611">
                  <c:v>6.0132740927986547E-12</c:v>
                </c:pt>
                <c:pt idx="4612">
                  <c:v>6.2287944584931637E-12</c:v>
                </c:pt>
                <c:pt idx="4613">
                  <c:v>6.4520243834054046E-12</c:v>
                </c:pt>
                <c:pt idx="4614">
                  <c:v>5.9431131664007628E-12</c:v>
                </c:pt>
                <c:pt idx="4615">
                  <c:v>5.8737573300317751E-12</c:v>
                </c:pt>
                <c:pt idx="4616">
                  <c:v>7.6043132715369189E-12</c:v>
                </c:pt>
                <c:pt idx="4617">
                  <c:v>6.084277307706713E-12</c:v>
                </c:pt>
                <c:pt idx="4618">
                  <c:v>6.1561047355914297E-12</c:v>
                </c:pt>
                <c:pt idx="4619">
                  <c:v>6.1561047355914297E-12</c:v>
                </c:pt>
                <c:pt idx="4620">
                  <c:v>5.8737573300317751E-12</c:v>
                </c:pt>
                <c:pt idx="4621">
                  <c:v>5.8052242398463521E-12</c:v>
                </c:pt>
                <c:pt idx="4622">
                  <c:v>6.084277307706713E-12</c:v>
                </c:pt>
                <c:pt idx="4623">
                  <c:v>6.084277307706713E-12</c:v>
                </c:pt>
                <c:pt idx="4624">
                  <c:v>6.084277307706713E-12</c:v>
                </c:pt>
                <c:pt idx="4625">
                  <c:v>5.8737573300317751E-12</c:v>
                </c:pt>
                <c:pt idx="4626">
                  <c:v>6.0132740927986547E-12</c:v>
                </c:pt>
                <c:pt idx="4627">
                  <c:v>6.0132740927986547E-12</c:v>
                </c:pt>
                <c:pt idx="4628">
                  <c:v>5.8052242398463521E-12</c:v>
                </c:pt>
                <c:pt idx="4629">
                  <c:v>6.0132740927986547E-12</c:v>
                </c:pt>
                <c:pt idx="4630">
                  <c:v>6.0132740927986547E-12</c:v>
                </c:pt>
                <c:pt idx="4631">
                  <c:v>5.8052242398463521E-12</c:v>
                </c:pt>
                <c:pt idx="4632">
                  <c:v>6.0132740927986547E-12</c:v>
                </c:pt>
                <c:pt idx="4633">
                  <c:v>5.7374775604224585E-12</c:v>
                </c:pt>
                <c:pt idx="4634">
                  <c:v>5.8737573300317751E-12</c:v>
                </c:pt>
                <c:pt idx="4635">
                  <c:v>5.8737573300317751E-12</c:v>
                </c:pt>
                <c:pt idx="4636">
                  <c:v>6.084277307706713E-12</c:v>
                </c:pt>
                <c:pt idx="4637">
                  <c:v>5.9431131664007628E-12</c:v>
                </c:pt>
                <c:pt idx="4638">
                  <c:v>5.9431131664007628E-12</c:v>
                </c:pt>
                <c:pt idx="4639">
                  <c:v>5.9431131664007628E-12</c:v>
                </c:pt>
                <c:pt idx="4640">
                  <c:v>6.084277307706713E-12</c:v>
                </c:pt>
                <c:pt idx="4641">
                  <c:v>5.8052242398463521E-12</c:v>
                </c:pt>
                <c:pt idx="4642">
                  <c:v>6.084277307706713E-12</c:v>
                </c:pt>
                <c:pt idx="4643">
                  <c:v>5.9431131664007628E-12</c:v>
                </c:pt>
                <c:pt idx="4644">
                  <c:v>5.8052242398463521E-12</c:v>
                </c:pt>
                <c:pt idx="4645">
                  <c:v>5.8052242398463521E-12</c:v>
                </c:pt>
                <c:pt idx="4646">
                  <c:v>5.8737573300317751E-12</c:v>
                </c:pt>
                <c:pt idx="4647">
                  <c:v>6.0132740927986547E-12</c:v>
                </c:pt>
                <c:pt idx="4648">
                  <c:v>5.6705345382661198E-12</c:v>
                </c:pt>
                <c:pt idx="4649">
                  <c:v>6.084277307706713E-12</c:v>
                </c:pt>
                <c:pt idx="4650">
                  <c:v>6.084277307706713E-12</c:v>
                </c:pt>
                <c:pt idx="4651">
                  <c:v>6.084277307706713E-12</c:v>
                </c:pt>
                <c:pt idx="4652">
                  <c:v>6.2287944584931637E-12</c:v>
                </c:pt>
                <c:pt idx="4653">
                  <c:v>5.8737573300317751E-12</c:v>
                </c:pt>
                <c:pt idx="4654">
                  <c:v>6.0132740927986547E-12</c:v>
                </c:pt>
                <c:pt idx="4655">
                  <c:v>5.6705345382661198E-12</c:v>
                </c:pt>
                <c:pt idx="4656">
                  <c:v>6.0132740927986547E-12</c:v>
                </c:pt>
                <c:pt idx="4657">
                  <c:v>5.8052242398463521E-12</c:v>
                </c:pt>
                <c:pt idx="4658">
                  <c:v>5.8737573300317751E-12</c:v>
                </c:pt>
                <c:pt idx="4659">
                  <c:v>6.0132740927986547E-12</c:v>
                </c:pt>
                <c:pt idx="4660">
                  <c:v>6.0132740927986547E-12</c:v>
                </c:pt>
                <c:pt idx="4661">
                  <c:v>5.8737573300317751E-12</c:v>
                </c:pt>
                <c:pt idx="4662">
                  <c:v>6.0132740927986547E-12</c:v>
                </c:pt>
                <c:pt idx="4663">
                  <c:v>6.0132740927986547E-12</c:v>
                </c:pt>
                <c:pt idx="4664">
                  <c:v>5.9431131664007628E-12</c:v>
                </c:pt>
                <c:pt idx="4665">
                  <c:v>6.084277307706713E-12</c:v>
                </c:pt>
                <c:pt idx="4666">
                  <c:v>5.8737573300317751E-12</c:v>
                </c:pt>
                <c:pt idx="4667">
                  <c:v>5.8737573300317751E-12</c:v>
                </c:pt>
                <c:pt idx="4668">
                  <c:v>5.9431131664007628E-12</c:v>
                </c:pt>
                <c:pt idx="4669">
                  <c:v>6.0132740927986547E-12</c:v>
                </c:pt>
                <c:pt idx="4670">
                  <c:v>6.2287944584931637E-12</c:v>
                </c:pt>
                <c:pt idx="4671">
                  <c:v>5.8052242398463521E-12</c:v>
                </c:pt>
                <c:pt idx="4672">
                  <c:v>5.7374775604224585E-12</c:v>
                </c:pt>
                <c:pt idx="4673">
                  <c:v>5.7374775604224585E-12</c:v>
                </c:pt>
                <c:pt idx="4674">
                  <c:v>5.8737573300317751E-12</c:v>
                </c:pt>
                <c:pt idx="4675">
                  <c:v>5.8737573300317751E-12</c:v>
                </c:pt>
                <c:pt idx="4676">
                  <c:v>5.9431131664007628E-12</c:v>
                </c:pt>
                <c:pt idx="4677">
                  <c:v>6.084277307706713E-12</c:v>
                </c:pt>
                <c:pt idx="4678">
                  <c:v>6.084277307706713E-12</c:v>
                </c:pt>
                <c:pt idx="4679">
                  <c:v>6.084277307706713E-12</c:v>
                </c:pt>
                <c:pt idx="4680">
                  <c:v>5.7374775604224585E-12</c:v>
                </c:pt>
                <c:pt idx="4681">
                  <c:v>6.084277307706713E-12</c:v>
                </c:pt>
                <c:pt idx="4682">
                  <c:v>6.1561047355914297E-12</c:v>
                </c:pt>
                <c:pt idx="4683">
                  <c:v>6.084277307706713E-12</c:v>
                </c:pt>
                <c:pt idx="4684">
                  <c:v>5.7374775604224585E-12</c:v>
                </c:pt>
                <c:pt idx="4685">
                  <c:v>6.0132740927986547E-12</c:v>
                </c:pt>
                <c:pt idx="4686">
                  <c:v>5.8737573300317751E-12</c:v>
                </c:pt>
                <c:pt idx="4687">
                  <c:v>6.2287944584931637E-12</c:v>
                </c:pt>
                <c:pt idx="4688">
                  <c:v>5.8737573300317751E-12</c:v>
                </c:pt>
                <c:pt idx="4689">
                  <c:v>6.2287944584931637E-12</c:v>
                </c:pt>
                <c:pt idx="4690">
                  <c:v>6.084277307706713E-12</c:v>
                </c:pt>
                <c:pt idx="4691">
                  <c:v>5.9431131664007628E-12</c:v>
                </c:pt>
                <c:pt idx="4692">
                  <c:v>5.8737573300317751E-12</c:v>
                </c:pt>
                <c:pt idx="4693">
                  <c:v>5.8737573300317751E-12</c:v>
                </c:pt>
                <c:pt idx="4694">
                  <c:v>5.8052242398463521E-12</c:v>
                </c:pt>
                <c:pt idx="4695">
                  <c:v>6.0132740927986547E-12</c:v>
                </c:pt>
                <c:pt idx="4696">
                  <c:v>6.0132740927986547E-12</c:v>
                </c:pt>
                <c:pt idx="4697">
                  <c:v>5.8052242398463521E-12</c:v>
                </c:pt>
                <c:pt idx="4698">
                  <c:v>5.7374775604224585E-12</c:v>
                </c:pt>
                <c:pt idx="4699">
                  <c:v>5.9431131664007628E-12</c:v>
                </c:pt>
                <c:pt idx="4700">
                  <c:v>5.7374775604224585E-12</c:v>
                </c:pt>
                <c:pt idx="4701">
                  <c:v>5.8737573300317751E-12</c:v>
                </c:pt>
                <c:pt idx="4702">
                  <c:v>5.7374775604224585E-12</c:v>
                </c:pt>
                <c:pt idx="4703">
                  <c:v>6.084277307706713E-12</c:v>
                </c:pt>
                <c:pt idx="4704">
                  <c:v>6.084277307706713E-12</c:v>
                </c:pt>
                <c:pt idx="4705">
                  <c:v>5.9431131664007628E-12</c:v>
                </c:pt>
                <c:pt idx="4706">
                  <c:v>5.9431131664007628E-12</c:v>
                </c:pt>
                <c:pt idx="4707">
                  <c:v>5.7374775604224585E-12</c:v>
                </c:pt>
                <c:pt idx="4708">
                  <c:v>5.8737573300317751E-12</c:v>
                </c:pt>
                <c:pt idx="4709">
                  <c:v>6.084277307706713E-12</c:v>
                </c:pt>
                <c:pt idx="4710">
                  <c:v>6.0132740927986547E-12</c:v>
                </c:pt>
                <c:pt idx="4711">
                  <c:v>6.084277307706713E-12</c:v>
                </c:pt>
                <c:pt idx="4712">
                  <c:v>6.0132740927986547E-12</c:v>
                </c:pt>
                <c:pt idx="4713">
                  <c:v>6.0132740927986547E-12</c:v>
                </c:pt>
                <c:pt idx="4714">
                  <c:v>5.8052242398463521E-12</c:v>
                </c:pt>
                <c:pt idx="4715">
                  <c:v>5.8737573300317751E-12</c:v>
                </c:pt>
                <c:pt idx="4716">
                  <c:v>5.8737573300317751E-12</c:v>
                </c:pt>
                <c:pt idx="4717">
                  <c:v>5.9431131664007628E-12</c:v>
                </c:pt>
                <c:pt idx="4718">
                  <c:v>5.9431131664007628E-12</c:v>
                </c:pt>
                <c:pt idx="4719">
                  <c:v>6.0132740927986547E-12</c:v>
                </c:pt>
                <c:pt idx="4720">
                  <c:v>5.8737573300317751E-12</c:v>
                </c:pt>
                <c:pt idx="4721">
                  <c:v>5.6705345382661198E-12</c:v>
                </c:pt>
                <c:pt idx="4722">
                  <c:v>5.7374775604224585E-12</c:v>
                </c:pt>
                <c:pt idx="4723">
                  <c:v>6.0132740927986547E-12</c:v>
                </c:pt>
                <c:pt idx="4724">
                  <c:v>6.084277307706713E-12</c:v>
                </c:pt>
                <c:pt idx="4725">
                  <c:v>6.0132740927986547E-12</c:v>
                </c:pt>
                <c:pt idx="4726">
                  <c:v>5.8737573300317751E-12</c:v>
                </c:pt>
                <c:pt idx="4727">
                  <c:v>5.7374775604224585E-12</c:v>
                </c:pt>
                <c:pt idx="4728">
                  <c:v>5.8052242398463521E-12</c:v>
                </c:pt>
                <c:pt idx="4729">
                  <c:v>5.7374775604224585E-12</c:v>
                </c:pt>
                <c:pt idx="4730">
                  <c:v>5.8737573300317751E-12</c:v>
                </c:pt>
                <c:pt idx="4731">
                  <c:v>5.8737573300317751E-12</c:v>
                </c:pt>
                <c:pt idx="4732">
                  <c:v>5.8052242398463521E-12</c:v>
                </c:pt>
                <c:pt idx="4733">
                  <c:v>5.9431131664007628E-12</c:v>
                </c:pt>
                <c:pt idx="4734">
                  <c:v>5.9431131664007628E-12</c:v>
                </c:pt>
                <c:pt idx="4735">
                  <c:v>5.9431131664007628E-12</c:v>
                </c:pt>
                <c:pt idx="4736">
                  <c:v>6.084277307706713E-12</c:v>
                </c:pt>
                <c:pt idx="4737">
                  <c:v>5.8737573300317751E-12</c:v>
                </c:pt>
                <c:pt idx="4738">
                  <c:v>6.1561047355914297E-12</c:v>
                </c:pt>
                <c:pt idx="4739">
                  <c:v>5.9431131664007628E-12</c:v>
                </c:pt>
                <c:pt idx="4740">
                  <c:v>6.084277307706713E-12</c:v>
                </c:pt>
                <c:pt idx="4741">
                  <c:v>6.0132740927986547E-12</c:v>
                </c:pt>
                <c:pt idx="4742">
                  <c:v>5.8052242398463521E-12</c:v>
                </c:pt>
                <c:pt idx="4743">
                  <c:v>6.084277307706713E-12</c:v>
                </c:pt>
                <c:pt idx="4744">
                  <c:v>5.8052242398463521E-12</c:v>
                </c:pt>
                <c:pt idx="4745">
                  <c:v>5.8052242398463521E-12</c:v>
                </c:pt>
                <c:pt idx="4746">
                  <c:v>5.8737573300317751E-12</c:v>
                </c:pt>
                <c:pt idx="4747">
                  <c:v>5.9431131664007628E-12</c:v>
                </c:pt>
                <c:pt idx="4748">
                  <c:v>5.7374775604224585E-12</c:v>
                </c:pt>
                <c:pt idx="4749">
                  <c:v>5.8737573300317751E-12</c:v>
                </c:pt>
                <c:pt idx="4750">
                  <c:v>5.7374775604224585E-12</c:v>
                </c:pt>
                <c:pt idx="4751">
                  <c:v>6.084277307706713E-12</c:v>
                </c:pt>
                <c:pt idx="4752">
                  <c:v>5.8052242398463521E-12</c:v>
                </c:pt>
                <c:pt idx="4753">
                  <c:v>5.9431131664007628E-12</c:v>
                </c:pt>
                <c:pt idx="4754">
                  <c:v>6.0132740927986547E-12</c:v>
                </c:pt>
                <c:pt idx="4755">
                  <c:v>5.9431131664007628E-12</c:v>
                </c:pt>
                <c:pt idx="4756">
                  <c:v>5.8052242398463521E-12</c:v>
                </c:pt>
                <c:pt idx="4757">
                  <c:v>5.9431131664007628E-12</c:v>
                </c:pt>
                <c:pt idx="4758">
                  <c:v>6.0132740927986547E-12</c:v>
                </c:pt>
                <c:pt idx="4759">
                  <c:v>6.0132740927986547E-12</c:v>
                </c:pt>
                <c:pt idx="4760">
                  <c:v>6.084277307706713E-12</c:v>
                </c:pt>
                <c:pt idx="4761">
                  <c:v>5.8737573300317751E-12</c:v>
                </c:pt>
                <c:pt idx="4762">
                  <c:v>5.9431131664007628E-12</c:v>
                </c:pt>
                <c:pt idx="4763">
                  <c:v>6.0132740927986547E-12</c:v>
                </c:pt>
                <c:pt idx="4764">
                  <c:v>5.6705345382661198E-12</c:v>
                </c:pt>
                <c:pt idx="4765">
                  <c:v>5.9431131664007628E-12</c:v>
                </c:pt>
                <c:pt idx="4766">
                  <c:v>5.7374775604224585E-12</c:v>
                </c:pt>
                <c:pt idx="4767">
                  <c:v>5.8052242398463521E-12</c:v>
                </c:pt>
                <c:pt idx="4768">
                  <c:v>5.7374775604224585E-12</c:v>
                </c:pt>
                <c:pt idx="4769">
                  <c:v>5.8737573300317751E-12</c:v>
                </c:pt>
                <c:pt idx="4770">
                  <c:v>5.8052242398463521E-12</c:v>
                </c:pt>
                <c:pt idx="4771">
                  <c:v>5.8052242398463521E-12</c:v>
                </c:pt>
                <c:pt idx="4772">
                  <c:v>5.9431131664007628E-12</c:v>
                </c:pt>
                <c:pt idx="4773">
                  <c:v>5.8737573300317751E-12</c:v>
                </c:pt>
                <c:pt idx="4774">
                  <c:v>6.0132740927986547E-12</c:v>
                </c:pt>
                <c:pt idx="4775">
                  <c:v>6.084277307706713E-12</c:v>
                </c:pt>
                <c:pt idx="4776">
                  <c:v>5.9431131664007628E-12</c:v>
                </c:pt>
                <c:pt idx="4777">
                  <c:v>5.8052242398463521E-12</c:v>
                </c:pt>
                <c:pt idx="4778">
                  <c:v>5.8052242398463521E-12</c:v>
                </c:pt>
                <c:pt idx="4779">
                  <c:v>5.7374775604224585E-12</c:v>
                </c:pt>
                <c:pt idx="4780">
                  <c:v>5.7374775604224585E-12</c:v>
                </c:pt>
                <c:pt idx="4781">
                  <c:v>5.8052242398463521E-12</c:v>
                </c:pt>
                <c:pt idx="4782">
                  <c:v>5.9431131664007628E-12</c:v>
                </c:pt>
                <c:pt idx="4783">
                  <c:v>5.9431131664007628E-12</c:v>
                </c:pt>
                <c:pt idx="4784">
                  <c:v>5.9431131664007628E-12</c:v>
                </c:pt>
                <c:pt idx="4785">
                  <c:v>5.9431131664007628E-12</c:v>
                </c:pt>
                <c:pt idx="4786">
                  <c:v>5.8737573300317751E-12</c:v>
                </c:pt>
                <c:pt idx="4787">
                  <c:v>5.6705345382661198E-12</c:v>
                </c:pt>
                <c:pt idx="4788">
                  <c:v>6.084277307706713E-12</c:v>
                </c:pt>
                <c:pt idx="4789">
                  <c:v>5.6705345382661198E-12</c:v>
                </c:pt>
                <c:pt idx="4790">
                  <c:v>6.0132740927986547E-12</c:v>
                </c:pt>
                <c:pt idx="4791">
                  <c:v>6.3023279715382474E-12</c:v>
                </c:pt>
                <c:pt idx="4792">
                  <c:v>6.084277307706713E-12</c:v>
                </c:pt>
                <c:pt idx="4793">
                  <c:v>5.8052242398463521E-12</c:v>
                </c:pt>
                <c:pt idx="4794">
                  <c:v>5.8052242398463521E-12</c:v>
                </c:pt>
                <c:pt idx="4795">
                  <c:v>5.8737573300317751E-12</c:v>
                </c:pt>
                <c:pt idx="4796">
                  <c:v>5.8737573300317751E-12</c:v>
                </c:pt>
                <c:pt idx="4797">
                  <c:v>5.9431131664007628E-12</c:v>
                </c:pt>
                <c:pt idx="4798">
                  <c:v>5.8737573300317751E-12</c:v>
                </c:pt>
                <c:pt idx="4799">
                  <c:v>5.9431131664007628E-12</c:v>
                </c:pt>
                <c:pt idx="4800">
                  <c:v>5.7374775604224585E-12</c:v>
                </c:pt>
                <c:pt idx="4801">
                  <c:v>5.7374775604224585E-12</c:v>
                </c:pt>
                <c:pt idx="4802">
                  <c:v>5.8737573300317751E-12</c:v>
                </c:pt>
                <c:pt idx="4803">
                  <c:v>5.7374775604224585E-12</c:v>
                </c:pt>
                <c:pt idx="4804">
                  <c:v>5.8052242398463521E-12</c:v>
                </c:pt>
                <c:pt idx="4805">
                  <c:v>5.7374775604224585E-12</c:v>
                </c:pt>
                <c:pt idx="4806">
                  <c:v>5.9431131664007628E-12</c:v>
                </c:pt>
                <c:pt idx="4807">
                  <c:v>5.9431131664007628E-12</c:v>
                </c:pt>
                <c:pt idx="4808">
                  <c:v>6.084277307706713E-12</c:v>
                </c:pt>
                <c:pt idx="4809">
                  <c:v>6.9227874867555544E-12</c:v>
                </c:pt>
                <c:pt idx="4810">
                  <c:v>6.5282082504331182E-12</c:v>
                </c:pt>
                <c:pt idx="4811">
                  <c:v>6.0132740927986547E-12</c:v>
                </c:pt>
                <c:pt idx="4812">
                  <c:v>5.9431131664007628E-12</c:v>
                </c:pt>
                <c:pt idx="4813">
                  <c:v>5.9431131664007628E-12</c:v>
                </c:pt>
                <c:pt idx="4814">
                  <c:v>6.084277307706713E-12</c:v>
                </c:pt>
                <c:pt idx="4815">
                  <c:v>5.8737573300317751E-12</c:v>
                </c:pt>
                <c:pt idx="4816">
                  <c:v>5.9431131664007628E-12</c:v>
                </c:pt>
                <c:pt idx="4817">
                  <c:v>5.9431131664007628E-12</c:v>
                </c:pt>
                <c:pt idx="4818">
                  <c:v>6.084277307706713E-12</c:v>
                </c:pt>
                <c:pt idx="4819">
                  <c:v>5.8052242398463521E-12</c:v>
                </c:pt>
                <c:pt idx="4820">
                  <c:v>5.8052242398463521E-12</c:v>
                </c:pt>
                <c:pt idx="4821">
                  <c:v>5.7374775604224585E-12</c:v>
                </c:pt>
                <c:pt idx="4822">
                  <c:v>6.0132740927986547E-12</c:v>
                </c:pt>
                <c:pt idx="4823">
                  <c:v>5.8737573300317751E-12</c:v>
                </c:pt>
                <c:pt idx="4824">
                  <c:v>5.8737573300317751E-12</c:v>
                </c:pt>
                <c:pt idx="4825">
                  <c:v>5.9431131664007628E-12</c:v>
                </c:pt>
                <c:pt idx="4826">
                  <c:v>5.8737573300317751E-12</c:v>
                </c:pt>
                <c:pt idx="4827">
                  <c:v>6.0132740927986547E-12</c:v>
                </c:pt>
                <c:pt idx="4828">
                  <c:v>5.9431131664007628E-12</c:v>
                </c:pt>
                <c:pt idx="4829">
                  <c:v>5.8052242398463521E-12</c:v>
                </c:pt>
                <c:pt idx="4830">
                  <c:v>5.9431131664007628E-12</c:v>
                </c:pt>
                <c:pt idx="4831">
                  <c:v>5.9431131664007628E-12</c:v>
                </c:pt>
                <c:pt idx="4832">
                  <c:v>5.7374775604224585E-12</c:v>
                </c:pt>
                <c:pt idx="4833">
                  <c:v>5.7374775604224585E-12</c:v>
                </c:pt>
                <c:pt idx="4834">
                  <c:v>5.8052242398463521E-12</c:v>
                </c:pt>
                <c:pt idx="4835">
                  <c:v>5.7374775604224585E-12</c:v>
                </c:pt>
                <c:pt idx="4836">
                  <c:v>5.8052242398463521E-12</c:v>
                </c:pt>
                <c:pt idx="4837">
                  <c:v>5.8052242398463521E-12</c:v>
                </c:pt>
                <c:pt idx="4838">
                  <c:v>5.9431131664007628E-12</c:v>
                </c:pt>
                <c:pt idx="4839">
                  <c:v>5.7374775604224585E-12</c:v>
                </c:pt>
                <c:pt idx="4840">
                  <c:v>5.7374775604224585E-12</c:v>
                </c:pt>
                <c:pt idx="4841">
                  <c:v>6.0132740927986547E-12</c:v>
                </c:pt>
                <c:pt idx="4842">
                  <c:v>6.0132740927986547E-12</c:v>
                </c:pt>
                <c:pt idx="4843">
                  <c:v>5.8737573300317751E-12</c:v>
                </c:pt>
                <c:pt idx="4844">
                  <c:v>6.0132740927986547E-12</c:v>
                </c:pt>
                <c:pt idx="4845">
                  <c:v>6.0132740927986547E-12</c:v>
                </c:pt>
                <c:pt idx="4846">
                  <c:v>6.084277307706713E-12</c:v>
                </c:pt>
                <c:pt idx="4847">
                  <c:v>5.8737573300317751E-12</c:v>
                </c:pt>
                <c:pt idx="4848">
                  <c:v>5.9431131664007628E-12</c:v>
                </c:pt>
                <c:pt idx="4849">
                  <c:v>5.8737573300317751E-12</c:v>
                </c:pt>
                <c:pt idx="4850">
                  <c:v>5.8052242398463521E-12</c:v>
                </c:pt>
                <c:pt idx="4851">
                  <c:v>5.7374775604224585E-12</c:v>
                </c:pt>
                <c:pt idx="4852">
                  <c:v>5.8052242398463521E-12</c:v>
                </c:pt>
                <c:pt idx="4853">
                  <c:v>5.8737573300317751E-12</c:v>
                </c:pt>
                <c:pt idx="4854">
                  <c:v>6.1561047355914297E-12</c:v>
                </c:pt>
                <c:pt idx="4855">
                  <c:v>5.8052242398463521E-12</c:v>
                </c:pt>
                <c:pt idx="4856">
                  <c:v>5.8737573300317751E-12</c:v>
                </c:pt>
                <c:pt idx="4857">
                  <c:v>5.8052242398463521E-12</c:v>
                </c:pt>
                <c:pt idx="4858">
                  <c:v>6.084277307706713E-12</c:v>
                </c:pt>
                <c:pt idx="4859">
                  <c:v>6.5282082504331182E-12</c:v>
                </c:pt>
                <c:pt idx="4860">
                  <c:v>5.9431131664007628E-12</c:v>
                </c:pt>
                <c:pt idx="4861">
                  <c:v>5.9431131664007628E-12</c:v>
                </c:pt>
                <c:pt idx="4862">
                  <c:v>6.0132740927986547E-12</c:v>
                </c:pt>
                <c:pt idx="4863">
                  <c:v>5.8052242398463521E-12</c:v>
                </c:pt>
                <c:pt idx="4864">
                  <c:v>5.8052242398463521E-12</c:v>
                </c:pt>
                <c:pt idx="4865">
                  <c:v>5.9431131664007628E-12</c:v>
                </c:pt>
                <c:pt idx="4866">
                  <c:v>6.084277307706713E-12</c:v>
                </c:pt>
                <c:pt idx="4867">
                  <c:v>5.8052242398463521E-12</c:v>
                </c:pt>
                <c:pt idx="4868">
                  <c:v>6.1561047355914297E-12</c:v>
                </c:pt>
                <c:pt idx="4869">
                  <c:v>5.9431131664007628E-12</c:v>
                </c:pt>
                <c:pt idx="4870">
                  <c:v>5.7374775604224585E-12</c:v>
                </c:pt>
                <c:pt idx="4871">
                  <c:v>5.6705345382661198E-12</c:v>
                </c:pt>
                <c:pt idx="4872">
                  <c:v>7.0045138765662776E-12</c:v>
                </c:pt>
                <c:pt idx="4873">
                  <c:v>5.6705345382661198E-12</c:v>
                </c:pt>
                <c:pt idx="4874">
                  <c:v>6.0132740927986547E-12</c:v>
                </c:pt>
                <c:pt idx="4875">
                  <c:v>5.9431131664007628E-12</c:v>
                </c:pt>
                <c:pt idx="4876">
                  <c:v>5.9431131664007628E-12</c:v>
                </c:pt>
                <c:pt idx="4877">
                  <c:v>6.084277307706713E-12</c:v>
                </c:pt>
                <c:pt idx="4878">
                  <c:v>5.9431131664007628E-12</c:v>
                </c:pt>
                <c:pt idx="4879">
                  <c:v>6.084277307706713E-12</c:v>
                </c:pt>
                <c:pt idx="4880">
                  <c:v>6.0132740927986547E-12</c:v>
                </c:pt>
                <c:pt idx="4881">
                  <c:v>5.8052242398463521E-12</c:v>
                </c:pt>
                <c:pt idx="4882">
                  <c:v>5.9431131664007628E-12</c:v>
                </c:pt>
                <c:pt idx="4883">
                  <c:v>5.8052242398463521E-12</c:v>
                </c:pt>
                <c:pt idx="4884">
                  <c:v>6.3023279715382474E-12</c:v>
                </c:pt>
                <c:pt idx="4885">
                  <c:v>5.7374775604224585E-12</c:v>
                </c:pt>
                <c:pt idx="4886">
                  <c:v>5.8737573300317751E-12</c:v>
                </c:pt>
                <c:pt idx="4887">
                  <c:v>5.9431131664007628E-12</c:v>
                </c:pt>
                <c:pt idx="4888">
                  <c:v>6.084277307706713E-12</c:v>
                </c:pt>
                <c:pt idx="4889">
                  <c:v>5.7374775604224585E-12</c:v>
                </c:pt>
                <c:pt idx="4890">
                  <c:v>5.8052242398463521E-12</c:v>
                </c:pt>
                <c:pt idx="4891">
                  <c:v>6.0132740927986547E-12</c:v>
                </c:pt>
                <c:pt idx="4892">
                  <c:v>5.9431131664007628E-12</c:v>
                </c:pt>
                <c:pt idx="4893">
                  <c:v>5.7374775604224585E-12</c:v>
                </c:pt>
                <c:pt idx="4894">
                  <c:v>6.4520243834054046E-12</c:v>
                </c:pt>
                <c:pt idx="4895">
                  <c:v>6.084277307706713E-12</c:v>
                </c:pt>
                <c:pt idx="4896">
                  <c:v>6.0132740927986547E-12</c:v>
                </c:pt>
                <c:pt idx="4897">
                  <c:v>5.9431131664007628E-12</c:v>
                </c:pt>
                <c:pt idx="4898">
                  <c:v>5.8052242398463521E-12</c:v>
                </c:pt>
                <c:pt idx="4899">
                  <c:v>5.7374775604224585E-12</c:v>
                </c:pt>
                <c:pt idx="4900">
                  <c:v>5.7374775604224585E-12</c:v>
                </c:pt>
                <c:pt idx="4901">
                  <c:v>5.8737573300317751E-12</c:v>
                </c:pt>
                <c:pt idx="4902">
                  <c:v>6.1561047355914297E-12</c:v>
                </c:pt>
                <c:pt idx="4903">
                  <c:v>5.8737573300317751E-12</c:v>
                </c:pt>
                <c:pt idx="4904">
                  <c:v>5.7374775604224585E-12</c:v>
                </c:pt>
                <c:pt idx="4905">
                  <c:v>5.7374775604224585E-12</c:v>
                </c:pt>
                <c:pt idx="4906">
                  <c:v>5.7374775604224585E-12</c:v>
                </c:pt>
                <c:pt idx="4907">
                  <c:v>6.1561047355914297E-12</c:v>
                </c:pt>
                <c:pt idx="4908">
                  <c:v>5.9431131664007628E-12</c:v>
                </c:pt>
                <c:pt idx="4909">
                  <c:v>5.8052242398463521E-12</c:v>
                </c:pt>
                <c:pt idx="4910">
                  <c:v>5.7374775604224585E-12</c:v>
                </c:pt>
                <c:pt idx="4911">
                  <c:v>5.8737573300317751E-12</c:v>
                </c:pt>
                <c:pt idx="4912">
                  <c:v>5.8052242398463521E-12</c:v>
                </c:pt>
                <c:pt idx="4913">
                  <c:v>5.9431131664007628E-12</c:v>
                </c:pt>
                <c:pt idx="4914">
                  <c:v>5.6705345382661198E-12</c:v>
                </c:pt>
                <c:pt idx="4915">
                  <c:v>5.7374775604224585E-12</c:v>
                </c:pt>
                <c:pt idx="4916">
                  <c:v>5.8052242398463521E-12</c:v>
                </c:pt>
                <c:pt idx="4917">
                  <c:v>5.6705345382661198E-12</c:v>
                </c:pt>
                <c:pt idx="4918">
                  <c:v>5.8052242398463521E-12</c:v>
                </c:pt>
                <c:pt idx="4919">
                  <c:v>5.8737573300317751E-12</c:v>
                </c:pt>
                <c:pt idx="4920">
                  <c:v>5.9431131664007628E-12</c:v>
                </c:pt>
                <c:pt idx="4921">
                  <c:v>5.9431131664007628E-12</c:v>
                </c:pt>
                <c:pt idx="4922">
                  <c:v>6.0132740927986547E-12</c:v>
                </c:pt>
                <c:pt idx="4923">
                  <c:v>5.8052242398463521E-12</c:v>
                </c:pt>
                <c:pt idx="4924">
                  <c:v>6.0132740927986547E-12</c:v>
                </c:pt>
                <c:pt idx="4925">
                  <c:v>5.8052242398463521E-12</c:v>
                </c:pt>
                <c:pt idx="4926">
                  <c:v>6.0132740927986547E-12</c:v>
                </c:pt>
                <c:pt idx="4927">
                  <c:v>5.8052242398463521E-12</c:v>
                </c:pt>
                <c:pt idx="4928">
                  <c:v>5.7374775604224585E-12</c:v>
                </c:pt>
                <c:pt idx="4929">
                  <c:v>5.9431131664007628E-12</c:v>
                </c:pt>
                <c:pt idx="4930">
                  <c:v>5.9431131664007628E-12</c:v>
                </c:pt>
                <c:pt idx="4931">
                  <c:v>5.8737573300317751E-12</c:v>
                </c:pt>
                <c:pt idx="4932">
                  <c:v>6.0132740927986547E-12</c:v>
                </c:pt>
                <c:pt idx="4933">
                  <c:v>6.084277307706713E-12</c:v>
                </c:pt>
                <c:pt idx="4934">
                  <c:v>5.8737573300317751E-12</c:v>
                </c:pt>
                <c:pt idx="4935">
                  <c:v>5.8737573300317751E-12</c:v>
                </c:pt>
                <c:pt idx="4936">
                  <c:v>5.8052242398463521E-12</c:v>
                </c:pt>
                <c:pt idx="4937">
                  <c:v>5.9431131664007628E-12</c:v>
                </c:pt>
                <c:pt idx="4938">
                  <c:v>5.8737573300317751E-12</c:v>
                </c:pt>
                <c:pt idx="4939">
                  <c:v>5.8052242398463521E-12</c:v>
                </c:pt>
                <c:pt idx="4940">
                  <c:v>5.6705345382661198E-12</c:v>
                </c:pt>
                <c:pt idx="4941">
                  <c:v>5.7374775604224585E-12</c:v>
                </c:pt>
                <c:pt idx="4942">
                  <c:v>5.7374775604224585E-12</c:v>
                </c:pt>
                <c:pt idx="4943">
                  <c:v>5.9431131664007628E-12</c:v>
                </c:pt>
                <c:pt idx="4944">
                  <c:v>5.7374775604224585E-12</c:v>
                </c:pt>
                <c:pt idx="4945">
                  <c:v>5.8052242398463521E-12</c:v>
                </c:pt>
                <c:pt idx="4946">
                  <c:v>5.7374775604224585E-12</c:v>
                </c:pt>
                <c:pt idx="4947">
                  <c:v>5.8737573300317751E-12</c:v>
                </c:pt>
                <c:pt idx="4948">
                  <c:v>5.7374775604224585E-12</c:v>
                </c:pt>
                <c:pt idx="4949">
                  <c:v>5.9431131664007628E-12</c:v>
                </c:pt>
                <c:pt idx="4950">
                  <c:v>5.7374775604224585E-12</c:v>
                </c:pt>
                <c:pt idx="4951">
                  <c:v>5.8052242398463521E-12</c:v>
                </c:pt>
                <c:pt idx="4952">
                  <c:v>5.8052242398463521E-12</c:v>
                </c:pt>
                <c:pt idx="4953">
                  <c:v>5.9431131664007628E-12</c:v>
                </c:pt>
                <c:pt idx="4954">
                  <c:v>5.9431131664007628E-12</c:v>
                </c:pt>
                <c:pt idx="4955">
                  <c:v>5.8737573300317751E-12</c:v>
                </c:pt>
                <c:pt idx="4956">
                  <c:v>5.8737573300317751E-12</c:v>
                </c:pt>
                <c:pt idx="4957">
                  <c:v>5.9431131664007628E-12</c:v>
                </c:pt>
                <c:pt idx="4958">
                  <c:v>5.8052242398463521E-12</c:v>
                </c:pt>
                <c:pt idx="4959">
                  <c:v>5.8737573300317751E-12</c:v>
                </c:pt>
                <c:pt idx="4960">
                  <c:v>5.6705345382661198E-12</c:v>
                </c:pt>
                <c:pt idx="4961">
                  <c:v>5.8737573300317751E-12</c:v>
                </c:pt>
                <c:pt idx="4962">
                  <c:v>5.7374775604224585E-12</c:v>
                </c:pt>
                <c:pt idx="4963">
                  <c:v>5.8052242398463521E-12</c:v>
                </c:pt>
                <c:pt idx="4964">
                  <c:v>5.6705345382661198E-12</c:v>
                </c:pt>
                <c:pt idx="4965">
                  <c:v>5.8052242398463521E-12</c:v>
                </c:pt>
                <c:pt idx="4966">
                  <c:v>5.7374775604224585E-12</c:v>
                </c:pt>
                <c:pt idx="4967">
                  <c:v>6.0132740927986547E-12</c:v>
                </c:pt>
                <c:pt idx="4968">
                  <c:v>5.7374775604224585E-12</c:v>
                </c:pt>
                <c:pt idx="4969">
                  <c:v>5.9431131664007628E-12</c:v>
                </c:pt>
                <c:pt idx="4970">
                  <c:v>5.9431131664007628E-12</c:v>
                </c:pt>
                <c:pt idx="4971">
                  <c:v>5.7374775604224585E-12</c:v>
                </c:pt>
                <c:pt idx="4972">
                  <c:v>5.8737573300317751E-12</c:v>
                </c:pt>
                <c:pt idx="4973">
                  <c:v>5.8737573300317751E-12</c:v>
                </c:pt>
                <c:pt idx="4974">
                  <c:v>5.9431131664007628E-12</c:v>
                </c:pt>
                <c:pt idx="4975">
                  <c:v>5.5389698349568006E-12</c:v>
                </c:pt>
                <c:pt idx="4976">
                  <c:v>5.4743429363798754E-12</c:v>
                </c:pt>
                <c:pt idx="4977">
                  <c:v>5.5389698349568006E-12</c:v>
                </c:pt>
                <c:pt idx="4978">
                  <c:v>5.4104576253833124E-12</c:v>
                </c:pt>
                <c:pt idx="4979">
                  <c:v>5.4743429363798754E-12</c:v>
                </c:pt>
                <c:pt idx="4980">
                  <c:v>5.3473301654712434E-12</c:v>
                </c:pt>
                <c:pt idx="4981">
                  <c:v>5.3473301654712434E-12</c:v>
                </c:pt>
                <c:pt idx="4982">
                  <c:v>5.4743429363798754E-12</c:v>
                </c:pt>
                <c:pt idx="4983">
                  <c:v>5.4743429363798754E-12</c:v>
                </c:pt>
                <c:pt idx="4984">
                  <c:v>5.4743429363798754E-12</c:v>
                </c:pt>
                <c:pt idx="4985">
                  <c:v>5.4743429363798754E-12</c:v>
                </c:pt>
                <c:pt idx="4986">
                  <c:v>5.2849270872219378E-12</c:v>
                </c:pt>
                <c:pt idx="4987">
                  <c:v>5.3473301654712434E-12</c:v>
                </c:pt>
                <c:pt idx="4988">
                  <c:v>5.4104576253833124E-12</c:v>
                </c:pt>
                <c:pt idx="4989">
                  <c:v>5.3473301654712434E-12</c:v>
                </c:pt>
                <c:pt idx="4990">
                  <c:v>5.4743429363798754E-12</c:v>
                </c:pt>
                <c:pt idx="4991">
                  <c:v>5.6705345382661198E-12</c:v>
                </c:pt>
                <c:pt idx="4992">
                  <c:v>5.4743429363798754E-12</c:v>
                </c:pt>
                <c:pt idx="4993">
                  <c:v>5.4743429363798754E-12</c:v>
                </c:pt>
                <c:pt idx="4994">
                  <c:v>5.5389698349568006E-12</c:v>
                </c:pt>
                <c:pt idx="4995">
                  <c:v>5.4104576253833124E-12</c:v>
                </c:pt>
                <c:pt idx="4996">
                  <c:v>5.4743429363798754E-12</c:v>
                </c:pt>
                <c:pt idx="4997">
                  <c:v>5.4743429363798754E-12</c:v>
                </c:pt>
                <c:pt idx="4998">
                  <c:v>5.4104576253833124E-12</c:v>
                </c:pt>
                <c:pt idx="4999">
                  <c:v>5.4104576253833124E-12</c:v>
                </c:pt>
                <c:pt idx="5000">
                  <c:v>5.2849270872219378E-12</c:v>
                </c:pt>
                <c:pt idx="5001">
                  <c:v>5.4743429363798754E-12</c:v>
                </c:pt>
                <c:pt idx="5002">
                  <c:v>5.2232642768024255E-12</c:v>
                </c:pt>
                <c:pt idx="5003">
                  <c:v>5.4743429363798754E-12</c:v>
                </c:pt>
                <c:pt idx="5004">
                  <c:v>5.4104576253833124E-12</c:v>
                </c:pt>
                <c:pt idx="5005">
                  <c:v>5.2232642768024255E-12</c:v>
                </c:pt>
                <c:pt idx="5006">
                  <c:v>5.4104576253833124E-12</c:v>
                </c:pt>
                <c:pt idx="5007">
                  <c:v>4.755125679851855E-12</c:v>
                </c:pt>
                <c:pt idx="5008">
                  <c:v>4.755125679851855E-12</c:v>
                </c:pt>
                <c:pt idx="5009">
                  <c:v>4.6447998022742649E-12</c:v>
                </c:pt>
                <c:pt idx="5010">
                  <c:v>4.755125679851855E-12</c:v>
                </c:pt>
                <c:pt idx="5011">
                  <c:v>4.6447998022742649E-12</c:v>
                </c:pt>
                <c:pt idx="5012">
                  <c:v>4.8112729974946134E-12</c:v>
                </c:pt>
                <c:pt idx="5013">
                  <c:v>4.755125679851855E-12</c:v>
                </c:pt>
                <c:pt idx="5014">
                  <c:v>4.8112729974946134E-12</c:v>
                </c:pt>
                <c:pt idx="5015">
                  <c:v>4.868072079256305E-12</c:v>
                </c:pt>
                <c:pt idx="5016">
                  <c:v>4.6447998022742649E-12</c:v>
                </c:pt>
                <c:pt idx="5017">
                  <c:v>4.8112729974946134E-12</c:v>
                </c:pt>
                <c:pt idx="5018">
                  <c:v>4.6996444199444858E-12</c:v>
                </c:pt>
                <c:pt idx="5019">
                  <c:v>4.9837012445847961E-12</c:v>
                </c:pt>
                <c:pt idx="5020">
                  <c:v>4.755125679851855E-12</c:v>
                </c:pt>
                <c:pt idx="5021">
                  <c:v>4.8112729974946134E-12</c:v>
                </c:pt>
                <c:pt idx="5022">
                  <c:v>4.6996444199444858E-12</c:v>
                </c:pt>
                <c:pt idx="5023">
                  <c:v>4.6447998022742649E-12</c:v>
                </c:pt>
                <c:pt idx="5024">
                  <c:v>4.6996444199444858E-12</c:v>
                </c:pt>
                <c:pt idx="5025">
                  <c:v>4.9255416978365594E-12</c:v>
                </c:pt>
                <c:pt idx="5026">
                  <c:v>4.6447998022742649E-12</c:v>
                </c:pt>
                <c:pt idx="5027">
                  <c:v>4.755125679851855E-12</c:v>
                </c:pt>
                <c:pt idx="5028">
                  <c:v>4.5906057888248242E-12</c:v>
                </c:pt>
                <c:pt idx="5029">
                  <c:v>4.5906057888248242E-12</c:v>
                </c:pt>
                <c:pt idx="5030">
                  <c:v>4.8112729974946134E-12</c:v>
                </c:pt>
                <c:pt idx="5031">
                  <c:v>4.868072079256305E-12</c:v>
                </c:pt>
                <c:pt idx="5032">
                  <c:v>4.755125679851855E-12</c:v>
                </c:pt>
                <c:pt idx="5033">
                  <c:v>4.6996444199444858E-12</c:v>
                </c:pt>
                <c:pt idx="5034">
                  <c:v>4.6996444199444858E-12</c:v>
                </c:pt>
                <c:pt idx="5035">
                  <c:v>4.6996444199444858E-12</c:v>
                </c:pt>
                <c:pt idx="5036">
                  <c:v>4.6996444199444858E-12</c:v>
                </c:pt>
                <c:pt idx="5037">
                  <c:v>4.6447998022742649E-12</c:v>
                </c:pt>
                <c:pt idx="5038">
                  <c:v>4.755125679851855E-12</c:v>
                </c:pt>
                <c:pt idx="5039">
                  <c:v>4.755125679851855E-12</c:v>
                </c:pt>
                <c:pt idx="5040">
                  <c:v>4.6996444199444858E-12</c:v>
                </c:pt>
                <c:pt idx="5041">
                  <c:v>4.868072079256305E-12</c:v>
                </c:pt>
                <c:pt idx="5042">
                  <c:v>4.755125679851855E-12</c:v>
                </c:pt>
                <c:pt idx="5043">
                  <c:v>4.6996444199444858E-12</c:v>
                </c:pt>
                <c:pt idx="5044">
                  <c:v>4.755125679851855E-12</c:v>
                </c:pt>
                <c:pt idx="5045">
                  <c:v>4.6447998022742649E-12</c:v>
                </c:pt>
                <c:pt idx="5046">
                  <c:v>4.8112729974946134E-12</c:v>
                </c:pt>
                <c:pt idx="5047">
                  <c:v>6.5282082504331182E-12</c:v>
                </c:pt>
                <c:pt idx="5048">
                  <c:v>4.8112729974946134E-12</c:v>
                </c:pt>
                <c:pt idx="5049">
                  <c:v>4.9255416978365594E-12</c:v>
                </c:pt>
                <c:pt idx="5050">
                  <c:v>4.755125679851855E-12</c:v>
                </c:pt>
                <c:pt idx="5051">
                  <c:v>4.6447998022742649E-12</c:v>
                </c:pt>
                <c:pt idx="5052">
                  <c:v>4.6447998022742649E-12</c:v>
                </c:pt>
                <c:pt idx="5053">
                  <c:v>4.5906057888248242E-12</c:v>
                </c:pt>
                <c:pt idx="5054">
                  <c:v>4.6996444199444858E-12</c:v>
                </c:pt>
                <c:pt idx="5055">
                  <c:v>4.6996444199444858E-12</c:v>
                </c:pt>
                <c:pt idx="5056">
                  <c:v>4.8112729974946134E-12</c:v>
                </c:pt>
                <c:pt idx="5057">
                  <c:v>4.8112729974946134E-12</c:v>
                </c:pt>
                <c:pt idx="5058">
                  <c:v>5.2232642768024255E-12</c:v>
                </c:pt>
                <c:pt idx="5059">
                  <c:v>4.8112729974946134E-12</c:v>
                </c:pt>
                <c:pt idx="5060">
                  <c:v>4.868072079256305E-12</c:v>
                </c:pt>
                <c:pt idx="5061">
                  <c:v>4.8112729974946134E-12</c:v>
                </c:pt>
                <c:pt idx="5062">
                  <c:v>4.755125679851855E-12</c:v>
                </c:pt>
                <c:pt idx="5063">
                  <c:v>4.755125679851855E-12</c:v>
                </c:pt>
                <c:pt idx="5064">
                  <c:v>4.8112729974946134E-12</c:v>
                </c:pt>
                <c:pt idx="5065">
                  <c:v>4.8112729974946134E-12</c:v>
                </c:pt>
                <c:pt idx="5066">
                  <c:v>4.6996444199444858E-12</c:v>
                </c:pt>
                <c:pt idx="5067">
                  <c:v>4.755125679851855E-12</c:v>
                </c:pt>
                <c:pt idx="5068">
                  <c:v>4.6447998022742649E-12</c:v>
                </c:pt>
                <c:pt idx="5069">
                  <c:v>4.6996444199444858E-12</c:v>
                </c:pt>
                <c:pt idx="5070">
                  <c:v>4.755125679851855E-12</c:v>
                </c:pt>
                <c:pt idx="5071">
                  <c:v>4.755125679851855E-12</c:v>
                </c:pt>
                <c:pt idx="5072">
                  <c:v>4.5906057888248242E-12</c:v>
                </c:pt>
                <c:pt idx="5073">
                  <c:v>4.6996444199444858E-12</c:v>
                </c:pt>
                <c:pt idx="5074">
                  <c:v>4.5906057888248242E-12</c:v>
                </c:pt>
                <c:pt idx="5075">
                  <c:v>4.8112729974946134E-12</c:v>
                </c:pt>
                <c:pt idx="5076">
                  <c:v>4.755125679851855E-12</c:v>
                </c:pt>
                <c:pt idx="5077">
                  <c:v>4.6447998022742649E-12</c:v>
                </c:pt>
                <c:pt idx="5078">
                  <c:v>4.5906057888248242E-12</c:v>
                </c:pt>
                <c:pt idx="5079">
                  <c:v>4.755125679851855E-12</c:v>
                </c:pt>
                <c:pt idx="5080">
                  <c:v>4.6996444199444858E-12</c:v>
                </c:pt>
                <c:pt idx="5081">
                  <c:v>4.8112729974946134E-12</c:v>
                </c:pt>
                <c:pt idx="5082">
                  <c:v>4.755125679851855E-12</c:v>
                </c:pt>
                <c:pt idx="5083">
                  <c:v>4.868072079256305E-12</c:v>
                </c:pt>
                <c:pt idx="5084">
                  <c:v>4.8112729974946134E-12</c:v>
                </c:pt>
                <c:pt idx="5085">
                  <c:v>4.755125679851855E-12</c:v>
                </c:pt>
                <c:pt idx="5086">
                  <c:v>4.6996444199444858E-12</c:v>
                </c:pt>
                <c:pt idx="5087">
                  <c:v>4.5906057888248242E-12</c:v>
                </c:pt>
                <c:pt idx="5088">
                  <c:v>4.6447998022742649E-12</c:v>
                </c:pt>
                <c:pt idx="5089">
                  <c:v>5.3473301654712434E-12</c:v>
                </c:pt>
                <c:pt idx="5090">
                  <c:v>4.755125679851855E-12</c:v>
                </c:pt>
                <c:pt idx="5091">
                  <c:v>4.6447998022742649E-12</c:v>
                </c:pt>
                <c:pt idx="5092">
                  <c:v>4.868072079256305E-12</c:v>
                </c:pt>
                <c:pt idx="5093">
                  <c:v>4.6996444199444858E-12</c:v>
                </c:pt>
                <c:pt idx="5094">
                  <c:v>4.8112729974946134E-12</c:v>
                </c:pt>
                <c:pt idx="5095">
                  <c:v>4.8112729974946134E-12</c:v>
                </c:pt>
                <c:pt idx="5096">
                  <c:v>4.6996444199444858E-12</c:v>
                </c:pt>
                <c:pt idx="5097">
                  <c:v>4.6447998022742649E-12</c:v>
                </c:pt>
                <c:pt idx="5098">
                  <c:v>4.755125679851855E-12</c:v>
                </c:pt>
                <c:pt idx="5099">
                  <c:v>4.5370336465805458E-12</c:v>
                </c:pt>
                <c:pt idx="5100">
                  <c:v>4.755125679851855E-12</c:v>
                </c:pt>
                <c:pt idx="5101">
                  <c:v>4.8112729974946134E-12</c:v>
                </c:pt>
                <c:pt idx="5102">
                  <c:v>4.8112729974946134E-12</c:v>
                </c:pt>
                <c:pt idx="5103">
                  <c:v>4.8112729974946134E-12</c:v>
                </c:pt>
                <c:pt idx="5104">
                  <c:v>4.755125679851855E-12</c:v>
                </c:pt>
                <c:pt idx="5105">
                  <c:v>4.5906057888248242E-12</c:v>
                </c:pt>
                <c:pt idx="5106">
                  <c:v>4.6996444199444858E-12</c:v>
                </c:pt>
                <c:pt idx="5107">
                  <c:v>4.5906057888248242E-12</c:v>
                </c:pt>
                <c:pt idx="5108">
                  <c:v>4.6996444199444858E-12</c:v>
                </c:pt>
                <c:pt idx="5109">
                  <c:v>4.6447998022742649E-12</c:v>
                </c:pt>
                <c:pt idx="5110">
                  <c:v>4.755125679851855E-12</c:v>
                </c:pt>
                <c:pt idx="5111">
                  <c:v>4.5906057888248242E-12</c:v>
                </c:pt>
                <c:pt idx="5112">
                  <c:v>4.6447998022742649E-12</c:v>
                </c:pt>
                <c:pt idx="5113">
                  <c:v>4.5906057888248242E-12</c:v>
                </c:pt>
                <c:pt idx="5114">
                  <c:v>4.755125679851855E-12</c:v>
                </c:pt>
                <c:pt idx="5115">
                  <c:v>4.6447998022742649E-12</c:v>
                </c:pt>
                <c:pt idx="5116">
                  <c:v>4.5906057888248242E-12</c:v>
                </c:pt>
                <c:pt idx="5117">
                  <c:v>4.755125679851855E-12</c:v>
                </c:pt>
                <c:pt idx="5118">
                  <c:v>4.6447998022742649E-12</c:v>
                </c:pt>
                <c:pt idx="5119">
                  <c:v>4.6447998022742649E-12</c:v>
                </c:pt>
                <c:pt idx="5120">
                  <c:v>4.6996444199444858E-12</c:v>
                </c:pt>
                <c:pt idx="5121">
                  <c:v>4.8112729974946134E-12</c:v>
                </c:pt>
                <c:pt idx="5122">
                  <c:v>4.6447998022742649E-12</c:v>
                </c:pt>
                <c:pt idx="5123">
                  <c:v>4.755125679851855E-12</c:v>
                </c:pt>
                <c:pt idx="5124">
                  <c:v>4.755125679851855E-12</c:v>
                </c:pt>
                <c:pt idx="5125">
                  <c:v>4.755125679851855E-12</c:v>
                </c:pt>
                <c:pt idx="5126">
                  <c:v>4.6447998022742649E-12</c:v>
                </c:pt>
                <c:pt idx="5127">
                  <c:v>4.8112729974946134E-12</c:v>
                </c:pt>
                <c:pt idx="5128">
                  <c:v>4.5906057888248242E-12</c:v>
                </c:pt>
                <c:pt idx="5129">
                  <c:v>4.6447998022742649E-12</c:v>
                </c:pt>
                <c:pt idx="5130">
                  <c:v>4.868072079256305E-12</c:v>
                </c:pt>
                <c:pt idx="5131">
                  <c:v>4.755125679851855E-12</c:v>
                </c:pt>
                <c:pt idx="5132">
                  <c:v>4.755125679851855E-12</c:v>
                </c:pt>
                <c:pt idx="5133">
                  <c:v>4.6447998022742649E-12</c:v>
                </c:pt>
                <c:pt idx="5134">
                  <c:v>4.6996444199444858E-12</c:v>
                </c:pt>
                <c:pt idx="5135">
                  <c:v>4.755125679851855E-12</c:v>
                </c:pt>
                <c:pt idx="5136">
                  <c:v>4.5906057888248242E-12</c:v>
                </c:pt>
                <c:pt idx="5137">
                  <c:v>4.5906057888248242E-12</c:v>
                </c:pt>
                <c:pt idx="5138">
                  <c:v>4.755125679851855E-12</c:v>
                </c:pt>
                <c:pt idx="5139">
                  <c:v>4.6996444199444858E-12</c:v>
                </c:pt>
                <c:pt idx="5140">
                  <c:v>4.5906057888248242E-12</c:v>
                </c:pt>
                <c:pt idx="5141">
                  <c:v>4.8112729974946134E-12</c:v>
                </c:pt>
                <c:pt idx="5142">
                  <c:v>4.5906057888248242E-12</c:v>
                </c:pt>
                <c:pt idx="5143">
                  <c:v>4.6996444199444858E-12</c:v>
                </c:pt>
                <c:pt idx="5144">
                  <c:v>4.6996444199444858E-12</c:v>
                </c:pt>
                <c:pt idx="5145">
                  <c:v>4.5906057888248242E-12</c:v>
                </c:pt>
                <c:pt idx="5146">
                  <c:v>4.8112729974946134E-12</c:v>
                </c:pt>
                <c:pt idx="5147">
                  <c:v>4.8112729974946134E-12</c:v>
                </c:pt>
                <c:pt idx="5148">
                  <c:v>4.6996444199444858E-12</c:v>
                </c:pt>
                <c:pt idx="5149">
                  <c:v>4.755125679851855E-12</c:v>
                </c:pt>
                <c:pt idx="5150">
                  <c:v>4.5906057888248242E-12</c:v>
                </c:pt>
                <c:pt idx="5151">
                  <c:v>4.6447998022742649E-12</c:v>
                </c:pt>
                <c:pt idx="5152">
                  <c:v>4.6447998022742649E-12</c:v>
                </c:pt>
                <c:pt idx="5153">
                  <c:v>4.755125679851855E-12</c:v>
                </c:pt>
                <c:pt idx="5154">
                  <c:v>4.6447998022742649E-12</c:v>
                </c:pt>
                <c:pt idx="5155">
                  <c:v>4.6447998022742649E-12</c:v>
                </c:pt>
                <c:pt idx="5156">
                  <c:v>4.6996444199444858E-12</c:v>
                </c:pt>
                <c:pt idx="5157">
                  <c:v>4.6996444199444858E-12</c:v>
                </c:pt>
                <c:pt idx="5158">
                  <c:v>4.868072079256305E-12</c:v>
                </c:pt>
                <c:pt idx="5159">
                  <c:v>4.8112729974946134E-12</c:v>
                </c:pt>
                <c:pt idx="5160">
                  <c:v>4.6447998022742649E-12</c:v>
                </c:pt>
                <c:pt idx="5161">
                  <c:v>4.6996444199444858E-12</c:v>
                </c:pt>
                <c:pt idx="5162">
                  <c:v>4.6447998022742649E-12</c:v>
                </c:pt>
                <c:pt idx="5163">
                  <c:v>4.6447998022742649E-12</c:v>
                </c:pt>
                <c:pt idx="5164">
                  <c:v>4.8112729974946134E-12</c:v>
                </c:pt>
                <c:pt idx="5165">
                  <c:v>4.6996444199444858E-12</c:v>
                </c:pt>
                <c:pt idx="5166">
                  <c:v>4.5906057888248242E-12</c:v>
                </c:pt>
                <c:pt idx="5167">
                  <c:v>4.8112729974946134E-12</c:v>
                </c:pt>
                <c:pt idx="5168">
                  <c:v>4.8112729974946134E-12</c:v>
                </c:pt>
                <c:pt idx="5169">
                  <c:v>4.6996444199444858E-12</c:v>
                </c:pt>
                <c:pt idx="5170">
                  <c:v>4.6996444199444858E-12</c:v>
                </c:pt>
                <c:pt idx="5171">
                  <c:v>4.6447998022742649E-12</c:v>
                </c:pt>
                <c:pt idx="5172">
                  <c:v>4.755125679851855E-12</c:v>
                </c:pt>
                <c:pt idx="5173">
                  <c:v>4.6447998022742649E-12</c:v>
                </c:pt>
                <c:pt idx="5174">
                  <c:v>4.8112729974946134E-12</c:v>
                </c:pt>
                <c:pt idx="5175">
                  <c:v>4.6447998022742649E-12</c:v>
                </c:pt>
                <c:pt idx="5176">
                  <c:v>4.868072079256305E-12</c:v>
                </c:pt>
                <c:pt idx="5177">
                  <c:v>4.755125679851855E-12</c:v>
                </c:pt>
                <c:pt idx="5178">
                  <c:v>4.8112729974946134E-12</c:v>
                </c:pt>
                <c:pt idx="5179">
                  <c:v>4.755125679851855E-12</c:v>
                </c:pt>
                <c:pt idx="5180">
                  <c:v>4.8112729974946134E-12</c:v>
                </c:pt>
                <c:pt idx="5181">
                  <c:v>4.868072079256305E-12</c:v>
                </c:pt>
                <c:pt idx="5182">
                  <c:v>4.9255416978365594E-12</c:v>
                </c:pt>
                <c:pt idx="5183">
                  <c:v>4.755125679851855E-12</c:v>
                </c:pt>
                <c:pt idx="5184">
                  <c:v>4.9255416978365594E-12</c:v>
                </c:pt>
                <c:pt idx="5185">
                  <c:v>4.9255416978365594E-12</c:v>
                </c:pt>
                <c:pt idx="5186">
                  <c:v>4.8112729974946134E-12</c:v>
                </c:pt>
                <c:pt idx="5187">
                  <c:v>4.868072079256305E-12</c:v>
                </c:pt>
                <c:pt idx="5188">
                  <c:v>4.8112729974946134E-12</c:v>
                </c:pt>
                <c:pt idx="5189">
                  <c:v>4.6996444199444858E-12</c:v>
                </c:pt>
                <c:pt idx="5190">
                  <c:v>4.5906057888248242E-12</c:v>
                </c:pt>
                <c:pt idx="5191">
                  <c:v>4.755125679851855E-12</c:v>
                </c:pt>
                <c:pt idx="5192">
                  <c:v>4.6447998022742649E-12</c:v>
                </c:pt>
                <c:pt idx="5193">
                  <c:v>4.8112729974946134E-12</c:v>
                </c:pt>
                <c:pt idx="5194">
                  <c:v>4.6447998022742649E-12</c:v>
                </c:pt>
                <c:pt idx="5195">
                  <c:v>4.6996444199444858E-12</c:v>
                </c:pt>
                <c:pt idx="5196">
                  <c:v>4.8112729974946134E-12</c:v>
                </c:pt>
                <c:pt idx="5197">
                  <c:v>4.6996444199444858E-12</c:v>
                </c:pt>
                <c:pt idx="5198">
                  <c:v>4.6996444199444858E-12</c:v>
                </c:pt>
                <c:pt idx="5199">
                  <c:v>4.6996444199444858E-12</c:v>
                </c:pt>
                <c:pt idx="5200">
                  <c:v>4.8112729974946134E-12</c:v>
                </c:pt>
                <c:pt idx="5201">
                  <c:v>4.8112729974946134E-12</c:v>
                </c:pt>
                <c:pt idx="5202">
                  <c:v>4.6996444199444858E-12</c:v>
                </c:pt>
                <c:pt idx="5203">
                  <c:v>4.755125679851855E-12</c:v>
                </c:pt>
                <c:pt idx="5204">
                  <c:v>4.8112729974946134E-12</c:v>
                </c:pt>
                <c:pt idx="5205">
                  <c:v>4.6447998022742649E-12</c:v>
                </c:pt>
                <c:pt idx="5206">
                  <c:v>4.8112729974946134E-12</c:v>
                </c:pt>
                <c:pt idx="5207">
                  <c:v>4.755125679851855E-12</c:v>
                </c:pt>
                <c:pt idx="5208">
                  <c:v>4.6996444199444858E-12</c:v>
                </c:pt>
                <c:pt idx="5209">
                  <c:v>4.8112729974946134E-12</c:v>
                </c:pt>
                <c:pt idx="5210">
                  <c:v>4.9255416978365594E-12</c:v>
                </c:pt>
                <c:pt idx="5211">
                  <c:v>4.755125679851855E-12</c:v>
                </c:pt>
                <c:pt idx="5212">
                  <c:v>4.6447998022742649E-12</c:v>
                </c:pt>
                <c:pt idx="5213">
                  <c:v>4.6447998022742649E-12</c:v>
                </c:pt>
                <c:pt idx="5214">
                  <c:v>4.6996444199444858E-12</c:v>
                </c:pt>
                <c:pt idx="5215">
                  <c:v>4.5906057888248242E-12</c:v>
                </c:pt>
                <c:pt idx="5216">
                  <c:v>4.5906057888248242E-12</c:v>
                </c:pt>
                <c:pt idx="5217">
                  <c:v>4.6996444199444858E-12</c:v>
                </c:pt>
                <c:pt idx="5218">
                  <c:v>4.8112729974946134E-12</c:v>
                </c:pt>
                <c:pt idx="5219">
                  <c:v>4.6447998022742649E-12</c:v>
                </c:pt>
                <c:pt idx="5220">
                  <c:v>4.6447998022742649E-12</c:v>
                </c:pt>
                <c:pt idx="5221">
                  <c:v>4.755125679851855E-12</c:v>
                </c:pt>
                <c:pt idx="5222">
                  <c:v>4.8112729974946134E-12</c:v>
                </c:pt>
                <c:pt idx="5223">
                  <c:v>4.6996444199444858E-12</c:v>
                </c:pt>
                <c:pt idx="5224">
                  <c:v>4.6996444199444858E-12</c:v>
                </c:pt>
                <c:pt idx="5225">
                  <c:v>4.8112729974946134E-12</c:v>
                </c:pt>
                <c:pt idx="5226">
                  <c:v>4.755125679851855E-12</c:v>
                </c:pt>
                <c:pt idx="5227">
                  <c:v>4.8112729974946134E-12</c:v>
                </c:pt>
                <c:pt idx="5228">
                  <c:v>4.6447998022742649E-12</c:v>
                </c:pt>
                <c:pt idx="5229">
                  <c:v>4.755125679851855E-12</c:v>
                </c:pt>
                <c:pt idx="5230">
                  <c:v>4.8112729974946134E-12</c:v>
                </c:pt>
                <c:pt idx="5231">
                  <c:v>4.8112729974946134E-12</c:v>
                </c:pt>
                <c:pt idx="5232">
                  <c:v>4.6447998022742649E-12</c:v>
                </c:pt>
                <c:pt idx="5233">
                  <c:v>4.6996444199444858E-12</c:v>
                </c:pt>
                <c:pt idx="5234">
                  <c:v>4.8112729974946134E-12</c:v>
                </c:pt>
                <c:pt idx="5235">
                  <c:v>4.755125679851855E-12</c:v>
                </c:pt>
                <c:pt idx="5236">
                  <c:v>4.6447998022742649E-12</c:v>
                </c:pt>
                <c:pt idx="5237">
                  <c:v>4.5906057888248242E-12</c:v>
                </c:pt>
                <c:pt idx="5238">
                  <c:v>4.6996444199444858E-12</c:v>
                </c:pt>
                <c:pt idx="5239">
                  <c:v>4.6447998022742649E-12</c:v>
                </c:pt>
                <c:pt idx="5240">
                  <c:v>4.6447998022742649E-12</c:v>
                </c:pt>
                <c:pt idx="5241">
                  <c:v>4.6447998022742649E-12</c:v>
                </c:pt>
                <c:pt idx="5242">
                  <c:v>4.755125679851855E-12</c:v>
                </c:pt>
                <c:pt idx="5243">
                  <c:v>4.5370336465805458E-12</c:v>
                </c:pt>
                <c:pt idx="5244">
                  <c:v>4.5906057888248242E-12</c:v>
                </c:pt>
                <c:pt idx="5245">
                  <c:v>4.5906057888248242E-12</c:v>
                </c:pt>
                <c:pt idx="5246">
                  <c:v>4.6447998022742649E-12</c:v>
                </c:pt>
                <c:pt idx="5247">
                  <c:v>4.6996444199444858E-12</c:v>
                </c:pt>
                <c:pt idx="5248">
                  <c:v>4.5906057888248242E-12</c:v>
                </c:pt>
                <c:pt idx="5249">
                  <c:v>4.6447998022742649E-12</c:v>
                </c:pt>
                <c:pt idx="5250">
                  <c:v>4.8112729974946134E-12</c:v>
                </c:pt>
                <c:pt idx="5251">
                  <c:v>4.5906057888248242E-12</c:v>
                </c:pt>
                <c:pt idx="5252">
                  <c:v>4.6447998022742649E-12</c:v>
                </c:pt>
                <c:pt idx="5253">
                  <c:v>4.5906057888248242E-12</c:v>
                </c:pt>
                <c:pt idx="5254">
                  <c:v>4.6996444199444858E-12</c:v>
                </c:pt>
                <c:pt idx="5255">
                  <c:v>4.6996444199444858E-12</c:v>
                </c:pt>
                <c:pt idx="5256">
                  <c:v>4.755125679851855E-12</c:v>
                </c:pt>
                <c:pt idx="5257">
                  <c:v>4.9255416978365594E-12</c:v>
                </c:pt>
                <c:pt idx="5258">
                  <c:v>4.755125679851855E-12</c:v>
                </c:pt>
                <c:pt idx="5259">
                  <c:v>4.5906057888248242E-12</c:v>
                </c:pt>
                <c:pt idx="5260">
                  <c:v>4.6447998022742649E-12</c:v>
                </c:pt>
                <c:pt idx="5261">
                  <c:v>4.5906057888248242E-12</c:v>
                </c:pt>
                <c:pt idx="5262">
                  <c:v>4.9837012445847961E-12</c:v>
                </c:pt>
                <c:pt idx="5263">
                  <c:v>4.755125679851855E-12</c:v>
                </c:pt>
                <c:pt idx="5264">
                  <c:v>4.755125679851855E-12</c:v>
                </c:pt>
                <c:pt idx="5265">
                  <c:v>5.162309041330563E-12</c:v>
                </c:pt>
                <c:pt idx="5266">
                  <c:v>4.6447998022742649E-12</c:v>
                </c:pt>
                <c:pt idx="5267">
                  <c:v>4.6996444199444858E-12</c:v>
                </c:pt>
                <c:pt idx="5268">
                  <c:v>4.8112729974946134E-12</c:v>
                </c:pt>
                <c:pt idx="5269">
                  <c:v>4.6996444199444858E-12</c:v>
                </c:pt>
                <c:pt idx="5270">
                  <c:v>4.6996444199444858E-12</c:v>
                </c:pt>
                <c:pt idx="5271">
                  <c:v>4.6996444199444858E-12</c:v>
                </c:pt>
                <c:pt idx="5272">
                  <c:v>4.755125679851855E-12</c:v>
                </c:pt>
                <c:pt idx="5273">
                  <c:v>4.5906057888248242E-12</c:v>
                </c:pt>
                <c:pt idx="5274">
                  <c:v>4.6447998022742649E-12</c:v>
                </c:pt>
                <c:pt idx="5275">
                  <c:v>4.5906057888248242E-12</c:v>
                </c:pt>
                <c:pt idx="5276">
                  <c:v>4.5906057888248242E-12</c:v>
                </c:pt>
                <c:pt idx="5277">
                  <c:v>4.755125679851855E-12</c:v>
                </c:pt>
                <c:pt idx="5278">
                  <c:v>4.8112729974946134E-12</c:v>
                </c:pt>
                <c:pt idx="5279">
                  <c:v>4.868072079256305E-12</c:v>
                </c:pt>
                <c:pt idx="5280">
                  <c:v>4.6447998022742649E-12</c:v>
                </c:pt>
                <c:pt idx="5281">
                  <c:v>4.6996444199444858E-12</c:v>
                </c:pt>
                <c:pt idx="5282">
                  <c:v>4.5906057888248242E-12</c:v>
                </c:pt>
                <c:pt idx="5283">
                  <c:v>4.5370336465805458E-12</c:v>
                </c:pt>
                <c:pt idx="5284">
                  <c:v>4.8112729974946134E-12</c:v>
                </c:pt>
                <c:pt idx="5285">
                  <c:v>4.6447998022742649E-12</c:v>
                </c:pt>
                <c:pt idx="5286">
                  <c:v>4.5906057888248242E-12</c:v>
                </c:pt>
                <c:pt idx="5287">
                  <c:v>4.5906057888248242E-12</c:v>
                </c:pt>
                <c:pt idx="5288">
                  <c:v>4.6447998022742649E-12</c:v>
                </c:pt>
                <c:pt idx="5289">
                  <c:v>4.6996444199444858E-12</c:v>
                </c:pt>
                <c:pt idx="5290">
                  <c:v>4.6447998022742649E-12</c:v>
                </c:pt>
                <c:pt idx="5291">
                  <c:v>4.8112729974946134E-12</c:v>
                </c:pt>
                <c:pt idx="5292">
                  <c:v>4.8112729974946134E-12</c:v>
                </c:pt>
                <c:pt idx="5293">
                  <c:v>4.5906057888248242E-12</c:v>
                </c:pt>
                <c:pt idx="5294">
                  <c:v>4.6447998022742649E-12</c:v>
                </c:pt>
                <c:pt idx="5295">
                  <c:v>4.755125679851855E-12</c:v>
                </c:pt>
                <c:pt idx="5296">
                  <c:v>4.755125679851855E-12</c:v>
                </c:pt>
                <c:pt idx="5297">
                  <c:v>4.9255416978365594E-12</c:v>
                </c:pt>
                <c:pt idx="5298">
                  <c:v>4.8112729974946134E-12</c:v>
                </c:pt>
                <c:pt idx="5299">
                  <c:v>4.755125679851855E-12</c:v>
                </c:pt>
                <c:pt idx="5300">
                  <c:v>4.6447998022742649E-12</c:v>
                </c:pt>
                <c:pt idx="5301">
                  <c:v>4.6447998022742649E-12</c:v>
                </c:pt>
                <c:pt idx="5302">
                  <c:v>4.755125679851855E-12</c:v>
                </c:pt>
                <c:pt idx="5303">
                  <c:v>4.6996444199444858E-12</c:v>
                </c:pt>
                <c:pt idx="5304">
                  <c:v>4.6447998022742649E-12</c:v>
                </c:pt>
                <c:pt idx="5305">
                  <c:v>4.6447998022742649E-12</c:v>
                </c:pt>
                <c:pt idx="5306">
                  <c:v>4.868072079256305E-12</c:v>
                </c:pt>
                <c:pt idx="5307">
                  <c:v>4.755125679851855E-12</c:v>
                </c:pt>
                <c:pt idx="5308">
                  <c:v>4.8112729974946134E-12</c:v>
                </c:pt>
                <c:pt idx="5309">
                  <c:v>4.6996444199444858E-12</c:v>
                </c:pt>
                <c:pt idx="5310">
                  <c:v>4.8112729974946134E-12</c:v>
                </c:pt>
                <c:pt idx="5311">
                  <c:v>4.6447998022742649E-12</c:v>
                </c:pt>
                <c:pt idx="5312">
                  <c:v>5.2849270872219378E-12</c:v>
                </c:pt>
                <c:pt idx="5313">
                  <c:v>4.868072079256305E-12</c:v>
                </c:pt>
                <c:pt idx="5314">
                  <c:v>4.6996444199444858E-12</c:v>
                </c:pt>
                <c:pt idx="5315">
                  <c:v>4.9255416978365594E-12</c:v>
                </c:pt>
                <c:pt idx="5316">
                  <c:v>4.9255416978365594E-12</c:v>
                </c:pt>
                <c:pt idx="5317">
                  <c:v>4.6996444199444858E-12</c:v>
                </c:pt>
                <c:pt idx="5318">
                  <c:v>4.8112729974946134E-12</c:v>
                </c:pt>
                <c:pt idx="5319">
                  <c:v>4.8112729974946134E-12</c:v>
                </c:pt>
                <c:pt idx="5320">
                  <c:v>4.755125679851855E-12</c:v>
                </c:pt>
                <c:pt idx="5321">
                  <c:v>4.755125679851855E-12</c:v>
                </c:pt>
                <c:pt idx="5322">
                  <c:v>4.755125679851855E-12</c:v>
                </c:pt>
                <c:pt idx="5323">
                  <c:v>4.5906057888248242E-12</c:v>
                </c:pt>
                <c:pt idx="5324">
                  <c:v>4.6996444199444858E-12</c:v>
                </c:pt>
                <c:pt idx="5325">
                  <c:v>4.5906057888248242E-12</c:v>
                </c:pt>
                <c:pt idx="5326">
                  <c:v>4.5906057888248242E-12</c:v>
                </c:pt>
                <c:pt idx="5327">
                  <c:v>4.6447998022742649E-12</c:v>
                </c:pt>
                <c:pt idx="5328">
                  <c:v>4.6447998022742649E-12</c:v>
                </c:pt>
                <c:pt idx="5329">
                  <c:v>4.6996444199444858E-12</c:v>
                </c:pt>
                <c:pt idx="5330">
                  <c:v>4.5906057888248242E-12</c:v>
                </c:pt>
                <c:pt idx="5331">
                  <c:v>4.6447998022742649E-12</c:v>
                </c:pt>
                <c:pt idx="5332">
                  <c:v>4.6996444199444858E-12</c:v>
                </c:pt>
                <c:pt idx="5333">
                  <c:v>4.5906057888248242E-12</c:v>
                </c:pt>
                <c:pt idx="5334">
                  <c:v>4.5906057888248242E-12</c:v>
                </c:pt>
                <c:pt idx="5335">
                  <c:v>4.5906057888248242E-12</c:v>
                </c:pt>
                <c:pt idx="5336">
                  <c:v>4.5906057888248242E-12</c:v>
                </c:pt>
                <c:pt idx="5337">
                  <c:v>4.6996444199444858E-12</c:v>
                </c:pt>
                <c:pt idx="5338">
                  <c:v>4.755125679851855E-12</c:v>
                </c:pt>
                <c:pt idx="5339">
                  <c:v>4.5370336465805458E-12</c:v>
                </c:pt>
                <c:pt idx="5340">
                  <c:v>4.6447998022742649E-12</c:v>
                </c:pt>
                <c:pt idx="5341">
                  <c:v>4.5906057888248242E-12</c:v>
                </c:pt>
                <c:pt idx="5342">
                  <c:v>4.6996444199444858E-12</c:v>
                </c:pt>
                <c:pt idx="5343">
                  <c:v>4.5906057888248242E-12</c:v>
                </c:pt>
                <c:pt idx="5344">
                  <c:v>4.5906057888248242E-12</c:v>
                </c:pt>
                <c:pt idx="5345">
                  <c:v>4.6996444199444858E-12</c:v>
                </c:pt>
                <c:pt idx="5346">
                  <c:v>4.755125679851855E-12</c:v>
                </c:pt>
                <c:pt idx="5347">
                  <c:v>4.8112729974946134E-12</c:v>
                </c:pt>
                <c:pt idx="5348">
                  <c:v>4.9837012445847961E-12</c:v>
                </c:pt>
                <c:pt idx="5349">
                  <c:v>4.6447998022742649E-12</c:v>
                </c:pt>
                <c:pt idx="5350">
                  <c:v>4.8112729974946134E-12</c:v>
                </c:pt>
                <c:pt idx="5351">
                  <c:v>4.755125679851855E-12</c:v>
                </c:pt>
                <c:pt idx="5352">
                  <c:v>4.755125679851855E-12</c:v>
                </c:pt>
                <c:pt idx="5353">
                  <c:v>4.6996444199444858E-12</c:v>
                </c:pt>
                <c:pt idx="5354">
                  <c:v>4.6447998022742649E-12</c:v>
                </c:pt>
                <c:pt idx="5355">
                  <c:v>4.6447998022742649E-12</c:v>
                </c:pt>
                <c:pt idx="5356">
                  <c:v>4.8112729974946134E-12</c:v>
                </c:pt>
                <c:pt idx="5357">
                  <c:v>4.868072079256305E-12</c:v>
                </c:pt>
                <c:pt idx="5358">
                  <c:v>4.6996444199444858E-12</c:v>
                </c:pt>
                <c:pt idx="5359">
                  <c:v>4.6996444199444858E-12</c:v>
                </c:pt>
                <c:pt idx="5360">
                  <c:v>4.755125679851855E-12</c:v>
                </c:pt>
                <c:pt idx="5361">
                  <c:v>4.9255416978365594E-12</c:v>
                </c:pt>
                <c:pt idx="5362">
                  <c:v>4.868072079256305E-12</c:v>
                </c:pt>
                <c:pt idx="5363">
                  <c:v>4.8112729974946134E-12</c:v>
                </c:pt>
                <c:pt idx="5364">
                  <c:v>4.755125679851855E-12</c:v>
                </c:pt>
                <c:pt idx="5365">
                  <c:v>4.868072079256305E-12</c:v>
                </c:pt>
                <c:pt idx="5366">
                  <c:v>4.868072079256305E-12</c:v>
                </c:pt>
                <c:pt idx="5367">
                  <c:v>4.6447998022742649E-12</c:v>
                </c:pt>
                <c:pt idx="5368">
                  <c:v>4.6447998022742649E-12</c:v>
                </c:pt>
                <c:pt idx="5369">
                  <c:v>4.6447998022742649E-12</c:v>
                </c:pt>
                <c:pt idx="5370">
                  <c:v>4.6447998022742649E-12</c:v>
                </c:pt>
                <c:pt idx="5371">
                  <c:v>4.755125679851855E-12</c:v>
                </c:pt>
                <c:pt idx="5372">
                  <c:v>4.6447998022742649E-12</c:v>
                </c:pt>
                <c:pt idx="5373">
                  <c:v>4.868072079256305E-12</c:v>
                </c:pt>
                <c:pt idx="5374">
                  <c:v>4.6996444199444858E-12</c:v>
                </c:pt>
                <c:pt idx="5375">
                  <c:v>4.5906057888248242E-12</c:v>
                </c:pt>
                <c:pt idx="5376">
                  <c:v>4.5370336465805458E-12</c:v>
                </c:pt>
                <c:pt idx="5377">
                  <c:v>4.8112729974946134E-12</c:v>
                </c:pt>
                <c:pt idx="5378">
                  <c:v>4.5906057888248242E-12</c:v>
                </c:pt>
                <c:pt idx="5379">
                  <c:v>4.6447998022742649E-12</c:v>
                </c:pt>
                <c:pt idx="5380">
                  <c:v>4.5370336465805458E-12</c:v>
                </c:pt>
                <c:pt idx="5381">
                  <c:v>4.8112729974946134E-12</c:v>
                </c:pt>
                <c:pt idx="5382">
                  <c:v>4.6447998022742649E-12</c:v>
                </c:pt>
                <c:pt idx="5383">
                  <c:v>4.8112729974946134E-12</c:v>
                </c:pt>
                <c:pt idx="5384">
                  <c:v>4.6996444199444858E-12</c:v>
                </c:pt>
                <c:pt idx="5385">
                  <c:v>4.6447998022742649E-12</c:v>
                </c:pt>
                <c:pt idx="5386">
                  <c:v>4.9837012445847961E-12</c:v>
                </c:pt>
                <c:pt idx="5387">
                  <c:v>4.9255416978365594E-12</c:v>
                </c:pt>
                <c:pt idx="5388">
                  <c:v>4.6447998022742649E-12</c:v>
                </c:pt>
                <c:pt idx="5389">
                  <c:v>4.5370336465805458E-12</c:v>
                </c:pt>
                <c:pt idx="5390">
                  <c:v>4.755125679851855E-12</c:v>
                </c:pt>
                <c:pt idx="5391">
                  <c:v>4.868072079256305E-12</c:v>
                </c:pt>
                <c:pt idx="5392">
                  <c:v>4.6447998022742649E-12</c:v>
                </c:pt>
                <c:pt idx="5393">
                  <c:v>4.6996444199444858E-12</c:v>
                </c:pt>
                <c:pt idx="5394">
                  <c:v>4.755125679851855E-12</c:v>
                </c:pt>
                <c:pt idx="5395">
                  <c:v>4.755125679851855E-12</c:v>
                </c:pt>
                <c:pt idx="5396">
                  <c:v>4.755125679851855E-12</c:v>
                </c:pt>
                <c:pt idx="5397">
                  <c:v>4.6996444199444858E-12</c:v>
                </c:pt>
                <c:pt idx="5398">
                  <c:v>4.755125679851855E-12</c:v>
                </c:pt>
                <c:pt idx="5399">
                  <c:v>4.8112729974946134E-12</c:v>
                </c:pt>
                <c:pt idx="5400">
                  <c:v>4.6996444199444858E-12</c:v>
                </c:pt>
                <c:pt idx="5401">
                  <c:v>4.5906057888248242E-12</c:v>
                </c:pt>
                <c:pt idx="5402">
                  <c:v>4.6447998022742649E-12</c:v>
                </c:pt>
                <c:pt idx="5403">
                  <c:v>4.755125679851855E-12</c:v>
                </c:pt>
                <c:pt idx="5404">
                  <c:v>4.5906057888248242E-12</c:v>
                </c:pt>
                <c:pt idx="5405">
                  <c:v>4.5906057888248242E-12</c:v>
                </c:pt>
                <c:pt idx="5406">
                  <c:v>4.6447998022742649E-12</c:v>
                </c:pt>
                <c:pt idx="5407">
                  <c:v>4.755125679851855E-12</c:v>
                </c:pt>
                <c:pt idx="5408">
                  <c:v>5.2849270872219378E-12</c:v>
                </c:pt>
                <c:pt idx="5409">
                  <c:v>4.6996444199444858E-12</c:v>
                </c:pt>
                <c:pt idx="5410">
                  <c:v>4.6996444199444858E-12</c:v>
                </c:pt>
                <c:pt idx="5411">
                  <c:v>4.5906057888248242E-12</c:v>
                </c:pt>
                <c:pt idx="5412">
                  <c:v>4.6447998022742649E-12</c:v>
                </c:pt>
                <c:pt idx="5413">
                  <c:v>4.6447998022742649E-12</c:v>
                </c:pt>
                <c:pt idx="5414">
                  <c:v>4.755125679851855E-12</c:v>
                </c:pt>
                <c:pt idx="5415">
                  <c:v>4.6447998022742649E-12</c:v>
                </c:pt>
                <c:pt idx="5416">
                  <c:v>4.755125679851855E-12</c:v>
                </c:pt>
                <c:pt idx="5417">
                  <c:v>4.6447998022742649E-12</c:v>
                </c:pt>
                <c:pt idx="5418">
                  <c:v>4.5370336465805458E-12</c:v>
                </c:pt>
                <c:pt idx="5419">
                  <c:v>4.9255416978365594E-12</c:v>
                </c:pt>
                <c:pt idx="5420">
                  <c:v>4.5906057888248242E-12</c:v>
                </c:pt>
                <c:pt idx="5421">
                  <c:v>4.755125679851855E-12</c:v>
                </c:pt>
                <c:pt idx="5422">
                  <c:v>4.5906057888248242E-12</c:v>
                </c:pt>
                <c:pt idx="5423">
                  <c:v>4.5906057888248242E-12</c:v>
                </c:pt>
                <c:pt idx="5424">
                  <c:v>4.8112729974946134E-12</c:v>
                </c:pt>
                <c:pt idx="5425">
                  <c:v>4.755125679851855E-12</c:v>
                </c:pt>
                <c:pt idx="5426">
                  <c:v>4.5370336465805458E-12</c:v>
                </c:pt>
                <c:pt idx="5427">
                  <c:v>4.5906057888248242E-12</c:v>
                </c:pt>
                <c:pt idx="5428">
                  <c:v>4.6447998022742649E-12</c:v>
                </c:pt>
                <c:pt idx="5429">
                  <c:v>4.755125679851855E-12</c:v>
                </c:pt>
                <c:pt idx="5430">
                  <c:v>4.6996444199444858E-12</c:v>
                </c:pt>
                <c:pt idx="5431">
                  <c:v>4.6447998022742649E-12</c:v>
                </c:pt>
                <c:pt idx="5432">
                  <c:v>4.5906057888248242E-12</c:v>
                </c:pt>
                <c:pt idx="5433">
                  <c:v>5.4743429363798754E-12</c:v>
                </c:pt>
                <c:pt idx="5434">
                  <c:v>4.6996444199444858E-12</c:v>
                </c:pt>
                <c:pt idx="5435">
                  <c:v>4.755125679851855E-12</c:v>
                </c:pt>
                <c:pt idx="5436">
                  <c:v>4.5906057888248242E-12</c:v>
                </c:pt>
                <c:pt idx="5437">
                  <c:v>4.5906057888248242E-12</c:v>
                </c:pt>
                <c:pt idx="5438">
                  <c:v>4.755125679851855E-12</c:v>
                </c:pt>
                <c:pt idx="5439">
                  <c:v>4.6447998022742649E-12</c:v>
                </c:pt>
                <c:pt idx="5440">
                  <c:v>4.5906057888248242E-12</c:v>
                </c:pt>
                <c:pt idx="5441">
                  <c:v>4.6447998022742649E-12</c:v>
                </c:pt>
                <c:pt idx="5442">
                  <c:v>4.8112729974946134E-12</c:v>
                </c:pt>
                <c:pt idx="5443">
                  <c:v>4.755125679851855E-12</c:v>
                </c:pt>
                <c:pt idx="5444">
                  <c:v>4.755125679851855E-12</c:v>
                </c:pt>
                <c:pt idx="5445">
                  <c:v>4.5906057888248242E-12</c:v>
                </c:pt>
                <c:pt idx="5446">
                  <c:v>4.5906057888248242E-12</c:v>
                </c:pt>
                <c:pt idx="5447">
                  <c:v>4.5906057888248242E-12</c:v>
                </c:pt>
                <c:pt idx="5448">
                  <c:v>4.6447998022742649E-12</c:v>
                </c:pt>
                <c:pt idx="5449">
                  <c:v>4.755125679851855E-12</c:v>
                </c:pt>
                <c:pt idx="5450">
                  <c:v>4.6447998022742649E-12</c:v>
                </c:pt>
                <c:pt idx="5451">
                  <c:v>4.755125679851855E-12</c:v>
                </c:pt>
                <c:pt idx="5452">
                  <c:v>4.755125679851855E-12</c:v>
                </c:pt>
                <c:pt idx="5453">
                  <c:v>4.8112729974946134E-12</c:v>
                </c:pt>
                <c:pt idx="5454">
                  <c:v>5.162309041330563E-12</c:v>
                </c:pt>
                <c:pt idx="5455">
                  <c:v>4.6447998022742649E-12</c:v>
                </c:pt>
                <c:pt idx="5456">
                  <c:v>4.5370336465805458E-12</c:v>
                </c:pt>
                <c:pt idx="5457">
                  <c:v>4.8112729974946134E-12</c:v>
                </c:pt>
                <c:pt idx="5458">
                  <c:v>4.755125679851855E-12</c:v>
                </c:pt>
                <c:pt idx="5459">
                  <c:v>4.5906057888248242E-12</c:v>
                </c:pt>
                <c:pt idx="5460">
                  <c:v>4.6996444199444858E-12</c:v>
                </c:pt>
                <c:pt idx="5461">
                  <c:v>4.755125679851855E-12</c:v>
                </c:pt>
                <c:pt idx="5462">
                  <c:v>4.6447998022742649E-12</c:v>
                </c:pt>
                <c:pt idx="5463">
                  <c:v>4.8112729974946134E-12</c:v>
                </c:pt>
                <c:pt idx="5464">
                  <c:v>4.6996444199444858E-12</c:v>
                </c:pt>
                <c:pt idx="5465">
                  <c:v>4.6447998022742649E-12</c:v>
                </c:pt>
                <c:pt idx="5466">
                  <c:v>4.5370336465805458E-12</c:v>
                </c:pt>
                <c:pt idx="5467">
                  <c:v>4.5370336465805458E-12</c:v>
                </c:pt>
                <c:pt idx="5468">
                  <c:v>4.755125679851855E-12</c:v>
                </c:pt>
                <c:pt idx="5469">
                  <c:v>4.5906057888248242E-12</c:v>
                </c:pt>
                <c:pt idx="5470">
                  <c:v>4.5906057888248242E-12</c:v>
                </c:pt>
                <c:pt idx="5471">
                  <c:v>4.4840970135865976E-12</c:v>
                </c:pt>
                <c:pt idx="5472">
                  <c:v>4.5906057888248242E-12</c:v>
                </c:pt>
                <c:pt idx="5473">
                  <c:v>4.5906057888248242E-12</c:v>
                </c:pt>
                <c:pt idx="5474">
                  <c:v>4.6447998022742649E-12</c:v>
                </c:pt>
                <c:pt idx="5475">
                  <c:v>4.8112729974946134E-12</c:v>
                </c:pt>
                <c:pt idx="5476">
                  <c:v>4.5370336465805458E-12</c:v>
                </c:pt>
                <c:pt idx="5477">
                  <c:v>4.5906057888248242E-12</c:v>
                </c:pt>
                <c:pt idx="5478">
                  <c:v>4.8112729974946134E-12</c:v>
                </c:pt>
                <c:pt idx="5479">
                  <c:v>4.755125679851855E-12</c:v>
                </c:pt>
                <c:pt idx="5480">
                  <c:v>4.6996444199444858E-12</c:v>
                </c:pt>
                <c:pt idx="5481">
                  <c:v>4.5906057888248242E-12</c:v>
                </c:pt>
                <c:pt idx="5482">
                  <c:v>4.6447998022742649E-12</c:v>
                </c:pt>
                <c:pt idx="5483">
                  <c:v>4.6996444199444858E-12</c:v>
                </c:pt>
                <c:pt idx="5484">
                  <c:v>4.6447998022742649E-12</c:v>
                </c:pt>
                <c:pt idx="5485">
                  <c:v>4.5370336465805458E-12</c:v>
                </c:pt>
                <c:pt idx="5486">
                  <c:v>4.5906057888248242E-12</c:v>
                </c:pt>
                <c:pt idx="5487">
                  <c:v>4.6996444199444858E-12</c:v>
                </c:pt>
                <c:pt idx="5488">
                  <c:v>4.6996444199444858E-12</c:v>
                </c:pt>
                <c:pt idx="5489">
                  <c:v>4.755125679851855E-12</c:v>
                </c:pt>
                <c:pt idx="5490">
                  <c:v>4.5906057888248242E-12</c:v>
                </c:pt>
                <c:pt idx="5491">
                  <c:v>4.755125679851855E-12</c:v>
                </c:pt>
                <c:pt idx="5492">
                  <c:v>4.5906057888248242E-12</c:v>
                </c:pt>
                <c:pt idx="5493">
                  <c:v>4.8112729974946134E-12</c:v>
                </c:pt>
                <c:pt idx="5494">
                  <c:v>4.755125679851855E-12</c:v>
                </c:pt>
                <c:pt idx="5495">
                  <c:v>4.8112729974946134E-12</c:v>
                </c:pt>
                <c:pt idx="5496">
                  <c:v>4.755125679851855E-12</c:v>
                </c:pt>
                <c:pt idx="5497">
                  <c:v>4.6996444199444858E-12</c:v>
                </c:pt>
                <c:pt idx="5498">
                  <c:v>4.6996444199444858E-12</c:v>
                </c:pt>
                <c:pt idx="5499">
                  <c:v>4.755125679851855E-12</c:v>
                </c:pt>
                <c:pt idx="5500">
                  <c:v>4.8112729974946134E-12</c:v>
                </c:pt>
                <c:pt idx="5501">
                  <c:v>4.6447998022742649E-12</c:v>
                </c:pt>
                <c:pt idx="5502">
                  <c:v>4.6996444199444858E-12</c:v>
                </c:pt>
                <c:pt idx="5503">
                  <c:v>4.5906057888248242E-12</c:v>
                </c:pt>
                <c:pt idx="5504">
                  <c:v>4.4840970135865976E-12</c:v>
                </c:pt>
                <c:pt idx="5505">
                  <c:v>4.8112729974946134E-12</c:v>
                </c:pt>
                <c:pt idx="5506">
                  <c:v>4.5906057888248242E-12</c:v>
                </c:pt>
                <c:pt idx="5507">
                  <c:v>4.6447998022742649E-12</c:v>
                </c:pt>
                <c:pt idx="5508">
                  <c:v>4.5906057888248242E-12</c:v>
                </c:pt>
                <c:pt idx="5509">
                  <c:v>4.6996444199444858E-12</c:v>
                </c:pt>
                <c:pt idx="5510">
                  <c:v>4.6447998022742649E-12</c:v>
                </c:pt>
                <c:pt idx="5511">
                  <c:v>4.6447998022742649E-12</c:v>
                </c:pt>
                <c:pt idx="5512">
                  <c:v>4.6996444199444858E-12</c:v>
                </c:pt>
                <c:pt idx="5513">
                  <c:v>4.6996444199444858E-12</c:v>
                </c:pt>
                <c:pt idx="5514">
                  <c:v>4.5906057888248242E-12</c:v>
                </c:pt>
                <c:pt idx="5515">
                  <c:v>4.5906057888248242E-12</c:v>
                </c:pt>
                <c:pt idx="5516">
                  <c:v>4.6447998022742649E-12</c:v>
                </c:pt>
                <c:pt idx="5517">
                  <c:v>4.5906057888248242E-12</c:v>
                </c:pt>
                <c:pt idx="5518">
                  <c:v>4.6996444199444858E-12</c:v>
                </c:pt>
                <c:pt idx="5519">
                  <c:v>4.6447998022742649E-12</c:v>
                </c:pt>
                <c:pt idx="5520">
                  <c:v>4.8112729974946134E-12</c:v>
                </c:pt>
                <c:pt idx="5521">
                  <c:v>6.6052764680060529E-12</c:v>
                </c:pt>
                <c:pt idx="5522">
                  <c:v>4.5906057888248242E-12</c:v>
                </c:pt>
                <c:pt idx="5523">
                  <c:v>4.6447998022742649E-12</c:v>
                </c:pt>
                <c:pt idx="5524">
                  <c:v>4.5906057888248242E-12</c:v>
                </c:pt>
                <c:pt idx="5525">
                  <c:v>4.8112729974946134E-12</c:v>
                </c:pt>
                <c:pt idx="5526">
                  <c:v>4.5370336465805458E-12</c:v>
                </c:pt>
                <c:pt idx="5527">
                  <c:v>4.6447998022742649E-12</c:v>
                </c:pt>
                <c:pt idx="5528">
                  <c:v>4.6996444199444858E-12</c:v>
                </c:pt>
                <c:pt idx="5529">
                  <c:v>4.5370336465805458E-12</c:v>
                </c:pt>
                <c:pt idx="5530">
                  <c:v>4.755125679851855E-12</c:v>
                </c:pt>
                <c:pt idx="5531">
                  <c:v>4.755125679851855E-12</c:v>
                </c:pt>
                <c:pt idx="5532">
                  <c:v>4.5906057888248242E-12</c:v>
                </c:pt>
                <c:pt idx="5533">
                  <c:v>4.6996444199444858E-12</c:v>
                </c:pt>
                <c:pt idx="5534">
                  <c:v>5.0425359136244479E-12</c:v>
                </c:pt>
                <c:pt idx="5535">
                  <c:v>4.6996444199444858E-12</c:v>
                </c:pt>
                <c:pt idx="5536">
                  <c:v>4.5906057888248242E-12</c:v>
                </c:pt>
                <c:pt idx="5537">
                  <c:v>4.6447998022742649E-12</c:v>
                </c:pt>
                <c:pt idx="5538">
                  <c:v>4.6447998022742649E-12</c:v>
                </c:pt>
                <c:pt idx="5539">
                  <c:v>4.5370336465805458E-12</c:v>
                </c:pt>
                <c:pt idx="5540">
                  <c:v>4.5370336465805458E-12</c:v>
                </c:pt>
                <c:pt idx="5541">
                  <c:v>4.6996444199444858E-12</c:v>
                </c:pt>
                <c:pt idx="5542">
                  <c:v>4.755125679851855E-12</c:v>
                </c:pt>
                <c:pt idx="5543">
                  <c:v>4.8112729974946134E-12</c:v>
                </c:pt>
                <c:pt idx="5544">
                  <c:v>4.5906057888248242E-12</c:v>
                </c:pt>
                <c:pt idx="5545">
                  <c:v>4.6996444199444858E-12</c:v>
                </c:pt>
                <c:pt idx="5546">
                  <c:v>4.868072079256305E-12</c:v>
                </c:pt>
                <c:pt idx="5547">
                  <c:v>4.5906057888248242E-12</c:v>
                </c:pt>
                <c:pt idx="5548">
                  <c:v>4.5370336465805458E-12</c:v>
                </c:pt>
                <c:pt idx="5549">
                  <c:v>4.5906057888248242E-12</c:v>
                </c:pt>
                <c:pt idx="5550">
                  <c:v>4.5906057888248242E-12</c:v>
                </c:pt>
                <c:pt idx="5551">
                  <c:v>4.6447998022742649E-12</c:v>
                </c:pt>
                <c:pt idx="5552">
                  <c:v>4.5370336465805458E-12</c:v>
                </c:pt>
                <c:pt idx="5553">
                  <c:v>4.6447998022742649E-12</c:v>
                </c:pt>
                <c:pt idx="5554">
                  <c:v>4.5906057888248242E-12</c:v>
                </c:pt>
                <c:pt idx="5555">
                  <c:v>4.5906057888248242E-12</c:v>
                </c:pt>
                <c:pt idx="5556">
                  <c:v>4.5906057888248242E-12</c:v>
                </c:pt>
                <c:pt idx="5557">
                  <c:v>4.8112729974946134E-12</c:v>
                </c:pt>
                <c:pt idx="5558">
                  <c:v>4.6996444199444858E-12</c:v>
                </c:pt>
                <c:pt idx="5559">
                  <c:v>4.755125679851855E-12</c:v>
                </c:pt>
                <c:pt idx="5560">
                  <c:v>4.6996444199444858E-12</c:v>
                </c:pt>
                <c:pt idx="5561">
                  <c:v>4.6447998022742649E-12</c:v>
                </c:pt>
                <c:pt idx="5562">
                  <c:v>4.5906057888248242E-12</c:v>
                </c:pt>
                <c:pt idx="5563">
                  <c:v>4.5906057888248242E-12</c:v>
                </c:pt>
                <c:pt idx="5564">
                  <c:v>4.755125679851855E-12</c:v>
                </c:pt>
                <c:pt idx="5565">
                  <c:v>4.5906057888248242E-12</c:v>
                </c:pt>
                <c:pt idx="5566">
                  <c:v>4.6447998022742649E-12</c:v>
                </c:pt>
                <c:pt idx="5567">
                  <c:v>4.755125679851855E-12</c:v>
                </c:pt>
                <c:pt idx="5568">
                  <c:v>4.5906057888248242E-12</c:v>
                </c:pt>
                <c:pt idx="5569">
                  <c:v>4.755125679851855E-12</c:v>
                </c:pt>
                <c:pt idx="5570">
                  <c:v>4.6447998022742649E-12</c:v>
                </c:pt>
                <c:pt idx="5571">
                  <c:v>4.755125679851855E-12</c:v>
                </c:pt>
                <c:pt idx="5572">
                  <c:v>4.5906057888248242E-12</c:v>
                </c:pt>
                <c:pt idx="5573">
                  <c:v>4.4840970135865976E-12</c:v>
                </c:pt>
                <c:pt idx="5574">
                  <c:v>4.6447998022742649E-12</c:v>
                </c:pt>
                <c:pt idx="5575">
                  <c:v>4.4317678234753944E-12</c:v>
                </c:pt>
                <c:pt idx="5576">
                  <c:v>4.5906057888248242E-12</c:v>
                </c:pt>
                <c:pt idx="5577">
                  <c:v>4.6447998022742649E-12</c:v>
                </c:pt>
                <c:pt idx="5578">
                  <c:v>4.6447998022742649E-12</c:v>
                </c:pt>
                <c:pt idx="5579">
                  <c:v>4.6996444199444858E-12</c:v>
                </c:pt>
                <c:pt idx="5580">
                  <c:v>4.5906057888248242E-12</c:v>
                </c:pt>
                <c:pt idx="5581">
                  <c:v>4.8112729974946134E-12</c:v>
                </c:pt>
                <c:pt idx="5582">
                  <c:v>4.5370336465805458E-12</c:v>
                </c:pt>
                <c:pt idx="5583">
                  <c:v>4.755125679851855E-12</c:v>
                </c:pt>
                <c:pt idx="5584">
                  <c:v>4.5906057888248242E-12</c:v>
                </c:pt>
                <c:pt idx="5585">
                  <c:v>4.755125679851855E-12</c:v>
                </c:pt>
                <c:pt idx="5586">
                  <c:v>4.4840970135865976E-12</c:v>
                </c:pt>
                <c:pt idx="5587">
                  <c:v>4.6996444199444858E-12</c:v>
                </c:pt>
                <c:pt idx="5588">
                  <c:v>4.6447998022742649E-12</c:v>
                </c:pt>
                <c:pt idx="5589">
                  <c:v>4.6447998022742649E-12</c:v>
                </c:pt>
                <c:pt idx="5590">
                  <c:v>4.755125679851855E-12</c:v>
                </c:pt>
                <c:pt idx="5591">
                  <c:v>4.5906057888248242E-12</c:v>
                </c:pt>
                <c:pt idx="5592">
                  <c:v>4.5370336465805458E-12</c:v>
                </c:pt>
                <c:pt idx="5593">
                  <c:v>4.5906057888248242E-12</c:v>
                </c:pt>
                <c:pt idx="5594">
                  <c:v>4.5906057888248242E-12</c:v>
                </c:pt>
                <c:pt idx="5595">
                  <c:v>4.755125679851855E-12</c:v>
                </c:pt>
                <c:pt idx="5596">
                  <c:v>4.5370336465805458E-12</c:v>
                </c:pt>
                <c:pt idx="5597">
                  <c:v>4.6447998022742649E-12</c:v>
                </c:pt>
                <c:pt idx="5598">
                  <c:v>4.8112729974946134E-12</c:v>
                </c:pt>
                <c:pt idx="5599">
                  <c:v>4.6996444199444858E-12</c:v>
                </c:pt>
                <c:pt idx="5600">
                  <c:v>4.6447998022742649E-12</c:v>
                </c:pt>
                <c:pt idx="5601">
                  <c:v>4.6996444199444858E-12</c:v>
                </c:pt>
                <c:pt idx="5602">
                  <c:v>4.8112729974946134E-12</c:v>
                </c:pt>
                <c:pt idx="5603">
                  <c:v>4.755125679851855E-12</c:v>
                </c:pt>
                <c:pt idx="5604">
                  <c:v>6.5282082504331182E-12</c:v>
                </c:pt>
                <c:pt idx="5605">
                  <c:v>4.5906057888248242E-12</c:v>
                </c:pt>
                <c:pt idx="5606">
                  <c:v>4.4840970135865976E-12</c:v>
                </c:pt>
                <c:pt idx="5607">
                  <c:v>4.6996444199444858E-12</c:v>
                </c:pt>
                <c:pt idx="5608">
                  <c:v>4.5906057888248242E-12</c:v>
                </c:pt>
                <c:pt idx="5609">
                  <c:v>4.6996444199444858E-12</c:v>
                </c:pt>
                <c:pt idx="5610">
                  <c:v>4.5906057888248242E-12</c:v>
                </c:pt>
                <c:pt idx="5611">
                  <c:v>4.6996444199444858E-12</c:v>
                </c:pt>
                <c:pt idx="5612">
                  <c:v>4.6447998022742649E-12</c:v>
                </c:pt>
                <c:pt idx="5613">
                  <c:v>4.5906057888248242E-12</c:v>
                </c:pt>
                <c:pt idx="5614">
                  <c:v>4.755125679851855E-12</c:v>
                </c:pt>
                <c:pt idx="5615">
                  <c:v>4.6447998022742649E-12</c:v>
                </c:pt>
                <c:pt idx="5616">
                  <c:v>4.5906057888248242E-12</c:v>
                </c:pt>
                <c:pt idx="5617">
                  <c:v>4.6447998022742649E-12</c:v>
                </c:pt>
                <c:pt idx="5618">
                  <c:v>4.5906057888248242E-12</c:v>
                </c:pt>
                <c:pt idx="5619">
                  <c:v>4.868072079256305E-12</c:v>
                </c:pt>
                <c:pt idx="5620">
                  <c:v>4.8112729974946134E-12</c:v>
                </c:pt>
                <c:pt idx="5621">
                  <c:v>4.5906057888248242E-12</c:v>
                </c:pt>
                <c:pt idx="5622">
                  <c:v>4.5906057888248242E-12</c:v>
                </c:pt>
                <c:pt idx="5623">
                  <c:v>4.6447998022742649E-12</c:v>
                </c:pt>
                <c:pt idx="5624">
                  <c:v>4.5906057888248242E-12</c:v>
                </c:pt>
                <c:pt idx="5625">
                  <c:v>4.5370336465805458E-12</c:v>
                </c:pt>
                <c:pt idx="5626">
                  <c:v>4.5906057888248242E-12</c:v>
                </c:pt>
                <c:pt idx="5627">
                  <c:v>4.4840970135865976E-12</c:v>
                </c:pt>
                <c:pt idx="5628">
                  <c:v>4.6996444199444858E-12</c:v>
                </c:pt>
                <c:pt idx="5629">
                  <c:v>4.5906057888248242E-12</c:v>
                </c:pt>
                <c:pt idx="5630">
                  <c:v>4.9837012445847961E-12</c:v>
                </c:pt>
                <c:pt idx="5631">
                  <c:v>4.8112729974946134E-12</c:v>
                </c:pt>
                <c:pt idx="5632">
                  <c:v>4.6447998022742649E-12</c:v>
                </c:pt>
                <c:pt idx="5633">
                  <c:v>5.0425359136244479E-12</c:v>
                </c:pt>
                <c:pt idx="5634">
                  <c:v>4.8112729974946134E-12</c:v>
                </c:pt>
                <c:pt idx="5635">
                  <c:v>4.755125679851855E-12</c:v>
                </c:pt>
                <c:pt idx="5636">
                  <c:v>4.5906057888248242E-12</c:v>
                </c:pt>
                <c:pt idx="5637">
                  <c:v>4.6996444199444858E-12</c:v>
                </c:pt>
                <c:pt idx="5638">
                  <c:v>4.6447998022742649E-12</c:v>
                </c:pt>
                <c:pt idx="5639">
                  <c:v>4.6996444199444858E-12</c:v>
                </c:pt>
                <c:pt idx="5640">
                  <c:v>4.6447998022742649E-12</c:v>
                </c:pt>
                <c:pt idx="5641">
                  <c:v>4.6996444199444858E-12</c:v>
                </c:pt>
                <c:pt idx="5642">
                  <c:v>4.6996444199444858E-12</c:v>
                </c:pt>
                <c:pt idx="5643">
                  <c:v>4.5906057888248242E-12</c:v>
                </c:pt>
                <c:pt idx="5644">
                  <c:v>4.6447998022742649E-12</c:v>
                </c:pt>
                <c:pt idx="5645">
                  <c:v>4.5906057888248242E-12</c:v>
                </c:pt>
                <c:pt idx="5646">
                  <c:v>4.6996444199444858E-12</c:v>
                </c:pt>
                <c:pt idx="5647">
                  <c:v>4.5906057888248242E-12</c:v>
                </c:pt>
                <c:pt idx="5648">
                  <c:v>4.755125679851855E-12</c:v>
                </c:pt>
                <c:pt idx="5649">
                  <c:v>4.755125679851855E-12</c:v>
                </c:pt>
                <c:pt idx="5650">
                  <c:v>4.755125679851855E-12</c:v>
                </c:pt>
                <c:pt idx="5651">
                  <c:v>4.4840970135865976E-12</c:v>
                </c:pt>
                <c:pt idx="5652">
                  <c:v>4.6996444199444858E-12</c:v>
                </c:pt>
                <c:pt idx="5653">
                  <c:v>4.5906057888248242E-12</c:v>
                </c:pt>
                <c:pt idx="5654">
                  <c:v>4.755125679851855E-12</c:v>
                </c:pt>
                <c:pt idx="5655">
                  <c:v>4.5370336465805458E-12</c:v>
                </c:pt>
                <c:pt idx="5656">
                  <c:v>4.5906057888248242E-12</c:v>
                </c:pt>
                <c:pt idx="5657">
                  <c:v>4.5906057888248242E-12</c:v>
                </c:pt>
                <c:pt idx="5658">
                  <c:v>4.5370336465805458E-12</c:v>
                </c:pt>
                <c:pt idx="5659">
                  <c:v>4.6996444199444858E-12</c:v>
                </c:pt>
                <c:pt idx="5660">
                  <c:v>4.6447998022742649E-12</c:v>
                </c:pt>
                <c:pt idx="5661">
                  <c:v>4.6996444199444858E-12</c:v>
                </c:pt>
                <c:pt idx="5662">
                  <c:v>4.6447998022742649E-12</c:v>
                </c:pt>
                <c:pt idx="5663">
                  <c:v>4.5906057888248242E-12</c:v>
                </c:pt>
                <c:pt idx="5664">
                  <c:v>4.5370336465805458E-12</c:v>
                </c:pt>
                <c:pt idx="5665">
                  <c:v>4.5370336465805458E-12</c:v>
                </c:pt>
                <c:pt idx="5666">
                  <c:v>4.6447998022742649E-12</c:v>
                </c:pt>
                <c:pt idx="5667">
                  <c:v>4.6996444199444858E-12</c:v>
                </c:pt>
                <c:pt idx="5668">
                  <c:v>4.5906057888248242E-12</c:v>
                </c:pt>
                <c:pt idx="5669">
                  <c:v>4.6447998022742649E-12</c:v>
                </c:pt>
                <c:pt idx="5670">
                  <c:v>4.5906057888248242E-12</c:v>
                </c:pt>
                <c:pt idx="5671">
                  <c:v>4.5906057888248242E-12</c:v>
                </c:pt>
                <c:pt idx="5672">
                  <c:v>4.6996444199444858E-12</c:v>
                </c:pt>
                <c:pt idx="5673">
                  <c:v>4.4840970135865976E-12</c:v>
                </c:pt>
                <c:pt idx="5674">
                  <c:v>4.6996444199444858E-12</c:v>
                </c:pt>
                <c:pt idx="5675">
                  <c:v>4.6447998022742649E-12</c:v>
                </c:pt>
                <c:pt idx="5676">
                  <c:v>4.5906057888248242E-12</c:v>
                </c:pt>
                <c:pt idx="5677">
                  <c:v>4.5906057888248242E-12</c:v>
                </c:pt>
                <c:pt idx="5678">
                  <c:v>4.5906057888248242E-12</c:v>
                </c:pt>
                <c:pt idx="5679">
                  <c:v>4.6996444199444858E-12</c:v>
                </c:pt>
                <c:pt idx="5680">
                  <c:v>4.755125679851855E-12</c:v>
                </c:pt>
                <c:pt idx="5681">
                  <c:v>4.5906057888248242E-12</c:v>
                </c:pt>
                <c:pt idx="5682">
                  <c:v>4.5906057888248242E-12</c:v>
                </c:pt>
                <c:pt idx="5683">
                  <c:v>4.5906057888248242E-12</c:v>
                </c:pt>
                <c:pt idx="5684">
                  <c:v>4.5906057888248242E-12</c:v>
                </c:pt>
                <c:pt idx="5685">
                  <c:v>4.5906057888248242E-12</c:v>
                </c:pt>
                <c:pt idx="5686">
                  <c:v>4.6447998022742649E-12</c:v>
                </c:pt>
                <c:pt idx="5687">
                  <c:v>4.5906057888248242E-12</c:v>
                </c:pt>
                <c:pt idx="5688">
                  <c:v>4.6996444199444858E-12</c:v>
                </c:pt>
                <c:pt idx="5689">
                  <c:v>4.6996444199444858E-12</c:v>
                </c:pt>
                <c:pt idx="5690">
                  <c:v>4.6447998022742649E-12</c:v>
                </c:pt>
                <c:pt idx="5691">
                  <c:v>4.6996444199444858E-12</c:v>
                </c:pt>
                <c:pt idx="5692">
                  <c:v>4.6447998022742649E-12</c:v>
                </c:pt>
                <c:pt idx="5693">
                  <c:v>4.4317678234753944E-12</c:v>
                </c:pt>
                <c:pt idx="5694">
                  <c:v>4.4840970135865976E-12</c:v>
                </c:pt>
                <c:pt idx="5695">
                  <c:v>4.6996444199444858E-12</c:v>
                </c:pt>
                <c:pt idx="5696">
                  <c:v>4.5906057888248242E-12</c:v>
                </c:pt>
                <c:pt idx="5697">
                  <c:v>4.5906057888248242E-12</c:v>
                </c:pt>
                <c:pt idx="5698">
                  <c:v>4.868072079256305E-12</c:v>
                </c:pt>
                <c:pt idx="5699">
                  <c:v>4.6996444199444858E-12</c:v>
                </c:pt>
                <c:pt idx="5700">
                  <c:v>4.5906057888248242E-12</c:v>
                </c:pt>
                <c:pt idx="5701">
                  <c:v>4.8112729974946134E-12</c:v>
                </c:pt>
                <c:pt idx="5702">
                  <c:v>4.5906057888248242E-12</c:v>
                </c:pt>
                <c:pt idx="5703">
                  <c:v>4.5906057888248242E-12</c:v>
                </c:pt>
                <c:pt idx="5704">
                  <c:v>5.1020768983910415E-12</c:v>
                </c:pt>
                <c:pt idx="5705">
                  <c:v>4.5370336465805458E-12</c:v>
                </c:pt>
                <c:pt idx="5706">
                  <c:v>4.6996444199444858E-12</c:v>
                </c:pt>
                <c:pt idx="5707">
                  <c:v>4.6996444199444858E-12</c:v>
                </c:pt>
                <c:pt idx="5708">
                  <c:v>4.6996444199444858E-12</c:v>
                </c:pt>
                <c:pt idx="5709">
                  <c:v>4.5370336465805458E-12</c:v>
                </c:pt>
                <c:pt idx="5710">
                  <c:v>4.5906057888248242E-12</c:v>
                </c:pt>
                <c:pt idx="5711">
                  <c:v>4.5906057888248242E-12</c:v>
                </c:pt>
                <c:pt idx="5712">
                  <c:v>4.5370336465805458E-12</c:v>
                </c:pt>
                <c:pt idx="5713">
                  <c:v>4.755125679851855E-12</c:v>
                </c:pt>
                <c:pt idx="5714">
                  <c:v>4.5906057888248242E-12</c:v>
                </c:pt>
                <c:pt idx="5715">
                  <c:v>4.6996444199444858E-12</c:v>
                </c:pt>
                <c:pt idx="5716">
                  <c:v>4.5906057888248242E-12</c:v>
                </c:pt>
                <c:pt idx="5717">
                  <c:v>4.5906057888248242E-12</c:v>
                </c:pt>
                <c:pt idx="5718">
                  <c:v>4.5906057888248242E-12</c:v>
                </c:pt>
                <c:pt idx="5719">
                  <c:v>4.6447998022742649E-12</c:v>
                </c:pt>
                <c:pt idx="5720">
                  <c:v>4.5906057888248242E-12</c:v>
                </c:pt>
                <c:pt idx="5721">
                  <c:v>4.6996444199444858E-12</c:v>
                </c:pt>
                <c:pt idx="5722">
                  <c:v>4.5906057888248242E-12</c:v>
                </c:pt>
                <c:pt idx="5723">
                  <c:v>4.4840970135865976E-12</c:v>
                </c:pt>
                <c:pt idx="5724">
                  <c:v>4.4840970135865976E-12</c:v>
                </c:pt>
                <c:pt idx="5725">
                  <c:v>4.6996444199444858E-12</c:v>
                </c:pt>
                <c:pt idx="5726">
                  <c:v>5.0425359136244479E-12</c:v>
                </c:pt>
                <c:pt idx="5727">
                  <c:v>4.6996444199444858E-12</c:v>
                </c:pt>
                <c:pt idx="5728">
                  <c:v>4.6996444199444858E-12</c:v>
                </c:pt>
                <c:pt idx="5729">
                  <c:v>4.8112729974946134E-12</c:v>
                </c:pt>
                <c:pt idx="5730">
                  <c:v>4.5906057888248242E-12</c:v>
                </c:pt>
                <c:pt idx="5731">
                  <c:v>4.5906057888248242E-12</c:v>
                </c:pt>
                <c:pt idx="5732">
                  <c:v>4.6447998022742649E-12</c:v>
                </c:pt>
                <c:pt idx="5733">
                  <c:v>4.5906057888248242E-12</c:v>
                </c:pt>
                <c:pt idx="5734">
                  <c:v>4.6996444199444858E-12</c:v>
                </c:pt>
                <c:pt idx="5735">
                  <c:v>4.5906057888248242E-12</c:v>
                </c:pt>
                <c:pt idx="5736">
                  <c:v>4.755125679851855E-12</c:v>
                </c:pt>
                <c:pt idx="5737">
                  <c:v>4.6996444199444858E-12</c:v>
                </c:pt>
                <c:pt idx="5738">
                  <c:v>4.6447998022742649E-12</c:v>
                </c:pt>
                <c:pt idx="5739">
                  <c:v>4.6447998022742649E-12</c:v>
                </c:pt>
                <c:pt idx="5740">
                  <c:v>4.8112729974946134E-12</c:v>
                </c:pt>
                <c:pt idx="5741">
                  <c:v>4.5906057888248242E-12</c:v>
                </c:pt>
                <c:pt idx="5742">
                  <c:v>4.4840970135865976E-12</c:v>
                </c:pt>
                <c:pt idx="5743">
                  <c:v>4.6996444199444858E-12</c:v>
                </c:pt>
                <c:pt idx="5744">
                  <c:v>4.6996444199444858E-12</c:v>
                </c:pt>
                <c:pt idx="5745">
                  <c:v>4.5370336465805458E-12</c:v>
                </c:pt>
                <c:pt idx="5746">
                  <c:v>4.6996444199444858E-12</c:v>
                </c:pt>
                <c:pt idx="5747">
                  <c:v>4.6996444199444858E-12</c:v>
                </c:pt>
                <c:pt idx="5748">
                  <c:v>4.6996444199444858E-12</c:v>
                </c:pt>
                <c:pt idx="5749">
                  <c:v>4.6447998022742649E-12</c:v>
                </c:pt>
                <c:pt idx="5750">
                  <c:v>4.5370336465805458E-12</c:v>
                </c:pt>
                <c:pt idx="5751">
                  <c:v>4.4840970135865976E-12</c:v>
                </c:pt>
                <c:pt idx="5752">
                  <c:v>4.6996444199444858E-12</c:v>
                </c:pt>
                <c:pt idx="5753">
                  <c:v>4.6447998022742649E-12</c:v>
                </c:pt>
                <c:pt idx="5754">
                  <c:v>4.6447998022742649E-12</c:v>
                </c:pt>
                <c:pt idx="5755">
                  <c:v>4.755125679851855E-12</c:v>
                </c:pt>
                <c:pt idx="5756">
                  <c:v>4.4840970135865976E-12</c:v>
                </c:pt>
                <c:pt idx="5757">
                  <c:v>4.6996444199444858E-12</c:v>
                </c:pt>
                <c:pt idx="5758">
                  <c:v>4.6447998022742649E-12</c:v>
                </c:pt>
                <c:pt idx="5759">
                  <c:v>4.6996444199444858E-12</c:v>
                </c:pt>
                <c:pt idx="5760">
                  <c:v>4.6996444199444858E-12</c:v>
                </c:pt>
                <c:pt idx="5761">
                  <c:v>4.5906057888248242E-12</c:v>
                </c:pt>
                <c:pt idx="5762">
                  <c:v>4.6447998022742649E-12</c:v>
                </c:pt>
                <c:pt idx="5763">
                  <c:v>4.5906057888248242E-12</c:v>
                </c:pt>
                <c:pt idx="5764">
                  <c:v>4.5906057888248242E-12</c:v>
                </c:pt>
                <c:pt idx="5765">
                  <c:v>4.6447998022742649E-12</c:v>
                </c:pt>
                <c:pt idx="5766">
                  <c:v>4.6447998022742649E-12</c:v>
                </c:pt>
                <c:pt idx="5767">
                  <c:v>4.6447998022742649E-12</c:v>
                </c:pt>
                <c:pt idx="5768">
                  <c:v>4.4840970135865976E-12</c:v>
                </c:pt>
                <c:pt idx="5769">
                  <c:v>4.6447998022742649E-12</c:v>
                </c:pt>
                <c:pt idx="5770">
                  <c:v>4.5906057888248242E-12</c:v>
                </c:pt>
                <c:pt idx="5771">
                  <c:v>4.6447998022742649E-12</c:v>
                </c:pt>
                <c:pt idx="5772">
                  <c:v>4.4840970135865976E-12</c:v>
                </c:pt>
                <c:pt idx="5773">
                  <c:v>4.5370336465805458E-12</c:v>
                </c:pt>
                <c:pt idx="5774">
                  <c:v>4.5906057888248242E-12</c:v>
                </c:pt>
                <c:pt idx="5775">
                  <c:v>4.6447998022742649E-12</c:v>
                </c:pt>
                <c:pt idx="5776">
                  <c:v>4.6447998022742649E-12</c:v>
                </c:pt>
                <c:pt idx="5777">
                  <c:v>4.5906057888248242E-12</c:v>
                </c:pt>
                <c:pt idx="5778">
                  <c:v>4.5906057888248242E-12</c:v>
                </c:pt>
                <c:pt idx="5779">
                  <c:v>4.5906057888248242E-12</c:v>
                </c:pt>
                <c:pt idx="5780">
                  <c:v>4.4840970135865976E-12</c:v>
                </c:pt>
                <c:pt idx="5781">
                  <c:v>4.5370336465805458E-12</c:v>
                </c:pt>
                <c:pt idx="5782">
                  <c:v>4.5906057888248242E-12</c:v>
                </c:pt>
                <c:pt idx="5783">
                  <c:v>4.5906057888248242E-12</c:v>
                </c:pt>
                <c:pt idx="5784">
                  <c:v>4.755125679851855E-12</c:v>
                </c:pt>
                <c:pt idx="5785">
                  <c:v>2.3190974587512448E-11</c:v>
                </c:pt>
                <c:pt idx="5786">
                  <c:v>4.755125679851855E-12</c:v>
                </c:pt>
                <c:pt idx="5787">
                  <c:v>4.6447998022742649E-12</c:v>
                </c:pt>
                <c:pt idx="5788">
                  <c:v>4.5370336465805458E-12</c:v>
                </c:pt>
                <c:pt idx="5789">
                  <c:v>4.755125679851855E-12</c:v>
                </c:pt>
                <c:pt idx="5790">
                  <c:v>4.4840970135865976E-12</c:v>
                </c:pt>
                <c:pt idx="5791">
                  <c:v>4.6447998022742649E-12</c:v>
                </c:pt>
                <c:pt idx="5792">
                  <c:v>4.4840970135865976E-12</c:v>
                </c:pt>
                <c:pt idx="5793">
                  <c:v>4.8112729974946134E-12</c:v>
                </c:pt>
                <c:pt idx="5794">
                  <c:v>4.4840970135865976E-12</c:v>
                </c:pt>
                <c:pt idx="5795">
                  <c:v>4.6447998022742649E-12</c:v>
                </c:pt>
                <c:pt idx="5796">
                  <c:v>4.6996444199444858E-12</c:v>
                </c:pt>
                <c:pt idx="5797">
                  <c:v>4.755125679851855E-12</c:v>
                </c:pt>
                <c:pt idx="5798">
                  <c:v>4.4840970135865976E-12</c:v>
                </c:pt>
                <c:pt idx="5799">
                  <c:v>4.6447998022742649E-12</c:v>
                </c:pt>
                <c:pt idx="5800">
                  <c:v>7.5155886174604094E-12</c:v>
                </c:pt>
                <c:pt idx="5801">
                  <c:v>4.6447998022742649E-12</c:v>
                </c:pt>
                <c:pt idx="5802">
                  <c:v>4.4317678234753944E-12</c:v>
                </c:pt>
                <c:pt idx="5803">
                  <c:v>4.4840970135865976E-12</c:v>
                </c:pt>
                <c:pt idx="5804">
                  <c:v>4.5906057888248242E-12</c:v>
                </c:pt>
                <c:pt idx="5805">
                  <c:v>4.4840970135865976E-12</c:v>
                </c:pt>
                <c:pt idx="5806">
                  <c:v>4.6447998022742649E-12</c:v>
                </c:pt>
                <c:pt idx="5807">
                  <c:v>4.5906057888248242E-12</c:v>
                </c:pt>
                <c:pt idx="5808">
                  <c:v>4.6447998022742649E-12</c:v>
                </c:pt>
                <c:pt idx="5809">
                  <c:v>4.4840970135865976E-12</c:v>
                </c:pt>
                <c:pt idx="5810">
                  <c:v>4.4840970135865976E-12</c:v>
                </c:pt>
                <c:pt idx="5811">
                  <c:v>4.5370336465805458E-12</c:v>
                </c:pt>
                <c:pt idx="5812">
                  <c:v>4.6996444199444858E-12</c:v>
                </c:pt>
                <c:pt idx="5813">
                  <c:v>4.5906057888248242E-12</c:v>
                </c:pt>
                <c:pt idx="5814">
                  <c:v>4.5906057888248242E-12</c:v>
                </c:pt>
                <c:pt idx="5815">
                  <c:v>4.5370336465805458E-12</c:v>
                </c:pt>
                <c:pt idx="5816">
                  <c:v>4.6447998022742649E-12</c:v>
                </c:pt>
                <c:pt idx="5817">
                  <c:v>4.4840970135865976E-12</c:v>
                </c:pt>
                <c:pt idx="5818">
                  <c:v>4.4840970135865976E-12</c:v>
                </c:pt>
                <c:pt idx="5819">
                  <c:v>4.4840970135865976E-12</c:v>
                </c:pt>
                <c:pt idx="5820">
                  <c:v>4.4840970135865976E-12</c:v>
                </c:pt>
                <c:pt idx="5821">
                  <c:v>4.4840970135865976E-12</c:v>
                </c:pt>
                <c:pt idx="5822">
                  <c:v>4.3800593978694888E-12</c:v>
                </c:pt>
                <c:pt idx="5823">
                  <c:v>4.5906057888248242E-12</c:v>
                </c:pt>
                <c:pt idx="5824">
                  <c:v>4.755125679851855E-12</c:v>
                </c:pt>
                <c:pt idx="5825">
                  <c:v>4.5906057888248242E-12</c:v>
                </c:pt>
                <c:pt idx="5826">
                  <c:v>4.5906057888248242E-12</c:v>
                </c:pt>
                <c:pt idx="5827">
                  <c:v>4.5906057888248242E-12</c:v>
                </c:pt>
                <c:pt idx="5828">
                  <c:v>4.6996444199444858E-12</c:v>
                </c:pt>
                <c:pt idx="5829">
                  <c:v>4.5906057888248242E-12</c:v>
                </c:pt>
                <c:pt idx="5830">
                  <c:v>4.5906057888248242E-12</c:v>
                </c:pt>
                <c:pt idx="5831">
                  <c:v>4.4317678234753944E-12</c:v>
                </c:pt>
                <c:pt idx="5832">
                  <c:v>4.4317678234753944E-12</c:v>
                </c:pt>
                <c:pt idx="5833">
                  <c:v>4.4840970135865976E-12</c:v>
                </c:pt>
                <c:pt idx="5834">
                  <c:v>4.5370336465805458E-12</c:v>
                </c:pt>
                <c:pt idx="5835">
                  <c:v>4.6447998022742649E-12</c:v>
                </c:pt>
                <c:pt idx="5836">
                  <c:v>4.5370336465805458E-12</c:v>
                </c:pt>
                <c:pt idx="5837">
                  <c:v>4.6447998022742649E-12</c:v>
                </c:pt>
                <c:pt idx="5838">
                  <c:v>4.4840970135865976E-12</c:v>
                </c:pt>
                <c:pt idx="5839">
                  <c:v>4.5906057888248242E-12</c:v>
                </c:pt>
                <c:pt idx="5840">
                  <c:v>4.6996444199444858E-12</c:v>
                </c:pt>
                <c:pt idx="5841">
                  <c:v>4.5370336465805458E-12</c:v>
                </c:pt>
                <c:pt idx="5842">
                  <c:v>4.5906057888248242E-12</c:v>
                </c:pt>
                <c:pt idx="5843">
                  <c:v>4.5906057888248242E-12</c:v>
                </c:pt>
                <c:pt idx="5844">
                  <c:v>4.5906057888248242E-12</c:v>
                </c:pt>
                <c:pt idx="5845">
                  <c:v>4.5370336465805458E-12</c:v>
                </c:pt>
                <c:pt idx="5846">
                  <c:v>4.5906057888248242E-12</c:v>
                </c:pt>
                <c:pt idx="5847">
                  <c:v>4.5906057888248242E-12</c:v>
                </c:pt>
                <c:pt idx="5848">
                  <c:v>4.5906057888248242E-12</c:v>
                </c:pt>
                <c:pt idx="5849">
                  <c:v>4.4840970135865976E-12</c:v>
                </c:pt>
                <c:pt idx="5850">
                  <c:v>4.4840970135865976E-12</c:v>
                </c:pt>
                <c:pt idx="5851">
                  <c:v>4.4317678234753944E-12</c:v>
                </c:pt>
                <c:pt idx="5852">
                  <c:v>4.5906057888248242E-12</c:v>
                </c:pt>
                <c:pt idx="5853">
                  <c:v>4.4840970135865976E-12</c:v>
                </c:pt>
                <c:pt idx="5854">
                  <c:v>4.5906057888248242E-12</c:v>
                </c:pt>
                <c:pt idx="5855">
                  <c:v>4.5370336465805458E-12</c:v>
                </c:pt>
                <c:pt idx="5856">
                  <c:v>4.4840970135865976E-12</c:v>
                </c:pt>
                <c:pt idx="5857">
                  <c:v>4.4840970135865976E-12</c:v>
                </c:pt>
                <c:pt idx="5858">
                  <c:v>4.5370336465805458E-12</c:v>
                </c:pt>
                <c:pt idx="5859">
                  <c:v>4.4317678234753944E-12</c:v>
                </c:pt>
                <c:pt idx="5860">
                  <c:v>4.5906057888248242E-12</c:v>
                </c:pt>
                <c:pt idx="5861">
                  <c:v>4.5370336465805458E-12</c:v>
                </c:pt>
                <c:pt idx="5862">
                  <c:v>4.4840970135865976E-12</c:v>
                </c:pt>
                <c:pt idx="5863">
                  <c:v>4.5370336465805458E-12</c:v>
                </c:pt>
                <c:pt idx="5864">
                  <c:v>4.3800593978694888E-12</c:v>
                </c:pt>
                <c:pt idx="5865">
                  <c:v>4.4317678234753944E-12</c:v>
                </c:pt>
                <c:pt idx="5866">
                  <c:v>4.5906057888248242E-12</c:v>
                </c:pt>
                <c:pt idx="5867">
                  <c:v>4.5906057888248242E-12</c:v>
                </c:pt>
                <c:pt idx="5868">
                  <c:v>4.5906057888248242E-12</c:v>
                </c:pt>
                <c:pt idx="5869">
                  <c:v>4.5906057888248242E-12</c:v>
                </c:pt>
                <c:pt idx="5870">
                  <c:v>4.5906057888248242E-12</c:v>
                </c:pt>
                <c:pt idx="5871">
                  <c:v>4.3800593978694888E-12</c:v>
                </c:pt>
                <c:pt idx="5872">
                  <c:v>4.6447998022742649E-12</c:v>
                </c:pt>
                <c:pt idx="5873">
                  <c:v>4.5906057888248242E-12</c:v>
                </c:pt>
                <c:pt idx="5874">
                  <c:v>4.4840970135865976E-12</c:v>
                </c:pt>
                <c:pt idx="5875">
                  <c:v>4.5906057888248242E-12</c:v>
                </c:pt>
                <c:pt idx="5876">
                  <c:v>4.4840970135865976E-12</c:v>
                </c:pt>
                <c:pt idx="5877">
                  <c:v>4.3800593978694888E-12</c:v>
                </c:pt>
                <c:pt idx="5878">
                  <c:v>4.5370336465805458E-12</c:v>
                </c:pt>
                <c:pt idx="5879">
                  <c:v>4.6996444199444858E-12</c:v>
                </c:pt>
                <c:pt idx="5880">
                  <c:v>4.5906057888248242E-12</c:v>
                </c:pt>
                <c:pt idx="5881">
                  <c:v>4.5906057888248242E-12</c:v>
                </c:pt>
                <c:pt idx="5882">
                  <c:v>4.5370336465805458E-12</c:v>
                </c:pt>
                <c:pt idx="5883">
                  <c:v>4.4840970135865976E-12</c:v>
                </c:pt>
                <c:pt idx="5884">
                  <c:v>4.4317678234753944E-12</c:v>
                </c:pt>
                <c:pt idx="5885">
                  <c:v>4.5906057888248242E-12</c:v>
                </c:pt>
                <c:pt idx="5886">
                  <c:v>4.4317678234753944E-12</c:v>
                </c:pt>
                <c:pt idx="5887">
                  <c:v>4.4840970135865976E-12</c:v>
                </c:pt>
                <c:pt idx="5888">
                  <c:v>4.5370336465805458E-12</c:v>
                </c:pt>
                <c:pt idx="5889">
                  <c:v>4.5370336465805458E-12</c:v>
                </c:pt>
                <c:pt idx="5890">
                  <c:v>4.5906057888248242E-12</c:v>
                </c:pt>
                <c:pt idx="5891">
                  <c:v>4.5906057888248242E-12</c:v>
                </c:pt>
                <c:pt idx="5892">
                  <c:v>4.4840970135865976E-12</c:v>
                </c:pt>
                <c:pt idx="5893">
                  <c:v>4.4840970135865976E-12</c:v>
                </c:pt>
                <c:pt idx="5894">
                  <c:v>4.4840970135865976E-12</c:v>
                </c:pt>
                <c:pt idx="5895">
                  <c:v>4.4317678234753944E-12</c:v>
                </c:pt>
                <c:pt idx="5896">
                  <c:v>4.4840970135865976E-12</c:v>
                </c:pt>
                <c:pt idx="5897">
                  <c:v>4.5370336465805458E-12</c:v>
                </c:pt>
                <c:pt idx="5898">
                  <c:v>4.5906057888248242E-12</c:v>
                </c:pt>
                <c:pt idx="5899">
                  <c:v>4.3800593978694888E-12</c:v>
                </c:pt>
                <c:pt idx="5900">
                  <c:v>4.5370336465805458E-12</c:v>
                </c:pt>
                <c:pt idx="5901">
                  <c:v>4.5906057888248242E-12</c:v>
                </c:pt>
                <c:pt idx="5902">
                  <c:v>4.5370336465805458E-12</c:v>
                </c:pt>
                <c:pt idx="5903">
                  <c:v>4.4840970135865976E-12</c:v>
                </c:pt>
                <c:pt idx="5904">
                  <c:v>4.4840970135865976E-12</c:v>
                </c:pt>
                <c:pt idx="5905">
                  <c:v>4.4840970135865976E-12</c:v>
                </c:pt>
                <c:pt idx="5906">
                  <c:v>4.3800593978694888E-12</c:v>
                </c:pt>
                <c:pt idx="5907">
                  <c:v>4.5906057888248242E-12</c:v>
                </c:pt>
                <c:pt idx="5908">
                  <c:v>4.5370336465805458E-12</c:v>
                </c:pt>
                <c:pt idx="5909">
                  <c:v>4.3800593978694888E-12</c:v>
                </c:pt>
                <c:pt idx="5910">
                  <c:v>4.5906057888248242E-12</c:v>
                </c:pt>
                <c:pt idx="5911">
                  <c:v>4.5370336465805458E-12</c:v>
                </c:pt>
                <c:pt idx="5912">
                  <c:v>4.4317678234753944E-12</c:v>
                </c:pt>
                <c:pt idx="5913">
                  <c:v>4.5906057888248242E-12</c:v>
                </c:pt>
                <c:pt idx="5914">
                  <c:v>4.4840970135865976E-12</c:v>
                </c:pt>
                <c:pt idx="5915">
                  <c:v>4.755125679851855E-12</c:v>
                </c:pt>
                <c:pt idx="5916">
                  <c:v>4.4840970135865976E-12</c:v>
                </c:pt>
                <c:pt idx="5917">
                  <c:v>4.5906057888248242E-12</c:v>
                </c:pt>
                <c:pt idx="5918">
                  <c:v>4.6447998022742649E-12</c:v>
                </c:pt>
                <c:pt idx="5919">
                  <c:v>4.4840970135865976E-12</c:v>
                </c:pt>
                <c:pt idx="5920">
                  <c:v>4.5370336465805458E-12</c:v>
                </c:pt>
                <c:pt idx="5921">
                  <c:v>4.3800593978694888E-12</c:v>
                </c:pt>
                <c:pt idx="5922">
                  <c:v>4.4840970135865976E-12</c:v>
                </c:pt>
                <c:pt idx="5923">
                  <c:v>4.4317678234753944E-12</c:v>
                </c:pt>
                <c:pt idx="5924">
                  <c:v>4.4840970135865976E-12</c:v>
                </c:pt>
                <c:pt idx="5925">
                  <c:v>4.5906057888248242E-12</c:v>
                </c:pt>
                <c:pt idx="5926">
                  <c:v>4.5370336465805458E-12</c:v>
                </c:pt>
                <c:pt idx="5927">
                  <c:v>4.4840970135865976E-12</c:v>
                </c:pt>
                <c:pt idx="5928">
                  <c:v>4.3800593978694888E-12</c:v>
                </c:pt>
                <c:pt idx="5929">
                  <c:v>4.5906057888248242E-12</c:v>
                </c:pt>
                <c:pt idx="5930">
                  <c:v>4.5906057888248242E-12</c:v>
                </c:pt>
                <c:pt idx="5931">
                  <c:v>4.5906057888248242E-12</c:v>
                </c:pt>
                <c:pt idx="5932">
                  <c:v>4.5906057888248242E-12</c:v>
                </c:pt>
                <c:pt idx="5933">
                  <c:v>4.5906057888248242E-12</c:v>
                </c:pt>
                <c:pt idx="5934">
                  <c:v>4.5906057888248242E-12</c:v>
                </c:pt>
                <c:pt idx="5935">
                  <c:v>4.5906057888248242E-12</c:v>
                </c:pt>
                <c:pt idx="5936">
                  <c:v>4.5906057888248242E-12</c:v>
                </c:pt>
                <c:pt idx="5937">
                  <c:v>4.6996444199444858E-12</c:v>
                </c:pt>
                <c:pt idx="5938">
                  <c:v>4.5906057888248242E-12</c:v>
                </c:pt>
                <c:pt idx="5939">
                  <c:v>4.3800593978694888E-12</c:v>
                </c:pt>
                <c:pt idx="5940">
                  <c:v>4.5906057888248242E-12</c:v>
                </c:pt>
                <c:pt idx="5941">
                  <c:v>4.4840970135865976E-12</c:v>
                </c:pt>
                <c:pt idx="5942">
                  <c:v>4.5906057888248242E-12</c:v>
                </c:pt>
                <c:pt idx="5943">
                  <c:v>4.4317678234753944E-12</c:v>
                </c:pt>
                <c:pt idx="5944">
                  <c:v>4.4840970135865976E-12</c:v>
                </c:pt>
                <c:pt idx="5945">
                  <c:v>4.5906057888248242E-12</c:v>
                </c:pt>
                <c:pt idx="5946">
                  <c:v>4.3289443215821115E-12</c:v>
                </c:pt>
                <c:pt idx="5947">
                  <c:v>4.5370336465805458E-12</c:v>
                </c:pt>
                <c:pt idx="5948">
                  <c:v>4.5906057888248242E-12</c:v>
                </c:pt>
                <c:pt idx="5949">
                  <c:v>5.5389698349568006E-12</c:v>
                </c:pt>
                <c:pt idx="5950">
                  <c:v>4.6447998022742649E-12</c:v>
                </c:pt>
                <c:pt idx="5951">
                  <c:v>4.5906057888248242E-12</c:v>
                </c:pt>
                <c:pt idx="5952">
                  <c:v>4.6447998022742649E-12</c:v>
                </c:pt>
                <c:pt idx="5953">
                  <c:v>4.6447998022742649E-12</c:v>
                </c:pt>
                <c:pt idx="5954">
                  <c:v>4.4840970135865976E-12</c:v>
                </c:pt>
                <c:pt idx="5955">
                  <c:v>4.5906057888248242E-12</c:v>
                </c:pt>
                <c:pt idx="5956">
                  <c:v>4.3800593978694888E-12</c:v>
                </c:pt>
                <c:pt idx="5957">
                  <c:v>4.5370336465805458E-12</c:v>
                </c:pt>
                <c:pt idx="5958">
                  <c:v>4.3800593978694888E-12</c:v>
                </c:pt>
                <c:pt idx="5959">
                  <c:v>4.755125679851855E-12</c:v>
                </c:pt>
                <c:pt idx="5960">
                  <c:v>4.5370336465805458E-12</c:v>
                </c:pt>
                <c:pt idx="5961">
                  <c:v>4.5370336465805458E-12</c:v>
                </c:pt>
                <c:pt idx="5962">
                  <c:v>4.5906057888248242E-12</c:v>
                </c:pt>
                <c:pt idx="5963">
                  <c:v>4.5370336465805458E-12</c:v>
                </c:pt>
                <c:pt idx="5964">
                  <c:v>4.5906057888248242E-12</c:v>
                </c:pt>
                <c:pt idx="5965">
                  <c:v>4.6447998022742649E-12</c:v>
                </c:pt>
                <c:pt idx="5966">
                  <c:v>4.5370336465805458E-12</c:v>
                </c:pt>
                <c:pt idx="5967">
                  <c:v>4.4317678234753944E-12</c:v>
                </c:pt>
                <c:pt idx="5968">
                  <c:v>4.5370336465805458E-12</c:v>
                </c:pt>
                <c:pt idx="5969">
                  <c:v>4.4840970135865976E-12</c:v>
                </c:pt>
                <c:pt idx="5970">
                  <c:v>4.5906057888248242E-12</c:v>
                </c:pt>
                <c:pt idx="5971">
                  <c:v>4.5906057888248242E-12</c:v>
                </c:pt>
                <c:pt idx="5972">
                  <c:v>4.5906057888248242E-12</c:v>
                </c:pt>
                <c:pt idx="5973">
                  <c:v>4.4317678234753944E-12</c:v>
                </c:pt>
                <c:pt idx="5974">
                  <c:v>4.3800593978694888E-12</c:v>
                </c:pt>
                <c:pt idx="5975">
                  <c:v>4.4840970135865976E-12</c:v>
                </c:pt>
                <c:pt idx="5976">
                  <c:v>4.4840970135865976E-12</c:v>
                </c:pt>
                <c:pt idx="5977">
                  <c:v>4.5370336465805458E-12</c:v>
                </c:pt>
                <c:pt idx="5978">
                  <c:v>4.4840970135865976E-12</c:v>
                </c:pt>
                <c:pt idx="5979">
                  <c:v>4.5370336465805458E-12</c:v>
                </c:pt>
                <c:pt idx="5980">
                  <c:v>4.5906057888248242E-12</c:v>
                </c:pt>
                <c:pt idx="5981">
                  <c:v>4.5906057888248242E-12</c:v>
                </c:pt>
                <c:pt idx="5982">
                  <c:v>4.4840970135865976E-12</c:v>
                </c:pt>
                <c:pt idx="5983">
                  <c:v>4.4840970135865976E-12</c:v>
                </c:pt>
                <c:pt idx="5984">
                  <c:v>4.5906057888248242E-12</c:v>
                </c:pt>
                <c:pt idx="5985">
                  <c:v>4.4317678234753944E-12</c:v>
                </c:pt>
                <c:pt idx="5986">
                  <c:v>4.5906057888248242E-12</c:v>
                </c:pt>
                <c:pt idx="5987">
                  <c:v>4.4317678234753944E-12</c:v>
                </c:pt>
                <c:pt idx="5988">
                  <c:v>4.5906057888248242E-12</c:v>
                </c:pt>
                <c:pt idx="5989">
                  <c:v>4.4840970135865976E-12</c:v>
                </c:pt>
                <c:pt idx="5990">
                  <c:v>4.4840970135865976E-12</c:v>
                </c:pt>
                <c:pt idx="5991">
                  <c:v>4.4840970135865976E-12</c:v>
                </c:pt>
                <c:pt idx="5992">
                  <c:v>4.5906057888248242E-12</c:v>
                </c:pt>
                <c:pt idx="5993">
                  <c:v>4.4840970135865976E-12</c:v>
                </c:pt>
                <c:pt idx="5994">
                  <c:v>4.5370336465805458E-12</c:v>
                </c:pt>
                <c:pt idx="5995">
                  <c:v>4.4840970135865976E-12</c:v>
                </c:pt>
                <c:pt idx="5996">
                  <c:v>4.6447998022742649E-12</c:v>
                </c:pt>
                <c:pt idx="5997">
                  <c:v>4.5370336465805458E-12</c:v>
                </c:pt>
                <c:pt idx="5998">
                  <c:v>4.5370336465805458E-12</c:v>
                </c:pt>
                <c:pt idx="5999">
                  <c:v>4.5370336465805458E-12</c:v>
                </c:pt>
                <c:pt idx="6000">
                  <c:v>4.6996444199444858E-12</c:v>
                </c:pt>
                <c:pt idx="6001">
                  <c:v>4.5906057888248242E-12</c:v>
                </c:pt>
                <c:pt idx="6002">
                  <c:v>4.3800593978694888E-12</c:v>
                </c:pt>
                <c:pt idx="6003">
                  <c:v>4.4840970135865976E-12</c:v>
                </c:pt>
                <c:pt idx="6004">
                  <c:v>4.6996444199444858E-12</c:v>
                </c:pt>
                <c:pt idx="6005">
                  <c:v>4.3800593978694888E-12</c:v>
                </c:pt>
                <c:pt idx="6006">
                  <c:v>4.5370336465805458E-12</c:v>
                </c:pt>
                <c:pt idx="6007">
                  <c:v>4.5906057888248242E-12</c:v>
                </c:pt>
                <c:pt idx="6008">
                  <c:v>4.5906057888248242E-12</c:v>
                </c:pt>
                <c:pt idx="6009">
                  <c:v>4.4840970135865976E-12</c:v>
                </c:pt>
                <c:pt idx="6010">
                  <c:v>4.5906057888248242E-12</c:v>
                </c:pt>
                <c:pt idx="6011">
                  <c:v>4.4840970135865976E-12</c:v>
                </c:pt>
                <c:pt idx="6012">
                  <c:v>4.3800593978694888E-12</c:v>
                </c:pt>
                <c:pt idx="6013">
                  <c:v>4.5370336465805458E-12</c:v>
                </c:pt>
                <c:pt idx="6014">
                  <c:v>4.5370336465805458E-12</c:v>
                </c:pt>
                <c:pt idx="6015">
                  <c:v>4.5906057888248242E-12</c:v>
                </c:pt>
                <c:pt idx="6016">
                  <c:v>4.5370336465805458E-12</c:v>
                </c:pt>
                <c:pt idx="6017">
                  <c:v>4.5906057888248242E-12</c:v>
                </c:pt>
                <c:pt idx="6018">
                  <c:v>4.5906057888248242E-12</c:v>
                </c:pt>
                <c:pt idx="6019">
                  <c:v>4.5906057888248242E-12</c:v>
                </c:pt>
                <c:pt idx="6020">
                  <c:v>4.5906057888248242E-12</c:v>
                </c:pt>
                <c:pt idx="6021">
                  <c:v>4.5906057888248242E-12</c:v>
                </c:pt>
                <c:pt idx="6022">
                  <c:v>4.4840970135865976E-12</c:v>
                </c:pt>
                <c:pt idx="6023">
                  <c:v>4.4317678234753944E-12</c:v>
                </c:pt>
                <c:pt idx="6024">
                  <c:v>4.5906057888248242E-12</c:v>
                </c:pt>
                <c:pt idx="6025">
                  <c:v>4.5906057888248242E-12</c:v>
                </c:pt>
                <c:pt idx="6026">
                  <c:v>4.5906057888248242E-12</c:v>
                </c:pt>
                <c:pt idx="6027">
                  <c:v>4.4840970135865976E-12</c:v>
                </c:pt>
                <c:pt idx="6028">
                  <c:v>4.4317678234753944E-12</c:v>
                </c:pt>
                <c:pt idx="6029">
                  <c:v>4.4317678234753944E-12</c:v>
                </c:pt>
                <c:pt idx="6030">
                  <c:v>4.6447998022742649E-12</c:v>
                </c:pt>
                <c:pt idx="6031">
                  <c:v>4.5906057888248242E-12</c:v>
                </c:pt>
                <c:pt idx="6032">
                  <c:v>4.4317678234753944E-12</c:v>
                </c:pt>
                <c:pt idx="6033">
                  <c:v>4.4317678234753944E-12</c:v>
                </c:pt>
                <c:pt idx="6034">
                  <c:v>4.4840970135865976E-12</c:v>
                </c:pt>
                <c:pt idx="6035">
                  <c:v>4.5906057888248242E-12</c:v>
                </c:pt>
                <c:pt idx="6036">
                  <c:v>4.5370336465805458E-12</c:v>
                </c:pt>
                <c:pt idx="6037">
                  <c:v>4.6447998022742649E-12</c:v>
                </c:pt>
                <c:pt idx="6038">
                  <c:v>4.4840970135865976E-12</c:v>
                </c:pt>
                <c:pt idx="6039">
                  <c:v>4.5906057888248242E-12</c:v>
                </c:pt>
                <c:pt idx="6040">
                  <c:v>4.4317678234753944E-12</c:v>
                </c:pt>
                <c:pt idx="6041">
                  <c:v>4.5370336465805458E-12</c:v>
                </c:pt>
                <c:pt idx="6042">
                  <c:v>4.5370336465805458E-12</c:v>
                </c:pt>
                <c:pt idx="6043">
                  <c:v>4.5906057888248242E-12</c:v>
                </c:pt>
                <c:pt idx="6044">
                  <c:v>4.4840970135865976E-12</c:v>
                </c:pt>
                <c:pt idx="6045">
                  <c:v>4.4840970135865976E-12</c:v>
                </c:pt>
                <c:pt idx="6046">
                  <c:v>4.3800593978694888E-12</c:v>
                </c:pt>
                <c:pt idx="6047">
                  <c:v>4.4840970135865976E-12</c:v>
                </c:pt>
                <c:pt idx="6048">
                  <c:v>4.6447998022742649E-12</c:v>
                </c:pt>
                <c:pt idx="6049">
                  <c:v>4.3800593978694888E-12</c:v>
                </c:pt>
                <c:pt idx="6050">
                  <c:v>4.4317678234753944E-12</c:v>
                </c:pt>
                <c:pt idx="6051">
                  <c:v>4.4317678234753944E-12</c:v>
                </c:pt>
                <c:pt idx="6052">
                  <c:v>4.4840970135865976E-12</c:v>
                </c:pt>
                <c:pt idx="6053">
                  <c:v>4.5906057888248242E-12</c:v>
                </c:pt>
                <c:pt idx="6054">
                  <c:v>4.5370336465805458E-12</c:v>
                </c:pt>
                <c:pt idx="6055">
                  <c:v>4.5370336465805458E-12</c:v>
                </c:pt>
                <c:pt idx="6056">
                  <c:v>4.4840970135865976E-12</c:v>
                </c:pt>
                <c:pt idx="6057">
                  <c:v>4.3289443215821115E-12</c:v>
                </c:pt>
                <c:pt idx="6058">
                  <c:v>4.755125679851855E-12</c:v>
                </c:pt>
                <c:pt idx="6059">
                  <c:v>4.3800593978694888E-12</c:v>
                </c:pt>
                <c:pt idx="6060">
                  <c:v>4.5370336465805458E-12</c:v>
                </c:pt>
                <c:pt idx="6061">
                  <c:v>4.3800593978694888E-12</c:v>
                </c:pt>
                <c:pt idx="6062">
                  <c:v>4.3800593978694888E-12</c:v>
                </c:pt>
                <c:pt idx="6063">
                  <c:v>4.4317678234753944E-12</c:v>
                </c:pt>
                <c:pt idx="6064">
                  <c:v>4.5906057888248242E-12</c:v>
                </c:pt>
                <c:pt idx="6065">
                  <c:v>4.4840970135865976E-12</c:v>
                </c:pt>
                <c:pt idx="6066">
                  <c:v>4.4840970135865976E-12</c:v>
                </c:pt>
                <c:pt idx="6067">
                  <c:v>4.5370336465805458E-12</c:v>
                </c:pt>
                <c:pt idx="6068">
                  <c:v>4.5370336465805458E-12</c:v>
                </c:pt>
                <c:pt idx="6069">
                  <c:v>4.4840970135865976E-12</c:v>
                </c:pt>
                <c:pt idx="6070">
                  <c:v>4.3800593978694888E-12</c:v>
                </c:pt>
                <c:pt idx="6071">
                  <c:v>4.4840970135865976E-12</c:v>
                </c:pt>
                <c:pt idx="6072">
                  <c:v>4.3800593978694888E-12</c:v>
                </c:pt>
                <c:pt idx="6073">
                  <c:v>4.5906057888248242E-12</c:v>
                </c:pt>
                <c:pt idx="6074">
                  <c:v>4.6447998022742649E-12</c:v>
                </c:pt>
                <c:pt idx="6075">
                  <c:v>4.755125679851855E-12</c:v>
                </c:pt>
                <c:pt idx="6076">
                  <c:v>4.3800593978694888E-12</c:v>
                </c:pt>
                <c:pt idx="6077">
                  <c:v>4.3800593978694888E-12</c:v>
                </c:pt>
                <c:pt idx="6078">
                  <c:v>4.4840970135865976E-12</c:v>
                </c:pt>
                <c:pt idx="6079">
                  <c:v>4.4840970135865976E-12</c:v>
                </c:pt>
                <c:pt idx="6080">
                  <c:v>4.5906057888248242E-12</c:v>
                </c:pt>
                <c:pt idx="6081">
                  <c:v>4.3800593978694888E-12</c:v>
                </c:pt>
                <c:pt idx="6082">
                  <c:v>4.4317678234753944E-12</c:v>
                </c:pt>
                <c:pt idx="6083">
                  <c:v>4.5906057888248242E-12</c:v>
                </c:pt>
                <c:pt idx="6084">
                  <c:v>4.3800593978694888E-12</c:v>
                </c:pt>
                <c:pt idx="6085">
                  <c:v>4.3800593978694888E-12</c:v>
                </c:pt>
                <c:pt idx="6086">
                  <c:v>4.3800593978694888E-12</c:v>
                </c:pt>
                <c:pt idx="6087">
                  <c:v>4.5370336465805458E-12</c:v>
                </c:pt>
                <c:pt idx="6088">
                  <c:v>4.4840970135865976E-12</c:v>
                </c:pt>
                <c:pt idx="6089">
                  <c:v>4.8112729974946134E-12</c:v>
                </c:pt>
                <c:pt idx="6090">
                  <c:v>4.5370336465805458E-12</c:v>
                </c:pt>
                <c:pt idx="6091">
                  <c:v>4.755125679851855E-12</c:v>
                </c:pt>
                <c:pt idx="6092">
                  <c:v>4.4317678234753944E-12</c:v>
                </c:pt>
                <c:pt idx="6093">
                  <c:v>4.5906057888248242E-12</c:v>
                </c:pt>
                <c:pt idx="6094">
                  <c:v>4.4840970135865976E-12</c:v>
                </c:pt>
                <c:pt idx="6095">
                  <c:v>4.4840970135865976E-12</c:v>
                </c:pt>
                <c:pt idx="6096">
                  <c:v>4.4840970135865976E-12</c:v>
                </c:pt>
                <c:pt idx="6097">
                  <c:v>4.4840970135865976E-12</c:v>
                </c:pt>
                <c:pt idx="6098">
                  <c:v>4.5906057888248242E-12</c:v>
                </c:pt>
                <c:pt idx="6099">
                  <c:v>4.3800593978694888E-12</c:v>
                </c:pt>
                <c:pt idx="6100">
                  <c:v>4.3800593978694888E-12</c:v>
                </c:pt>
                <c:pt idx="6101">
                  <c:v>4.5906057888248242E-12</c:v>
                </c:pt>
                <c:pt idx="6102">
                  <c:v>4.3800593978694888E-12</c:v>
                </c:pt>
                <c:pt idx="6103">
                  <c:v>5.6043725855202044E-12</c:v>
                </c:pt>
                <c:pt idx="6104">
                  <c:v>4.3800593978694888E-12</c:v>
                </c:pt>
                <c:pt idx="6105">
                  <c:v>4.4317678234753944E-12</c:v>
                </c:pt>
                <c:pt idx="6106">
                  <c:v>4.3800593978694888E-12</c:v>
                </c:pt>
                <c:pt idx="6107">
                  <c:v>4.3800593978694888E-12</c:v>
                </c:pt>
                <c:pt idx="6108">
                  <c:v>4.3800593978694888E-12</c:v>
                </c:pt>
                <c:pt idx="6109">
                  <c:v>4.9255416978365594E-12</c:v>
                </c:pt>
                <c:pt idx="6110">
                  <c:v>4.3800593978694888E-12</c:v>
                </c:pt>
                <c:pt idx="6111">
                  <c:v>4.3800593978694888E-12</c:v>
                </c:pt>
                <c:pt idx="6112">
                  <c:v>4.3800593978694888E-12</c:v>
                </c:pt>
                <c:pt idx="6113">
                  <c:v>4.5370336465805458E-12</c:v>
                </c:pt>
                <c:pt idx="6114">
                  <c:v>4.4317678234753944E-12</c:v>
                </c:pt>
                <c:pt idx="6115">
                  <c:v>4.3800593978694888E-12</c:v>
                </c:pt>
                <c:pt idx="6116">
                  <c:v>4.3800593978694888E-12</c:v>
                </c:pt>
                <c:pt idx="6117">
                  <c:v>4.4840970135865976E-12</c:v>
                </c:pt>
                <c:pt idx="6118">
                  <c:v>4.4840970135865976E-12</c:v>
                </c:pt>
                <c:pt idx="6119">
                  <c:v>4.4840970135865976E-12</c:v>
                </c:pt>
                <c:pt idx="6120">
                  <c:v>4.3289443215821115E-12</c:v>
                </c:pt>
                <c:pt idx="6121">
                  <c:v>4.3800593978694888E-12</c:v>
                </c:pt>
                <c:pt idx="6122">
                  <c:v>4.4840970135865976E-12</c:v>
                </c:pt>
                <c:pt idx="6123">
                  <c:v>4.3800593978694888E-12</c:v>
                </c:pt>
                <c:pt idx="6124">
                  <c:v>4.5906057888248242E-12</c:v>
                </c:pt>
                <c:pt idx="6125">
                  <c:v>4.4317678234753944E-12</c:v>
                </c:pt>
                <c:pt idx="6126">
                  <c:v>4.3800593978694888E-12</c:v>
                </c:pt>
                <c:pt idx="6127">
                  <c:v>4.2285064754728703E-12</c:v>
                </c:pt>
                <c:pt idx="6128">
                  <c:v>4.3800593978694888E-12</c:v>
                </c:pt>
                <c:pt idx="6129">
                  <c:v>4.3800593978694888E-12</c:v>
                </c:pt>
                <c:pt idx="6130">
                  <c:v>4.3289443215821115E-12</c:v>
                </c:pt>
                <c:pt idx="6131">
                  <c:v>4.3289443215821115E-12</c:v>
                </c:pt>
                <c:pt idx="6132">
                  <c:v>4.3289443215821115E-12</c:v>
                </c:pt>
                <c:pt idx="6133">
                  <c:v>4.4840970135865976E-12</c:v>
                </c:pt>
                <c:pt idx="6134">
                  <c:v>4.4840970135865976E-12</c:v>
                </c:pt>
                <c:pt idx="6135">
                  <c:v>4.2784356071546716E-12</c:v>
                </c:pt>
                <c:pt idx="6136">
                  <c:v>4.3800593978694888E-12</c:v>
                </c:pt>
                <c:pt idx="6137">
                  <c:v>4.3800593978694888E-12</c:v>
                </c:pt>
                <c:pt idx="6138">
                  <c:v>4.3800593978694888E-12</c:v>
                </c:pt>
                <c:pt idx="6139">
                  <c:v>4.2285064754728703E-12</c:v>
                </c:pt>
                <c:pt idx="6140">
                  <c:v>4.4317678234753944E-12</c:v>
                </c:pt>
                <c:pt idx="6141">
                  <c:v>4.3800593978694888E-12</c:v>
                </c:pt>
                <c:pt idx="6142">
                  <c:v>4.3800593978694888E-12</c:v>
                </c:pt>
                <c:pt idx="6143">
                  <c:v>4.4840970135865976E-12</c:v>
                </c:pt>
                <c:pt idx="6144">
                  <c:v>4.4840970135865976E-12</c:v>
                </c:pt>
                <c:pt idx="6145">
                  <c:v>4.3800593978694888E-12</c:v>
                </c:pt>
                <c:pt idx="6146">
                  <c:v>4.2784356071546716E-12</c:v>
                </c:pt>
                <c:pt idx="6147">
                  <c:v>4.4317678234753944E-12</c:v>
                </c:pt>
                <c:pt idx="6148">
                  <c:v>4.4317678234753944E-12</c:v>
                </c:pt>
                <c:pt idx="6149">
                  <c:v>4.3800593978694888E-12</c:v>
                </c:pt>
                <c:pt idx="6150">
                  <c:v>4.3800593978694888E-12</c:v>
                </c:pt>
                <c:pt idx="6151">
                  <c:v>4.3800593978694888E-12</c:v>
                </c:pt>
                <c:pt idx="6152">
                  <c:v>4.4840970135865976E-12</c:v>
                </c:pt>
                <c:pt idx="6153">
                  <c:v>4.5370336465805458E-12</c:v>
                </c:pt>
                <c:pt idx="6154">
                  <c:v>4.4840970135865976E-12</c:v>
                </c:pt>
                <c:pt idx="6155">
                  <c:v>4.3800593978694888E-12</c:v>
                </c:pt>
                <c:pt idx="6156">
                  <c:v>4.4317678234753944E-12</c:v>
                </c:pt>
                <c:pt idx="6157">
                  <c:v>4.3800593978694888E-12</c:v>
                </c:pt>
                <c:pt idx="6158">
                  <c:v>4.3800593978694888E-12</c:v>
                </c:pt>
                <c:pt idx="6159">
                  <c:v>4.4840970135865976E-12</c:v>
                </c:pt>
                <c:pt idx="6160">
                  <c:v>4.4317678234753944E-12</c:v>
                </c:pt>
                <c:pt idx="6161">
                  <c:v>4.5906057888248242E-12</c:v>
                </c:pt>
                <c:pt idx="6162">
                  <c:v>4.5906057888248242E-12</c:v>
                </c:pt>
                <c:pt idx="6163">
                  <c:v>4.4317678234753944E-12</c:v>
                </c:pt>
                <c:pt idx="6164">
                  <c:v>4.4840970135865976E-12</c:v>
                </c:pt>
                <c:pt idx="6165">
                  <c:v>4.4840970135865976E-12</c:v>
                </c:pt>
                <c:pt idx="6166">
                  <c:v>4.4317678234753944E-12</c:v>
                </c:pt>
                <c:pt idx="6167">
                  <c:v>4.3800593978694888E-12</c:v>
                </c:pt>
                <c:pt idx="6168">
                  <c:v>4.3800593978694888E-12</c:v>
                </c:pt>
                <c:pt idx="6169">
                  <c:v>4.4317678234753944E-12</c:v>
                </c:pt>
                <c:pt idx="6170">
                  <c:v>4.4840970135865976E-12</c:v>
                </c:pt>
                <c:pt idx="6171">
                  <c:v>4.3800593978694888E-12</c:v>
                </c:pt>
                <c:pt idx="6172">
                  <c:v>4.4317678234753944E-12</c:v>
                </c:pt>
                <c:pt idx="6173">
                  <c:v>4.5906057888248242E-12</c:v>
                </c:pt>
                <c:pt idx="6174">
                  <c:v>4.3800593978694888E-12</c:v>
                </c:pt>
                <c:pt idx="6175">
                  <c:v>4.4840970135865976E-12</c:v>
                </c:pt>
                <c:pt idx="6176">
                  <c:v>4.2285064754728703E-12</c:v>
                </c:pt>
                <c:pt idx="6177">
                  <c:v>4.3800593978694888E-12</c:v>
                </c:pt>
                <c:pt idx="6178">
                  <c:v>4.5370336465805458E-12</c:v>
                </c:pt>
                <c:pt idx="6179">
                  <c:v>4.3800593978694888E-12</c:v>
                </c:pt>
                <c:pt idx="6180">
                  <c:v>4.3800593978694888E-12</c:v>
                </c:pt>
                <c:pt idx="6181">
                  <c:v>8.4515818153244749E-12</c:v>
                </c:pt>
                <c:pt idx="6182">
                  <c:v>4.4317678234753944E-12</c:v>
                </c:pt>
                <c:pt idx="6183">
                  <c:v>4.2784356071546716E-12</c:v>
                </c:pt>
                <c:pt idx="6184">
                  <c:v>4.3800593978694888E-12</c:v>
                </c:pt>
                <c:pt idx="6185">
                  <c:v>4.3800593978694888E-12</c:v>
                </c:pt>
                <c:pt idx="6186">
                  <c:v>4.5906057888248242E-12</c:v>
                </c:pt>
                <c:pt idx="6187">
                  <c:v>4.3800593978694888E-12</c:v>
                </c:pt>
                <c:pt idx="6188">
                  <c:v>4.5370336465805458E-12</c:v>
                </c:pt>
                <c:pt idx="6189">
                  <c:v>4.3289443215821115E-12</c:v>
                </c:pt>
                <c:pt idx="6190">
                  <c:v>4.5370336465805458E-12</c:v>
                </c:pt>
                <c:pt idx="6191">
                  <c:v>4.5370336465805458E-12</c:v>
                </c:pt>
                <c:pt idx="6192">
                  <c:v>4.3800593978694888E-12</c:v>
                </c:pt>
                <c:pt idx="6193">
                  <c:v>4.3800593978694888E-12</c:v>
                </c:pt>
                <c:pt idx="6194">
                  <c:v>4.5370336465805458E-12</c:v>
                </c:pt>
                <c:pt idx="6195">
                  <c:v>4.4317678234753944E-12</c:v>
                </c:pt>
                <c:pt idx="6196">
                  <c:v>4.5370336465805458E-12</c:v>
                </c:pt>
                <c:pt idx="6197">
                  <c:v>4.3800593978694888E-12</c:v>
                </c:pt>
                <c:pt idx="6198">
                  <c:v>4.5906057888248242E-12</c:v>
                </c:pt>
                <c:pt idx="6199">
                  <c:v>4.5906057888248242E-12</c:v>
                </c:pt>
                <c:pt idx="6200">
                  <c:v>4.4317678234753944E-12</c:v>
                </c:pt>
                <c:pt idx="6201">
                  <c:v>4.4317678234753944E-12</c:v>
                </c:pt>
                <c:pt idx="6202">
                  <c:v>5.4743429363798754E-12</c:v>
                </c:pt>
                <c:pt idx="6203">
                  <c:v>4.4840970135865976E-12</c:v>
                </c:pt>
                <c:pt idx="6204">
                  <c:v>4.3289443215821115E-12</c:v>
                </c:pt>
                <c:pt idx="6205">
                  <c:v>4.3800593978694888E-12</c:v>
                </c:pt>
                <c:pt idx="6206">
                  <c:v>4.5906057888248242E-12</c:v>
                </c:pt>
                <c:pt idx="6207">
                  <c:v>4.3800593978694888E-12</c:v>
                </c:pt>
                <c:pt idx="6208">
                  <c:v>4.5370336465805458E-12</c:v>
                </c:pt>
                <c:pt idx="6209">
                  <c:v>4.3800593978694888E-12</c:v>
                </c:pt>
                <c:pt idx="6210">
                  <c:v>4.4840970135865976E-12</c:v>
                </c:pt>
                <c:pt idx="6211">
                  <c:v>4.5370336465805458E-12</c:v>
                </c:pt>
                <c:pt idx="6212">
                  <c:v>4.3800593978694888E-12</c:v>
                </c:pt>
                <c:pt idx="6213">
                  <c:v>4.5906057888248242E-12</c:v>
                </c:pt>
                <c:pt idx="6214">
                  <c:v>4.4840970135865976E-12</c:v>
                </c:pt>
                <c:pt idx="6215">
                  <c:v>4.5370336465805458E-12</c:v>
                </c:pt>
                <c:pt idx="6216">
                  <c:v>4.5370336465805458E-12</c:v>
                </c:pt>
                <c:pt idx="6217">
                  <c:v>4.4317678234753944E-12</c:v>
                </c:pt>
                <c:pt idx="6218">
                  <c:v>4.4840970135865976E-12</c:v>
                </c:pt>
                <c:pt idx="6219">
                  <c:v>4.3800593978694888E-12</c:v>
                </c:pt>
                <c:pt idx="6220">
                  <c:v>4.4840970135865976E-12</c:v>
                </c:pt>
                <c:pt idx="6221">
                  <c:v>4.5906057888248242E-12</c:v>
                </c:pt>
                <c:pt idx="6222">
                  <c:v>4.5370336465805458E-12</c:v>
                </c:pt>
                <c:pt idx="6223">
                  <c:v>4.3800593978694888E-12</c:v>
                </c:pt>
                <c:pt idx="6224">
                  <c:v>4.4317678234753944E-12</c:v>
                </c:pt>
                <c:pt idx="6225">
                  <c:v>4.3800593978694888E-12</c:v>
                </c:pt>
                <c:pt idx="6226">
                  <c:v>4.2285064754728703E-12</c:v>
                </c:pt>
                <c:pt idx="6227">
                  <c:v>4.4317678234753944E-12</c:v>
                </c:pt>
                <c:pt idx="6228">
                  <c:v>4.4317678234753944E-12</c:v>
                </c:pt>
                <c:pt idx="6229">
                  <c:v>4.5370336465805458E-12</c:v>
                </c:pt>
                <c:pt idx="6230">
                  <c:v>4.5370336465805458E-12</c:v>
                </c:pt>
                <c:pt idx="6231">
                  <c:v>4.3800593978694888E-12</c:v>
                </c:pt>
                <c:pt idx="6232">
                  <c:v>4.4317678234753944E-12</c:v>
                </c:pt>
                <c:pt idx="6233">
                  <c:v>4.5370336465805458E-12</c:v>
                </c:pt>
                <c:pt idx="6234">
                  <c:v>4.5370336465805458E-12</c:v>
                </c:pt>
                <c:pt idx="6235">
                  <c:v>4.4317678234753944E-12</c:v>
                </c:pt>
                <c:pt idx="6236">
                  <c:v>4.4840970135865976E-12</c:v>
                </c:pt>
                <c:pt idx="6237">
                  <c:v>4.3289443215821115E-12</c:v>
                </c:pt>
                <c:pt idx="6238">
                  <c:v>4.3800593978694888E-12</c:v>
                </c:pt>
                <c:pt idx="6239">
                  <c:v>4.3800593978694888E-12</c:v>
                </c:pt>
                <c:pt idx="6240">
                  <c:v>4.2784356071546716E-12</c:v>
                </c:pt>
                <c:pt idx="6241">
                  <c:v>4.3800593978694888E-12</c:v>
                </c:pt>
                <c:pt idx="6242">
                  <c:v>4.3289443215821115E-12</c:v>
                </c:pt>
                <c:pt idx="6243">
                  <c:v>4.4840970135865976E-12</c:v>
                </c:pt>
                <c:pt idx="6244">
                  <c:v>4.3800593978694888E-12</c:v>
                </c:pt>
                <c:pt idx="6245">
                  <c:v>4.5906057888248242E-12</c:v>
                </c:pt>
                <c:pt idx="6246">
                  <c:v>4.4317678234753944E-12</c:v>
                </c:pt>
                <c:pt idx="6247">
                  <c:v>4.4840970135865976E-12</c:v>
                </c:pt>
                <c:pt idx="6248">
                  <c:v>4.2784356071546716E-12</c:v>
                </c:pt>
                <c:pt idx="6249">
                  <c:v>4.3800593978694888E-12</c:v>
                </c:pt>
                <c:pt idx="6250">
                  <c:v>4.4317678234753944E-12</c:v>
                </c:pt>
                <c:pt idx="6251">
                  <c:v>4.3800593978694888E-12</c:v>
                </c:pt>
                <c:pt idx="6252">
                  <c:v>4.3800593978694888E-12</c:v>
                </c:pt>
                <c:pt idx="6253">
                  <c:v>4.3289443215821115E-12</c:v>
                </c:pt>
                <c:pt idx="6254">
                  <c:v>4.3800593978694888E-12</c:v>
                </c:pt>
                <c:pt idx="6255">
                  <c:v>4.3800593978694888E-12</c:v>
                </c:pt>
                <c:pt idx="6256">
                  <c:v>4.3800593978694888E-12</c:v>
                </c:pt>
                <c:pt idx="6257">
                  <c:v>4.2784356071546716E-12</c:v>
                </c:pt>
                <c:pt idx="6258">
                  <c:v>4.3800593978694888E-12</c:v>
                </c:pt>
                <c:pt idx="6259">
                  <c:v>4.5906057888248242E-12</c:v>
                </c:pt>
                <c:pt idx="6260">
                  <c:v>4.4840970135865976E-12</c:v>
                </c:pt>
                <c:pt idx="6261">
                  <c:v>4.5370336465805458E-12</c:v>
                </c:pt>
                <c:pt idx="6262">
                  <c:v>4.868072079256305E-12</c:v>
                </c:pt>
                <c:pt idx="6263">
                  <c:v>4.4840970135865976E-12</c:v>
                </c:pt>
                <c:pt idx="6264">
                  <c:v>4.4840970135865976E-12</c:v>
                </c:pt>
                <c:pt idx="6265">
                  <c:v>4.3800593978694888E-12</c:v>
                </c:pt>
                <c:pt idx="6266">
                  <c:v>4.868072079256305E-12</c:v>
                </c:pt>
                <c:pt idx="6267">
                  <c:v>4.4840970135865976E-12</c:v>
                </c:pt>
                <c:pt idx="6268">
                  <c:v>4.4840970135865976E-12</c:v>
                </c:pt>
                <c:pt idx="6269">
                  <c:v>4.3800593978694888E-12</c:v>
                </c:pt>
                <c:pt idx="6270">
                  <c:v>4.3800593978694888E-12</c:v>
                </c:pt>
                <c:pt idx="6271">
                  <c:v>4.5370336465805458E-12</c:v>
                </c:pt>
                <c:pt idx="6272">
                  <c:v>4.4840970135865976E-12</c:v>
                </c:pt>
                <c:pt idx="6273">
                  <c:v>4.4840970135865976E-12</c:v>
                </c:pt>
                <c:pt idx="6274">
                  <c:v>4.4317678234753944E-12</c:v>
                </c:pt>
                <c:pt idx="6275">
                  <c:v>4.5370336465805458E-12</c:v>
                </c:pt>
                <c:pt idx="6276">
                  <c:v>4.3289443215821115E-12</c:v>
                </c:pt>
                <c:pt idx="6277">
                  <c:v>4.2784356071546716E-12</c:v>
                </c:pt>
                <c:pt idx="6278">
                  <c:v>4.4317678234753944E-12</c:v>
                </c:pt>
                <c:pt idx="6279">
                  <c:v>4.4840970135865976E-12</c:v>
                </c:pt>
                <c:pt idx="6280">
                  <c:v>4.3800593978694888E-12</c:v>
                </c:pt>
                <c:pt idx="6281">
                  <c:v>4.5370336465805458E-12</c:v>
                </c:pt>
                <c:pt idx="6282">
                  <c:v>4.4840970135865976E-12</c:v>
                </c:pt>
                <c:pt idx="6283">
                  <c:v>4.4317678234753944E-12</c:v>
                </c:pt>
                <c:pt idx="6284">
                  <c:v>4.3289443215821115E-12</c:v>
                </c:pt>
                <c:pt idx="6285">
                  <c:v>4.4840970135865976E-12</c:v>
                </c:pt>
                <c:pt idx="6286">
                  <c:v>4.4317678234753944E-12</c:v>
                </c:pt>
                <c:pt idx="6287">
                  <c:v>4.4840970135865976E-12</c:v>
                </c:pt>
                <c:pt idx="6288">
                  <c:v>4.4840970135865976E-12</c:v>
                </c:pt>
                <c:pt idx="6289">
                  <c:v>4.3800593978694888E-12</c:v>
                </c:pt>
                <c:pt idx="6290">
                  <c:v>4.3800593978694888E-12</c:v>
                </c:pt>
                <c:pt idx="6291">
                  <c:v>4.3289443215821115E-12</c:v>
                </c:pt>
                <c:pt idx="6292">
                  <c:v>4.5370336465805458E-12</c:v>
                </c:pt>
                <c:pt idx="6293">
                  <c:v>4.5906057888248242E-12</c:v>
                </c:pt>
                <c:pt idx="6294">
                  <c:v>4.5906057888248242E-12</c:v>
                </c:pt>
                <c:pt idx="6295">
                  <c:v>4.4317678234753944E-12</c:v>
                </c:pt>
                <c:pt idx="6296">
                  <c:v>4.3289443215821115E-12</c:v>
                </c:pt>
                <c:pt idx="6297">
                  <c:v>4.5370336465805458E-12</c:v>
                </c:pt>
                <c:pt idx="6298">
                  <c:v>4.3289443215821115E-12</c:v>
                </c:pt>
                <c:pt idx="6299">
                  <c:v>4.2784356071546716E-12</c:v>
                </c:pt>
                <c:pt idx="6300">
                  <c:v>4.3289443215821115E-12</c:v>
                </c:pt>
                <c:pt idx="6301">
                  <c:v>4.3800593978694888E-12</c:v>
                </c:pt>
                <c:pt idx="6302">
                  <c:v>4.3800593978694888E-12</c:v>
                </c:pt>
                <c:pt idx="6303">
                  <c:v>4.3289443215821115E-12</c:v>
                </c:pt>
                <c:pt idx="6304">
                  <c:v>4.3289443215821115E-12</c:v>
                </c:pt>
                <c:pt idx="6305">
                  <c:v>4.3800593978694888E-12</c:v>
                </c:pt>
                <c:pt idx="6306">
                  <c:v>4.3800593978694888E-12</c:v>
                </c:pt>
                <c:pt idx="6307">
                  <c:v>4.4840970135865976E-12</c:v>
                </c:pt>
                <c:pt idx="6308">
                  <c:v>4.4317678234753944E-12</c:v>
                </c:pt>
                <c:pt idx="6309">
                  <c:v>4.4317678234753944E-12</c:v>
                </c:pt>
                <c:pt idx="6310">
                  <c:v>4.5370336465805458E-12</c:v>
                </c:pt>
                <c:pt idx="6311">
                  <c:v>4.3800593978694888E-12</c:v>
                </c:pt>
                <c:pt idx="6312">
                  <c:v>4.3800593978694888E-12</c:v>
                </c:pt>
                <c:pt idx="6313">
                  <c:v>4.4840970135865976E-12</c:v>
                </c:pt>
                <c:pt idx="6314">
                  <c:v>4.5370336465805458E-12</c:v>
                </c:pt>
                <c:pt idx="6315">
                  <c:v>4.3800593978694888E-12</c:v>
                </c:pt>
                <c:pt idx="6316">
                  <c:v>4.4840970135865976E-12</c:v>
                </c:pt>
                <c:pt idx="6317">
                  <c:v>4.3289443215821115E-12</c:v>
                </c:pt>
                <c:pt idx="6318">
                  <c:v>4.2784356071546716E-12</c:v>
                </c:pt>
                <c:pt idx="6319">
                  <c:v>4.3800593978694888E-12</c:v>
                </c:pt>
                <c:pt idx="6320">
                  <c:v>4.3800593978694888E-12</c:v>
                </c:pt>
                <c:pt idx="6321">
                  <c:v>4.2285064754728703E-12</c:v>
                </c:pt>
                <c:pt idx="6322">
                  <c:v>4.2784356071546716E-12</c:v>
                </c:pt>
                <c:pt idx="6323">
                  <c:v>4.3800593978694888E-12</c:v>
                </c:pt>
                <c:pt idx="6324">
                  <c:v>4.4840970135865976E-12</c:v>
                </c:pt>
                <c:pt idx="6325">
                  <c:v>4.5370336465805458E-12</c:v>
                </c:pt>
                <c:pt idx="6326">
                  <c:v>4.3800593978694888E-12</c:v>
                </c:pt>
                <c:pt idx="6327">
                  <c:v>4.3800593978694888E-12</c:v>
                </c:pt>
                <c:pt idx="6328">
                  <c:v>4.5370336465805458E-12</c:v>
                </c:pt>
                <c:pt idx="6329">
                  <c:v>4.2285064754728703E-12</c:v>
                </c:pt>
                <c:pt idx="6330">
                  <c:v>4.5370336465805458E-12</c:v>
                </c:pt>
                <c:pt idx="6331">
                  <c:v>4.3800593978694888E-12</c:v>
                </c:pt>
                <c:pt idx="6332">
                  <c:v>4.5370336465805458E-12</c:v>
                </c:pt>
                <c:pt idx="6333">
                  <c:v>4.4840970135865976E-12</c:v>
                </c:pt>
                <c:pt idx="6334">
                  <c:v>4.4317678234753944E-12</c:v>
                </c:pt>
                <c:pt idx="6335">
                  <c:v>4.5370336465805458E-12</c:v>
                </c:pt>
                <c:pt idx="6336">
                  <c:v>4.3800593978694888E-12</c:v>
                </c:pt>
                <c:pt idx="6337">
                  <c:v>4.4317678234753944E-12</c:v>
                </c:pt>
                <c:pt idx="6338">
                  <c:v>4.3800593978694888E-12</c:v>
                </c:pt>
                <c:pt idx="6339">
                  <c:v>4.2285064754728703E-12</c:v>
                </c:pt>
                <c:pt idx="6340">
                  <c:v>4.4840970135865976E-12</c:v>
                </c:pt>
                <c:pt idx="6341">
                  <c:v>4.2784356071546716E-12</c:v>
                </c:pt>
                <c:pt idx="6342">
                  <c:v>4.4840970135865976E-12</c:v>
                </c:pt>
                <c:pt idx="6343">
                  <c:v>4.5906057888248242E-12</c:v>
                </c:pt>
                <c:pt idx="6344">
                  <c:v>4.4840970135865976E-12</c:v>
                </c:pt>
                <c:pt idx="6345">
                  <c:v>4.2784356071546716E-12</c:v>
                </c:pt>
                <c:pt idx="6346">
                  <c:v>4.5906057888248242E-12</c:v>
                </c:pt>
                <c:pt idx="6347">
                  <c:v>4.4840970135865976E-12</c:v>
                </c:pt>
                <c:pt idx="6348">
                  <c:v>4.2784356071546716E-12</c:v>
                </c:pt>
                <c:pt idx="6349">
                  <c:v>4.2784356071546716E-12</c:v>
                </c:pt>
                <c:pt idx="6350">
                  <c:v>4.5370336465805458E-12</c:v>
                </c:pt>
                <c:pt idx="6351">
                  <c:v>4.4840970135865976E-12</c:v>
                </c:pt>
                <c:pt idx="6352">
                  <c:v>4.3800593978694888E-12</c:v>
                </c:pt>
                <c:pt idx="6353">
                  <c:v>4.2784356071546716E-12</c:v>
                </c:pt>
                <c:pt idx="6354">
                  <c:v>4.5370336465805458E-12</c:v>
                </c:pt>
                <c:pt idx="6355">
                  <c:v>4.3800593978694888E-12</c:v>
                </c:pt>
                <c:pt idx="6356">
                  <c:v>4.3800593978694888E-12</c:v>
                </c:pt>
                <c:pt idx="6357">
                  <c:v>4.3289443215821115E-12</c:v>
                </c:pt>
                <c:pt idx="6358">
                  <c:v>4.4317678234753944E-12</c:v>
                </c:pt>
                <c:pt idx="6359">
                  <c:v>4.3800593978694888E-12</c:v>
                </c:pt>
                <c:pt idx="6360">
                  <c:v>4.3289443215821115E-12</c:v>
                </c:pt>
                <c:pt idx="6361">
                  <c:v>4.4840970135865976E-12</c:v>
                </c:pt>
                <c:pt idx="6362">
                  <c:v>4.3289443215821115E-12</c:v>
                </c:pt>
                <c:pt idx="6363">
                  <c:v>4.4317678234753944E-12</c:v>
                </c:pt>
                <c:pt idx="6364">
                  <c:v>4.4840970135865976E-12</c:v>
                </c:pt>
                <c:pt idx="6365">
                  <c:v>4.4840970135865976E-12</c:v>
                </c:pt>
                <c:pt idx="6366">
                  <c:v>4.3289443215821115E-12</c:v>
                </c:pt>
                <c:pt idx="6367">
                  <c:v>4.2784356071546716E-12</c:v>
                </c:pt>
                <c:pt idx="6368">
                  <c:v>4.2784356071546716E-12</c:v>
                </c:pt>
                <c:pt idx="6369">
                  <c:v>4.3289443215821115E-12</c:v>
                </c:pt>
                <c:pt idx="6370">
                  <c:v>4.3800593978694888E-12</c:v>
                </c:pt>
                <c:pt idx="6371">
                  <c:v>4.3289443215821115E-12</c:v>
                </c:pt>
                <c:pt idx="6372">
                  <c:v>4.4840970135865976E-12</c:v>
                </c:pt>
                <c:pt idx="6373">
                  <c:v>4.2784356071546716E-12</c:v>
                </c:pt>
                <c:pt idx="6374">
                  <c:v>4.3800593978694888E-12</c:v>
                </c:pt>
                <c:pt idx="6375">
                  <c:v>4.5906057888248242E-12</c:v>
                </c:pt>
                <c:pt idx="6376">
                  <c:v>4.3289443215821115E-12</c:v>
                </c:pt>
                <c:pt idx="6377">
                  <c:v>4.4317678234753944E-12</c:v>
                </c:pt>
                <c:pt idx="6378">
                  <c:v>4.868072079256305E-12</c:v>
                </c:pt>
                <c:pt idx="6379">
                  <c:v>4.5370336465805458E-12</c:v>
                </c:pt>
                <c:pt idx="6380">
                  <c:v>4.4840970135865976E-12</c:v>
                </c:pt>
                <c:pt idx="6381">
                  <c:v>4.4317678234753944E-12</c:v>
                </c:pt>
                <c:pt idx="6382">
                  <c:v>4.4840970135865976E-12</c:v>
                </c:pt>
                <c:pt idx="6383">
                  <c:v>4.3800593978694888E-12</c:v>
                </c:pt>
                <c:pt idx="6384">
                  <c:v>4.3800593978694888E-12</c:v>
                </c:pt>
                <c:pt idx="6385">
                  <c:v>4.4840970135865976E-12</c:v>
                </c:pt>
                <c:pt idx="6386">
                  <c:v>4.5906057888248242E-12</c:v>
                </c:pt>
                <c:pt idx="6387">
                  <c:v>4.3800593978694888E-12</c:v>
                </c:pt>
                <c:pt idx="6388">
                  <c:v>4.1791696371681015E-12</c:v>
                </c:pt>
                <c:pt idx="6389">
                  <c:v>4.3289443215821115E-12</c:v>
                </c:pt>
                <c:pt idx="6390">
                  <c:v>4.2784356071546716E-12</c:v>
                </c:pt>
                <c:pt idx="6391">
                  <c:v>4.3800593978694888E-12</c:v>
                </c:pt>
                <c:pt idx="6392">
                  <c:v>4.5370336465805458E-12</c:v>
                </c:pt>
                <c:pt idx="6393">
                  <c:v>4.5906057888248242E-12</c:v>
                </c:pt>
                <c:pt idx="6394">
                  <c:v>4.4840970135865976E-12</c:v>
                </c:pt>
                <c:pt idx="6395">
                  <c:v>4.5906057888248242E-12</c:v>
                </c:pt>
                <c:pt idx="6396">
                  <c:v>4.2784356071546716E-12</c:v>
                </c:pt>
                <c:pt idx="6397">
                  <c:v>4.3289443215821115E-12</c:v>
                </c:pt>
                <c:pt idx="6398">
                  <c:v>4.5370336465805458E-12</c:v>
                </c:pt>
                <c:pt idx="6399">
                  <c:v>4.3800593978694888E-12</c:v>
                </c:pt>
                <c:pt idx="6400">
                  <c:v>4.4840970135865976E-12</c:v>
                </c:pt>
                <c:pt idx="6401">
                  <c:v>4.4840970135865976E-12</c:v>
                </c:pt>
                <c:pt idx="6402">
                  <c:v>4.4840970135865976E-12</c:v>
                </c:pt>
                <c:pt idx="6403">
                  <c:v>4.2784356071546716E-12</c:v>
                </c:pt>
                <c:pt idx="6404">
                  <c:v>4.4840970135865976E-12</c:v>
                </c:pt>
                <c:pt idx="6405">
                  <c:v>4.5906057888248242E-12</c:v>
                </c:pt>
                <c:pt idx="6406">
                  <c:v>4.4840970135865976E-12</c:v>
                </c:pt>
                <c:pt idx="6407">
                  <c:v>4.4317678234753944E-12</c:v>
                </c:pt>
                <c:pt idx="6408">
                  <c:v>4.4840970135865976E-12</c:v>
                </c:pt>
                <c:pt idx="6409">
                  <c:v>4.4317678234753944E-12</c:v>
                </c:pt>
                <c:pt idx="6410">
                  <c:v>4.3800593978694888E-12</c:v>
                </c:pt>
                <c:pt idx="6411">
                  <c:v>4.3800593978694888E-12</c:v>
                </c:pt>
                <c:pt idx="6412">
                  <c:v>4.3800593978694888E-12</c:v>
                </c:pt>
                <c:pt idx="6413">
                  <c:v>4.3800593978694888E-12</c:v>
                </c:pt>
                <c:pt idx="6414">
                  <c:v>4.4840970135865976E-12</c:v>
                </c:pt>
                <c:pt idx="6415">
                  <c:v>4.3800593978694888E-12</c:v>
                </c:pt>
                <c:pt idx="6416">
                  <c:v>4.4317678234753944E-12</c:v>
                </c:pt>
                <c:pt idx="6417">
                  <c:v>4.2285064754728703E-12</c:v>
                </c:pt>
                <c:pt idx="6418">
                  <c:v>4.6447998022742649E-12</c:v>
                </c:pt>
                <c:pt idx="6419">
                  <c:v>4.3800593978694888E-12</c:v>
                </c:pt>
                <c:pt idx="6420">
                  <c:v>4.6447998022742649E-12</c:v>
                </c:pt>
                <c:pt idx="6421">
                  <c:v>4.4840970135865976E-12</c:v>
                </c:pt>
                <c:pt idx="6422">
                  <c:v>4.4840970135865976E-12</c:v>
                </c:pt>
                <c:pt idx="6423">
                  <c:v>4.4840970135865976E-12</c:v>
                </c:pt>
                <c:pt idx="6424">
                  <c:v>4.4840970135865976E-12</c:v>
                </c:pt>
                <c:pt idx="6425">
                  <c:v>4.3800593978694888E-12</c:v>
                </c:pt>
                <c:pt idx="6426">
                  <c:v>4.2784356071546716E-12</c:v>
                </c:pt>
                <c:pt idx="6427">
                  <c:v>4.3800593978694888E-12</c:v>
                </c:pt>
                <c:pt idx="6428">
                  <c:v>4.3800593978694888E-12</c:v>
                </c:pt>
                <c:pt idx="6429">
                  <c:v>4.2285064754728703E-12</c:v>
                </c:pt>
                <c:pt idx="6430">
                  <c:v>4.3289443215821115E-12</c:v>
                </c:pt>
                <c:pt idx="6431">
                  <c:v>4.4317678234753944E-12</c:v>
                </c:pt>
                <c:pt idx="6432">
                  <c:v>4.4840970135865976E-12</c:v>
                </c:pt>
                <c:pt idx="6433">
                  <c:v>4.5906057888248242E-12</c:v>
                </c:pt>
                <c:pt idx="6434">
                  <c:v>4.4317678234753944E-12</c:v>
                </c:pt>
                <c:pt idx="6435">
                  <c:v>4.4317678234753944E-12</c:v>
                </c:pt>
                <c:pt idx="6436">
                  <c:v>4.3800593978694888E-12</c:v>
                </c:pt>
                <c:pt idx="6437">
                  <c:v>4.5370336465805458E-12</c:v>
                </c:pt>
                <c:pt idx="6438">
                  <c:v>4.3800593978694888E-12</c:v>
                </c:pt>
                <c:pt idx="6439">
                  <c:v>4.3289443215821115E-12</c:v>
                </c:pt>
                <c:pt idx="6440">
                  <c:v>4.2784356071546716E-12</c:v>
                </c:pt>
                <c:pt idx="6441">
                  <c:v>4.2285064754728703E-12</c:v>
                </c:pt>
                <c:pt idx="6442">
                  <c:v>4.4317678234753944E-12</c:v>
                </c:pt>
                <c:pt idx="6443">
                  <c:v>4.3800593978694888E-12</c:v>
                </c:pt>
                <c:pt idx="6444">
                  <c:v>4.3289443215821115E-12</c:v>
                </c:pt>
                <c:pt idx="6445">
                  <c:v>4.3800593978694888E-12</c:v>
                </c:pt>
                <c:pt idx="6446">
                  <c:v>4.3289443215821115E-12</c:v>
                </c:pt>
                <c:pt idx="6447">
                  <c:v>4.3289443215821115E-12</c:v>
                </c:pt>
                <c:pt idx="6448">
                  <c:v>4.2784356071546716E-12</c:v>
                </c:pt>
                <c:pt idx="6449">
                  <c:v>4.4840970135865976E-12</c:v>
                </c:pt>
                <c:pt idx="6450">
                  <c:v>4.3289443215821115E-12</c:v>
                </c:pt>
                <c:pt idx="6451">
                  <c:v>4.3289443215821115E-12</c:v>
                </c:pt>
                <c:pt idx="6452">
                  <c:v>4.4840970135865976E-12</c:v>
                </c:pt>
                <c:pt idx="6453">
                  <c:v>4.4840970135865976E-12</c:v>
                </c:pt>
                <c:pt idx="6454">
                  <c:v>4.2784356071546716E-12</c:v>
                </c:pt>
                <c:pt idx="6455">
                  <c:v>4.3800593978694888E-12</c:v>
                </c:pt>
                <c:pt idx="6456">
                  <c:v>4.4317678234753944E-12</c:v>
                </c:pt>
                <c:pt idx="6457">
                  <c:v>4.3800593978694888E-12</c:v>
                </c:pt>
                <c:pt idx="6458">
                  <c:v>4.4840970135865976E-12</c:v>
                </c:pt>
                <c:pt idx="6459">
                  <c:v>4.3289443215821115E-12</c:v>
                </c:pt>
                <c:pt idx="6460">
                  <c:v>4.3800593978694888E-12</c:v>
                </c:pt>
                <c:pt idx="6461">
                  <c:v>4.2784356071546716E-12</c:v>
                </c:pt>
                <c:pt idx="6462">
                  <c:v>4.4840970135865976E-12</c:v>
                </c:pt>
                <c:pt idx="6463">
                  <c:v>4.2285064754728703E-12</c:v>
                </c:pt>
                <c:pt idx="6464">
                  <c:v>4.2285064754728703E-12</c:v>
                </c:pt>
                <c:pt idx="6465">
                  <c:v>4.4840970135865976E-12</c:v>
                </c:pt>
                <c:pt idx="6466">
                  <c:v>4.5370336465805458E-12</c:v>
                </c:pt>
                <c:pt idx="6467">
                  <c:v>4.3800593978694888E-12</c:v>
                </c:pt>
                <c:pt idx="6468">
                  <c:v>4.4840970135865976E-12</c:v>
                </c:pt>
                <c:pt idx="6469">
                  <c:v>4.2285064754728703E-12</c:v>
                </c:pt>
                <c:pt idx="6470">
                  <c:v>4.3800593978694888E-12</c:v>
                </c:pt>
                <c:pt idx="6471">
                  <c:v>4.3800593978694888E-12</c:v>
                </c:pt>
                <c:pt idx="6472">
                  <c:v>4.3800593978694888E-12</c:v>
                </c:pt>
                <c:pt idx="6473">
                  <c:v>4.3289443215821115E-12</c:v>
                </c:pt>
                <c:pt idx="6474">
                  <c:v>4.3289443215821115E-12</c:v>
                </c:pt>
                <c:pt idx="6475">
                  <c:v>4.3800593978694888E-12</c:v>
                </c:pt>
                <c:pt idx="6476">
                  <c:v>4.5370336465805458E-12</c:v>
                </c:pt>
                <c:pt idx="6477">
                  <c:v>4.4840970135865976E-12</c:v>
                </c:pt>
                <c:pt idx="6478">
                  <c:v>4.4840970135865976E-12</c:v>
                </c:pt>
                <c:pt idx="6479">
                  <c:v>4.5370336465805458E-12</c:v>
                </c:pt>
                <c:pt idx="6480">
                  <c:v>4.4840970135865976E-12</c:v>
                </c:pt>
                <c:pt idx="6481">
                  <c:v>4.2784356071546716E-12</c:v>
                </c:pt>
                <c:pt idx="6482">
                  <c:v>4.2784356071546716E-12</c:v>
                </c:pt>
                <c:pt idx="6483">
                  <c:v>4.4317678234753944E-12</c:v>
                </c:pt>
                <c:pt idx="6484">
                  <c:v>4.4317678234753944E-12</c:v>
                </c:pt>
                <c:pt idx="6485">
                  <c:v>4.868072079256305E-12</c:v>
                </c:pt>
                <c:pt idx="6486">
                  <c:v>4.4840970135865976E-12</c:v>
                </c:pt>
                <c:pt idx="6487">
                  <c:v>4.2784356071546716E-12</c:v>
                </c:pt>
                <c:pt idx="6488">
                  <c:v>4.3800593978694888E-12</c:v>
                </c:pt>
                <c:pt idx="6489">
                  <c:v>4.3289443215821115E-12</c:v>
                </c:pt>
                <c:pt idx="6490">
                  <c:v>4.6447998022742649E-12</c:v>
                </c:pt>
                <c:pt idx="6491">
                  <c:v>4.3800593978694888E-12</c:v>
                </c:pt>
                <c:pt idx="6492">
                  <c:v>4.3800593978694888E-12</c:v>
                </c:pt>
                <c:pt idx="6493">
                  <c:v>4.3800593978694888E-12</c:v>
                </c:pt>
                <c:pt idx="6494">
                  <c:v>4.4317678234753944E-12</c:v>
                </c:pt>
                <c:pt idx="6495">
                  <c:v>4.2784356071546716E-12</c:v>
                </c:pt>
                <c:pt idx="6496">
                  <c:v>4.3800593978694888E-12</c:v>
                </c:pt>
                <c:pt idx="6497">
                  <c:v>4.4840970135865976E-12</c:v>
                </c:pt>
                <c:pt idx="6498">
                  <c:v>4.3800593978694888E-12</c:v>
                </c:pt>
                <c:pt idx="6499">
                  <c:v>4.3800593978694888E-12</c:v>
                </c:pt>
                <c:pt idx="6500">
                  <c:v>4.3800593978694888E-12</c:v>
                </c:pt>
                <c:pt idx="6501">
                  <c:v>4.2784356071546716E-12</c:v>
                </c:pt>
                <c:pt idx="6502">
                  <c:v>4.2285064754728703E-12</c:v>
                </c:pt>
                <c:pt idx="6503">
                  <c:v>4.3289443215821115E-12</c:v>
                </c:pt>
                <c:pt idx="6504">
                  <c:v>4.4840970135865976E-12</c:v>
                </c:pt>
                <c:pt idx="6505">
                  <c:v>4.4317678234753944E-12</c:v>
                </c:pt>
                <c:pt idx="6506">
                  <c:v>4.3800593978694888E-12</c:v>
                </c:pt>
                <c:pt idx="6507">
                  <c:v>4.3800593978694888E-12</c:v>
                </c:pt>
                <c:pt idx="6508">
                  <c:v>5.2232642768024255E-12</c:v>
                </c:pt>
                <c:pt idx="6509">
                  <c:v>4.3800593978694888E-12</c:v>
                </c:pt>
                <c:pt idx="6510">
                  <c:v>4.4317678234753944E-12</c:v>
                </c:pt>
                <c:pt idx="6511">
                  <c:v>4.4840970135865976E-12</c:v>
                </c:pt>
                <c:pt idx="6512">
                  <c:v>4.3800593978694888E-12</c:v>
                </c:pt>
                <c:pt idx="6513">
                  <c:v>4.3800593978694888E-12</c:v>
                </c:pt>
                <c:pt idx="6514">
                  <c:v>4.4840970135865976E-12</c:v>
                </c:pt>
                <c:pt idx="6515">
                  <c:v>4.3289443215821115E-12</c:v>
                </c:pt>
                <c:pt idx="6516">
                  <c:v>4.3800593978694888E-12</c:v>
                </c:pt>
                <c:pt idx="6517">
                  <c:v>4.3800593978694888E-12</c:v>
                </c:pt>
                <c:pt idx="6518">
                  <c:v>4.2784356071546716E-12</c:v>
                </c:pt>
                <c:pt idx="6519">
                  <c:v>4.4840970135865976E-12</c:v>
                </c:pt>
                <c:pt idx="6520">
                  <c:v>4.2784356071546716E-12</c:v>
                </c:pt>
                <c:pt idx="6521">
                  <c:v>4.3800593978694888E-12</c:v>
                </c:pt>
                <c:pt idx="6522">
                  <c:v>4.5370336465805458E-12</c:v>
                </c:pt>
                <c:pt idx="6523">
                  <c:v>4.2784356071546716E-12</c:v>
                </c:pt>
                <c:pt idx="6524">
                  <c:v>4.6447998022742649E-12</c:v>
                </c:pt>
                <c:pt idx="6525">
                  <c:v>4.3800593978694888E-12</c:v>
                </c:pt>
                <c:pt idx="6526">
                  <c:v>4.2285064754728703E-12</c:v>
                </c:pt>
                <c:pt idx="6527">
                  <c:v>4.3800593978694888E-12</c:v>
                </c:pt>
                <c:pt idx="6528">
                  <c:v>4.2784356071546716E-12</c:v>
                </c:pt>
                <c:pt idx="6529">
                  <c:v>4.2784356071546716E-12</c:v>
                </c:pt>
                <c:pt idx="6530">
                  <c:v>4.2784356071546716E-12</c:v>
                </c:pt>
                <c:pt idx="6531">
                  <c:v>4.4840970135865976E-12</c:v>
                </c:pt>
                <c:pt idx="6532">
                  <c:v>4.3289443215821115E-12</c:v>
                </c:pt>
                <c:pt idx="6533">
                  <c:v>4.2784356071546716E-12</c:v>
                </c:pt>
                <c:pt idx="6534">
                  <c:v>4.4840970135865976E-12</c:v>
                </c:pt>
                <c:pt idx="6535">
                  <c:v>4.4840970135865976E-12</c:v>
                </c:pt>
                <c:pt idx="6536">
                  <c:v>4.4840970135865976E-12</c:v>
                </c:pt>
                <c:pt idx="6537">
                  <c:v>4.6996444199444858E-12</c:v>
                </c:pt>
                <c:pt idx="6538">
                  <c:v>4.3800593978694888E-12</c:v>
                </c:pt>
                <c:pt idx="6539">
                  <c:v>4.3800593978694888E-12</c:v>
                </c:pt>
                <c:pt idx="6540">
                  <c:v>4.4317678234753944E-12</c:v>
                </c:pt>
                <c:pt idx="6541">
                  <c:v>4.4317678234753944E-12</c:v>
                </c:pt>
                <c:pt idx="6542">
                  <c:v>4.4317678234753944E-12</c:v>
                </c:pt>
                <c:pt idx="6543">
                  <c:v>4.4840970135865976E-12</c:v>
                </c:pt>
                <c:pt idx="6544">
                  <c:v>4.4840970135865976E-12</c:v>
                </c:pt>
                <c:pt idx="6545">
                  <c:v>4.2784356071546716E-12</c:v>
                </c:pt>
                <c:pt idx="6546">
                  <c:v>4.5370336465805458E-12</c:v>
                </c:pt>
                <c:pt idx="6547">
                  <c:v>4.2784356071546716E-12</c:v>
                </c:pt>
                <c:pt idx="6548">
                  <c:v>4.4317678234753944E-12</c:v>
                </c:pt>
                <c:pt idx="6549">
                  <c:v>4.4840970135865976E-12</c:v>
                </c:pt>
                <c:pt idx="6550">
                  <c:v>4.3289443215821115E-12</c:v>
                </c:pt>
                <c:pt idx="6551">
                  <c:v>4.3289443215821115E-12</c:v>
                </c:pt>
                <c:pt idx="6552">
                  <c:v>4.3289443215821115E-12</c:v>
                </c:pt>
                <c:pt idx="6553">
                  <c:v>4.3289443215821115E-12</c:v>
                </c:pt>
                <c:pt idx="6554">
                  <c:v>4.3289443215821115E-12</c:v>
                </c:pt>
                <c:pt idx="6555">
                  <c:v>4.2285064754728703E-12</c:v>
                </c:pt>
                <c:pt idx="6556">
                  <c:v>4.2784356071546716E-12</c:v>
                </c:pt>
                <c:pt idx="6557">
                  <c:v>4.4840970135865976E-12</c:v>
                </c:pt>
                <c:pt idx="6558">
                  <c:v>4.3800593978694888E-12</c:v>
                </c:pt>
                <c:pt idx="6559">
                  <c:v>4.5370336465805458E-12</c:v>
                </c:pt>
                <c:pt idx="6560">
                  <c:v>4.3289443215821115E-12</c:v>
                </c:pt>
                <c:pt idx="6561">
                  <c:v>4.2285064754728703E-12</c:v>
                </c:pt>
                <c:pt idx="6562">
                  <c:v>4.4840970135865976E-12</c:v>
                </c:pt>
                <c:pt idx="6563">
                  <c:v>4.5370336465805458E-12</c:v>
                </c:pt>
                <c:pt idx="6564">
                  <c:v>4.3800593978694888E-12</c:v>
                </c:pt>
                <c:pt idx="6565">
                  <c:v>4.3800593978694888E-12</c:v>
                </c:pt>
                <c:pt idx="6566">
                  <c:v>4.3800593978694888E-12</c:v>
                </c:pt>
                <c:pt idx="6567">
                  <c:v>4.3800593978694888E-12</c:v>
                </c:pt>
                <c:pt idx="6568">
                  <c:v>4.4317678234753944E-12</c:v>
                </c:pt>
                <c:pt idx="6569">
                  <c:v>4.4840970135865976E-12</c:v>
                </c:pt>
                <c:pt idx="6570">
                  <c:v>4.4840970135865976E-12</c:v>
                </c:pt>
                <c:pt idx="6571">
                  <c:v>4.5370336465805458E-12</c:v>
                </c:pt>
                <c:pt idx="6572">
                  <c:v>4.4317678234753944E-12</c:v>
                </c:pt>
                <c:pt idx="6573">
                  <c:v>4.2784356071546716E-12</c:v>
                </c:pt>
                <c:pt idx="6574">
                  <c:v>4.4840970135865976E-12</c:v>
                </c:pt>
                <c:pt idx="6575">
                  <c:v>4.4840970135865976E-12</c:v>
                </c:pt>
                <c:pt idx="6576">
                  <c:v>4.2285064754728703E-12</c:v>
                </c:pt>
                <c:pt idx="6577">
                  <c:v>4.3800593978694888E-12</c:v>
                </c:pt>
                <c:pt idx="6578">
                  <c:v>4.4317678234753944E-12</c:v>
                </c:pt>
                <c:pt idx="6579">
                  <c:v>4.3800593978694888E-12</c:v>
                </c:pt>
                <c:pt idx="6580">
                  <c:v>4.3800593978694888E-12</c:v>
                </c:pt>
                <c:pt idx="6581">
                  <c:v>4.8112729974946134E-12</c:v>
                </c:pt>
                <c:pt idx="6582">
                  <c:v>4.2784356071546716E-12</c:v>
                </c:pt>
                <c:pt idx="6583">
                  <c:v>4.4317678234753944E-12</c:v>
                </c:pt>
                <c:pt idx="6584">
                  <c:v>4.2285064754728703E-12</c:v>
                </c:pt>
                <c:pt idx="6585">
                  <c:v>4.5370336465805458E-12</c:v>
                </c:pt>
                <c:pt idx="6586">
                  <c:v>4.2285064754728703E-12</c:v>
                </c:pt>
                <c:pt idx="6587">
                  <c:v>4.5370336465805458E-12</c:v>
                </c:pt>
                <c:pt idx="6588">
                  <c:v>4.2784356071546716E-12</c:v>
                </c:pt>
                <c:pt idx="6589">
                  <c:v>4.4840970135865976E-12</c:v>
                </c:pt>
                <c:pt idx="6590">
                  <c:v>4.2784356071546716E-12</c:v>
                </c:pt>
                <c:pt idx="6591">
                  <c:v>4.5370336465805458E-12</c:v>
                </c:pt>
                <c:pt idx="6592">
                  <c:v>4.3800593978694888E-12</c:v>
                </c:pt>
                <c:pt idx="6593">
                  <c:v>4.3800593978694888E-12</c:v>
                </c:pt>
                <c:pt idx="6594">
                  <c:v>4.4840970135865976E-12</c:v>
                </c:pt>
                <c:pt idx="6595">
                  <c:v>4.2784356071546716E-12</c:v>
                </c:pt>
                <c:pt idx="6596">
                  <c:v>4.4317678234753944E-12</c:v>
                </c:pt>
                <c:pt idx="6597">
                  <c:v>4.3289443215821115E-12</c:v>
                </c:pt>
                <c:pt idx="6598">
                  <c:v>4.4317678234753944E-12</c:v>
                </c:pt>
                <c:pt idx="6599">
                  <c:v>4.4317678234753944E-12</c:v>
                </c:pt>
                <c:pt idx="6600">
                  <c:v>4.5906057888248242E-12</c:v>
                </c:pt>
                <c:pt idx="6601">
                  <c:v>4.5906057888248242E-12</c:v>
                </c:pt>
                <c:pt idx="6602">
                  <c:v>4.5370336465805458E-12</c:v>
                </c:pt>
                <c:pt idx="6603">
                  <c:v>4.3289443215821115E-12</c:v>
                </c:pt>
                <c:pt idx="6604">
                  <c:v>4.4840970135865976E-12</c:v>
                </c:pt>
                <c:pt idx="6605">
                  <c:v>4.5370336465805458E-12</c:v>
                </c:pt>
                <c:pt idx="6606">
                  <c:v>4.6447998022742649E-12</c:v>
                </c:pt>
                <c:pt idx="6607">
                  <c:v>4.3289443215821115E-12</c:v>
                </c:pt>
                <c:pt idx="6608">
                  <c:v>4.3800593978694888E-12</c:v>
                </c:pt>
                <c:pt idx="6609">
                  <c:v>4.5370336465805458E-12</c:v>
                </c:pt>
                <c:pt idx="6610">
                  <c:v>4.5370336465805458E-12</c:v>
                </c:pt>
                <c:pt idx="6611">
                  <c:v>4.2285064754728703E-12</c:v>
                </c:pt>
                <c:pt idx="6612">
                  <c:v>4.3800593978694888E-12</c:v>
                </c:pt>
                <c:pt idx="6613">
                  <c:v>4.3289443215821115E-12</c:v>
                </c:pt>
                <c:pt idx="6614">
                  <c:v>4.2784356071546716E-12</c:v>
                </c:pt>
                <c:pt idx="6615">
                  <c:v>4.2784356071546716E-12</c:v>
                </c:pt>
                <c:pt idx="6616">
                  <c:v>4.3289443215821115E-12</c:v>
                </c:pt>
                <c:pt idx="6617">
                  <c:v>4.3289443215821115E-12</c:v>
                </c:pt>
                <c:pt idx="6618">
                  <c:v>4.3800593978694888E-12</c:v>
                </c:pt>
                <c:pt idx="6619">
                  <c:v>4.3800593978694888E-12</c:v>
                </c:pt>
                <c:pt idx="6620">
                  <c:v>4.3289443215821115E-12</c:v>
                </c:pt>
                <c:pt idx="6621">
                  <c:v>4.2784356071546716E-12</c:v>
                </c:pt>
                <c:pt idx="6622">
                  <c:v>4.4840970135865976E-12</c:v>
                </c:pt>
                <c:pt idx="6623">
                  <c:v>4.3800593978694888E-12</c:v>
                </c:pt>
                <c:pt idx="6624">
                  <c:v>4.3800593978694888E-12</c:v>
                </c:pt>
                <c:pt idx="6625">
                  <c:v>4.3800593978694888E-12</c:v>
                </c:pt>
                <c:pt idx="6626">
                  <c:v>4.2784356071546716E-12</c:v>
                </c:pt>
                <c:pt idx="6627">
                  <c:v>4.3800593978694888E-12</c:v>
                </c:pt>
                <c:pt idx="6628">
                  <c:v>4.4840970135865976E-12</c:v>
                </c:pt>
                <c:pt idx="6629">
                  <c:v>4.3289443215821115E-12</c:v>
                </c:pt>
                <c:pt idx="6630">
                  <c:v>4.3800593978694888E-12</c:v>
                </c:pt>
                <c:pt idx="6631">
                  <c:v>4.4840970135865976E-12</c:v>
                </c:pt>
                <c:pt idx="6632">
                  <c:v>4.3800593978694888E-12</c:v>
                </c:pt>
                <c:pt idx="6633">
                  <c:v>4.4317678234753944E-12</c:v>
                </c:pt>
                <c:pt idx="6634">
                  <c:v>4.2784356071546716E-12</c:v>
                </c:pt>
                <c:pt idx="6635">
                  <c:v>4.4317678234753944E-12</c:v>
                </c:pt>
                <c:pt idx="6636">
                  <c:v>4.3289443215821115E-12</c:v>
                </c:pt>
                <c:pt idx="6637">
                  <c:v>4.5370336465805458E-12</c:v>
                </c:pt>
                <c:pt idx="6638">
                  <c:v>4.2784356071546716E-12</c:v>
                </c:pt>
                <c:pt idx="6639">
                  <c:v>4.4840970135865976E-12</c:v>
                </c:pt>
                <c:pt idx="6640">
                  <c:v>4.3800593978694888E-12</c:v>
                </c:pt>
                <c:pt idx="6641">
                  <c:v>4.3800593978694888E-12</c:v>
                </c:pt>
                <c:pt idx="6642">
                  <c:v>4.2285064754728703E-12</c:v>
                </c:pt>
                <c:pt idx="6643">
                  <c:v>4.2784356071546716E-12</c:v>
                </c:pt>
                <c:pt idx="6644">
                  <c:v>4.3800593978694888E-12</c:v>
                </c:pt>
                <c:pt idx="6645">
                  <c:v>4.2285064754728703E-12</c:v>
                </c:pt>
                <c:pt idx="6646">
                  <c:v>4.4840970135865976E-12</c:v>
                </c:pt>
                <c:pt idx="6647">
                  <c:v>4.3800593978694888E-12</c:v>
                </c:pt>
                <c:pt idx="6648">
                  <c:v>4.3800593978694888E-12</c:v>
                </c:pt>
                <c:pt idx="6649">
                  <c:v>4.3800593978694888E-12</c:v>
                </c:pt>
                <c:pt idx="6650">
                  <c:v>4.4840970135865976E-12</c:v>
                </c:pt>
                <c:pt idx="6651">
                  <c:v>4.2285064754728703E-12</c:v>
                </c:pt>
                <c:pt idx="6652">
                  <c:v>4.4840970135865976E-12</c:v>
                </c:pt>
                <c:pt idx="6653">
                  <c:v>4.3800593978694888E-12</c:v>
                </c:pt>
                <c:pt idx="6654">
                  <c:v>4.3289443215821115E-12</c:v>
                </c:pt>
                <c:pt idx="6655">
                  <c:v>3.894977919368884E-12</c:v>
                </c:pt>
                <c:pt idx="6656">
                  <c:v>3.894977919368884E-12</c:v>
                </c:pt>
                <c:pt idx="6657">
                  <c:v>3.8046087291452746E-12</c:v>
                </c:pt>
                <c:pt idx="6658">
                  <c:v>3.8495325837821498E-12</c:v>
                </c:pt>
                <c:pt idx="6659">
                  <c:v>3.8046087291452746E-12</c:v>
                </c:pt>
                <c:pt idx="6660">
                  <c:v>3.7163362364410688E-12</c:v>
                </c:pt>
                <c:pt idx="6661">
                  <c:v>3.8495325837821498E-12</c:v>
                </c:pt>
                <c:pt idx="6662">
                  <c:v>3.6301117948041175E-12</c:v>
                </c:pt>
                <c:pt idx="6663">
                  <c:v>3.7163362364410688E-12</c:v>
                </c:pt>
                <c:pt idx="6664">
                  <c:v>3.5877568310155246E-12</c:v>
                </c:pt>
                <c:pt idx="6665">
                  <c:v>3.7163362364410688E-12</c:v>
                </c:pt>
                <c:pt idx="6666">
                  <c:v>3.9874936090417308E-12</c:v>
                </c:pt>
                <c:pt idx="6667">
                  <c:v>3.894977919368884E-12</c:v>
                </c:pt>
                <c:pt idx="6668">
                  <c:v>3.8495325837821498E-12</c:v>
                </c:pt>
                <c:pt idx="6669">
                  <c:v>3.7163362364410688E-12</c:v>
                </c:pt>
                <c:pt idx="6670">
                  <c:v>3.8495325837821498E-12</c:v>
                </c:pt>
                <c:pt idx="6671">
                  <c:v>3.7163362364410688E-12</c:v>
                </c:pt>
                <c:pt idx="6672">
                  <c:v>3.7163362364410688E-12</c:v>
                </c:pt>
                <c:pt idx="6673">
                  <c:v>3.7163362364410688E-12</c:v>
                </c:pt>
                <c:pt idx="6674">
                  <c:v>3.9409688304770755E-12</c:v>
                </c:pt>
                <c:pt idx="6675">
                  <c:v>3.7163362364410688E-12</c:v>
                </c:pt>
                <c:pt idx="6676">
                  <c:v>3.7602177918790007E-12</c:v>
                </c:pt>
                <c:pt idx="6677">
                  <c:v>3.894977919368884E-12</c:v>
                </c:pt>
                <c:pt idx="6678">
                  <c:v>3.8046087291452746E-12</c:v>
                </c:pt>
                <c:pt idx="6679">
                  <c:v>3.9874936090417308E-12</c:v>
                </c:pt>
                <c:pt idx="6680">
                  <c:v>3.894977919368884E-12</c:v>
                </c:pt>
                <c:pt idx="6681">
                  <c:v>3.894977919368884E-12</c:v>
                </c:pt>
                <c:pt idx="6682">
                  <c:v>3.8046087291452746E-12</c:v>
                </c:pt>
                <c:pt idx="6683">
                  <c:v>3.7163362364410688E-12</c:v>
                </c:pt>
                <c:pt idx="6684">
                  <c:v>3.8495325837821498E-12</c:v>
                </c:pt>
                <c:pt idx="6685">
                  <c:v>4.3289443215821115E-12</c:v>
                </c:pt>
                <c:pt idx="6686">
                  <c:v>3.7163362364410688E-12</c:v>
                </c:pt>
                <c:pt idx="6687">
                  <c:v>3.9409688304770755E-12</c:v>
                </c:pt>
                <c:pt idx="6688">
                  <c:v>3.894977919368884E-12</c:v>
                </c:pt>
                <c:pt idx="6689">
                  <c:v>3.8046087291452746E-12</c:v>
                </c:pt>
                <c:pt idx="6690">
                  <c:v>3.9409688304770755E-12</c:v>
                </c:pt>
                <c:pt idx="6691">
                  <c:v>3.6729752339105144E-12</c:v>
                </c:pt>
                <c:pt idx="6692">
                  <c:v>3.9874936090417308E-12</c:v>
                </c:pt>
                <c:pt idx="6693">
                  <c:v>3.8495325837821498E-12</c:v>
                </c:pt>
                <c:pt idx="6694">
                  <c:v>3.7602177918790007E-12</c:v>
                </c:pt>
                <c:pt idx="6695">
                  <c:v>3.8046087291452746E-12</c:v>
                </c:pt>
                <c:pt idx="6696">
                  <c:v>3.894977919368884E-12</c:v>
                </c:pt>
                <c:pt idx="6697">
                  <c:v>3.8046087291452746E-12</c:v>
                </c:pt>
                <c:pt idx="6698">
                  <c:v>3.7602177918790007E-12</c:v>
                </c:pt>
                <c:pt idx="6699">
                  <c:v>3.9409688304770755E-12</c:v>
                </c:pt>
                <c:pt idx="6700">
                  <c:v>3.894977919368884E-12</c:v>
                </c:pt>
                <c:pt idx="6701">
                  <c:v>3.7163362364410688E-12</c:v>
                </c:pt>
                <c:pt idx="6702">
                  <c:v>3.8495325837821498E-12</c:v>
                </c:pt>
                <c:pt idx="6703">
                  <c:v>3.8495325837821498E-12</c:v>
                </c:pt>
                <c:pt idx="6704">
                  <c:v>3.6729752339105144E-12</c:v>
                </c:pt>
                <c:pt idx="6705">
                  <c:v>3.7602177918790007E-12</c:v>
                </c:pt>
                <c:pt idx="6706">
                  <c:v>3.8495325837821498E-12</c:v>
                </c:pt>
                <c:pt idx="6707">
                  <c:v>3.6729752339105144E-12</c:v>
                </c:pt>
                <c:pt idx="6708">
                  <c:v>3.9409688304770755E-12</c:v>
                </c:pt>
                <c:pt idx="6709">
                  <c:v>3.9409688304770755E-12</c:v>
                </c:pt>
                <c:pt idx="6710">
                  <c:v>3.8046087291452746E-12</c:v>
                </c:pt>
                <c:pt idx="6711">
                  <c:v>3.8495325837821498E-12</c:v>
                </c:pt>
                <c:pt idx="6712">
                  <c:v>3.6729752339105144E-12</c:v>
                </c:pt>
                <c:pt idx="6713">
                  <c:v>3.6301117948041175E-12</c:v>
                </c:pt>
                <c:pt idx="6714">
                  <c:v>3.7602177918790007E-12</c:v>
                </c:pt>
                <c:pt idx="6715">
                  <c:v>3.6301117948041175E-12</c:v>
                </c:pt>
                <c:pt idx="6716">
                  <c:v>3.6729752339105144E-12</c:v>
                </c:pt>
                <c:pt idx="6717">
                  <c:v>3.8495325837821498E-12</c:v>
                </c:pt>
                <c:pt idx="6718">
                  <c:v>3.6301117948041175E-12</c:v>
                </c:pt>
                <c:pt idx="6719">
                  <c:v>4.0822067830168838E-12</c:v>
                </c:pt>
                <c:pt idx="6720">
                  <c:v>3.8046087291452746E-12</c:v>
                </c:pt>
                <c:pt idx="6721">
                  <c:v>3.7602177918790007E-12</c:v>
                </c:pt>
                <c:pt idx="6722">
                  <c:v>3.9874936090417308E-12</c:v>
                </c:pt>
                <c:pt idx="6723">
                  <c:v>3.7602177918790007E-12</c:v>
                </c:pt>
                <c:pt idx="6724">
                  <c:v>3.8495325837821498E-12</c:v>
                </c:pt>
                <c:pt idx="6725">
                  <c:v>3.9874936090417308E-12</c:v>
                </c:pt>
                <c:pt idx="6726">
                  <c:v>3.6301117948041175E-12</c:v>
                </c:pt>
                <c:pt idx="6727">
                  <c:v>3.7163362364410688E-12</c:v>
                </c:pt>
                <c:pt idx="6728">
                  <c:v>3.7163362364410688E-12</c:v>
                </c:pt>
                <c:pt idx="6729">
                  <c:v>3.8046087291452746E-12</c:v>
                </c:pt>
                <c:pt idx="6730">
                  <c:v>3.894977919368884E-12</c:v>
                </c:pt>
                <c:pt idx="6731">
                  <c:v>3.5877568310155246E-12</c:v>
                </c:pt>
                <c:pt idx="6732">
                  <c:v>3.7602177918790007E-12</c:v>
                </c:pt>
                <c:pt idx="6733">
                  <c:v>3.7163362364410688E-12</c:v>
                </c:pt>
                <c:pt idx="6734">
                  <c:v>3.894977919368884E-12</c:v>
                </c:pt>
                <c:pt idx="6735">
                  <c:v>3.9409688304770755E-12</c:v>
                </c:pt>
                <c:pt idx="6736">
                  <c:v>3.7602177918790007E-12</c:v>
                </c:pt>
                <c:pt idx="6737">
                  <c:v>3.7163362364410688E-12</c:v>
                </c:pt>
                <c:pt idx="6738">
                  <c:v>3.7602177918790007E-12</c:v>
                </c:pt>
                <c:pt idx="6739">
                  <c:v>3.9874936090417308E-12</c:v>
                </c:pt>
                <c:pt idx="6740">
                  <c:v>3.6301117948041175E-12</c:v>
                </c:pt>
                <c:pt idx="6741">
                  <c:v>3.8046087291452746E-12</c:v>
                </c:pt>
                <c:pt idx="6742">
                  <c:v>4.5906057888248242E-12</c:v>
                </c:pt>
                <c:pt idx="6743">
                  <c:v>3.5877568310155246E-12</c:v>
                </c:pt>
                <c:pt idx="6744">
                  <c:v>3.9874936090417308E-12</c:v>
                </c:pt>
                <c:pt idx="6745">
                  <c:v>3.8495325837821498E-12</c:v>
                </c:pt>
                <c:pt idx="6746">
                  <c:v>3.6301117948041175E-12</c:v>
                </c:pt>
                <c:pt idx="6747">
                  <c:v>3.7163362364410688E-12</c:v>
                </c:pt>
                <c:pt idx="6748">
                  <c:v>3.7602177918790007E-12</c:v>
                </c:pt>
                <c:pt idx="6749">
                  <c:v>3.6301117948041175E-12</c:v>
                </c:pt>
                <c:pt idx="6750">
                  <c:v>3.6729752339105144E-12</c:v>
                </c:pt>
                <c:pt idx="6751">
                  <c:v>3.9874936090417308E-12</c:v>
                </c:pt>
                <c:pt idx="6752">
                  <c:v>3.6301117948041175E-12</c:v>
                </c:pt>
                <c:pt idx="6753">
                  <c:v>3.8495325837821498E-12</c:v>
                </c:pt>
                <c:pt idx="6754">
                  <c:v>3.7163362364410688E-12</c:v>
                </c:pt>
                <c:pt idx="6755">
                  <c:v>3.8046087291452746E-12</c:v>
                </c:pt>
                <c:pt idx="6756">
                  <c:v>3.8495325837821498E-12</c:v>
                </c:pt>
                <c:pt idx="6757">
                  <c:v>3.7602177918790007E-12</c:v>
                </c:pt>
                <c:pt idx="6758">
                  <c:v>3.7602177918790007E-12</c:v>
                </c:pt>
                <c:pt idx="6759">
                  <c:v>3.8046087291452746E-12</c:v>
                </c:pt>
                <c:pt idx="6760">
                  <c:v>3.6729752339105144E-12</c:v>
                </c:pt>
                <c:pt idx="6761">
                  <c:v>3.8046087291452746E-12</c:v>
                </c:pt>
                <c:pt idx="6762">
                  <c:v>3.8046087291452746E-12</c:v>
                </c:pt>
                <c:pt idx="6763">
                  <c:v>3.7163362364410688E-12</c:v>
                </c:pt>
                <c:pt idx="6764">
                  <c:v>3.6729752339105144E-12</c:v>
                </c:pt>
                <c:pt idx="6765">
                  <c:v>3.894977919368884E-12</c:v>
                </c:pt>
                <c:pt idx="6766">
                  <c:v>3.6301117948041175E-12</c:v>
                </c:pt>
                <c:pt idx="6767">
                  <c:v>3.894977919368884E-12</c:v>
                </c:pt>
                <c:pt idx="6768">
                  <c:v>3.7163362364410688E-12</c:v>
                </c:pt>
                <c:pt idx="6769">
                  <c:v>3.8046087291452746E-12</c:v>
                </c:pt>
                <c:pt idx="6770">
                  <c:v>3.8046087291452746E-12</c:v>
                </c:pt>
                <c:pt idx="6771">
                  <c:v>3.8046087291452746E-12</c:v>
                </c:pt>
                <c:pt idx="6772">
                  <c:v>3.8495325837821498E-12</c:v>
                </c:pt>
                <c:pt idx="6773">
                  <c:v>3.5877568310155246E-12</c:v>
                </c:pt>
                <c:pt idx="6774">
                  <c:v>3.9874936090417308E-12</c:v>
                </c:pt>
                <c:pt idx="6775">
                  <c:v>3.894977919368884E-12</c:v>
                </c:pt>
                <c:pt idx="6776">
                  <c:v>3.8495325837821498E-12</c:v>
                </c:pt>
                <c:pt idx="6777">
                  <c:v>3.7602177918790007E-12</c:v>
                </c:pt>
                <c:pt idx="6778">
                  <c:v>3.7163362364410688E-12</c:v>
                </c:pt>
                <c:pt idx="6779">
                  <c:v>3.8046087291452746E-12</c:v>
                </c:pt>
                <c:pt idx="6780">
                  <c:v>3.8495325837821498E-12</c:v>
                </c:pt>
                <c:pt idx="6781">
                  <c:v>3.894977919368884E-12</c:v>
                </c:pt>
                <c:pt idx="6782">
                  <c:v>3.7163362364410688E-12</c:v>
                </c:pt>
                <c:pt idx="6783">
                  <c:v>3.7163362364410688E-12</c:v>
                </c:pt>
                <c:pt idx="6784">
                  <c:v>3.8046087291452746E-12</c:v>
                </c:pt>
                <c:pt idx="6785">
                  <c:v>3.7163362364410688E-12</c:v>
                </c:pt>
                <c:pt idx="6786">
                  <c:v>3.9409688304770755E-12</c:v>
                </c:pt>
                <c:pt idx="6787">
                  <c:v>3.7163362364410688E-12</c:v>
                </c:pt>
                <c:pt idx="6788">
                  <c:v>3.7602177918790007E-12</c:v>
                </c:pt>
                <c:pt idx="6789">
                  <c:v>3.8046087291452746E-12</c:v>
                </c:pt>
                <c:pt idx="6790">
                  <c:v>3.7602177918790007E-12</c:v>
                </c:pt>
                <c:pt idx="6791">
                  <c:v>3.8046087291452746E-12</c:v>
                </c:pt>
                <c:pt idx="6792">
                  <c:v>3.894977919368884E-12</c:v>
                </c:pt>
                <c:pt idx="6793">
                  <c:v>4.0345769219421623E-12</c:v>
                </c:pt>
                <c:pt idx="6794">
                  <c:v>3.6301117948041175E-12</c:v>
                </c:pt>
                <c:pt idx="6795">
                  <c:v>3.8046087291452746E-12</c:v>
                </c:pt>
                <c:pt idx="6796">
                  <c:v>3.8046087291452746E-12</c:v>
                </c:pt>
                <c:pt idx="6797">
                  <c:v>3.6301117948041175E-12</c:v>
                </c:pt>
                <c:pt idx="6798">
                  <c:v>3.8495325837821498E-12</c:v>
                </c:pt>
                <c:pt idx="6799">
                  <c:v>3.7602177918790007E-12</c:v>
                </c:pt>
                <c:pt idx="6800">
                  <c:v>3.8046087291452746E-12</c:v>
                </c:pt>
                <c:pt idx="6801">
                  <c:v>3.7163362364410688E-12</c:v>
                </c:pt>
                <c:pt idx="6802">
                  <c:v>3.6301117948041175E-12</c:v>
                </c:pt>
                <c:pt idx="6803">
                  <c:v>3.7163362364410688E-12</c:v>
                </c:pt>
                <c:pt idx="6804">
                  <c:v>3.6301117948041175E-12</c:v>
                </c:pt>
                <c:pt idx="6805">
                  <c:v>3.6301117948041175E-12</c:v>
                </c:pt>
                <c:pt idx="6806">
                  <c:v>3.8046087291452746E-12</c:v>
                </c:pt>
                <c:pt idx="6807">
                  <c:v>3.7163362364410688E-12</c:v>
                </c:pt>
                <c:pt idx="6808">
                  <c:v>3.8495325837821498E-12</c:v>
                </c:pt>
                <c:pt idx="6809">
                  <c:v>3.7163362364410688E-12</c:v>
                </c:pt>
                <c:pt idx="6810">
                  <c:v>3.8046087291452746E-12</c:v>
                </c:pt>
                <c:pt idx="6811">
                  <c:v>4.0345769219421623E-12</c:v>
                </c:pt>
                <c:pt idx="6812">
                  <c:v>3.7602177918790007E-12</c:v>
                </c:pt>
                <c:pt idx="6813">
                  <c:v>3.7163362364410688E-12</c:v>
                </c:pt>
                <c:pt idx="6814">
                  <c:v>3.8495325837821498E-12</c:v>
                </c:pt>
                <c:pt idx="6815">
                  <c:v>3.7602177918790007E-12</c:v>
                </c:pt>
                <c:pt idx="6816">
                  <c:v>3.8046087291452746E-12</c:v>
                </c:pt>
                <c:pt idx="6817">
                  <c:v>3.9874936090417308E-12</c:v>
                </c:pt>
                <c:pt idx="6818">
                  <c:v>3.7602177918790007E-12</c:v>
                </c:pt>
                <c:pt idx="6819">
                  <c:v>3.8495325837821498E-12</c:v>
                </c:pt>
                <c:pt idx="6820">
                  <c:v>3.7602177918790007E-12</c:v>
                </c:pt>
                <c:pt idx="6821">
                  <c:v>3.6729752339105144E-12</c:v>
                </c:pt>
                <c:pt idx="6822">
                  <c:v>3.6729752339105144E-12</c:v>
                </c:pt>
                <c:pt idx="6823">
                  <c:v>3.8046087291452746E-12</c:v>
                </c:pt>
                <c:pt idx="6824">
                  <c:v>3.894977919368884E-12</c:v>
                </c:pt>
                <c:pt idx="6825">
                  <c:v>3.894977919368884E-12</c:v>
                </c:pt>
                <c:pt idx="6826">
                  <c:v>3.8046087291452746E-12</c:v>
                </c:pt>
                <c:pt idx="6827">
                  <c:v>3.6301117948041175E-12</c:v>
                </c:pt>
                <c:pt idx="6828">
                  <c:v>3.9409688304770755E-12</c:v>
                </c:pt>
                <c:pt idx="6829">
                  <c:v>3.8046087291452746E-12</c:v>
                </c:pt>
                <c:pt idx="6830">
                  <c:v>3.9874936090417308E-12</c:v>
                </c:pt>
                <c:pt idx="6831">
                  <c:v>3.8046087291452746E-12</c:v>
                </c:pt>
                <c:pt idx="6832">
                  <c:v>3.7163362364410688E-12</c:v>
                </c:pt>
                <c:pt idx="6833">
                  <c:v>3.8046087291452746E-12</c:v>
                </c:pt>
                <c:pt idx="6834">
                  <c:v>3.894977919368884E-12</c:v>
                </c:pt>
                <c:pt idx="6835">
                  <c:v>3.6301117948041175E-12</c:v>
                </c:pt>
                <c:pt idx="6836">
                  <c:v>3.7163362364410688E-12</c:v>
                </c:pt>
                <c:pt idx="6837">
                  <c:v>3.894977919368884E-12</c:v>
                </c:pt>
                <c:pt idx="6838">
                  <c:v>3.9409688304770755E-12</c:v>
                </c:pt>
                <c:pt idx="6839">
                  <c:v>3.8046087291452746E-12</c:v>
                </c:pt>
                <c:pt idx="6840">
                  <c:v>3.7602177918790007E-12</c:v>
                </c:pt>
                <c:pt idx="6841">
                  <c:v>3.8046087291452746E-12</c:v>
                </c:pt>
                <c:pt idx="6842">
                  <c:v>3.7602177918790007E-12</c:v>
                </c:pt>
                <c:pt idx="6843">
                  <c:v>3.8495325837821498E-12</c:v>
                </c:pt>
                <c:pt idx="6844">
                  <c:v>4.0822067830168838E-12</c:v>
                </c:pt>
                <c:pt idx="6845">
                  <c:v>3.6301117948041175E-12</c:v>
                </c:pt>
                <c:pt idx="6846">
                  <c:v>3.8046087291452746E-12</c:v>
                </c:pt>
                <c:pt idx="6847">
                  <c:v>3.8046087291452746E-12</c:v>
                </c:pt>
                <c:pt idx="6848">
                  <c:v>3.7163362364410688E-12</c:v>
                </c:pt>
                <c:pt idx="6849">
                  <c:v>3.6301117948041175E-12</c:v>
                </c:pt>
                <c:pt idx="6850">
                  <c:v>4.0345769219421623E-12</c:v>
                </c:pt>
                <c:pt idx="6851">
                  <c:v>3.8495325837821498E-12</c:v>
                </c:pt>
                <c:pt idx="6852">
                  <c:v>3.7163362364410688E-12</c:v>
                </c:pt>
                <c:pt idx="6853">
                  <c:v>3.6729752339105144E-12</c:v>
                </c:pt>
                <c:pt idx="6854">
                  <c:v>3.8495325837821498E-12</c:v>
                </c:pt>
                <c:pt idx="6855">
                  <c:v>3.8495325837821498E-12</c:v>
                </c:pt>
                <c:pt idx="6856">
                  <c:v>3.7602177918790007E-12</c:v>
                </c:pt>
                <c:pt idx="6857">
                  <c:v>3.6301117948041175E-12</c:v>
                </c:pt>
                <c:pt idx="6858">
                  <c:v>3.8046087291452746E-12</c:v>
                </c:pt>
                <c:pt idx="6859">
                  <c:v>3.6301117948041175E-12</c:v>
                </c:pt>
                <c:pt idx="6860">
                  <c:v>5.5389698349568006E-12</c:v>
                </c:pt>
                <c:pt idx="6861">
                  <c:v>3.5458960511691732E-12</c:v>
                </c:pt>
                <c:pt idx="6862">
                  <c:v>3.6301117948041175E-12</c:v>
                </c:pt>
                <c:pt idx="6863">
                  <c:v>3.6301117948041175E-12</c:v>
                </c:pt>
                <c:pt idx="6864">
                  <c:v>3.7163362364410688E-12</c:v>
                </c:pt>
                <c:pt idx="6865">
                  <c:v>3.7163362364410688E-12</c:v>
                </c:pt>
                <c:pt idx="6866">
                  <c:v>3.7163362364410688E-12</c:v>
                </c:pt>
                <c:pt idx="6867">
                  <c:v>3.7602177918790007E-12</c:v>
                </c:pt>
                <c:pt idx="6868">
                  <c:v>3.7163362364410688E-12</c:v>
                </c:pt>
                <c:pt idx="6869">
                  <c:v>3.9409688304770755E-12</c:v>
                </c:pt>
                <c:pt idx="6870">
                  <c:v>3.6301117948041175E-12</c:v>
                </c:pt>
                <c:pt idx="6871">
                  <c:v>3.7163362364410688E-12</c:v>
                </c:pt>
                <c:pt idx="6872">
                  <c:v>3.7163362364410688E-12</c:v>
                </c:pt>
                <c:pt idx="6873">
                  <c:v>3.7163362364410688E-12</c:v>
                </c:pt>
                <c:pt idx="6874">
                  <c:v>3.5877568310155246E-12</c:v>
                </c:pt>
                <c:pt idx="6875">
                  <c:v>3.7163362364410688E-12</c:v>
                </c:pt>
                <c:pt idx="6876">
                  <c:v>3.5877568310155246E-12</c:v>
                </c:pt>
                <c:pt idx="6877">
                  <c:v>3.7602177918790007E-12</c:v>
                </c:pt>
                <c:pt idx="6878">
                  <c:v>3.6301117948041175E-12</c:v>
                </c:pt>
                <c:pt idx="6879">
                  <c:v>3.7163362364410688E-12</c:v>
                </c:pt>
                <c:pt idx="6880">
                  <c:v>3.8046087291452746E-12</c:v>
                </c:pt>
                <c:pt idx="6881">
                  <c:v>3.6301117948041175E-12</c:v>
                </c:pt>
                <c:pt idx="6882">
                  <c:v>3.8046087291452746E-12</c:v>
                </c:pt>
                <c:pt idx="6883">
                  <c:v>4.4840970135865976E-12</c:v>
                </c:pt>
                <c:pt idx="6884">
                  <c:v>3.9409688304770755E-12</c:v>
                </c:pt>
                <c:pt idx="6885">
                  <c:v>4.1791696371681015E-12</c:v>
                </c:pt>
                <c:pt idx="6886">
                  <c:v>3.894977919368884E-12</c:v>
                </c:pt>
                <c:pt idx="6887">
                  <c:v>3.6301117948041175E-12</c:v>
                </c:pt>
                <c:pt idx="6888">
                  <c:v>3.894977919368884E-12</c:v>
                </c:pt>
                <c:pt idx="6889">
                  <c:v>3.5458960511691732E-12</c:v>
                </c:pt>
                <c:pt idx="6890">
                  <c:v>3.7163362364410688E-12</c:v>
                </c:pt>
                <c:pt idx="6891">
                  <c:v>3.6729752339105144E-12</c:v>
                </c:pt>
                <c:pt idx="6892">
                  <c:v>3.7163362364410688E-12</c:v>
                </c:pt>
                <c:pt idx="6893">
                  <c:v>3.6729752339105144E-12</c:v>
                </c:pt>
                <c:pt idx="6894">
                  <c:v>3.5458960511691732E-12</c:v>
                </c:pt>
                <c:pt idx="6895">
                  <c:v>3.6301117948041175E-12</c:v>
                </c:pt>
                <c:pt idx="6896">
                  <c:v>3.7602177918790007E-12</c:v>
                </c:pt>
                <c:pt idx="6897">
                  <c:v>3.6301117948041175E-12</c:v>
                </c:pt>
                <c:pt idx="6898">
                  <c:v>3.7163362364410688E-12</c:v>
                </c:pt>
                <c:pt idx="6899">
                  <c:v>4.0822067830168838E-12</c:v>
                </c:pt>
                <c:pt idx="6900">
                  <c:v>3.6301117948041175E-12</c:v>
                </c:pt>
                <c:pt idx="6901">
                  <c:v>3.7163362364410688E-12</c:v>
                </c:pt>
                <c:pt idx="6902">
                  <c:v>3.6301117948041175E-12</c:v>
                </c:pt>
                <c:pt idx="6903">
                  <c:v>3.7163362364410688E-12</c:v>
                </c:pt>
                <c:pt idx="6904">
                  <c:v>3.7163362364410688E-12</c:v>
                </c:pt>
                <c:pt idx="6905">
                  <c:v>3.6301117948041175E-12</c:v>
                </c:pt>
                <c:pt idx="6906">
                  <c:v>3.5458960511691732E-12</c:v>
                </c:pt>
                <c:pt idx="6907">
                  <c:v>3.7163362364410688E-12</c:v>
                </c:pt>
                <c:pt idx="6908">
                  <c:v>3.7602177918790007E-12</c:v>
                </c:pt>
                <c:pt idx="6909">
                  <c:v>3.7602177918790007E-12</c:v>
                </c:pt>
                <c:pt idx="6910">
                  <c:v>3.6729752339105144E-12</c:v>
                </c:pt>
                <c:pt idx="6911">
                  <c:v>3.7602177918790007E-12</c:v>
                </c:pt>
                <c:pt idx="6912">
                  <c:v>3.6729752339105144E-12</c:v>
                </c:pt>
                <c:pt idx="6913">
                  <c:v>3.6729752339105144E-12</c:v>
                </c:pt>
                <c:pt idx="6914">
                  <c:v>3.6301117948041175E-12</c:v>
                </c:pt>
                <c:pt idx="6915">
                  <c:v>3.6301117948041175E-12</c:v>
                </c:pt>
                <c:pt idx="6916">
                  <c:v>3.7602177918790007E-12</c:v>
                </c:pt>
                <c:pt idx="6917">
                  <c:v>3.894977919368884E-12</c:v>
                </c:pt>
                <c:pt idx="6918">
                  <c:v>3.7602177918790007E-12</c:v>
                </c:pt>
                <c:pt idx="6919">
                  <c:v>3.8046087291452746E-12</c:v>
                </c:pt>
                <c:pt idx="6920">
                  <c:v>3.7602177918790007E-12</c:v>
                </c:pt>
                <c:pt idx="6921">
                  <c:v>3.5045156198328358E-12</c:v>
                </c:pt>
                <c:pt idx="6922">
                  <c:v>3.9409688304770755E-12</c:v>
                </c:pt>
                <c:pt idx="6923">
                  <c:v>3.6301117948041175E-12</c:v>
                </c:pt>
                <c:pt idx="6924">
                  <c:v>3.7163362364410688E-12</c:v>
                </c:pt>
                <c:pt idx="6925">
                  <c:v>3.7163362364410688E-12</c:v>
                </c:pt>
                <c:pt idx="6926">
                  <c:v>3.7163362364410688E-12</c:v>
                </c:pt>
                <c:pt idx="6927">
                  <c:v>3.6301117948041175E-12</c:v>
                </c:pt>
                <c:pt idx="6928">
                  <c:v>3.6729752339105144E-12</c:v>
                </c:pt>
                <c:pt idx="6929">
                  <c:v>3.8495325837821498E-12</c:v>
                </c:pt>
                <c:pt idx="6930">
                  <c:v>3.7163362364410688E-12</c:v>
                </c:pt>
                <c:pt idx="6931">
                  <c:v>3.6301117948041175E-12</c:v>
                </c:pt>
                <c:pt idx="6932">
                  <c:v>3.6729752339105144E-12</c:v>
                </c:pt>
                <c:pt idx="6933">
                  <c:v>3.8046087291452746E-12</c:v>
                </c:pt>
                <c:pt idx="6934">
                  <c:v>3.8046087291452746E-12</c:v>
                </c:pt>
                <c:pt idx="6935">
                  <c:v>3.8046087291452746E-12</c:v>
                </c:pt>
                <c:pt idx="6936">
                  <c:v>3.7602177918790007E-12</c:v>
                </c:pt>
                <c:pt idx="6937">
                  <c:v>3.6301117948041175E-12</c:v>
                </c:pt>
                <c:pt idx="6938">
                  <c:v>3.6729752339105144E-12</c:v>
                </c:pt>
                <c:pt idx="6939">
                  <c:v>3.6729752339105144E-12</c:v>
                </c:pt>
                <c:pt idx="6940">
                  <c:v>3.7602177918790007E-12</c:v>
                </c:pt>
                <c:pt idx="6941">
                  <c:v>3.8046087291452746E-12</c:v>
                </c:pt>
                <c:pt idx="6942">
                  <c:v>3.7163362364410688E-12</c:v>
                </c:pt>
                <c:pt idx="6943">
                  <c:v>3.894977919368884E-12</c:v>
                </c:pt>
                <c:pt idx="6944">
                  <c:v>4.2285064754728703E-12</c:v>
                </c:pt>
                <c:pt idx="6945">
                  <c:v>3.6729752339105144E-12</c:v>
                </c:pt>
                <c:pt idx="6946">
                  <c:v>3.8495325837821498E-12</c:v>
                </c:pt>
                <c:pt idx="6947">
                  <c:v>3.8046087291452746E-12</c:v>
                </c:pt>
                <c:pt idx="6948">
                  <c:v>3.7602177918790007E-12</c:v>
                </c:pt>
                <c:pt idx="6949">
                  <c:v>3.7602177918790007E-12</c:v>
                </c:pt>
                <c:pt idx="6950">
                  <c:v>3.6301117948041175E-12</c:v>
                </c:pt>
                <c:pt idx="6951">
                  <c:v>3.7163362364410688E-12</c:v>
                </c:pt>
                <c:pt idx="6952">
                  <c:v>3.7602177918790007E-12</c:v>
                </c:pt>
                <c:pt idx="6953">
                  <c:v>3.7163362364410688E-12</c:v>
                </c:pt>
                <c:pt idx="6954">
                  <c:v>3.7602177918790007E-12</c:v>
                </c:pt>
                <c:pt idx="6955">
                  <c:v>4.1791696371681015E-12</c:v>
                </c:pt>
                <c:pt idx="6956">
                  <c:v>3.7163362364410688E-12</c:v>
                </c:pt>
                <c:pt idx="6957">
                  <c:v>3.8046087291452746E-12</c:v>
                </c:pt>
                <c:pt idx="6958">
                  <c:v>3.7163362364410688E-12</c:v>
                </c:pt>
                <c:pt idx="6959">
                  <c:v>3.6301117948041175E-12</c:v>
                </c:pt>
                <c:pt idx="6960">
                  <c:v>3.6301117948041175E-12</c:v>
                </c:pt>
                <c:pt idx="6961">
                  <c:v>3.6301117948041175E-12</c:v>
                </c:pt>
                <c:pt idx="6962">
                  <c:v>3.6301117948041175E-12</c:v>
                </c:pt>
                <c:pt idx="6963">
                  <c:v>3.8046087291452746E-12</c:v>
                </c:pt>
                <c:pt idx="6964">
                  <c:v>3.6301117948041175E-12</c:v>
                </c:pt>
                <c:pt idx="6965">
                  <c:v>3.7602177918790007E-12</c:v>
                </c:pt>
                <c:pt idx="6966">
                  <c:v>3.6729752339105144E-12</c:v>
                </c:pt>
                <c:pt idx="6967">
                  <c:v>3.7602177918790007E-12</c:v>
                </c:pt>
                <c:pt idx="6968">
                  <c:v>3.8046087291452746E-12</c:v>
                </c:pt>
                <c:pt idx="6969">
                  <c:v>3.7163362364410688E-12</c:v>
                </c:pt>
                <c:pt idx="6970">
                  <c:v>3.6301117948041175E-12</c:v>
                </c:pt>
                <c:pt idx="6971">
                  <c:v>3.7163362364410688E-12</c:v>
                </c:pt>
                <c:pt idx="6972">
                  <c:v>3.7163362364410688E-12</c:v>
                </c:pt>
                <c:pt idx="6973">
                  <c:v>8.7544728461004274E-12</c:v>
                </c:pt>
                <c:pt idx="6974">
                  <c:v>3.8046087291452746E-12</c:v>
                </c:pt>
                <c:pt idx="6975">
                  <c:v>3.6301117948041175E-12</c:v>
                </c:pt>
                <c:pt idx="6976">
                  <c:v>3.7602177918790007E-12</c:v>
                </c:pt>
                <c:pt idx="6977">
                  <c:v>3.8046087291452746E-12</c:v>
                </c:pt>
                <c:pt idx="6978">
                  <c:v>3.8495325837821498E-12</c:v>
                </c:pt>
                <c:pt idx="6979">
                  <c:v>3.894977919368884E-12</c:v>
                </c:pt>
                <c:pt idx="6980">
                  <c:v>3.6729752339105144E-12</c:v>
                </c:pt>
                <c:pt idx="6981">
                  <c:v>3.7163362364410688E-12</c:v>
                </c:pt>
                <c:pt idx="6982">
                  <c:v>3.7163362364410688E-12</c:v>
                </c:pt>
                <c:pt idx="6983">
                  <c:v>3.7163362364410688E-12</c:v>
                </c:pt>
                <c:pt idx="6984">
                  <c:v>3.6301117948041175E-12</c:v>
                </c:pt>
                <c:pt idx="6985">
                  <c:v>3.7163362364410688E-12</c:v>
                </c:pt>
                <c:pt idx="6986">
                  <c:v>3.8046087291452746E-12</c:v>
                </c:pt>
                <c:pt idx="6987">
                  <c:v>3.6301117948041175E-12</c:v>
                </c:pt>
                <c:pt idx="6988">
                  <c:v>3.7163362364410688E-12</c:v>
                </c:pt>
                <c:pt idx="6989">
                  <c:v>3.6301117948041175E-12</c:v>
                </c:pt>
                <c:pt idx="6990">
                  <c:v>3.7602177918790007E-12</c:v>
                </c:pt>
                <c:pt idx="6991">
                  <c:v>3.6301117948041175E-12</c:v>
                </c:pt>
                <c:pt idx="6992">
                  <c:v>3.7163362364410688E-12</c:v>
                </c:pt>
                <c:pt idx="6993">
                  <c:v>3.7163362364410688E-12</c:v>
                </c:pt>
                <c:pt idx="6994">
                  <c:v>3.6301117948041175E-12</c:v>
                </c:pt>
                <c:pt idx="6995">
                  <c:v>3.7602177918790007E-12</c:v>
                </c:pt>
                <c:pt idx="6996">
                  <c:v>3.5458960511691732E-12</c:v>
                </c:pt>
                <c:pt idx="6997">
                  <c:v>3.9409688304770755E-12</c:v>
                </c:pt>
                <c:pt idx="6998">
                  <c:v>3.894977919368884E-12</c:v>
                </c:pt>
                <c:pt idx="6999">
                  <c:v>3.7163362364410688E-12</c:v>
                </c:pt>
                <c:pt idx="7000">
                  <c:v>3.6301117948041175E-12</c:v>
                </c:pt>
                <c:pt idx="7001">
                  <c:v>3.6301117948041175E-12</c:v>
                </c:pt>
                <c:pt idx="7002">
                  <c:v>3.8495325837821498E-12</c:v>
                </c:pt>
                <c:pt idx="7003">
                  <c:v>3.7163362364410688E-12</c:v>
                </c:pt>
                <c:pt idx="7004">
                  <c:v>3.7163362364410688E-12</c:v>
                </c:pt>
                <c:pt idx="7005">
                  <c:v>3.7163362364410688E-12</c:v>
                </c:pt>
                <c:pt idx="7006">
                  <c:v>3.8046087291452746E-12</c:v>
                </c:pt>
                <c:pt idx="7007">
                  <c:v>3.6301117948041175E-12</c:v>
                </c:pt>
                <c:pt idx="7008">
                  <c:v>3.7602177918790007E-12</c:v>
                </c:pt>
                <c:pt idx="7009">
                  <c:v>3.6301117948041175E-12</c:v>
                </c:pt>
                <c:pt idx="7010">
                  <c:v>3.5877568310155246E-12</c:v>
                </c:pt>
                <c:pt idx="7011">
                  <c:v>3.7163362364410688E-12</c:v>
                </c:pt>
                <c:pt idx="7012">
                  <c:v>3.8046087291452746E-12</c:v>
                </c:pt>
                <c:pt idx="7013">
                  <c:v>3.9874936090417308E-12</c:v>
                </c:pt>
                <c:pt idx="7014">
                  <c:v>3.8046087291452746E-12</c:v>
                </c:pt>
                <c:pt idx="7015">
                  <c:v>3.8046087291452746E-12</c:v>
                </c:pt>
                <c:pt idx="7016">
                  <c:v>3.6301117948041175E-12</c:v>
                </c:pt>
                <c:pt idx="7017">
                  <c:v>3.6729752339105144E-12</c:v>
                </c:pt>
                <c:pt idx="7018">
                  <c:v>3.5877568310155246E-12</c:v>
                </c:pt>
                <c:pt idx="7019">
                  <c:v>3.7163362364410688E-12</c:v>
                </c:pt>
                <c:pt idx="7020">
                  <c:v>3.7163362364410688E-12</c:v>
                </c:pt>
                <c:pt idx="7021">
                  <c:v>3.7602177918790007E-12</c:v>
                </c:pt>
                <c:pt idx="7022">
                  <c:v>3.6301117948041175E-12</c:v>
                </c:pt>
                <c:pt idx="7023">
                  <c:v>3.7602177918790007E-12</c:v>
                </c:pt>
                <c:pt idx="7024">
                  <c:v>3.7163362364410688E-12</c:v>
                </c:pt>
                <c:pt idx="7025">
                  <c:v>3.6301117948041175E-12</c:v>
                </c:pt>
                <c:pt idx="7026">
                  <c:v>3.7163362364410688E-12</c:v>
                </c:pt>
                <c:pt idx="7027">
                  <c:v>3.8495325837821498E-12</c:v>
                </c:pt>
                <c:pt idx="7028">
                  <c:v>3.6301117948041175E-12</c:v>
                </c:pt>
                <c:pt idx="7029">
                  <c:v>3.8046087291452746E-12</c:v>
                </c:pt>
                <c:pt idx="7030">
                  <c:v>3.9874936090417308E-12</c:v>
                </c:pt>
                <c:pt idx="7031">
                  <c:v>3.8046087291452746E-12</c:v>
                </c:pt>
                <c:pt idx="7032">
                  <c:v>3.7163362364410688E-12</c:v>
                </c:pt>
                <c:pt idx="7033">
                  <c:v>3.7602177918790007E-12</c:v>
                </c:pt>
                <c:pt idx="7034">
                  <c:v>3.7163362364410688E-12</c:v>
                </c:pt>
                <c:pt idx="7035">
                  <c:v>3.8046087291452746E-12</c:v>
                </c:pt>
                <c:pt idx="7036">
                  <c:v>3.8046087291452746E-12</c:v>
                </c:pt>
                <c:pt idx="7037">
                  <c:v>3.7602177918790007E-12</c:v>
                </c:pt>
                <c:pt idx="7038">
                  <c:v>3.8046087291452746E-12</c:v>
                </c:pt>
                <c:pt idx="7039">
                  <c:v>3.7163362364410688E-12</c:v>
                </c:pt>
                <c:pt idx="7040">
                  <c:v>3.6729752339105144E-12</c:v>
                </c:pt>
                <c:pt idx="7041">
                  <c:v>3.7163362364410688E-12</c:v>
                </c:pt>
                <c:pt idx="7042">
                  <c:v>3.7163362364410688E-12</c:v>
                </c:pt>
                <c:pt idx="7043">
                  <c:v>3.6729752339105144E-12</c:v>
                </c:pt>
                <c:pt idx="7044">
                  <c:v>3.6301117948041175E-12</c:v>
                </c:pt>
                <c:pt idx="7045">
                  <c:v>3.7602177918790007E-12</c:v>
                </c:pt>
                <c:pt idx="7046">
                  <c:v>3.6301117948041175E-12</c:v>
                </c:pt>
                <c:pt idx="7047">
                  <c:v>3.6729752339105144E-12</c:v>
                </c:pt>
                <c:pt idx="7048">
                  <c:v>3.7163362364410688E-12</c:v>
                </c:pt>
                <c:pt idx="7049">
                  <c:v>3.6301117948041175E-12</c:v>
                </c:pt>
                <c:pt idx="7050">
                  <c:v>3.5877568310155246E-12</c:v>
                </c:pt>
                <c:pt idx="7051">
                  <c:v>3.7163362364410688E-12</c:v>
                </c:pt>
                <c:pt idx="7052">
                  <c:v>4.1791696371681015E-12</c:v>
                </c:pt>
                <c:pt idx="7053">
                  <c:v>3.8046087291452746E-12</c:v>
                </c:pt>
                <c:pt idx="7054">
                  <c:v>3.6301117948041175E-12</c:v>
                </c:pt>
                <c:pt idx="7055">
                  <c:v>3.8495325837821498E-12</c:v>
                </c:pt>
                <c:pt idx="7056">
                  <c:v>3.7163362364410688E-12</c:v>
                </c:pt>
                <c:pt idx="7057">
                  <c:v>3.7602177918790007E-12</c:v>
                </c:pt>
                <c:pt idx="7058">
                  <c:v>3.6301117948041175E-12</c:v>
                </c:pt>
                <c:pt idx="7059">
                  <c:v>3.6301117948041175E-12</c:v>
                </c:pt>
                <c:pt idx="7060">
                  <c:v>3.6301117948041175E-12</c:v>
                </c:pt>
                <c:pt idx="7061">
                  <c:v>3.8046087291452746E-12</c:v>
                </c:pt>
                <c:pt idx="7062">
                  <c:v>3.6301117948041175E-12</c:v>
                </c:pt>
                <c:pt idx="7063">
                  <c:v>3.7602177918790007E-12</c:v>
                </c:pt>
                <c:pt idx="7064">
                  <c:v>3.7163362364410688E-12</c:v>
                </c:pt>
                <c:pt idx="7065">
                  <c:v>3.7163362364410688E-12</c:v>
                </c:pt>
                <c:pt idx="7066">
                  <c:v>3.7163362364410688E-12</c:v>
                </c:pt>
                <c:pt idx="7067">
                  <c:v>3.7602177918790007E-12</c:v>
                </c:pt>
                <c:pt idx="7068">
                  <c:v>3.7602177918790007E-12</c:v>
                </c:pt>
                <c:pt idx="7069">
                  <c:v>3.7602177918790007E-12</c:v>
                </c:pt>
                <c:pt idx="7070">
                  <c:v>3.7602177918790007E-12</c:v>
                </c:pt>
                <c:pt idx="7071">
                  <c:v>3.7602177918790007E-12</c:v>
                </c:pt>
                <c:pt idx="7072">
                  <c:v>3.7163362364410688E-12</c:v>
                </c:pt>
                <c:pt idx="7073">
                  <c:v>3.6301117948041175E-12</c:v>
                </c:pt>
                <c:pt idx="7074">
                  <c:v>3.7163362364410688E-12</c:v>
                </c:pt>
                <c:pt idx="7075">
                  <c:v>3.7602177918790007E-12</c:v>
                </c:pt>
                <c:pt idx="7076">
                  <c:v>3.8046087291452746E-12</c:v>
                </c:pt>
                <c:pt idx="7077">
                  <c:v>3.8495325837821498E-12</c:v>
                </c:pt>
                <c:pt idx="7078">
                  <c:v>3.6301117948041175E-12</c:v>
                </c:pt>
                <c:pt idx="7079">
                  <c:v>3.7602177918790007E-12</c:v>
                </c:pt>
                <c:pt idx="7080">
                  <c:v>3.7602177918790007E-12</c:v>
                </c:pt>
                <c:pt idx="7081">
                  <c:v>3.7163362364410688E-12</c:v>
                </c:pt>
                <c:pt idx="7082">
                  <c:v>3.6729752339105144E-12</c:v>
                </c:pt>
                <c:pt idx="7083">
                  <c:v>3.6301117948041175E-12</c:v>
                </c:pt>
                <c:pt idx="7084">
                  <c:v>3.8495325837821498E-12</c:v>
                </c:pt>
                <c:pt idx="7085">
                  <c:v>3.7602177918790007E-12</c:v>
                </c:pt>
                <c:pt idx="7086">
                  <c:v>3.894977919368884E-12</c:v>
                </c:pt>
                <c:pt idx="7087">
                  <c:v>3.894977919368884E-12</c:v>
                </c:pt>
                <c:pt idx="7088">
                  <c:v>3.7163362364410688E-12</c:v>
                </c:pt>
                <c:pt idx="7089">
                  <c:v>3.6729752339105144E-12</c:v>
                </c:pt>
                <c:pt idx="7090">
                  <c:v>3.6301117948041175E-12</c:v>
                </c:pt>
                <c:pt idx="7091">
                  <c:v>3.7163362364410688E-12</c:v>
                </c:pt>
                <c:pt idx="7092">
                  <c:v>3.7163362364410688E-12</c:v>
                </c:pt>
                <c:pt idx="7093">
                  <c:v>3.894977919368884E-12</c:v>
                </c:pt>
                <c:pt idx="7094">
                  <c:v>3.7163362364410688E-12</c:v>
                </c:pt>
                <c:pt idx="7095">
                  <c:v>3.7163362364410688E-12</c:v>
                </c:pt>
                <c:pt idx="7096">
                  <c:v>3.8495325837821498E-12</c:v>
                </c:pt>
                <c:pt idx="7097">
                  <c:v>3.5045156198328358E-12</c:v>
                </c:pt>
                <c:pt idx="7098">
                  <c:v>3.6301117948041175E-12</c:v>
                </c:pt>
                <c:pt idx="7099">
                  <c:v>3.5877568310155246E-12</c:v>
                </c:pt>
                <c:pt idx="7100">
                  <c:v>3.6729752339105144E-12</c:v>
                </c:pt>
                <c:pt idx="7101">
                  <c:v>3.7602177918790007E-12</c:v>
                </c:pt>
                <c:pt idx="7102">
                  <c:v>3.6301117948041175E-12</c:v>
                </c:pt>
                <c:pt idx="7103">
                  <c:v>3.6301117948041175E-12</c:v>
                </c:pt>
                <c:pt idx="7104">
                  <c:v>3.7163362364410688E-12</c:v>
                </c:pt>
                <c:pt idx="7105">
                  <c:v>3.8046087291452746E-12</c:v>
                </c:pt>
                <c:pt idx="7106">
                  <c:v>3.5877568310155246E-12</c:v>
                </c:pt>
                <c:pt idx="7107">
                  <c:v>3.5877568310155246E-12</c:v>
                </c:pt>
                <c:pt idx="7108">
                  <c:v>3.8046087291452746E-12</c:v>
                </c:pt>
                <c:pt idx="7109">
                  <c:v>3.6729752339105144E-12</c:v>
                </c:pt>
                <c:pt idx="7110">
                  <c:v>3.6729752339105144E-12</c:v>
                </c:pt>
                <c:pt idx="7111">
                  <c:v>3.7602177918790007E-12</c:v>
                </c:pt>
                <c:pt idx="7112">
                  <c:v>3.7602177918790007E-12</c:v>
                </c:pt>
                <c:pt idx="7113">
                  <c:v>3.7602177918790007E-12</c:v>
                </c:pt>
                <c:pt idx="7114">
                  <c:v>3.7163362364410688E-12</c:v>
                </c:pt>
                <c:pt idx="7115">
                  <c:v>3.7163362364410688E-12</c:v>
                </c:pt>
                <c:pt idx="7116">
                  <c:v>3.6301117948041175E-12</c:v>
                </c:pt>
                <c:pt idx="7117">
                  <c:v>3.6301117948041175E-12</c:v>
                </c:pt>
                <c:pt idx="7118">
                  <c:v>3.7602177918790007E-12</c:v>
                </c:pt>
                <c:pt idx="7119">
                  <c:v>3.6729752339105144E-12</c:v>
                </c:pt>
                <c:pt idx="7120">
                  <c:v>3.8046087291452746E-12</c:v>
                </c:pt>
                <c:pt idx="7121">
                  <c:v>3.6301117948041175E-12</c:v>
                </c:pt>
                <c:pt idx="7122">
                  <c:v>4.0822067830168838E-12</c:v>
                </c:pt>
                <c:pt idx="7123">
                  <c:v>3.7163362364410688E-12</c:v>
                </c:pt>
                <c:pt idx="7124">
                  <c:v>3.6301117948041175E-12</c:v>
                </c:pt>
                <c:pt idx="7125">
                  <c:v>3.7163362364410688E-12</c:v>
                </c:pt>
                <c:pt idx="7126">
                  <c:v>3.7163362364410688E-12</c:v>
                </c:pt>
                <c:pt idx="7127">
                  <c:v>3.7163362364410688E-12</c:v>
                </c:pt>
                <c:pt idx="7128">
                  <c:v>3.7163362364410688E-12</c:v>
                </c:pt>
                <c:pt idx="7129">
                  <c:v>3.6301117948041175E-12</c:v>
                </c:pt>
                <c:pt idx="7130">
                  <c:v>3.8495325837821498E-12</c:v>
                </c:pt>
                <c:pt idx="7131">
                  <c:v>3.7602177918790007E-12</c:v>
                </c:pt>
                <c:pt idx="7132">
                  <c:v>3.6301117948041175E-12</c:v>
                </c:pt>
                <c:pt idx="7133">
                  <c:v>3.7163362364410688E-12</c:v>
                </c:pt>
                <c:pt idx="7134">
                  <c:v>3.7163362364410688E-12</c:v>
                </c:pt>
                <c:pt idx="7135">
                  <c:v>3.8495325837821498E-12</c:v>
                </c:pt>
                <c:pt idx="7136">
                  <c:v>3.8495325837821498E-12</c:v>
                </c:pt>
                <c:pt idx="7137">
                  <c:v>3.6729752339105144E-12</c:v>
                </c:pt>
                <c:pt idx="7138">
                  <c:v>3.6729752339105144E-12</c:v>
                </c:pt>
                <c:pt idx="7139">
                  <c:v>3.7163362364410688E-12</c:v>
                </c:pt>
                <c:pt idx="7140">
                  <c:v>3.8046087291452746E-12</c:v>
                </c:pt>
                <c:pt idx="7141">
                  <c:v>3.894977919368884E-12</c:v>
                </c:pt>
                <c:pt idx="7142">
                  <c:v>3.6301117948041175E-12</c:v>
                </c:pt>
                <c:pt idx="7143">
                  <c:v>3.8046087291452746E-12</c:v>
                </c:pt>
                <c:pt idx="7144">
                  <c:v>3.8046087291452746E-12</c:v>
                </c:pt>
                <c:pt idx="7145">
                  <c:v>3.8046087291452746E-12</c:v>
                </c:pt>
                <c:pt idx="7146">
                  <c:v>3.5877568310155246E-12</c:v>
                </c:pt>
                <c:pt idx="7147">
                  <c:v>3.7163362364410688E-12</c:v>
                </c:pt>
                <c:pt idx="7148">
                  <c:v>3.6301117948041175E-12</c:v>
                </c:pt>
                <c:pt idx="7149">
                  <c:v>3.6301117948041175E-12</c:v>
                </c:pt>
                <c:pt idx="7150">
                  <c:v>3.7163362364410688E-12</c:v>
                </c:pt>
                <c:pt idx="7151">
                  <c:v>3.6301117948041175E-12</c:v>
                </c:pt>
                <c:pt idx="7152">
                  <c:v>3.7163362364410688E-12</c:v>
                </c:pt>
                <c:pt idx="7153">
                  <c:v>3.7602177918790007E-12</c:v>
                </c:pt>
                <c:pt idx="7154">
                  <c:v>3.6301117948041175E-12</c:v>
                </c:pt>
                <c:pt idx="7155">
                  <c:v>3.6301117948041175E-12</c:v>
                </c:pt>
                <c:pt idx="7156">
                  <c:v>3.8046087291452746E-12</c:v>
                </c:pt>
                <c:pt idx="7157">
                  <c:v>3.8495325837821498E-12</c:v>
                </c:pt>
                <c:pt idx="7158">
                  <c:v>3.6301117948041175E-12</c:v>
                </c:pt>
                <c:pt idx="7159">
                  <c:v>3.7163362364410688E-12</c:v>
                </c:pt>
                <c:pt idx="7160">
                  <c:v>3.6729752339105144E-12</c:v>
                </c:pt>
                <c:pt idx="7161">
                  <c:v>3.8046087291452746E-12</c:v>
                </c:pt>
                <c:pt idx="7162">
                  <c:v>3.7602177918790007E-12</c:v>
                </c:pt>
                <c:pt idx="7163">
                  <c:v>3.7602177918790007E-12</c:v>
                </c:pt>
                <c:pt idx="7164">
                  <c:v>3.8046087291452746E-12</c:v>
                </c:pt>
                <c:pt idx="7165">
                  <c:v>3.7163362364410688E-12</c:v>
                </c:pt>
                <c:pt idx="7166">
                  <c:v>3.8046087291452746E-12</c:v>
                </c:pt>
                <c:pt idx="7167">
                  <c:v>3.7602177918790007E-12</c:v>
                </c:pt>
                <c:pt idx="7168">
                  <c:v>3.8046087291452746E-12</c:v>
                </c:pt>
                <c:pt idx="7169">
                  <c:v>3.7602177918790007E-12</c:v>
                </c:pt>
                <c:pt idx="7170">
                  <c:v>3.8046087291452746E-12</c:v>
                </c:pt>
                <c:pt idx="7171">
                  <c:v>3.8495325837821498E-12</c:v>
                </c:pt>
                <c:pt idx="7172">
                  <c:v>3.8495325837821498E-12</c:v>
                </c:pt>
                <c:pt idx="7173">
                  <c:v>3.6301117948041175E-12</c:v>
                </c:pt>
                <c:pt idx="7174">
                  <c:v>3.7163362364410688E-12</c:v>
                </c:pt>
                <c:pt idx="7175">
                  <c:v>3.6729752339105144E-12</c:v>
                </c:pt>
                <c:pt idx="7176">
                  <c:v>3.8046087291452746E-12</c:v>
                </c:pt>
                <c:pt idx="7177">
                  <c:v>3.6729752339105144E-12</c:v>
                </c:pt>
                <c:pt idx="7178">
                  <c:v>3.6301117948041175E-12</c:v>
                </c:pt>
                <c:pt idx="7179">
                  <c:v>3.6301117948041175E-12</c:v>
                </c:pt>
                <c:pt idx="7180">
                  <c:v>3.6729752339105144E-12</c:v>
                </c:pt>
                <c:pt idx="7181">
                  <c:v>3.6729752339105144E-12</c:v>
                </c:pt>
                <c:pt idx="7182">
                  <c:v>3.6729752339105144E-12</c:v>
                </c:pt>
                <c:pt idx="7183">
                  <c:v>3.6729752339105144E-12</c:v>
                </c:pt>
                <c:pt idx="7184">
                  <c:v>3.7163362364410688E-12</c:v>
                </c:pt>
                <c:pt idx="7185">
                  <c:v>3.7602177918790007E-12</c:v>
                </c:pt>
                <c:pt idx="7186">
                  <c:v>3.7602177918790007E-12</c:v>
                </c:pt>
                <c:pt idx="7187">
                  <c:v>3.8046087291452746E-12</c:v>
                </c:pt>
                <c:pt idx="7188">
                  <c:v>3.7163362364410688E-12</c:v>
                </c:pt>
                <c:pt idx="7189">
                  <c:v>3.7602177918790007E-12</c:v>
                </c:pt>
                <c:pt idx="7190">
                  <c:v>3.7163362364410688E-12</c:v>
                </c:pt>
                <c:pt idx="7191">
                  <c:v>3.6301117948041175E-12</c:v>
                </c:pt>
                <c:pt idx="7192">
                  <c:v>3.9874936090417308E-12</c:v>
                </c:pt>
                <c:pt idx="7193">
                  <c:v>3.6729752339105144E-12</c:v>
                </c:pt>
                <c:pt idx="7194">
                  <c:v>3.6729752339105144E-12</c:v>
                </c:pt>
                <c:pt idx="7195">
                  <c:v>3.6301117948041175E-12</c:v>
                </c:pt>
                <c:pt idx="7196">
                  <c:v>3.6301117948041175E-12</c:v>
                </c:pt>
                <c:pt idx="7197">
                  <c:v>3.6301117948041175E-12</c:v>
                </c:pt>
                <c:pt idx="7198">
                  <c:v>3.5877568310155246E-12</c:v>
                </c:pt>
                <c:pt idx="7199">
                  <c:v>3.7163362364410688E-12</c:v>
                </c:pt>
                <c:pt idx="7200">
                  <c:v>3.6301117948041175E-12</c:v>
                </c:pt>
                <c:pt idx="7201">
                  <c:v>3.6729752339105144E-12</c:v>
                </c:pt>
                <c:pt idx="7202">
                  <c:v>3.7163362364410688E-12</c:v>
                </c:pt>
                <c:pt idx="7203">
                  <c:v>3.6301117948041175E-12</c:v>
                </c:pt>
                <c:pt idx="7204">
                  <c:v>3.6301117948041175E-12</c:v>
                </c:pt>
                <c:pt idx="7205">
                  <c:v>3.6729752339105144E-12</c:v>
                </c:pt>
                <c:pt idx="7206">
                  <c:v>3.6729752339105144E-12</c:v>
                </c:pt>
                <c:pt idx="7207">
                  <c:v>3.6301117948041175E-12</c:v>
                </c:pt>
                <c:pt idx="7208">
                  <c:v>3.6729752339105144E-12</c:v>
                </c:pt>
                <c:pt idx="7209">
                  <c:v>3.7602177918790007E-12</c:v>
                </c:pt>
                <c:pt idx="7210">
                  <c:v>3.7163362364410688E-12</c:v>
                </c:pt>
                <c:pt idx="7211">
                  <c:v>3.7163362364410688E-12</c:v>
                </c:pt>
                <c:pt idx="7212">
                  <c:v>3.6301117948041175E-12</c:v>
                </c:pt>
                <c:pt idx="7213">
                  <c:v>3.6301117948041175E-12</c:v>
                </c:pt>
                <c:pt idx="7214">
                  <c:v>7.0045138765662776E-12</c:v>
                </c:pt>
                <c:pt idx="7215">
                  <c:v>3.6301117948041175E-12</c:v>
                </c:pt>
                <c:pt idx="7216">
                  <c:v>3.8046087291452746E-12</c:v>
                </c:pt>
                <c:pt idx="7217">
                  <c:v>3.7163362364410688E-12</c:v>
                </c:pt>
                <c:pt idx="7218">
                  <c:v>3.6729752339105144E-12</c:v>
                </c:pt>
                <c:pt idx="7219">
                  <c:v>3.9409688304770755E-12</c:v>
                </c:pt>
                <c:pt idx="7220">
                  <c:v>3.6301117948041175E-12</c:v>
                </c:pt>
                <c:pt idx="7221">
                  <c:v>3.6729752339105144E-12</c:v>
                </c:pt>
                <c:pt idx="7222">
                  <c:v>3.6729752339105144E-12</c:v>
                </c:pt>
                <c:pt idx="7223">
                  <c:v>3.7602177918790007E-12</c:v>
                </c:pt>
                <c:pt idx="7224">
                  <c:v>3.7163362364410688E-12</c:v>
                </c:pt>
                <c:pt idx="7225">
                  <c:v>3.8046087291452746E-12</c:v>
                </c:pt>
                <c:pt idx="7226">
                  <c:v>3.7163362364410688E-12</c:v>
                </c:pt>
                <c:pt idx="7227">
                  <c:v>3.7163362364410688E-12</c:v>
                </c:pt>
                <c:pt idx="7228">
                  <c:v>3.6301117948041175E-12</c:v>
                </c:pt>
                <c:pt idx="7229">
                  <c:v>3.6301117948041175E-12</c:v>
                </c:pt>
                <c:pt idx="7230">
                  <c:v>3.6301117948041175E-12</c:v>
                </c:pt>
                <c:pt idx="7231">
                  <c:v>3.8495325837821498E-12</c:v>
                </c:pt>
                <c:pt idx="7232">
                  <c:v>3.8046087291452746E-12</c:v>
                </c:pt>
                <c:pt idx="7233">
                  <c:v>3.7602177918790007E-12</c:v>
                </c:pt>
                <c:pt idx="7234">
                  <c:v>3.5877568310155246E-12</c:v>
                </c:pt>
                <c:pt idx="7235">
                  <c:v>3.6301117948041175E-12</c:v>
                </c:pt>
                <c:pt idx="7236">
                  <c:v>3.8046087291452746E-12</c:v>
                </c:pt>
                <c:pt idx="7237">
                  <c:v>3.6301117948041175E-12</c:v>
                </c:pt>
                <c:pt idx="7238">
                  <c:v>3.7163362364410688E-12</c:v>
                </c:pt>
                <c:pt idx="7239">
                  <c:v>3.6729752339105144E-12</c:v>
                </c:pt>
                <c:pt idx="7240">
                  <c:v>3.6729752339105144E-12</c:v>
                </c:pt>
                <c:pt idx="7241">
                  <c:v>3.6301117948041175E-12</c:v>
                </c:pt>
                <c:pt idx="7242">
                  <c:v>3.6729752339105144E-12</c:v>
                </c:pt>
                <c:pt idx="7243">
                  <c:v>3.6301117948041175E-12</c:v>
                </c:pt>
                <c:pt idx="7244">
                  <c:v>3.6301117948041175E-12</c:v>
                </c:pt>
                <c:pt idx="7245">
                  <c:v>3.7602177918790007E-12</c:v>
                </c:pt>
                <c:pt idx="7246">
                  <c:v>3.6301117948041175E-12</c:v>
                </c:pt>
                <c:pt idx="7247">
                  <c:v>3.6301117948041175E-12</c:v>
                </c:pt>
                <c:pt idx="7248">
                  <c:v>3.7163362364410688E-12</c:v>
                </c:pt>
                <c:pt idx="7249">
                  <c:v>3.7163362364410688E-12</c:v>
                </c:pt>
                <c:pt idx="7250">
                  <c:v>3.7602177918790007E-12</c:v>
                </c:pt>
                <c:pt idx="7251">
                  <c:v>3.6301117948041175E-12</c:v>
                </c:pt>
                <c:pt idx="7252">
                  <c:v>3.6301117948041175E-12</c:v>
                </c:pt>
                <c:pt idx="7253">
                  <c:v>3.7163362364410688E-12</c:v>
                </c:pt>
                <c:pt idx="7254">
                  <c:v>3.7163362364410688E-12</c:v>
                </c:pt>
                <c:pt idx="7255">
                  <c:v>3.6301117948041175E-12</c:v>
                </c:pt>
                <c:pt idx="7256">
                  <c:v>3.6301117948041175E-12</c:v>
                </c:pt>
                <c:pt idx="7257">
                  <c:v>3.6729752339105144E-12</c:v>
                </c:pt>
                <c:pt idx="7258">
                  <c:v>3.6729752339105144E-12</c:v>
                </c:pt>
                <c:pt idx="7259">
                  <c:v>3.7602177918790007E-12</c:v>
                </c:pt>
                <c:pt idx="7260">
                  <c:v>3.6301117948041175E-12</c:v>
                </c:pt>
                <c:pt idx="7261">
                  <c:v>3.6301117948041175E-12</c:v>
                </c:pt>
                <c:pt idx="7262">
                  <c:v>3.6301117948041175E-12</c:v>
                </c:pt>
                <c:pt idx="7263">
                  <c:v>3.7602177918790007E-12</c:v>
                </c:pt>
                <c:pt idx="7264">
                  <c:v>3.6729752339105144E-12</c:v>
                </c:pt>
                <c:pt idx="7265">
                  <c:v>3.7163362364410688E-12</c:v>
                </c:pt>
                <c:pt idx="7266">
                  <c:v>3.7163362364410688E-12</c:v>
                </c:pt>
                <c:pt idx="7267">
                  <c:v>3.8046087291452746E-12</c:v>
                </c:pt>
                <c:pt idx="7268">
                  <c:v>3.6729752339105144E-12</c:v>
                </c:pt>
                <c:pt idx="7269">
                  <c:v>3.8046087291452746E-12</c:v>
                </c:pt>
                <c:pt idx="7270">
                  <c:v>3.8046087291452746E-12</c:v>
                </c:pt>
                <c:pt idx="7271">
                  <c:v>3.7163362364410688E-12</c:v>
                </c:pt>
                <c:pt idx="7272">
                  <c:v>3.7602177918790007E-12</c:v>
                </c:pt>
                <c:pt idx="7273">
                  <c:v>3.7602177918790007E-12</c:v>
                </c:pt>
                <c:pt idx="7274">
                  <c:v>3.8046087291452746E-12</c:v>
                </c:pt>
                <c:pt idx="7275">
                  <c:v>3.7163362364410688E-12</c:v>
                </c:pt>
                <c:pt idx="7276">
                  <c:v>3.7163362364410688E-12</c:v>
                </c:pt>
                <c:pt idx="7277">
                  <c:v>3.7163362364410688E-12</c:v>
                </c:pt>
                <c:pt idx="7278">
                  <c:v>3.7602177918790007E-12</c:v>
                </c:pt>
                <c:pt idx="7279">
                  <c:v>3.5877568310155246E-12</c:v>
                </c:pt>
                <c:pt idx="7280">
                  <c:v>3.6729752339105144E-12</c:v>
                </c:pt>
                <c:pt idx="7281">
                  <c:v>3.7163362364410688E-12</c:v>
                </c:pt>
                <c:pt idx="7282">
                  <c:v>3.7602177918790007E-12</c:v>
                </c:pt>
                <c:pt idx="7283">
                  <c:v>3.7163362364410688E-12</c:v>
                </c:pt>
                <c:pt idx="7284">
                  <c:v>3.7163362364410688E-12</c:v>
                </c:pt>
                <c:pt idx="7285">
                  <c:v>3.7602177918790007E-12</c:v>
                </c:pt>
                <c:pt idx="7286">
                  <c:v>3.6301117948041175E-12</c:v>
                </c:pt>
                <c:pt idx="7287">
                  <c:v>3.6301117948041175E-12</c:v>
                </c:pt>
                <c:pt idx="7288">
                  <c:v>3.8046087291452746E-12</c:v>
                </c:pt>
                <c:pt idx="7289">
                  <c:v>3.6301117948041175E-12</c:v>
                </c:pt>
                <c:pt idx="7290">
                  <c:v>3.9409688304770755E-12</c:v>
                </c:pt>
                <c:pt idx="7291">
                  <c:v>3.6301117948041175E-12</c:v>
                </c:pt>
                <c:pt idx="7292">
                  <c:v>3.9409688304770755E-12</c:v>
                </c:pt>
                <c:pt idx="7293">
                  <c:v>3.6301117948041175E-12</c:v>
                </c:pt>
                <c:pt idx="7294">
                  <c:v>3.7163362364410688E-12</c:v>
                </c:pt>
                <c:pt idx="7295">
                  <c:v>3.6301117948041175E-12</c:v>
                </c:pt>
                <c:pt idx="7296">
                  <c:v>3.8046087291452746E-12</c:v>
                </c:pt>
                <c:pt idx="7297">
                  <c:v>3.7163362364410688E-12</c:v>
                </c:pt>
                <c:pt idx="7298">
                  <c:v>3.7163362364410688E-12</c:v>
                </c:pt>
                <c:pt idx="7299">
                  <c:v>3.6301117948041175E-12</c:v>
                </c:pt>
                <c:pt idx="7300">
                  <c:v>3.6301117948041175E-12</c:v>
                </c:pt>
                <c:pt idx="7301">
                  <c:v>3.8046087291452746E-12</c:v>
                </c:pt>
                <c:pt idx="7302">
                  <c:v>3.8046087291452746E-12</c:v>
                </c:pt>
                <c:pt idx="7303">
                  <c:v>3.7602177918790007E-12</c:v>
                </c:pt>
                <c:pt idx="7304">
                  <c:v>3.6729752339105144E-12</c:v>
                </c:pt>
                <c:pt idx="7305">
                  <c:v>3.6301117948041175E-12</c:v>
                </c:pt>
                <c:pt idx="7306">
                  <c:v>3.7602177918790007E-12</c:v>
                </c:pt>
                <c:pt idx="7307">
                  <c:v>3.8046087291452746E-12</c:v>
                </c:pt>
                <c:pt idx="7308">
                  <c:v>3.6729752339105144E-12</c:v>
                </c:pt>
                <c:pt idx="7309">
                  <c:v>3.7602177918790007E-12</c:v>
                </c:pt>
                <c:pt idx="7310">
                  <c:v>3.7602177918790007E-12</c:v>
                </c:pt>
                <c:pt idx="7311">
                  <c:v>3.8495325837821498E-12</c:v>
                </c:pt>
                <c:pt idx="7312">
                  <c:v>3.9409688304770755E-12</c:v>
                </c:pt>
                <c:pt idx="7313">
                  <c:v>3.6729752339105144E-12</c:v>
                </c:pt>
                <c:pt idx="7314">
                  <c:v>3.6301117948041175E-12</c:v>
                </c:pt>
                <c:pt idx="7315">
                  <c:v>3.5877568310155246E-12</c:v>
                </c:pt>
                <c:pt idx="7316">
                  <c:v>3.6301117948041175E-12</c:v>
                </c:pt>
                <c:pt idx="7317">
                  <c:v>3.7602177918790007E-12</c:v>
                </c:pt>
                <c:pt idx="7318">
                  <c:v>3.6301117948041175E-12</c:v>
                </c:pt>
                <c:pt idx="7319">
                  <c:v>3.6729752339105144E-12</c:v>
                </c:pt>
                <c:pt idx="7320">
                  <c:v>3.7602177918790007E-12</c:v>
                </c:pt>
                <c:pt idx="7321">
                  <c:v>3.7602177918790007E-12</c:v>
                </c:pt>
                <c:pt idx="7322">
                  <c:v>3.7602177918790007E-12</c:v>
                </c:pt>
                <c:pt idx="7323">
                  <c:v>3.894977919368884E-12</c:v>
                </c:pt>
                <c:pt idx="7324">
                  <c:v>3.9409688304770755E-12</c:v>
                </c:pt>
                <c:pt idx="7325">
                  <c:v>3.6729752339105144E-12</c:v>
                </c:pt>
                <c:pt idx="7326">
                  <c:v>3.8495325837821498E-12</c:v>
                </c:pt>
                <c:pt idx="7327">
                  <c:v>3.8046087291452746E-12</c:v>
                </c:pt>
                <c:pt idx="7328">
                  <c:v>3.9874936090417308E-12</c:v>
                </c:pt>
                <c:pt idx="7329">
                  <c:v>3.7163362364410688E-12</c:v>
                </c:pt>
                <c:pt idx="7330">
                  <c:v>3.9409688304770755E-12</c:v>
                </c:pt>
                <c:pt idx="7331">
                  <c:v>3.6729752339105144E-12</c:v>
                </c:pt>
                <c:pt idx="7332">
                  <c:v>3.8046087291452746E-12</c:v>
                </c:pt>
                <c:pt idx="7333">
                  <c:v>3.6301117948041175E-12</c:v>
                </c:pt>
                <c:pt idx="7334">
                  <c:v>3.7602177918790007E-12</c:v>
                </c:pt>
                <c:pt idx="7335">
                  <c:v>3.8495325837821498E-12</c:v>
                </c:pt>
                <c:pt idx="7336">
                  <c:v>3.8495325837821498E-12</c:v>
                </c:pt>
                <c:pt idx="7337">
                  <c:v>3.7602177918790007E-12</c:v>
                </c:pt>
                <c:pt idx="7338">
                  <c:v>3.5877568310155246E-12</c:v>
                </c:pt>
                <c:pt idx="7339">
                  <c:v>3.7163362364410688E-12</c:v>
                </c:pt>
                <c:pt idx="7340">
                  <c:v>3.6729752339105144E-12</c:v>
                </c:pt>
                <c:pt idx="7341">
                  <c:v>3.7602177918790007E-12</c:v>
                </c:pt>
                <c:pt idx="7342">
                  <c:v>3.7163362364410688E-12</c:v>
                </c:pt>
                <c:pt idx="7343">
                  <c:v>3.6301117948041175E-12</c:v>
                </c:pt>
                <c:pt idx="7344">
                  <c:v>3.7163362364410688E-12</c:v>
                </c:pt>
                <c:pt idx="7345">
                  <c:v>3.6301117948041175E-12</c:v>
                </c:pt>
                <c:pt idx="7346">
                  <c:v>3.6301117948041175E-12</c:v>
                </c:pt>
                <c:pt idx="7347">
                  <c:v>3.7602177918790007E-12</c:v>
                </c:pt>
                <c:pt idx="7348">
                  <c:v>3.7163362364410688E-12</c:v>
                </c:pt>
                <c:pt idx="7349">
                  <c:v>3.6729752339105144E-12</c:v>
                </c:pt>
                <c:pt idx="7350">
                  <c:v>3.8495325837821498E-12</c:v>
                </c:pt>
                <c:pt idx="7351">
                  <c:v>3.9874936090417308E-12</c:v>
                </c:pt>
                <c:pt idx="7352">
                  <c:v>3.6301117948041175E-12</c:v>
                </c:pt>
                <c:pt idx="7353">
                  <c:v>3.5877568310155246E-12</c:v>
                </c:pt>
                <c:pt idx="7354">
                  <c:v>3.5045156198328358E-12</c:v>
                </c:pt>
                <c:pt idx="7355">
                  <c:v>3.6301117948041175E-12</c:v>
                </c:pt>
                <c:pt idx="7356">
                  <c:v>3.8046087291452746E-12</c:v>
                </c:pt>
                <c:pt idx="7357">
                  <c:v>3.5877568310155246E-12</c:v>
                </c:pt>
                <c:pt idx="7358">
                  <c:v>3.7602177918790007E-12</c:v>
                </c:pt>
                <c:pt idx="7359">
                  <c:v>3.8046087291452746E-12</c:v>
                </c:pt>
                <c:pt idx="7360">
                  <c:v>3.5877568310155246E-12</c:v>
                </c:pt>
                <c:pt idx="7361">
                  <c:v>3.6729752339105144E-12</c:v>
                </c:pt>
                <c:pt idx="7362">
                  <c:v>3.7163362364410688E-12</c:v>
                </c:pt>
                <c:pt idx="7363">
                  <c:v>3.8495325837821498E-12</c:v>
                </c:pt>
                <c:pt idx="7364">
                  <c:v>3.6301117948041175E-12</c:v>
                </c:pt>
                <c:pt idx="7365">
                  <c:v>3.5045156198328358E-12</c:v>
                </c:pt>
                <c:pt idx="7366">
                  <c:v>3.6301117948041175E-12</c:v>
                </c:pt>
                <c:pt idx="7367">
                  <c:v>3.6301117948041175E-12</c:v>
                </c:pt>
                <c:pt idx="7368">
                  <c:v>3.6729752339105144E-12</c:v>
                </c:pt>
                <c:pt idx="7369">
                  <c:v>3.6729752339105144E-12</c:v>
                </c:pt>
                <c:pt idx="7370">
                  <c:v>3.7163362364410688E-12</c:v>
                </c:pt>
                <c:pt idx="7371">
                  <c:v>3.7602177918790007E-12</c:v>
                </c:pt>
                <c:pt idx="7372">
                  <c:v>3.6301117948041175E-12</c:v>
                </c:pt>
                <c:pt idx="7373">
                  <c:v>3.7163362364410688E-12</c:v>
                </c:pt>
                <c:pt idx="7374">
                  <c:v>3.7602177918790007E-12</c:v>
                </c:pt>
                <c:pt idx="7375">
                  <c:v>3.6729752339105144E-12</c:v>
                </c:pt>
                <c:pt idx="7376">
                  <c:v>3.6301117948041175E-12</c:v>
                </c:pt>
                <c:pt idx="7377">
                  <c:v>3.6301117948041175E-12</c:v>
                </c:pt>
                <c:pt idx="7378">
                  <c:v>3.9409688304770755E-12</c:v>
                </c:pt>
                <c:pt idx="7379">
                  <c:v>3.7602177918790007E-12</c:v>
                </c:pt>
                <c:pt idx="7380">
                  <c:v>3.5458960511691732E-12</c:v>
                </c:pt>
                <c:pt idx="7381">
                  <c:v>3.7602177918790007E-12</c:v>
                </c:pt>
                <c:pt idx="7382">
                  <c:v>3.6301117948041175E-12</c:v>
                </c:pt>
                <c:pt idx="7383">
                  <c:v>3.6729752339105144E-12</c:v>
                </c:pt>
                <c:pt idx="7384">
                  <c:v>3.6301117948041175E-12</c:v>
                </c:pt>
                <c:pt idx="7385">
                  <c:v>3.6301117948041175E-12</c:v>
                </c:pt>
                <c:pt idx="7386">
                  <c:v>3.7163362364410688E-12</c:v>
                </c:pt>
                <c:pt idx="7387">
                  <c:v>3.8046087291452746E-12</c:v>
                </c:pt>
                <c:pt idx="7388">
                  <c:v>3.7163362364410688E-12</c:v>
                </c:pt>
                <c:pt idx="7389">
                  <c:v>3.6301117948041175E-12</c:v>
                </c:pt>
                <c:pt idx="7390">
                  <c:v>3.8495325837821498E-12</c:v>
                </c:pt>
                <c:pt idx="7391">
                  <c:v>3.7602177918790007E-12</c:v>
                </c:pt>
                <c:pt idx="7392">
                  <c:v>3.6301117948041175E-12</c:v>
                </c:pt>
                <c:pt idx="7393">
                  <c:v>3.7602177918790007E-12</c:v>
                </c:pt>
                <c:pt idx="7394">
                  <c:v>3.6301117948041175E-12</c:v>
                </c:pt>
                <c:pt idx="7395">
                  <c:v>3.7163362364410688E-12</c:v>
                </c:pt>
                <c:pt idx="7396">
                  <c:v>3.6301117948041175E-12</c:v>
                </c:pt>
                <c:pt idx="7397">
                  <c:v>3.6301117948041175E-12</c:v>
                </c:pt>
                <c:pt idx="7398">
                  <c:v>3.7602177918790007E-12</c:v>
                </c:pt>
                <c:pt idx="7399">
                  <c:v>3.7163362364410688E-12</c:v>
                </c:pt>
                <c:pt idx="7400">
                  <c:v>3.5458960511691732E-12</c:v>
                </c:pt>
                <c:pt idx="7401">
                  <c:v>3.7163362364410688E-12</c:v>
                </c:pt>
                <c:pt idx="7402">
                  <c:v>3.5458960511691732E-12</c:v>
                </c:pt>
                <c:pt idx="7403">
                  <c:v>3.6729752339105144E-12</c:v>
                </c:pt>
                <c:pt idx="7404">
                  <c:v>3.6301117948041175E-12</c:v>
                </c:pt>
                <c:pt idx="7405">
                  <c:v>3.7163362364410688E-12</c:v>
                </c:pt>
                <c:pt idx="7406">
                  <c:v>3.7163362364410688E-12</c:v>
                </c:pt>
                <c:pt idx="7407">
                  <c:v>3.8046087291452746E-12</c:v>
                </c:pt>
                <c:pt idx="7408">
                  <c:v>3.8046087291452746E-12</c:v>
                </c:pt>
                <c:pt idx="7409">
                  <c:v>3.9409688304770755E-12</c:v>
                </c:pt>
                <c:pt idx="7410">
                  <c:v>4.0822067830168838E-12</c:v>
                </c:pt>
                <c:pt idx="7411">
                  <c:v>3.6301117948041175E-12</c:v>
                </c:pt>
                <c:pt idx="7412">
                  <c:v>3.8495325837821498E-12</c:v>
                </c:pt>
                <c:pt idx="7413">
                  <c:v>3.6301117948041175E-12</c:v>
                </c:pt>
                <c:pt idx="7414">
                  <c:v>3.6729752339105144E-12</c:v>
                </c:pt>
                <c:pt idx="7415">
                  <c:v>3.6301117948041175E-12</c:v>
                </c:pt>
                <c:pt idx="7416">
                  <c:v>3.8046087291452746E-12</c:v>
                </c:pt>
                <c:pt idx="7417">
                  <c:v>3.5045156198328358E-12</c:v>
                </c:pt>
                <c:pt idx="7418">
                  <c:v>3.6301117948041175E-12</c:v>
                </c:pt>
                <c:pt idx="7419">
                  <c:v>3.6301117948041175E-12</c:v>
                </c:pt>
                <c:pt idx="7420">
                  <c:v>3.7163362364410688E-12</c:v>
                </c:pt>
                <c:pt idx="7421">
                  <c:v>3.7602177918790007E-12</c:v>
                </c:pt>
                <c:pt idx="7422">
                  <c:v>3.7163362364410688E-12</c:v>
                </c:pt>
                <c:pt idx="7423">
                  <c:v>3.7163362364410688E-12</c:v>
                </c:pt>
                <c:pt idx="7424">
                  <c:v>3.894977919368884E-12</c:v>
                </c:pt>
                <c:pt idx="7425">
                  <c:v>3.6729752339105144E-12</c:v>
                </c:pt>
                <c:pt idx="7426">
                  <c:v>3.6301117948041175E-12</c:v>
                </c:pt>
                <c:pt idx="7427">
                  <c:v>3.7602177918790007E-12</c:v>
                </c:pt>
                <c:pt idx="7428">
                  <c:v>3.6301117948041175E-12</c:v>
                </c:pt>
                <c:pt idx="7429">
                  <c:v>3.7163362364410688E-12</c:v>
                </c:pt>
                <c:pt idx="7430">
                  <c:v>3.8046087291452746E-12</c:v>
                </c:pt>
                <c:pt idx="7431">
                  <c:v>3.8046087291452746E-12</c:v>
                </c:pt>
                <c:pt idx="7432">
                  <c:v>3.8495325837821498E-12</c:v>
                </c:pt>
                <c:pt idx="7433">
                  <c:v>3.6301117948041175E-12</c:v>
                </c:pt>
                <c:pt idx="7434">
                  <c:v>3.6301117948041175E-12</c:v>
                </c:pt>
                <c:pt idx="7435">
                  <c:v>3.5458960511691732E-12</c:v>
                </c:pt>
                <c:pt idx="7436">
                  <c:v>3.7602177918790007E-12</c:v>
                </c:pt>
                <c:pt idx="7437">
                  <c:v>3.9874936090417308E-12</c:v>
                </c:pt>
                <c:pt idx="7438">
                  <c:v>3.7163362364410688E-12</c:v>
                </c:pt>
                <c:pt idx="7439">
                  <c:v>3.6729752339105144E-12</c:v>
                </c:pt>
                <c:pt idx="7440">
                  <c:v>3.6729752339105144E-12</c:v>
                </c:pt>
                <c:pt idx="7441">
                  <c:v>3.7163362364410688E-12</c:v>
                </c:pt>
                <c:pt idx="7442">
                  <c:v>3.9874936090417308E-12</c:v>
                </c:pt>
                <c:pt idx="7443">
                  <c:v>3.7602177918790007E-12</c:v>
                </c:pt>
                <c:pt idx="7444">
                  <c:v>3.6729752339105144E-12</c:v>
                </c:pt>
                <c:pt idx="7445">
                  <c:v>3.7163362364410688E-12</c:v>
                </c:pt>
                <c:pt idx="7446">
                  <c:v>3.8046087291452746E-12</c:v>
                </c:pt>
                <c:pt idx="7447">
                  <c:v>3.7602177918790007E-12</c:v>
                </c:pt>
                <c:pt idx="7448">
                  <c:v>3.7163362364410688E-12</c:v>
                </c:pt>
                <c:pt idx="7449">
                  <c:v>3.6301117948041175E-12</c:v>
                </c:pt>
                <c:pt idx="7450">
                  <c:v>3.7602177918790007E-12</c:v>
                </c:pt>
                <c:pt idx="7451">
                  <c:v>3.5877568310155246E-12</c:v>
                </c:pt>
                <c:pt idx="7452">
                  <c:v>3.7602177918790007E-12</c:v>
                </c:pt>
                <c:pt idx="7453">
                  <c:v>3.7163362364410688E-12</c:v>
                </c:pt>
                <c:pt idx="7454">
                  <c:v>3.7163362364410688E-12</c:v>
                </c:pt>
                <c:pt idx="7455">
                  <c:v>4.5906057888248242E-12</c:v>
                </c:pt>
                <c:pt idx="7456">
                  <c:v>3.6301117948041175E-12</c:v>
                </c:pt>
                <c:pt idx="7457">
                  <c:v>3.6301117948041175E-12</c:v>
                </c:pt>
                <c:pt idx="7458">
                  <c:v>3.7163362364410688E-12</c:v>
                </c:pt>
                <c:pt idx="7459">
                  <c:v>3.7163362364410688E-12</c:v>
                </c:pt>
                <c:pt idx="7460">
                  <c:v>3.7163362364410688E-12</c:v>
                </c:pt>
                <c:pt idx="7461">
                  <c:v>3.6301117948041175E-12</c:v>
                </c:pt>
                <c:pt idx="7462">
                  <c:v>3.6301117948041175E-12</c:v>
                </c:pt>
                <c:pt idx="7463">
                  <c:v>3.9874936090417308E-12</c:v>
                </c:pt>
                <c:pt idx="7464">
                  <c:v>3.8046087291452746E-12</c:v>
                </c:pt>
                <c:pt idx="7465">
                  <c:v>3.7602177918790007E-12</c:v>
                </c:pt>
                <c:pt idx="7466">
                  <c:v>3.8046087291452746E-12</c:v>
                </c:pt>
                <c:pt idx="7467">
                  <c:v>3.7163362364410688E-12</c:v>
                </c:pt>
                <c:pt idx="7468">
                  <c:v>3.6301117948041175E-12</c:v>
                </c:pt>
                <c:pt idx="7469">
                  <c:v>3.8046087291452746E-12</c:v>
                </c:pt>
                <c:pt idx="7470">
                  <c:v>3.7163362364410688E-12</c:v>
                </c:pt>
                <c:pt idx="7471">
                  <c:v>3.5458960511691732E-12</c:v>
                </c:pt>
                <c:pt idx="7472">
                  <c:v>3.7163362364410688E-12</c:v>
                </c:pt>
                <c:pt idx="7473">
                  <c:v>3.6301117948041175E-12</c:v>
                </c:pt>
                <c:pt idx="7474">
                  <c:v>3.7602177918790007E-12</c:v>
                </c:pt>
                <c:pt idx="7475">
                  <c:v>3.7602177918790007E-12</c:v>
                </c:pt>
                <c:pt idx="7476">
                  <c:v>3.7163362364410688E-12</c:v>
                </c:pt>
                <c:pt idx="7477">
                  <c:v>3.7602177918790007E-12</c:v>
                </c:pt>
                <c:pt idx="7478">
                  <c:v>3.6301117948041175E-12</c:v>
                </c:pt>
                <c:pt idx="7479">
                  <c:v>3.6301117948041175E-12</c:v>
                </c:pt>
                <c:pt idx="7480">
                  <c:v>3.7602177918790007E-12</c:v>
                </c:pt>
                <c:pt idx="7481">
                  <c:v>3.7602177918790007E-12</c:v>
                </c:pt>
                <c:pt idx="7482">
                  <c:v>3.7602177918790007E-12</c:v>
                </c:pt>
                <c:pt idx="7483">
                  <c:v>3.6301117948041175E-12</c:v>
                </c:pt>
                <c:pt idx="7484">
                  <c:v>3.6301117948041175E-12</c:v>
                </c:pt>
                <c:pt idx="7485">
                  <c:v>3.6301117948041175E-12</c:v>
                </c:pt>
                <c:pt idx="7486">
                  <c:v>3.5877568310155246E-12</c:v>
                </c:pt>
                <c:pt idx="7487">
                  <c:v>3.6729752339105144E-12</c:v>
                </c:pt>
                <c:pt idx="7488">
                  <c:v>3.6729752339105144E-12</c:v>
                </c:pt>
                <c:pt idx="7489">
                  <c:v>3.7602177918790007E-12</c:v>
                </c:pt>
                <c:pt idx="7490">
                  <c:v>3.8046087291452746E-12</c:v>
                </c:pt>
                <c:pt idx="7491">
                  <c:v>3.5877568310155246E-12</c:v>
                </c:pt>
                <c:pt idx="7492">
                  <c:v>3.7602177918790007E-12</c:v>
                </c:pt>
                <c:pt idx="7493">
                  <c:v>3.6301117948041175E-12</c:v>
                </c:pt>
                <c:pt idx="7494">
                  <c:v>3.6301117948041175E-12</c:v>
                </c:pt>
                <c:pt idx="7495">
                  <c:v>3.7163362364410688E-12</c:v>
                </c:pt>
                <c:pt idx="7496">
                  <c:v>3.6301117948041175E-12</c:v>
                </c:pt>
                <c:pt idx="7497">
                  <c:v>3.894977919368884E-12</c:v>
                </c:pt>
                <c:pt idx="7498">
                  <c:v>3.6729752339105144E-12</c:v>
                </c:pt>
                <c:pt idx="7499">
                  <c:v>3.7163362364410688E-12</c:v>
                </c:pt>
                <c:pt idx="7500">
                  <c:v>3.8046087291452746E-12</c:v>
                </c:pt>
                <c:pt idx="7501">
                  <c:v>3.5458960511691732E-12</c:v>
                </c:pt>
                <c:pt idx="7502">
                  <c:v>3.7163362364410688E-12</c:v>
                </c:pt>
                <c:pt idx="7503">
                  <c:v>3.7163362364410688E-12</c:v>
                </c:pt>
                <c:pt idx="7504">
                  <c:v>3.6301117948041175E-12</c:v>
                </c:pt>
                <c:pt idx="7505">
                  <c:v>3.7163362364410688E-12</c:v>
                </c:pt>
                <c:pt idx="7506">
                  <c:v>3.6301117948041175E-12</c:v>
                </c:pt>
                <c:pt idx="7507">
                  <c:v>3.7163362364410688E-12</c:v>
                </c:pt>
                <c:pt idx="7508">
                  <c:v>3.6301117948041175E-12</c:v>
                </c:pt>
                <c:pt idx="7509">
                  <c:v>3.8046087291452746E-12</c:v>
                </c:pt>
                <c:pt idx="7510">
                  <c:v>3.6301117948041175E-12</c:v>
                </c:pt>
                <c:pt idx="7511">
                  <c:v>3.5045156198328358E-12</c:v>
                </c:pt>
                <c:pt idx="7512">
                  <c:v>3.7163362364410688E-12</c:v>
                </c:pt>
                <c:pt idx="7513">
                  <c:v>3.8046087291452746E-12</c:v>
                </c:pt>
                <c:pt idx="7514">
                  <c:v>3.7163362364410688E-12</c:v>
                </c:pt>
                <c:pt idx="7515">
                  <c:v>3.7602177918790007E-12</c:v>
                </c:pt>
                <c:pt idx="7516">
                  <c:v>3.7163362364410688E-12</c:v>
                </c:pt>
                <c:pt idx="7517">
                  <c:v>3.5877568310155246E-12</c:v>
                </c:pt>
                <c:pt idx="7518">
                  <c:v>3.7602177918790007E-12</c:v>
                </c:pt>
                <c:pt idx="7519">
                  <c:v>3.7602177918790007E-12</c:v>
                </c:pt>
                <c:pt idx="7520">
                  <c:v>3.7602177918790007E-12</c:v>
                </c:pt>
                <c:pt idx="7521">
                  <c:v>3.6729752339105144E-12</c:v>
                </c:pt>
                <c:pt idx="7522">
                  <c:v>3.7163362364410688E-12</c:v>
                </c:pt>
                <c:pt idx="7523">
                  <c:v>3.5877568310155246E-12</c:v>
                </c:pt>
                <c:pt idx="7524">
                  <c:v>3.8046087291452746E-12</c:v>
                </c:pt>
                <c:pt idx="7525">
                  <c:v>3.6301117948041175E-12</c:v>
                </c:pt>
                <c:pt idx="7526">
                  <c:v>3.5877568310155246E-12</c:v>
                </c:pt>
                <c:pt idx="7527">
                  <c:v>3.5458960511691732E-12</c:v>
                </c:pt>
                <c:pt idx="7528">
                  <c:v>3.7602177918790007E-12</c:v>
                </c:pt>
                <c:pt idx="7529">
                  <c:v>3.6729752339105144E-12</c:v>
                </c:pt>
                <c:pt idx="7530">
                  <c:v>3.6301117948041175E-12</c:v>
                </c:pt>
                <c:pt idx="7531">
                  <c:v>3.5458960511691732E-12</c:v>
                </c:pt>
                <c:pt idx="7532">
                  <c:v>3.7163362364410688E-12</c:v>
                </c:pt>
                <c:pt idx="7533">
                  <c:v>3.7602177918790007E-12</c:v>
                </c:pt>
                <c:pt idx="7534">
                  <c:v>3.6301117948041175E-12</c:v>
                </c:pt>
                <c:pt idx="7535">
                  <c:v>3.6301117948041175E-12</c:v>
                </c:pt>
                <c:pt idx="7536">
                  <c:v>3.9874936090417308E-12</c:v>
                </c:pt>
                <c:pt idx="7537">
                  <c:v>3.7602177918790007E-12</c:v>
                </c:pt>
                <c:pt idx="7538">
                  <c:v>3.7602177918790007E-12</c:v>
                </c:pt>
                <c:pt idx="7539">
                  <c:v>3.6301117948041175E-12</c:v>
                </c:pt>
                <c:pt idx="7540">
                  <c:v>3.8046087291452746E-12</c:v>
                </c:pt>
                <c:pt idx="7541">
                  <c:v>3.8046087291452746E-12</c:v>
                </c:pt>
                <c:pt idx="7542">
                  <c:v>3.6301117948041175E-12</c:v>
                </c:pt>
                <c:pt idx="7543">
                  <c:v>3.8046087291452746E-12</c:v>
                </c:pt>
                <c:pt idx="7544">
                  <c:v>3.8046087291452746E-12</c:v>
                </c:pt>
                <c:pt idx="7545">
                  <c:v>3.7163362364410688E-12</c:v>
                </c:pt>
                <c:pt idx="7546">
                  <c:v>3.7163362364410688E-12</c:v>
                </c:pt>
                <c:pt idx="7547">
                  <c:v>3.6301117948041175E-12</c:v>
                </c:pt>
                <c:pt idx="7548">
                  <c:v>3.7602177918790007E-12</c:v>
                </c:pt>
                <c:pt idx="7549">
                  <c:v>3.6301117948041175E-12</c:v>
                </c:pt>
                <c:pt idx="7550">
                  <c:v>3.7163362364410688E-12</c:v>
                </c:pt>
                <c:pt idx="7551">
                  <c:v>3.7163362364410688E-12</c:v>
                </c:pt>
                <c:pt idx="7552">
                  <c:v>3.6301117948041175E-12</c:v>
                </c:pt>
                <c:pt idx="7553">
                  <c:v>3.5045156198328358E-12</c:v>
                </c:pt>
                <c:pt idx="7554">
                  <c:v>3.6301117948041175E-12</c:v>
                </c:pt>
                <c:pt idx="7555">
                  <c:v>3.7602177918790007E-12</c:v>
                </c:pt>
                <c:pt idx="7556">
                  <c:v>3.7163362364410688E-12</c:v>
                </c:pt>
                <c:pt idx="7557">
                  <c:v>3.6301117948041175E-12</c:v>
                </c:pt>
                <c:pt idx="7558">
                  <c:v>3.7163362364410688E-12</c:v>
                </c:pt>
                <c:pt idx="7559">
                  <c:v>3.7163362364410688E-12</c:v>
                </c:pt>
                <c:pt idx="7560">
                  <c:v>3.5458960511691732E-12</c:v>
                </c:pt>
                <c:pt idx="7561">
                  <c:v>3.7163362364410688E-12</c:v>
                </c:pt>
                <c:pt idx="7562">
                  <c:v>3.6301117948041175E-12</c:v>
                </c:pt>
                <c:pt idx="7563">
                  <c:v>3.7163362364410688E-12</c:v>
                </c:pt>
                <c:pt idx="7564">
                  <c:v>3.8495325837821498E-12</c:v>
                </c:pt>
                <c:pt idx="7565">
                  <c:v>3.6301117948041175E-12</c:v>
                </c:pt>
                <c:pt idx="7566">
                  <c:v>3.5458960511691732E-12</c:v>
                </c:pt>
                <c:pt idx="7567">
                  <c:v>3.8495325837821498E-12</c:v>
                </c:pt>
                <c:pt idx="7568">
                  <c:v>3.7602177918790007E-12</c:v>
                </c:pt>
                <c:pt idx="7569">
                  <c:v>3.9409688304770755E-12</c:v>
                </c:pt>
                <c:pt idx="7570">
                  <c:v>3.7602177918790007E-12</c:v>
                </c:pt>
                <c:pt idx="7571">
                  <c:v>3.6301117948041175E-12</c:v>
                </c:pt>
                <c:pt idx="7572">
                  <c:v>3.8046087291452746E-12</c:v>
                </c:pt>
                <c:pt idx="7573">
                  <c:v>3.7163362364410688E-12</c:v>
                </c:pt>
                <c:pt idx="7574">
                  <c:v>4.868072079256305E-12</c:v>
                </c:pt>
                <c:pt idx="7575">
                  <c:v>3.5877568310155246E-12</c:v>
                </c:pt>
                <c:pt idx="7576">
                  <c:v>3.8046087291452746E-12</c:v>
                </c:pt>
                <c:pt idx="7577">
                  <c:v>3.6301117948041175E-12</c:v>
                </c:pt>
                <c:pt idx="7578">
                  <c:v>3.7163362364410688E-12</c:v>
                </c:pt>
                <c:pt idx="7579">
                  <c:v>3.5877568310155246E-12</c:v>
                </c:pt>
                <c:pt idx="7580">
                  <c:v>3.5458960511691732E-12</c:v>
                </c:pt>
                <c:pt idx="7581">
                  <c:v>3.6301117948041175E-12</c:v>
                </c:pt>
                <c:pt idx="7582">
                  <c:v>3.7163362364410688E-12</c:v>
                </c:pt>
                <c:pt idx="7583">
                  <c:v>3.8046087291452746E-12</c:v>
                </c:pt>
                <c:pt idx="7584">
                  <c:v>3.7163362364410688E-12</c:v>
                </c:pt>
                <c:pt idx="7585">
                  <c:v>3.6729752339105144E-12</c:v>
                </c:pt>
                <c:pt idx="7586">
                  <c:v>3.6729752339105144E-12</c:v>
                </c:pt>
                <c:pt idx="7587">
                  <c:v>3.5045156198328358E-12</c:v>
                </c:pt>
                <c:pt idx="7588">
                  <c:v>3.6301117948041175E-12</c:v>
                </c:pt>
                <c:pt idx="7589">
                  <c:v>3.6301117948041175E-12</c:v>
                </c:pt>
                <c:pt idx="7590">
                  <c:v>3.7602177918790007E-12</c:v>
                </c:pt>
                <c:pt idx="7591">
                  <c:v>3.7602177918790007E-12</c:v>
                </c:pt>
                <c:pt idx="7592">
                  <c:v>3.5877568310155246E-12</c:v>
                </c:pt>
                <c:pt idx="7593">
                  <c:v>3.6729752339105144E-12</c:v>
                </c:pt>
                <c:pt idx="7594">
                  <c:v>3.7163362364410688E-12</c:v>
                </c:pt>
                <c:pt idx="7595">
                  <c:v>3.8046087291452746E-12</c:v>
                </c:pt>
                <c:pt idx="7596">
                  <c:v>3.7602177918790007E-12</c:v>
                </c:pt>
                <c:pt idx="7597">
                  <c:v>3.7602177918790007E-12</c:v>
                </c:pt>
                <c:pt idx="7598">
                  <c:v>3.6301117948041175E-12</c:v>
                </c:pt>
                <c:pt idx="7599">
                  <c:v>3.6301117948041175E-12</c:v>
                </c:pt>
                <c:pt idx="7600">
                  <c:v>3.5045156198328358E-12</c:v>
                </c:pt>
                <c:pt idx="7601">
                  <c:v>3.6301117948041175E-12</c:v>
                </c:pt>
                <c:pt idx="7602">
                  <c:v>3.5877568310155246E-12</c:v>
                </c:pt>
                <c:pt idx="7603">
                  <c:v>3.5045156198328358E-12</c:v>
                </c:pt>
                <c:pt idx="7604">
                  <c:v>3.7163362364410688E-12</c:v>
                </c:pt>
                <c:pt idx="7605">
                  <c:v>3.5877568310155246E-12</c:v>
                </c:pt>
                <c:pt idx="7606">
                  <c:v>3.7163362364410688E-12</c:v>
                </c:pt>
                <c:pt idx="7607">
                  <c:v>3.6301117948041175E-12</c:v>
                </c:pt>
                <c:pt idx="7608">
                  <c:v>3.5877568310155246E-12</c:v>
                </c:pt>
                <c:pt idx="7609">
                  <c:v>3.7602177918790007E-12</c:v>
                </c:pt>
                <c:pt idx="7610">
                  <c:v>3.5458960511691732E-12</c:v>
                </c:pt>
                <c:pt idx="7611">
                  <c:v>3.6301117948041175E-12</c:v>
                </c:pt>
                <c:pt idx="7612">
                  <c:v>3.6729752339105144E-12</c:v>
                </c:pt>
                <c:pt idx="7613">
                  <c:v>3.7163362364410688E-12</c:v>
                </c:pt>
                <c:pt idx="7614">
                  <c:v>3.8046087291452746E-12</c:v>
                </c:pt>
                <c:pt idx="7615">
                  <c:v>3.9874936090417308E-12</c:v>
                </c:pt>
                <c:pt idx="7616">
                  <c:v>3.7602177918790007E-12</c:v>
                </c:pt>
                <c:pt idx="7617">
                  <c:v>3.6729752339105144E-12</c:v>
                </c:pt>
                <c:pt idx="7618">
                  <c:v>3.6301117948041175E-12</c:v>
                </c:pt>
                <c:pt idx="7619">
                  <c:v>3.7163362364410688E-12</c:v>
                </c:pt>
                <c:pt idx="7620">
                  <c:v>3.8495325837821498E-12</c:v>
                </c:pt>
                <c:pt idx="7621">
                  <c:v>3.6301117948041175E-12</c:v>
                </c:pt>
                <c:pt idx="7622">
                  <c:v>3.7163362364410688E-12</c:v>
                </c:pt>
                <c:pt idx="7623">
                  <c:v>3.7163362364410688E-12</c:v>
                </c:pt>
                <c:pt idx="7624">
                  <c:v>3.7163362364410688E-12</c:v>
                </c:pt>
                <c:pt idx="7625">
                  <c:v>3.6301117948041175E-12</c:v>
                </c:pt>
                <c:pt idx="7626">
                  <c:v>3.6301117948041175E-12</c:v>
                </c:pt>
                <c:pt idx="7627">
                  <c:v>3.7163362364410688E-12</c:v>
                </c:pt>
                <c:pt idx="7628">
                  <c:v>3.6301117948041175E-12</c:v>
                </c:pt>
                <c:pt idx="7629">
                  <c:v>3.6301117948041175E-12</c:v>
                </c:pt>
                <c:pt idx="7630">
                  <c:v>3.6301117948041175E-12</c:v>
                </c:pt>
                <c:pt idx="7631">
                  <c:v>3.7163362364410688E-12</c:v>
                </c:pt>
                <c:pt idx="7632">
                  <c:v>3.6301117948041175E-12</c:v>
                </c:pt>
                <c:pt idx="7633">
                  <c:v>3.7163362364410688E-12</c:v>
                </c:pt>
                <c:pt idx="7634">
                  <c:v>3.6301117948041175E-12</c:v>
                </c:pt>
                <c:pt idx="7635">
                  <c:v>3.6729752339105144E-12</c:v>
                </c:pt>
                <c:pt idx="7636">
                  <c:v>3.7602177918790007E-12</c:v>
                </c:pt>
                <c:pt idx="7637">
                  <c:v>3.6301117948041175E-12</c:v>
                </c:pt>
                <c:pt idx="7638">
                  <c:v>3.7602177918790007E-12</c:v>
                </c:pt>
                <c:pt idx="7639">
                  <c:v>3.7602177918790007E-12</c:v>
                </c:pt>
                <c:pt idx="7640">
                  <c:v>3.6301117948041175E-12</c:v>
                </c:pt>
                <c:pt idx="7641">
                  <c:v>3.6729752339105144E-12</c:v>
                </c:pt>
                <c:pt idx="7642">
                  <c:v>3.6301117948041175E-12</c:v>
                </c:pt>
                <c:pt idx="7643">
                  <c:v>3.7163362364410688E-12</c:v>
                </c:pt>
                <c:pt idx="7644">
                  <c:v>3.7163362364410688E-12</c:v>
                </c:pt>
                <c:pt idx="7645">
                  <c:v>4.1791696371681015E-12</c:v>
                </c:pt>
                <c:pt idx="7646">
                  <c:v>3.7163362364410688E-12</c:v>
                </c:pt>
                <c:pt idx="7647">
                  <c:v>3.7163362364410688E-12</c:v>
                </c:pt>
                <c:pt idx="7648">
                  <c:v>3.7602177918790007E-12</c:v>
                </c:pt>
                <c:pt idx="7649">
                  <c:v>3.6301117948041175E-12</c:v>
                </c:pt>
                <c:pt idx="7650">
                  <c:v>3.5877568310155246E-12</c:v>
                </c:pt>
                <c:pt idx="7651">
                  <c:v>3.6301117948041175E-12</c:v>
                </c:pt>
                <c:pt idx="7652">
                  <c:v>3.6301117948041175E-12</c:v>
                </c:pt>
                <c:pt idx="7653">
                  <c:v>3.7602177918790007E-12</c:v>
                </c:pt>
                <c:pt idx="7654">
                  <c:v>3.7163362364410688E-12</c:v>
                </c:pt>
                <c:pt idx="7655">
                  <c:v>3.6301117948041175E-12</c:v>
                </c:pt>
                <c:pt idx="7656">
                  <c:v>3.7163362364410688E-12</c:v>
                </c:pt>
                <c:pt idx="7657">
                  <c:v>3.6729752339105144E-12</c:v>
                </c:pt>
                <c:pt idx="7658">
                  <c:v>3.6301117948041175E-12</c:v>
                </c:pt>
                <c:pt idx="7659">
                  <c:v>3.5877568310155246E-12</c:v>
                </c:pt>
                <c:pt idx="7660">
                  <c:v>3.7163362364410688E-12</c:v>
                </c:pt>
                <c:pt idx="7661">
                  <c:v>3.5045156198328358E-12</c:v>
                </c:pt>
                <c:pt idx="7662">
                  <c:v>3.6301117948041175E-12</c:v>
                </c:pt>
                <c:pt idx="7663">
                  <c:v>3.6301117948041175E-12</c:v>
                </c:pt>
                <c:pt idx="7664">
                  <c:v>3.5877568310155246E-12</c:v>
                </c:pt>
                <c:pt idx="7665">
                  <c:v>3.7163362364410688E-12</c:v>
                </c:pt>
                <c:pt idx="7666">
                  <c:v>3.6729752339105144E-12</c:v>
                </c:pt>
                <c:pt idx="7667">
                  <c:v>3.7163362364410688E-12</c:v>
                </c:pt>
                <c:pt idx="7668">
                  <c:v>3.7163362364410688E-12</c:v>
                </c:pt>
                <c:pt idx="7669">
                  <c:v>3.7163362364410688E-12</c:v>
                </c:pt>
                <c:pt idx="7670">
                  <c:v>3.7163362364410688E-12</c:v>
                </c:pt>
                <c:pt idx="7671">
                  <c:v>3.7602177918790007E-12</c:v>
                </c:pt>
                <c:pt idx="7672">
                  <c:v>3.7163362364410688E-12</c:v>
                </c:pt>
                <c:pt idx="7673">
                  <c:v>3.7163362364410688E-12</c:v>
                </c:pt>
                <c:pt idx="7674">
                  <c:v>3.6729752339105144E-12</c:v>
                </c:pt>
                <c:pt idx="7675">
                  <c:v>3.6301117948041175E-12</c:v>
                </c:pt>
                <c:pt idx="7676">
                  <c:v>3.7163362364410688E-12</c:v>
                </c:pt>
                <c:pt idx="7677">
                  <c:v>3.7163362364410688E-12</c:v>
                </c:pt>
                <c:pt idx="7678">
                  <c:v>3.5045156198328358E-12</c:v>
                </c:pt>
                <c:pt idx="7679">
                  <c:v>3.7163362364410688E-12</c:v>
                </c:pt>
                <c:pt idx="7680">
                  <c:v>3.6729752339105144E-12</c:v>
                </c:pt>
                <c:pt idx="7681">
                  <c:v>3.6301117948041175E-12</c:v>
                </c:pt>
                <c:pt idx="7682">
                  <c:v>3.6301117948041175E-12</c:v>
                </c:pt>
                <c:pt idx="7683">
                  <c:v>3.7602177918790007E-12</c:v>
                </c:pt>
                <c:pt idx="7684">
                  <c:v>3.7602177918790007E-12</c:v>
                </c:pt>
                <c:pt idx="7685">
                  <c:v>3.6301117948041175E-12</c:v>
                </c:pt>
                <c:pt idx="7686">
                  <c:v>3.6301117948041175E-12</c:v>
                </c:pt>
                <c:pt idx="7687">
                  <c:v>3.7602177918790007E-12</c:v>
                </c:pt>
                <c:pt idx="7688">
                  <c:v>3.7602177918790007E-12</c:v>
                </c:pt>
                <c:pt idx="7689">
                  <c:v>3.6301117948041175E-12</c:v>
                </c:pt>
                <c:pt idx="7690">
                  <c:v>3.6301117948041175E-12</c:v>
                </c:pt>
                <c:pt idx="7691">
                  <c:v>3.7163362364410688E-12</c:v>
                </c:pt>
                <c:pt idx="7692">
                  <c:v>3.6301117948041175E-12</c:v>
                </c:pt>
                <c:pt idx="7693">
                  <c:v>3.7163362364410688E-12</c:v>
                </c:pt>
                <c:pt idx="7694">
                  <c:v>3.7163362364410688E-12</c:v>
                </c:pt>
                <c:pt idx="7695">
                  <c:v>3.7163362364410688E-12</c:v>
                </c:pt>
                <c:pt idx="7696">
                  <c:v>3.7602177918790007E-12</c:v>
                </c:pt>
                <c:pt idx="7697">
                  <c:v>3.5045156198328358E-12</c:v>
                </c:pt>
                <c:pt idx="7698">
                  <c:v>3.5458960511691732E-12</c:v>
                </c:pt>
                <c:pt idx="7699">
                  <c:v>3.7163362364410688E-12</c:v>
                </c:pt>
                <c:pt idx="7700">
                  <c:v>3.7602177918790007E-12</c:v>
                </c:pt>
                <c:pt idx="7701">
                  <c:v>3.7163362364410688E-12</c:v>
                </c:pt>
                <c:pt idx="7702">
                  <c:v>3.6729752339105144E-12</c:v>
                </c:pt>
                <c:pt idx="7703">
                  <c:v>3.7163362364410688E-12</c:v>
                </c:pt>
                <c:pt idx="7704">
                  <c:v>3.6729752339105144E-12</c:v>
                </c:pt>
                <c:pt idx="7705">
                  <c:v>3.6729752339105144E-12</c:v>
                </c:pt>
                <c:pt idx="7706">
                  <c:v>3.6301117948041175E-12</c:v>
                </c:pt>
                <c:pt idx="7707">
                  <c:v>3.6301117948041175E-12</c:v>
                </c:pt>
                <c:pt idx="7708">
                  <c:v>3.6301117948041175E-12</c:v>
                </c:pt>
                <c:pt idx="7709">
                  <c:v>3.6301117948041175E-12</c:v>
                </c:pt>
                <c:pt idx="7710">
                  <c:v>3.5877568310155246E-12</c:v>
                </c:pt>
                <c:pt idx="7711">
                  <c:v>3.7602177918790007E-12</c:v>
                </c:pt>
                <c:pt idx="7712">
                  <c:v>3.6729752339105144E-12</c:v>
                </c:pt>
                <c:pt idx="7713">
                  <c:v>3.5458960511691732E-12</c:v>
                </c:pt>
                <c:pt idx="7714">
                  <c:v>3.6301117948041175E-12</c:v>
                </c:pt>
                <c:pt idx="7715">
                  <c:v>3.5458960511691732E-12</c:v>
                </c:pt>
                <c:pt idx="7716">
                  <c:v>3.5458960511691732E-12</c:v>
                </c:pt>
                <c:pt idx="7717">
                  <c:v>9.068219001813844E-12</c:v>
                </c:pt>
                <c:pt idx="7718">
                  <c:v>3.7163362364410688E-12</c:v>
                </c:pt>
                <c:pt idx="7719">
                  <c:v>3.7602177918790007E-12</c:v>
                </c:pt>
                <c:pt idx="7720">
                  <c:v>3.7163362364410688E-12</c:v>
                </c:pt>
                <c:pt idx="7721">
                  <c:v>3.6301117948041175E-12</c:v>
                </c:pt>
                <c:pt idx="7722">
                  <c:v>3.6729752339105144E-12</c:v>
                </c:pt>
                <c:pt idx="7723">
                  <c:v>3.6729752339105144E-12</c:v>
                </c:pt>
                <c:pt idx="7724">
                  <c:v>3.7163362364410688E-12</c:v>
                </c:pt>
                <c:pt idx="7725">
                  <c:v>3.6301117948041175E-12</c:v>
                </c:pt>
                <c:pt idx="7726">
                  <c:v>3.7602177918790007E-12</c:v>
                </c:pt>
                <c:pt idx="7727">
                  <c:v>3.6301117948041175E-12</c:v>
                </c:pt>
                <c:pt idx="7728">
                  <c:v>3.5877568310155246E-12</c:v>
                </c:pt>
                <c:pt idx="7729">
                  <c:v>3.6301117948041175E-12</c:v>
                </c:pt>
                <c:pt idx="7730">
                  <c:v>3.6301117948041175E-12</c:v>
                </c:pt>
                <c:pt idx="7731">
                  <c:v>3.6301117948041175E-12</c:v>
                </c:pt>
                <c:pt idx="7732">
                  <c:v>3.6301117948041175E-12</c:v>
                </c:pt>
                <c:pt idx="7733">
                  <c:v>3.5877568310155246E-12</c:v>
                </c:pt>
                <c:pt idx="7734">
                  <c:v>3.5045156198328358E-12</c:v>
                </c:pt>
                <c:pt idx="7735">
                  <c:v>3.7602177918790007E-12</c:v>
                </c:pt>
                <c:pt idx="7736">
                  <c:v>3.5458960511691732E-12</c:v>
                </c:pt>
                <c:pt idx="7737">
                  <c:v>3.5458960511691732E-12</c:v>
                </c:pt>
                <c:pt idx="7738">
                  <c:v>3.6301117948041175E-12</c:v>
                </c:pt>
                <c:pt idx="7739">
                  <c:v>3.6301117948041175E-12</c:v>
                </c:pt>
                <c:pt idx="7740">
                  <c:v>3.6301117948041175E-12</c:v>
                </c:pt>
                <c:pt idx="7741">
                  <c:v>3.7163362364410688E-12</c:v>
                </c:pt>
                <c:pt idx="7742">
                  <c:v>3.7602177918790007E-12</c:v>
                </c:pt>
                <c:pt idx="7743">
                  <c:v>3.7163362364410688E-12</c:v>
                </c:pt>
                <c:pt idx="7744">
                  <c:v>3.6301117948041175E-12</c:v>
                </c:pt>
                <c:pt idx="7745">
                  <c:v>3.5877568310155246E-12</c:v>
                </c:pt>
                <c:pt idx="7746">
                  <c:v>3.7163362364410688E-12</c:v>
                </c:pt>
                <c:pt idx="7747">
                  <c:v>3.6729752339105144E-12</c:v>
                </c:pt>
                <c:pt idx="7748">
                  <c:v>3.6301117948041175E-12</c:v>
                </c:pt>
                <c:pt idx="7749">
                  <c:v>3.6729752339105144E-12</c:v>
                </c:pt>
                <c:pt idx="7750">
                  <c:v>3.7163362364410688E-12</c:v>
                </c:pt>
                <c:pt idx="7751">
                  <c:v>3.6729752339105144E-12</c:v>
                </c:pt>
                <c:pt idx="7752">
                  <c:v>3.7602177918790007E-12</c:v>
                </c:pt>
                <c:pt idx="7753">
                  <c:v>3.6729752339105144E-12</c:v>
                </c:pt>
                <c:pt idx="7754">
                  <c:v>3.7602177918790007E-12</c:v>
                </c:pt>
                <c:pt idx="7755">
                  <c:v>3.5458960511691732E-12</c:v>
                </c:pt>
                <c:pt idx="7756">
                  <c:v>3.5877568310155246E-12</c:v>
                </c:pt>
                <c:pt idx="7757">
                  <c:v>3.7163362364410688E-12</c:v>
                </c:pt>
                <c:pt idx="7758">
                  <c:v>3.6301117948041175E-12</c:v>
                </c:pt>
                <c:pt idx="7759">
                  <c:v>3.6729752339105144E-12</c:v>
                </c:pt>
                <c:pt idx="7760">
                  <c:v>3.5458960511691732E-12</c:v>
                </c:pt>
                <c:pt idx="7761">
                  <c:v>3.6301117948041175E-12</c:v>
                </c:pt>
                <c:pt idx="7762">
                  <c:v>3.7602177918790007E-12</c:v>
                </c:pt>
                <c:pt idx="7763">
                  <c:v>3.6301117948041175E-12</c:v>
                </c:pt>
                <c:pt idx="7764">
                  <c:v>3.7602177918790007E-12</c:v>
                </c:pt>
                <c:pt idx="7765">
                  <c:v>3.6301117948041175E-12</c:v>
                </c:pt>
                <c:pt idx="7766">
                  <c:v>3.7602177918790007E-12</c:v>
                </c:pt>
                <c:pt idx="7767">
                  <c:v>3.6729752339105144E-12</c:v>
                </c:pt>
                <c:pt idx="7768">
                  <c:v>3.6301117948041175E-12</c:v>
                </c:pt>
                <c:pt idx="7769">
                  <c:v>3.8046087291452746E-12</c:v>
                </c:pt>
                <c:pt idx="7770">
                  <c:v>3.6301117948041175E-12</c:v>
                </c:pt>
                <c:pt idx="7771">
                  <c:v>3.6301117948041175E-12</c:v>
                </c:pt>
                <c:pt idx="7772">
                  <c:v>3.6729752339105144E-12</c:v>
                </c:pt>
                <c:pt idx="7773">
                  <c:v>3.6301117948041175E-12</c:v>
                </c:pt>
                <c:pt idx="7774">
                  <c:v>3.6301117948041175E-12</c:v>
                </c:pt>
                <c:pt idx="7775">
                  <c:v>3.6301117948041175E-12</c:v>
                </c:pt>
                <c:pt idx="7776">
                  <c:v>3.6301117948041175E-12</c:v>
                </c:pt>
                <c:pt idx="7777">
                  <c:v>3.7163362364410688E-12</c:v>
                </c:pt>
                <c:pt idx="7778">
                  <c:v>3.6301117948041175E-12</c:v>
                </c:pt>
                <c:pt idx="7779">
                  <c:v>3.6729752339105144E-12</c:v>
                </c:pt>
                <c:pt idx="7780">
                  <c:v>3.6301117948041175E-12</c:v>
                </c:pt>
                <c:pt idx="7781">
                  <c:v>3.6301117948041175E-12</c:v>
                </c:pt>
                <c:pt idx="7782">
                  <c:v>3.7602177918790007E-12</c:v>
                </c:pt>
                <c:pt idx="7783">
                  <c:v>3.6301117948041175E-12</c:v>
                </c:pt>
                <c:pt idx="7784">
                  <c:v>3.894977919368884E-12</c:v>
                </c:pt>
                <c:pt idx="7785">
                  <c:v>3.6729752339105144E-12</c:v>
                </c:pt>
                <c:pt idx="7786">
                  <c:v>3.9409688304770755E-12</c:v>
                </c:pt>
                <c:pt idx="7787">
                  <c:v>3.6729752339105144E-12</c:v>
                </c:pt>
                <c:pt idx="7788">
                  <c:v>3.7163362364410688E-12</c:v>
                </c:pt>
                <c:pt idx="7789">
                  <c:v>3.6301117948041175E-12</c:v>
                </c:pt>
                <c:pt idx="7790">
                  <c:v>3.6301117948041175E-12</c:v>
                </c:pt>
                <c:pt idx="7791">
                  <c:v>3.6729752339105144E-12</c:v>
                </c:pt>
                <c:pt idx="7792">
                  <c:v>3.5877568310155246E-12</c:v>
                </c:pt>
                <c:pt idx="7793">
                  <c:v>3.7602177918790007E-12</c:v>
                </c:pt>
                <c:pt idx="7794">
                  <c:v>3.7163362364410688E-12</c:v>
                </c:pt>
                <c:pt idx="7795">
                  <c:v>3.5877568310155246E-12</c:v>
                </c:pt>
                <c:pt idx="7796">
                  <c:v>3.6729752339105144E-12</c:v>
                </c:pt>
                <c:pt idx="7797">
                  <c:v>3.6301117948041175E-12</c:v>
                </c:pt>
                <c:pt idx="7798">
                  <c:v>3.6301117948041175E-12</c:v>
                </c:pt>
                <c:pt idx="7799">
                  <c:v>3.7163362364410688E-12</c:v>
                </c:pt>
                <c:pt idx="7800">
                  <c:v>3.5877568310155246E-12</c:v>
                </c:pt>
                <c:pt idx="7801">
                  <c:v>3.5458960511691732E-12</c:v>
                </c:pt>
                <c:pt idx="7802">
                  <c:v>3.5458960511691732E-12</c:v>
                </c:pt>
                <c:pt idx="7803">
                  <c:v>3.6301117948041175E-12</c:v>
                </c:pt>
                <c:pt idx="7804">
                  <c:v>3.6301117948041175E-12</c:v>
                </c:pt>
                <c:pt idx="7805">
                  <c:v>3.5045156198328358E-12</c:v>
                </c:pt>
                <c:pt idx="7806">
                  <c:v>3.5458960511691732E-12</c:v>
                </c:pt>
                <c:pt idx="7807">
                  <c:v>3.6301117948041175E-12</c:v>
                </c:pt>
                <c:pt idx="7808">
                  <c:v>3.6301117948041175E-12</c:v>
                </c:pt>
                <c:pt idx="7809">
                  <c:v>3.7163362364410688E-12</c:v>
                </c:pt>
                <c:pt idx="7810">
                  <c:v>3.6729752339105144E-12</c:v>
                </c:pt>
                <c:pt idx="7811">
                  <c:v>3.6729752339105144E-12</c:v>
                </c:pt>
                <c:pt idx="7812">
                  <c:v>3.6729752339105144E-12</c:v>
                </c:pt>
                <c:pt idx="7813">
                  <c:v>3.5458960511691732E-12</c:v>
                </c:pt>
                <c:pt idx="7814">
                  <c:v>3.7602177918790007E-12</c:v>
                </c:pt>
                <c:pt idx="7815">
                  <c:v>3.5877568310155246E-12</c:v>
                </c:pt>
                <c:pt idx="7816">
                  <c:v>3.7602177918790007E-12</c:v>
                </c:pt>
                <c:pt idx="7817">
                  <c:v>3.6301117948041175E-12</c:v>
                </c:pt>
                <c:pt idx="7818">
                  <c:v>3.5877568310155246E-12</c:v>
                </c:pt>
                <c:pt idx="7819">
                  <c:v>3.7163362364410688E-12</c:v>
                </c:pt>
                <c:pt idx="7820">
                  <c:v>3.6729752339105144E-12</c:v>
                </c:pt>
                <c:pt idx="7821">
                  <c:v>3.7602177918790007E-12</c:v>
                </c:pt>
                <c:pt idx="7822">
                  <c:v>3.6301117948041175E-12</c:v>
                </c:pt>
                <c:pt idx="7823">
                  <c:v>3.6729752339105144E-12</c:v>
                </c:pt>
                <c:pt idx="7824">
                  <c:v>3.5458960511691732E-12</c:v>
                </c:pt>
                <c:pt idx="7825">
                  <c:v>3.7163362364410688E-12</c:v>
                </c:pt>
                <c:pt idx="7826">
                  <c:v>3.7602177918790007E-12</c:v>
                </c:pt>
                <c:pt idx="7827">
                  <c:v>3.7163362364410688E-12</c:v>
                </c:pt>
                <c:pt idx="7828">
                  <c:v>3.6301117948041175E-12</c:v>
                </c:pt>
                <c:pt idx="7829">
                  <c:v>3.6729752339105144E-12</c:v>
                </c:pt>
                <c:pt idx="7830">
                  <c:v>3.6729752339105144E-12</c:v>
                </c:pt>
                <c:pt idx="7831">
                  <c:v>3.5458960511691732E-12</c:v>
                </c:pt>
                <c:pt idx="7832">
                  <c:v>3.6301117948041175E-12</c:v>
                </c:pt>
                <c:pt idx="7833">
                  <c:v>3.7602177918790007E-12</c:v>
                </c:pt>
                <c:pt idx="7834">
                  <c:v>3.7602177918790007E-12</c:v>
                </c:pt>
                <c:pt idx="7835">
                  <c:v>3.6301117948041175E-12</c:v>
                </c:pt>
                <c:pt idx="7836">
                  <c:v>3.6301117948041175E-12</c:v>
                </c:pt>
                <c:pt idx="7837">
                  <c:v>3.6301117948041175E-12</c:v>
                </c:pt>
                <c:pt idx="7838">
                  <c:v>3.6301117948041175E-12</c:v>
                </c:pt>
                <c:pt idx="7839">
                  <c:v>3.7602177918790007E-12</c:v>
                </c:pt>
                <c:pt idx="7840">
                  <c:v>3.6301117948041175E-12</c:v>
                </c:pt>
                <c:pt idx="7841">
                  <c:v>3.6301117948041175E-12</c:v>
                </c:pt>
                <c:pt idx="7842">
                  <c:v>3.6301117948041175E-12</c:v>
                </c:pt>
                <c:pt idx="7843">
                  <c:v>3.6301117948041175E-12</c:v>
                </c:pt>
                <c:pt idx="7844">
                  <c:v>3.6301117948041175E-12</c:v>
                </c:pt>
                <c:pt idx="7845">
                  <c:v>3.6301117948041175E-12</c:v>
                </c:pt>
                <c:pt idx="7846">
                  <c:v>3.7602177918790007E-12</c:v>
                </c:pt>
                <c:pt idx="7847">
                  <c:v>3.9409688304770755E-12</c:v>
                </c:pt>
                <c:pt idx="7848">
                  <c:v>3.6301117948041175E-12</c:v>
                </c:pt>
                <c:pt idx="7849">
                  <c:v>3.894977919368884E-12</c:v>
                </c:pt>
                <c:pt idx="7850">
                  <c:v>3.6729752339105144E-12</c:v>
                </c:pt>
                <c:pt idx="7851">
                  <c:v>3.7163362364410688E-12</c:v>
                </c:pt>
                <c:pt idx="7852">
                  <c:v>3.6729752339105144E-12</c:v>
                </c:pt>
                <c:pt idx="7853">
                  <c:v>3.5458960511691732E-12</c:v>
                </c:pt>
                <c:pt idx="7854">
                  <c:v>3.8046087291452746E-12</c:v>
                </c:pt>
                <c:pt idx="7855">
                  <c:v>3.6301117948041175E-12</c:v>
                </c:pt>
                <c:pt idx="7856">
                  <c:v>3.6729752339105144E-12</c:v>
                </c:pt>
                <c:pt idx="7857">
                  <c:v>3.5458960511691732E-12</c:v>
                </c:pt>
                <c:pt idx="7858">
                  <c:v>3.6301117948041175E-12</c:v>
                </c:pt>
                <c:pt idx="7859">
                  <c:v>3.7163362364410688E-12</c:v>
                </c:pt>
                <c:pt idx="7860">
                  <c:v>3.6729752339105144E-12</c:v>
                </c:pt>
                <c:pt idx="7861">
                  <c:v>3.7163362364410688E-12</c:v>
                </c:pt>
                <c:pt idx="7862">
                  <c:v>3.7602177918790007E-12</c:v>
                </c:pt>
                <c:pt idx="7863">
                  <c:v>3.7163362364410688E-12</c:v>
                </c:pt>
                <c:pt idx="7864">
                  <c:v>3.6301117948041175E-12</c:v>
                </c:pt>
                <c:pt idx="7865">
                  <c:v>3.6301117948041175E-12</c:v>
                </c:pt>
                <c:pt idx="7866">
                  <c:v>3.6729752339105144E-12</c:v>
                </c:pt>
                <c:pt idx="7867">
                  <c:v>3.6729752339105144E-12</c:v>
                </c:pt>
                <c:pt idx="7868">
                  <c:v>3.7163362364410688E-12</c:v>
                </c:pt>
                <c:pt idx="7869">
                  <c:v>3.6301117948041175E-12</c:v>
                </c:pt>
                <c:pt idx="7870">
                  <c:v>3.6729752339105144E-12</c:v>
                </c:pt>
                <c:pt idx="7871">
                  <c:v>3.8046087291452746E-12</c:v>
                </c:pt>
                <c:pt idx="7872">
                  <c:v>3.6301117948041175E-12</c:v>
                </c:pt>
                <c:pt idx="7873">
                  <c:v>3.6301117948041175E-12</c:v>
                </c:pt>
                <c:pt idx="7874">
                  <c:v>3.6301117948041175E-12</c:v>
                </c:pt>
                <c:pt idx="7875">
                  <c:v>3.7602177918790007E-12</c:v>
                </c:pt>
                <c:pt idx="7876">
                  <c:v>3.6729752339105144E-12</c:v>
                </c:pt>
                <c:pt idx="7877">
                  <c:v>3.6301117948041175E-12</c:v>
                </c:pt>
                <c:pt idx="7878">
                  <c:v>3.6301117948041175E-12</c:v>
                </c:pt>
                <c:pt idx="7879">
                  <c:v>3.6729752339105144E-12</c:v>
                </c:pt>
                <c:pt idx="7880">
                  <c:v>3.7602177918790007E-12</c:v>
                </c:pt>
                <c:pt idx="7881">
                  <c:v>3.6301117948041175E-12</c:v>
                </c:pt>
                <c:pt idx="7882">
                  <c:v>3.7163362364410688E-12</c:v>
                </c:pt>
                <c:pt idx="7883">
                  <c:v>3.7602177918790007E-12</c:v>
                </c:pt>
                <c:pt idx="7884">
                  <c:v>3.7602177918790007E-12</c:v>
                </c:pt>
                <c:pt idx="7885">
                  <c:v>3.7163362364410688E-12</c:v>
                </c:pt>
                <c:pt idx="7886">
                  <c:v>3.5458960511691732E-12</c:v>
                </c:pt>
                <c:pt idx="7887">
                  <c:v>3.7602177918790007E-12</c:v>
                </c:pt>
                <c:pt idx="7888">
                  <c:v>4.2784356071546716E-12</c:v>
                </c:pt>
                <c:pt idx="7889">
                  <c:v>3.7163362364410688E-12</c:v>
                </c:pt>
                <c:pt idx="7890">
                  <c:v>3.6301117948041175E-12</c:v>
                </c:pt>
                <c:pt idx="7891">
                  <c:v>3.6301117948041175E-12</c:v>
                </c:pt>
                <c:pt idx="7892">
                  <c:v>3.6301117948041175E-12</c:v>
                </c:pt>
                <c:pt idx="7893">
                  <c:v>3.6301117948041175E-12</c:v>
                </c:pt>
                <c:pt idx="7894">
                  <c:v>3.9874936090417308E-12</c:v>
                </c:pt>
                <c:pt idx="7895">
                  <c:v>3.6729752339105144E-12</c:v>
                </c:pt>
                <c:pt idx="7896">
                  <c:v>3.7163362364410688E-12</c:v>
                </c:pt>
                <c:pt idx="7897">
                  <c:v>3.7163362364410688E-12</c:v>
                </c:pt>
                <c:pt idx="7898">
                  <c:v>3.6729752339105144E-12</c:v>
                </c:pt>
                <c:pt idx="7899">
                  <c:v>3.5877568310155246E-12</c:v>
                </c:pt>
                <c:pt idx="7900">
                  <c:v>3.6729752339105144E-12</c:v>
                </c:pt>
                <c:pt idx="7901">
                  <c:v>3.5877568310155246E-12</c:v>
                </c:pt>
                <c:pt idx="7902">
                  <c:v>3.6301117948041175E-12</c:v>
                </c:pt>
                <c:pt idx="7903">
                  <c:v>3.6301117948041175E-12</c:v>
                </c:pt>
                <c:pt idx="7904">
                  <c:v>3.8046087291452746E-12</c:v>
                </c:pt>
                <c:pt idx="7905">
                  <c:v>3.6301117948041175E-12</c:v>
                </c:pt>
                <c:pt idx="7906">
                  <c:v>3.7163362364410688E-12</c:v>
                </c:pt>
                <c:pt idx="7907">
                  <c:v>3.6301117948041175E-12</c:v>
                </c:pt>
                <c:pt idx="7908">
                  <c:v>3.7163362364410688E-12</c:v>
                </c:pt>
                <c:pt idx="7909">
                  <c:v>3.7163362364410688E-12</c:v>
                </c:pt>
                <c:pt idx="7910">
                  <c:v>3.6301117948041175E-12</c:v>
                </c:pt>
                <c:pt idx="7911">
                  <c:v>3.4636260713657513E-12</c:v>
                </c:pt>
                <c:pt idx="7912">
                  <c:v>3.6301117948041175E-12</c:v>
                </c:pt>
                <c:pt idx="7913">
                  <c:v>3.7163362364410688E-12</c:v>
                </c:pt>
                <c:pt idx="7914">
                  <c:v>3.7602177918790007E-12</c:v>
                </c:pt>
                <c:pt idx="7915">
                  <c:v>3.6301117948041175E-12</c:v>
                </c:pt>
                <c:pt idx="7916">
                  <c:v>3.6301117948041175E-12</c:v>
                </c:pt>
                <c:pt idx="7917">
                  <c:v>3.6301117948041175E-12</c:v>
                </c:pt>
                <c:pt idx="7918">
                  <c:v>3.5877568310155246E-12</c:v>
                </c:pt>
                <c:pt idx="7919">
                  <c:v>3.6301117948041175E-12</c:v>
                </c:pt>
                <c:pt idx="7920">
                  <c:v>3.6301117948041175E-12</c:v>
                </c:pt>
                <c:pt idx="7921">
                  <c:v>3.5458960511691732E-12</c:v>
                </c:pt>
                <c:pt idx="7922">
                  <c:v>3.7163362364410688E-12</c:v>
                </c:pt>
                <c:pt idx="7923">
                  <c:v>3.6729752339105144E-12</c:v>
                </c:pt>
                <c:pt idx="7924">
                  <c:v>3.7163362364410688E-12</c:v>
                </c:pt>
                <c:pt idx="7925">
                  <c:v>3.6301117948041175E-12</c:v>
                </c:pt>
                <c:pt idx="7926">
                  <c:v>3.7163362364410688E-12</c:v>
                </c:pt>
                <c:pt idx="7927">
                  <c:v>3.8046087291452746E-12</c:v>
                </c:pt>
                <c:pt idx="7928">
                  <c:v>3.7602177918790007E-12</c:v>
                </c:pt>
                <c:pt idx="7929">
                  <c:v>3.6301117948041175E-12</c:v>
                </c:pt>
                <c:pt idx="7930">
                  <c:v>3.5458960511691732E-12</c:v>
                </c:pt>
                <c:pt idx="7931">
                  <c:v>3.7163362364410688E-12</c:v>
                </c:pt>
                <c:pt idx="7932">
                  <c:v>3.6301117948041175E-12</c:v>
                </c:pt>
                <c:pt idx="7933">
                  <c:v>3.5458960511691732E-12</c:v>
                </c:pt>
                <c:pt idx="7934">
                  <c:v>3.6301117948041175E-12</c:v>
                </c:pt>
                <c:pt idx="7935">
                  <c:v>3.6729752339105144E-12</c:v>
                </c:pt>
                <c:pt idx="7936">
                  <c:v>3.6301117948041175E-12</c:v>
                </c:pt>
                <c:pt idx="7937">
                  <c:v>3.7602177918790007E-12</c:v>
                </c:pt>
                <c:pt idx="7938">
                  <c:v>3.7602177918790007E-12</c:v>
                </c:pt>
                <c:pt idx="7939">
                  <c:v>3.6301117948041175E-12</c:v>
                </c:pt>
                <c:pt idx="7940">
                  <c:v>3.5877568310155246E-12</c:v>
                </c:pt>
                <c:pt idx="7941">
                  <c:v>3.7163362364410688E-12</c:v>
                </c:pt>
                <c:pt idx="7942">
                  <c:v>3.6301117948041175E-12</c:v>
                </c:pt>
                <c:pt idx="7943">
                  <c:v>3.6301117948041175E-12</c:v>
                </c:pt>
                <c:pt idx="7944">
                  <c:v>3.8046087291452746E-12</c:v>
                </c:pt>
                <c:pt idx="7945">
                  <c:v>3.6729752339105144E-12</c:v>
                </c:pt>
                <c:pt idx="7946">
                  <c:v>3.7602177918790007E-12</c:v>
                </c:pt>
                <c:pt idx="7947">
                  <c:v>3.8046087291452746E-12</c:v>
                </c:pt>
                <c:pt idx="7948">
                  <c:v>3.7163362364410688E-12</c:v>
                </c:pt>
                <c:pt idx="7949">
                  <c:v>3.5458960511691732E-12</c:v>
                </c:pt>
                <c:pt idx="7950">
                  <c:v>3.6301117948041175E-12</c:v>
                </c:pt>
                <c:pt idx="7951">
                  <c:v>3.6301117948041175E-12</c:v>
                </c:pt>
                <c:pt idx="7952">
                  <c:v>3.7163362364410688E-12</c:v>
                </c:pt>
                <c:pt idx="7953">
                  <c:v>3.6729752339105144E-12</c:v>
                </c:pt>
                <c:pt idx="7954">
                  <c:v>3.5045156198328358E-12</c:v>
                </c:pt>
                <c:pt idx="7955">
                  <c:v>3.5877568310155246E-12</c:v>
                </c:pt>
                <c:pt idx="7956">
                  <c:v>3.6301117948041175E-12</c:v>
                </c:pt>
                <c:pt idx="7957">
                  <c:v>3.6729752339105144E-12</c:v>
                </c:pt>
                <c:pt idx="7958">
                  <c:v>3.6301117948041175E-12</c:v>
                </c:pt>
                <c:pt idx="7959">
                  <c:v>3.6301117948041175E-12</c:v>
                </c:pt>
                <c:pt idx="7960">
                  <c:v>3.6729752339105144E-12</c:v>
                </c:pt>
                <c:pt idx="7961">
                  <c:v>3.7602177918790007E-12</c:v>
                </c:pt>
                <c:pt idx="7962">
                  <c:v>3.5877568310155246E-12</c:v>
                </c:pt>
                <c:pt idx="7963">
                  <c:v>3.7163362364410688E-12</c:v>
                </c:pt>
                <c:pt idx="7964">
                  <c:v>3.7602177918790007E-12</c:v>
                </c:pt>
                <c:pt idx="7965">
                  <c:v>5.3473301654712434E-12</c:v>
                </c:pt>
                <c:pt idx="7966">
                  <c:v>3.6301117948041175E-12</c:v>
                </c:pt>
                <c:pt idx="7967">
                  <c:v>3.7163362364410688E-12</c:v>
                </c:pt>
                <c:pt idx="7968">
                  <c:v>3.5045156198328358E-12</c:v>
                </c:pt>
                <c:pt idx="7969">
                  <c:v>3.6301117948041175E-12</c:v>
                </c:pt>
                <c:pt idx="7970">
                  <c:v>3.6301117948041175E-12</c:v>
                </c:pt>
                <c:pt idx="7971">
                  <c:v>3.5458960511691732E-12</c:v>
                </c:pt>
                <c:pt idx="7972">
                  <c:v>3.6301117948041175E-12</c:v>
                </c:pt>
                <c:pt idx="7973">
                  <c:v>3.6729752339105144E-12</c:v>
                </c:pt>
                <c:pt idx="7974">
                  <c:v>3.7163362364410688E-12</c:v>
                </c:pt>
                <c:pt idx="7975">
                  <c:v>3.6301117948041175E-12</c:v>
                </c:pt>
                <c:pt idx="7976">
                  <c:v>3.6301117948041175E-12</c:v>
                </c:pt>
                <c:pt idx="7977">
                  <c:v>3.5045156198328358E-12</c:v>
                </c:pt>
                <c:pt idx="7978">
                  <c:v>3.6301117948041175E-12</c:v>
                </c:pt>
                <c:pt idx="7979">
                  <c:v>3.7602177918790007E-12</c:v>
                </c:pt>
                <c:pt idx="7980">
                  <c:v>3.7602177918790007E-12</c:v>
                </c:pt>
                <c:pt idx="7981">
                  <c:v>3.6729752339105144E-12</c:v>
                </c:pt>
                <c:pt idx="7982">
                  <c:v>3.7163362364410688E-12</c:v>
                </c:pt>
                <c:pt idx="7983">
                  <c:v>3.6301117948041175E-12</c:v>
                </c:pt>
                <c:pt idx="7984">
                  <c:v>3.6301117948041175E-12</c:v>
                </c:pt>
                <c:pt idx="7985">
                  <c:v>3.6301117948041175E-12</c:v>
                </c:pt>
                <c:pt idx="7986">
                  <c:v>3.6729752339105144E-12</c:v>
                </c:pt>
                <c:pt idx="7987">
                  <c:v>3.7163362364410688E-12</c:v>
                </c:pt>
                <c:pt idx="7988">
                  <c:v>3.5458960511691732E-12</c:v>
                </c:pt>
                <c:pt idx="7989">
                  <c:v>3.7163362364410688E-12</c:v>
                </c:pt>
                <c:pt idx="7990">
                  <c:v>3.6301117948041175E-12</c:v>
                </c:pt>
                <c:pt idx="7991">
                  <c:v>3.8046087291452746E-12</c:v>
                </c:pt>
                <c:pt idx="7992">
                  <c:v>3.6301117948041175E-12</c:v>
                </c:pt>
                <c:pt idx="7993">
                  <c:v>4.9255416978365594E-12</c:v>
                </c:pt>
                <c:pt idx="7994">
                  <c:v>3.6301117948041175E-12</c:v>
                </c:pt>
                <c:pt idx="7995">
                  <c:v>3.5877568310155246E-12</c:v>
                </c:pt>
                <c:pt idx="7996">
                  <c:v>3.5877568310155246E-12</c:v>
                </c:pt>
                <c:pt idx="7997">
                  <c:v>3.5045156198328358E-12</c:v>
                </c:pt>
                <c:pt idx="7998">
                  <c:v>3.7602177918790007E-12</c:v>
                </c:pt>
                <c:pt idx="7999">
                  <c:v>3.5458960511691732E-12</c:v>
                </c:pt>
                <c:pt idx="8000">
                  <c:v>3.5877568310155246E-12</c:v>
                </c:pt>
                <c:pt idx="8001">
                  <c:v>3.6729752339105144E-12</c:v>
                </c:pt>
                <c:pt idx="8002">
                  <c:v>3.7163362364410688E-12</c:v>
                </c:pt>
                <c:pt idx="8003">
                  <c:v>3.6301117948041175E-12</c:v>
                </c:pt>
                <c:pt idx="8004">
                  <c:v>3.7163362364410688E-12</c:v>
                </c:pt>
                <c:pt idx="8005">
                  <c:v>3.5458960511691732E-12</c:v>
                </c:pt>
                <c:pt idx="8006">
                  <c:v>3.6729752339105144E-12</c:v>
                </c:pt>
                <c:pt idx="8007">
                  <c:v>3.6301117948041175E-12</c:v>
                </c:pt>
                <c:pt idx="8008">
                  <c:v>3.5458960511691732E-12</c:v>
                </c:pt>
                <c:pt idx="8009">
                  <c:v>3.6301117948041175E-12</c:v>
                </c:pt>
                <c:pt idx="8010">
                  <c:v>3.6301117948041175E-12</c:v>
                </c:pt>
                <c:pt idx="8011">
                  <c:v>3.7163362364410688E-12</c:v>
                </c:pt>
                <c:pt idx="8012">
                  <c:v>3.5877568310155246E-12</c:v>
                </c:pt>
                <c:pt idx="8013">
                  <c:v>3.5458960511691732E-12</c:v>
                </c:pt>
                <c:pt idx="8014">
                  <c:v>3.6301117948041175E-12</c:v>
                </c:pt>
                <c:pt idx="8015">
                  <c:v>3.6301117948041175E-12</c:v>
                </c:pt>
                <c:pt idx="8016">
                  <c:v>3.7602177918790007E-12</c:v>
                </c:pt>
                <c:pt idx="8017">
                  <c:v>3.5877568310155246E-12</c:v>
                </c:pt>
                <c:pt idx="8018">
                  <c:v>3.5458960511691732E-12</c:v>
                </c:pt>
                <c:pt idx="8019">
                  <c:v>3.4232057266199875E-12</c:v>
                </c:pt>
                <c:pt idx="8020">
                  <c:v>3.7602177918790007E-12</c:v>
                </c:pt>
                <c:pt idx="8021">
                  <c:v>3.7163362364410688E-12</c:v>
                </c:pt>
                <c:pt idx="8022">
                  <c:v>3.6301117948041175E-12</c:v>
                </c:pt>
                <c:pt idx="8023">
                  <c:v>3.7163362364410688E-12</c:v>
                </c:pt>
                <c:pt idx="8024">
                  <c:v>3.8046087291452746E-12</c:v>
                </c:pt>
                <c:pt idx="8025">
                  <c:v>3.7602177918790007E-12</c:v>
                </c:pt>
                <c:pt idx="8026">
                  <c:v>3.6301117948041175E-12</c:v>
                </c:pt>
                <c:pt idx="8027">
                  <c:v>3.6301117948041175E-12</c:v>
                </c:pt>
                <c:pt idx="8028">
                  <c:v>3.6301117948041175E-12</c:v>
                </c:pt>
                <c:pt idx="8029">
                  <c:v>3.7602177918790007E-12</c:v>
                </c:pt>
                <c:pt idx="8030">
                  <c:v>3.7163362364410688E-12</c:v>
                </c:pt>
                <c:pt idx="8031">
                  <c:v>3.6301117948041175E-12</c:v>
                </c:pt>
                <c:pt idx="8032">
                  <c:v>3.6301117948041175E-12</c:v>
                </c:pt>
                <c:pt idx="8033">
                  <c:v>3.7163362364410688E-12</c:v>
                </c:pt>
                <c:pt idx="8034">
                  <c:v>3.7163362364410688E-12</c:v>
                </c:pt>
                <c:pt idx="8035">
                  <c:v>3.5877568310155246E-12</c:v>
                </c:pt>
                <c:pt idx="8036">
                  <c:v>3.7163362364410688E-12</c:v>
                </c:pt>
                <c:pt idx="8037">
                  <c:v>3.7163362364410688E-12</c:v>
                </c:pt>
                <c:pt idx="8038">
                  <c:v>3.6301117948041175E-12</c:v>
                </c:pt>
                <c:pt idx="8039">
                  <c:v>3.6301117948041175E-12</c:v>
                </c:pt>
                <c:pt idx="8040">
                  <c:v>3.7163362364410688E-12</c:v>
                </c:pt>
                <c:pt idx="8041">
                  <c:v>3.6301117948041175E-12</c:v>
                </c:pt>
                <c:pt idx="8042">
                  <c:v>3.7163362364410688E-12</c:v>
                </c:pt>
                <c:pt idx="8043">
                  <c:v>3.8046087291452746E-12</c:v>
                </c:pt>
                <c:pt idx="8044">
                  <c:v>3.7163362364410688E-12</c:v>
                </c:pt>
                <c:pt idx="8045">
                  <c:v>3.7163362364410688E-12</c:v>
                </c:pt>
                <c:pt idx="8046">
                  <c:v>3.6301117948041175E-12</c:v>
                </c:pt>
                <c:pt idx="8047">
                  <c:v>3.7163362364410688E-12</c:v>
                </c:pt>
                <c:pt idx="8048">
                  <c:v>3.5877568310155246E-12</c:v>
                </c:pt>
                <c:pt idx="8049">
                  <c:v>3.7163362364410688E-12</c:v>
                </c:pt>
                <c:pt idx="8050">
                  <c:v>3.6729752339105144E-12</c:v>
                </c:pt>
                <c:pt idx="8051">
                  <c:v>3.6301117948041175E-12</c:v>
                </c:pt>
                <c:pt idx="8052">
                  <c:v>3.6301117948041175E-12</c:v>
                </c:pt>
                <c:pt idx="8053">
                  <c:v>3.7163362364410688E-12</c:v>
                </c:pt>
                <c:pt idx="8054">
                  <c:v>3.7163362364410688E-12</c:v>
                </c:pt>
                <c:pt idx="8055">
                  <c:v>3.7163362364410688E-12</c:v>
                </c:pt>
                <c:pt idx="8056">
                  <c:v>3.7602177918790007E-12</c:v>
                </c:pt>
                <c:pt idx="8057">
                  <c:v>3.6301117948041175E-12</c:v>
                </c:pt>
                <c:pt idx="8058">
                  <c:v>3.5877568310155246E-12</c:v>
                </c:pt>
                <c:pt idx="8059">
                  <c:v>3.6301117948041175E-12</c:v>
                </c:pt>
                <c:pt idx="8060">
                  <c:v>3.6729752339105144E-12</c:v>
                </c:pt>
                <c:pt idx="8061">
                  <c:v>3.5045156198328358E-12</c:v>
                </c:pt>
                <c:pt idx="8062">
                  <c:v>3.5045156198328358E-12</c:v>
                </c:pt>
                <c:pt idx="8063">
                  <c:v>3.7602177918790007E-12</c:v>
                </c:pt>
                <c:pt idx="8064">
                  <c:v>3.6301117948041175E-12</c:v>
                </c:pt>
                <c:pt idx="8065">
                  <c:v>3.5877568310155246E-12</c:v>
                </c:pt>
                <c:pt idx="8066">
                  <c:v>3.7163362364410688E-12</c:v>
                </c:pt>
                <c:pt idx="8067">
                  <c:v>3.6301117948041175E-12</c:v>
                </c:pt>
                <c:pt idx="8068">
                  <c:v>3.7602177918790007E-12</c:v>
                </c:pt>
                <c:pt idx="8069">
                  <c:v>3.7163362364410688E-12</c:v>
                </c:pt>
                <c:pt idx="8070">
                  <c:v>3.7163362364410688E-12</c:v>
                </c:pt>
                <c:pt idx="8071">
                  <c:v>3.7163362364410688E-12</c:v>
                </c:pt>
                <c:pt idx="8072">
                  <c:v>3.6301117948041175E-12</c:v>
                </c:pt>
                <c:pt idx="8073">
                  <c:v>3.7163362364410688E-12</c:v>
                </c:pt>
                <c:pt idx="8074">
                  <c:v>3.7163362364410688E-12</c:v>
                </c:pt>
                <c:pt idx="8075">
                  <c:v>3.7163362364410688E-12</c:v>
                </c:pt>
                <c:pt idx="8076">
                  <c:v>3.7602177918790007E-12</c:v>
                </c:pt>
                <c:pt idx="8077">
                  <c:v>3.7163362364410688E-12</c:v>
                </c:pt>
                <c:pt idx="8078">
                  <c:v>3.6729752339105144E-12</c:v>
                </c:pt>
                <c:pt idx="8079">
                  <c:v>3.7163362364410688E-12</c:v>
                </c:pt>
                <c:pt idx="8080">
                  <c:v>3.7602177918790007E-12</c:v>
                </c:pt>
                <c:pt idx="8081">
                  <c:v>3.7602177918790007E-12</c:v>
                </c:pt>
                <c:pt idx="8082">
                  <c:v>3.7163362364410688E-12</c:v>
                </c:pt>
                <c:pt idx="8083">
                  <c:v>3.7602177918790007E-12</c:v>
                </c:pt>
                <c:pt idx="8084">
                  <c:v>3.5045156198328358E-12</c:v>
                </c:pt>
                <c:pt idx="8085">
                  <c:v>3.7602177918790007E-12</c:v>
                </c:pt>
                <c:pt idx="8086">
                  <c:v>3.6301117948041175E-12</c:v>
                </c:pt>
                <c:pt idx="8087">
                  <c:v>3.7602177918790007E-12</c:v>
                </c:pt>
                <c:pt idx="8088">
                  <c:v>3.7163362364410688E-12</c:v>
                </c:pt>
                <c:pt idx="8089">
                  <c:v>3.7163362364410688E-12</c:v>
                </c:pt>
                <c:pt idx="8090">
                  <c:v>3.6729752339105144E-12</c:v>
                </c:pt>
                <c:pt idx="8091">
                  <c:v>3.6729752339105144E-12</c:v>
                </c:pt>
                <c:pt idx="8092">
                  <c:v>3.7163362364410688E-12</c:v>
                </c:pt>
                <c:pt idx="8093">
                  <c:v>3.7163362364410688E-12</c:v>
                </c:pt>
                <c:pt idx="8094">
                  <c:v>3.6729752339105144E-12</c:v>
                </c:pt>
                <c:pt idx="8095">
                  <c:v>3.6301117948041175E-12</c:v>
                </c:pt>
                <c:pt idx="8096">
                  <c:v>3.6301117948041175E-12</c:v>
                </c:pt>
                <c:pt idx="8097">
                  <c:v>3.7163362364410688E-12</c:v>
                </c:pt>
                <c:pt idx="8098">
                  <c:v>3.7163362364410688E-12</c:v>
                </c:pt>
                <c:pt idx="8099">
                  <c:v>3.6729752339105144E-12</c:v>
                </c:pt>
                <c:pt idx="8100">
                  <c:v>3.7163362364410688E-12</c:v>
                </c:pt>
                <c:pt idx="8101">
                  <c:v>3.5458960511691732E-12</c:v>
                </c:pt>
                <c:pt idx="8102">
                  <c:v>3.6301117948041175E-12</c:v>
                </c:pt>
                <c:pt idx="8103">
                  <c:v>3.6301117948041175E-12</c:v>
                </c:pt>
                <c:pt idx="8104">
                  <c:v>3.7602177918790007E-12</c:v>
                </c:pt>
                <c:pt idx="8105">
                  <c:v>3.6301117948041175E-12</c:v>
                </c:pt>
                <c:pt idx="8106">
                  <c:v>3.8495325837821498E-12</c:v>
                </c:pt>
                <c:pt idx="8107">
                  <c:v>3.8046087291452746E-12</c:v>
                </c:pt>
                <c:pt idx="8108">
                  <c:v>3.7602177918790007E-12</c:v>
                </c:pt>
                <c:pt idx="8109">
                  <c:v>3.7163362364410688E-12</c:v>
                </c:pt>
                <c:pt idx="8110">
                  <c:v>3.6301117948041175E-12</c:v>
                </c:pt>
                <c:pt idx="8111">
                  <c:v>3.6301117948041175E-12</c:v>
                </c:pt>
                <c:pt idx="8112">
                  <c:v>3.7163362364410688E-12</c:v>
                </c:pt>
                <c:pt idx="8113">
                  <c:v>3.5458960511691732E-12</c:v>
                </c:pt>
                <c:pt idx="8114">
                  <c:v>3.6729752339105144E-12</c:v>
                </c:pt>
                <c:pt idx="8115">
                  <c:v>3.6301117948041175E-12</c:v>
                </c:pt>
                <c:pt idx="8116">
                  <c:v>3.7163362364410688E-12</c:v>
                </c:pt>
                <c:pt idx="8117">
                  <c:v>3.5877568310155246E-12</c:v>
                </c:pt>
                <c:pt idx="8118">
                  <c:v>3.7602177918790007E-12</c:v>
                </c:pt>
                <c:pt idx="8119">
                  <c:v>3.5458960511691732E-12</c:v>
                </c:pt>
                <c:pt idx="8120">
                  <c:v>3.6301117948041175E-12</c:v>
                </c:pt>
                <c:pt idx="8121">
                  <c:v>3.7602177918790007E-12</c:v>
                </c:pt>
                <c:pt idx="8122">
                  <c:v>3.5045156198328358E-12</c:v>
                </c:pt>
                <c:pt idx="8123">
                  <c:v>3.6301117948041175E-12</c:v>
                </c:pt>
                <c:pt idx="8124">
                  <c:v>3.6301117948041175E-12</c:v>
                </c:pt>
                <c:pt idx="8125">
                  <c:v>3.7602177918790007E-12</c:v>
                </c:pt>
                <c:pt idx="8126">
                  <c:v>3.7163362364410688E-12</c:v>
                </c:pt>
                <c:pt idx="8127">
                  <c:v>3.894977919368884E-12</c:v>
                </c:pt>
                <c:pt idx="8128">
                  <c:v>3.6301117948041175E-12</c:v>
                </c:pt>
                <c:pt idx="8129">
                  <c:v>3.7163362364410688E-12</c:v>
                </c:pt>
                <c:pt idx="8130">
                  <c:v>3.6301117948041175E-12</c:v>
                </c:pt>
                <c:pt idx="8131">
                  <c:v>3.6301117948041175E-12</c:v>
                </c:pt>
                <c:pt idx="8132">
                  <c:v>3.6301117948041175E-12</c:v>
                </c:pt>
                <c:pt idx="8133">
                  <c:v>3.5458960511691732E-12</c:v>
                </c:pt>
                <c:pt idx="8134">
                  <c:v>3.5877568310155246E-12</c:v>
                </c:pt>
                <c:pt idx="8135">
                  <c:v>3.8046087291452746E-12</c:v>
                </c:pt>
                <c:pt idx="8136">
                  <c:v>3.6301117948041175E-12</c:v>
                </c:pt>
                <c:pt idx="8137">
                  <c:v>3.6301117948041175E-12</c:v>
                </c:pt>
                <c:pt idx="8138">
                  <c:v>3.6729752339105144E-12</c:v>
                </c:pt>
                <c:pt idx="8139">
                  <c:v>3.8495325837821498E-12</c:v>
                </c:pt>
                <c:pt idx="8140">
                  <c:v>3.7163362364410688E-12</c:v>
                </c:pt>
                <c:pt idx="8141">
                  <c:v>3.6301117948041175E-12</c:v>
                </c:pt>
                <c:pt idx="8142">
                  <c:v>3.5877568310155246E-12</c:v>
                </c:pt>
                <c:pt idx="8143">
                  <c:v>3.5458960511691732E-12</c:v>
                </c:pt>
                <c:pt idx="8144">
                  <c:v>3.6301117948041175E-12</c:v>
                </c:pt>
                <c:pt idx="8145">
                  <c:v>3.7602177918790007E-12</c:v>
                </c:pt>
                <c:pt idx="8146">
                  <c:v>3.8495325837821498E-12</c:v>
                </c:pt>
                <c:pt idx="8147">
                  <c:v>3.7602177918790007E-12</c:v>
                </c:pt>
                <c:pt idx="8148">
                  <c:v>3.9874936090417308E-12</c:v>
                </c:pt>
                <c:pt idx="8149">
                  <c:v>3.7163362364410688E-12</c:v>
                </c:pt>
                <c:pt idx="8150">
                  <c:v>3.5877568310155246E-12</c:v>
                </c:pt>
                <c:pt idx="8151">
                  <c:v>3.6301117948041175E-12</c:v>
                </c:pt>
                <c:pt idx="8152">
                  <c:v>3.6301117948041175E-12</c:v>
                </c:pt>
                <c:pt idx="8153">
                  <c:v>3.9874936090417308E-12</c:v>
                </c:pt>
                <c:pt idx="8154">
                  <c:v>3.7602177918790007E-12</c:v>
                </c:pt>
                <c:pt idx="8155">
                  <c:v>3.9874936090417308E-12</c:v>
                </c:pt>
                <c:pt idx="8156">
                  <c:v>3.7163362364410688E-12</c:v>
                </c:pt>
                <c:pt idx="8157">
                  <c:v>3.5877568310155246E-12</c:v>
                </c:pt>
                <c:pt idx="8158">
                  <c:v>3.7163362364410688E-12</c:v>
                </c:pt>
                <c:pt idx="8159">
                  <c:v>3.6301117948041175E-12</c:v>
                </c:pt>
                <c:pt idx="8160">
                  <c:v>3.5458960511691732E-12</c:v>
                </c:pt>
                <c:pt idx="8161">
                  <c:v>3.7163362364410688E-12</c:v>
                </c:pt>
                <c:pt idx="8162">
                  <c:v>3.7163362364410688E-12</c:v>
                </c:pt>
                <c:pt idx="8163">
                  <c:v>3.6729752339105144E-12</c:v>
                </c:pt>
                <c:pt idx="8164">
                  <c:v>3.6301117948041175E-12</c:v>
                </c:pt>
                <c:pt idx="8165">
                  <c:v>3.6301117948041175E-12</c:v>
                </c:pt>
                <c:pt idx="8166">
                  <c:v>3.6301117948041175E-12</c:v>
                </c:pt>
                <c:pt idx="8167">
                  <c:v>3.6301117948041175E-12</c:v>
                </c:pt>
                <c:pt idx="8168">
                  <c:v>3.6301117948041175E-12</c:v>
                </c:pt>
                <c:pt idx="8169">
                  <c:v>3.6301117948041175E-12</c:v>
                </c:pt>
                <c:pt idx="8170">
                  <c:v>3.6301117948041175E-12</c:v>
                </c:pt>
                <c:pt idx="8171">
                  <c:v>3.5045156198328358E-12</c:v>
                </c:pt>
                <c:pt idx="8172">
                  <c:v>3.6301117948041175E-12</c:v>
                </c:pt>
                <c:pt idx="8173">
                  <c:v>3.6301117948041175E-12</c:v>
                </c:pt>
                <c:pt idx="8174">
                  <c:v>3.6301117948041175E-12</c:v>
                </c:pt>
                <c:pt idx="8175">
                  <c:v>3.6729752339105144E-12</c:v>
                </c:pt>
                <c:pt idx="8176">
                  <c:v>3.7163362364410688E-12</c:v>
                </c:pt>
                <c:pt idx="8177">
                  <c:v>3.8495325837821498E-12</c:v>
                </c:pt>
                <c:pt idx="8178">
                  <c:v>3.5458960511691732E-12</c:v>
                </c:pt>
                <c:pt idx="8179">
                  <c:v>3.7163362364410688E-12</c:v>
                </c:pt>
                <c:pt idx="8180">
                  <c:v>3.6729752339105144E-12</c:v>
                </c:pt>
                <c:pt idx="8181">
                  <c:v>3.6301117948041175E-12</c:v>
                </c:pt>
                <c:pt idx="8182">
                  <c:v>3.6301117948041175E-12</c:v>
                </c:pt>
                <c:pt idx="8183">
                  <c:v>3.5877568310155246E-12</c:v>
                </c:pt>
                <c:pt idx="8184">
                  <c:v>3.6301117948041175E-12</c:v>
                </c:pt>
                <c:pt idx="8185">
                  <c:v>3.7602177918790007E-12</c:v>
                </c:pt>
                <c:pt idx="8186">
                  <c:v>3.6301117948041175E-12</c:v>
                </c:pt>
                <c:pt idx="8187">
                  <c:v>3.7602177918790007E-12</c:v>
                </c:pt>
                <c:pt idx="8188">
                  <c:v>3.5877568310155246E-12</c:v>
                </c:pt>
                <c:pt idx="8189">
                  <c:v>7.6941030734176865E-12</c:v>
                </c:pt>
                <c:pt idx="8190">
                  <c:v>3.6301117948041175E-12</c:v>
                </c:pt>
                <c:pt idx="8191">
                  <c:v>3.6301117948041175E-12</c:v>
                </c:pt>
                <c:pt idx="8192">
                  <c:v>3.5877568310155246E-12</c:v>
                </c:pt>
                <c:pt idx="8193">
                  <c:v>3.7163362364410688E-12</c:v>
                </c:pt>
                <c:pt idx="8194">
                  <c:v>3.5458960511691732E-12</c:v>
                </c:pt>
                <c:pt idx="8195">
                  <c:v>3.5458960511691732E-12</c:v>
                </c:pt>
                <c:pt idx="8196">
                  <c:v>3.6301117948041175E-12</c:v>
                </c:pt>
                <c:pt idx="8197">
                  <c:v>3.6729752339105144E-12</c:v>
                </c:pt>
                <c:pt idx="8198">
                  <c:v>3.7163362364410688E-12</c:v>
                </c:pt>
                <c:pt idx="8199">
                  <c:v>3.6301117948041175E-12</c:v>
                </c:pt>
                <c:pt idx="8200">
                  <c:v>3.6301117948041175E-12</c:v>
                </c:pt>
                <c:pt idx="8201">
                  <c:v>3.8046087291452746E-12</c:v>
                </c:pt>
                <c:pt idx="8202">
                  <c:v>3.6301117948041175E-12</c:v>
                </c:pt>
                <c:pt idx="8203">
                  <c:v>3.7163362364410688E-12</c:v>
                </c:pt>
                <c:pt idx="8204">
                  <c:v>3.6301117948041175E-12</c:v>
                </c:pt>
                <c:pt idx="8205">
                  <c:v>3.7602177918790007E-12</c:v>
                </c:pt>
                <c:pt idx="8206">
                  <c:v>3.5458960511691732E-12</c:v>
                </c:pt>
                <c:pt idx="8207">
                  <c:v>3.5877568310155246E-12</c:v>
                </c:pt>
                <c:pt idx="8208">
                  <c:v>3.7602177918790007E-12</c:v>
                </c:pt>
                <c:pt idx="8209">
                  <c:v>3.6301117948041175E-12</c:v>
                </c:pt>
                <c:pt idx="8210">
                  <c:v>4.8112729974946134E-12</c:v>
                </c:pt>
                <c:pt idx="8211">
                  <c:v>4.755125679851855E-12</c:v>
                </c:pt>
                <c:pt idx="8212">
                  <c:v>4.6996444199444858E-12</c:v>
                </c:pt>
                <c:pt idx="8213">
                  <c:v>4.8112729974946134E-12</c:v>
                </c:pt>
                <c:pt idx="8214">
                  <c:v>4.9255416978365594E-12</c:v>
                </c:pt>
                <c:pt idx="8215">
                  <c:v>8.5513562589684343E-12</c:v>
                </c:pt>
                <c:pt idx="8216">
                  <c:v>4.9837012445847961E-12</c:v>
                </c:pt>
                <c:pt idx="8217">
                  <c:v>4.755125679851855E-12</c:v>
                </c:pt>
                <c:pt idx="8218">
                  <c:v>4.8112729974946134E-12</c:v>
                </c:pt>
                <c:pt idx="8219">
                  <c:v>4.6996444199444858E-12</c:v>
                </c:pt>
                <c:pt idx="8220">
                  <c:v>4.6996444199444858E-12</c:v>
                </c:pt>
                <c:pt idx="8221">
                  <c:v>4.6996444199444858E-12</c:v>
                </c:pt>
                <c:pt idx="8222">
                  <c:v>4.9255416978365594E-12</c:v>
                </c:pt>
                <c:pt idx="8223">
                  <c:v>4.9255416978365594E-12</c:v>
                </c:pt>
                <c:pt idx="8224">
                  <c:v>4.9255416978365594E-12</c:v>
                </c:pt>
                <c:pt idx="8225">
                  <c:v>4.8112729974946134E-12</c:v>
                </c:pt>
                <c:pt idx="8226">
                  <c:v>4.6996444199444858E-12</c:v>
                </c:pt>
                <c:pt idx="8227">
                  <c:v>4.8112729974946134E-12</c:v>
                </c:pt>
                <c:pt idx="8228">
                  <c:v>4.755125679851855E-12</c:v>
                </c:pt>
                <c:pt idx="8229">
                  <c:v>4.755125679851855E-12</c:v>
                </c:pt>
                <c:pt idx="8230">
                  <c:v>4.755125679851855E-12</c:v>
                </c:pt>
                <c:pt idx="8231">
                  <c:v>7.8768577043775835E-12</c:v>
                </c:pt>
                <c:pt idx="8232">
                  <c:v>4.868072079256305E-12</c:v>
                </c:pt>
                <c:pt idx="8233">
                  <c:v>4.755125679851855E-12</c:v>
                </c:pt>
                <c:pt idx="8234">
                  <c:v>4.868072079256305E-12</c:v>
                </c:pt>
                <c:pt idx="8235">
                  <c:v>5.0425359136244479E-12</c:v>
                </c:pt>
                <c:pt idx="8236">
                  <c:v>5.2849270872219378E-12</c:v>
                </c:pt>
                <c:pt idx="8237">
                  <c:v>4.755125679851855E-12</c:v>
                </c:pt>
                <c:pt idx="8238">
                  <c:v>4.868072079256305E-12</c:v>
                </c:pt>
                <c:pt idx="8239">
                  <c:v>5.2849270872219378E-12</c:v>
                </c:pt>
                <c:pt idx="8240">
                  <c:v>4.6996444199444858E-12</c:v>
                </c:pt>
                <c:pt idx="8241">
                  <c:v>4.755125679851855E-12</c:v>
                </c:pt>
                <c:pt idx="8242">
                  <c:v>4.755125679851855E-12</c:v>
                </c:pt>
                <c:pt idx="8243">
                  <c:v>4.755125679851855E-12</c:v>
                </c:pt>
                <c:pt idx="8244">
                  <c:v>4.6996444199444858E-12</c:v>
                </c:pt>
                <c:pt idx="8245">
                  <c:v>4.8112729974946134E-12</c:v>
                </c:pt>
                <c:pt idx="8246">
                  <c:v>4.6996444199444858E-12</c:v>
                </c:pt>
                <c:pt idx="8247">
                  <c:v>4.8112729974946134E-12</c:v>
                </c:pt>
                <c:pt idx="8248">
                  <c:v>4.868072079256305E-12</c:v>
                </c:pt>
                <c:pt idx="8249">
                  <c:v>4.6996444199444858E-12</c:v>
                </c:pt>
                <c:pt idx="8250">
                  <c:v>4.868072079256305E-12</c:v>
                </c:pt>
                <c:pt idx="8251">
                  <c:v>4.755125679851855E-12</c:v>
                </c:pt>
                <c:pt idx="8252">
                  <c:v>4.755125679851855E-12</c:v>
                </c:pt>
                <c:pt idx="8253">
                  <c:v>4.868072079256305E-12</c:v>
                </c:pt>
                <c:pt idx="8254">
                  <c:v>4.6996444199444858E-12</c:v>
                </c:pt>
                <c:pt idx="8255">
                  <c:v>4.5906057888248242E-12</c:v>
                </c:pt>
                <c:pt idx="8256">
                  <c:v>4.6996444199444858E-12</c:v>
                </c:pt>
                <c:pt idx="8257">
                  <c:v>4.9837012445847961E-12</c:v>
                </c:pt>
                <c:pt idx="8258">
                  <c:v>4.6447998022742649E-12</c:v>
                </c:pt>
                <c:pt idx="8259">
                  <c:v>5.1020768983910415E-12</c:v>
                </c:pt>
                <c:pt idx="8260">
                  <c:v>4.6996444199444858E-12</c:v>
                </c:pt>
                <c:pt idx="8261">
                  <c:v>4.8112729974946134E-12</c:v>
                </c:pt>
                <c:pt idx="8262">
                  <c:v>4.9837012445847961E-12</c:v>
                </c:pt>
                <c:pt idx="8263">
                  <c:v>4.755125679851855E-12</c:v>
                </c:pt>
                <c:pt idx="8264">
                  <c:v>4.6447998022742649E-12</c:v>
                </c:pt>
                <c:pt idx="8265">
                  <c:v>4.6996444199444858E-12</c:v>
                </c:pt>
                <c:pt idx="8266">
                  <c:v>4.8112729974946134E-12</c:v>
                </c:pt>
                <c:pt idx="8267">
                  <c:v>4.8112729974946134E-12</c:v>
                </c:pt>
                <c:pt idx="8268">
                  <c:v>4.8112729974946134E-12</c:v>
                </c:pt>
                <c:pt idx="8269">
                  <c:v>4.6447998022742649E-12</c:v>
                </c:pt>
                <c:pt idx="8270">
                  <c:v>4.755125679851855E-12</c:v>
                </c:pt>
                <c:pt idx="8271">
                  <c:v>4.755125679851855E-12</c:v>
                </c:pt>
                <c:pt idx="8272">
                  <c:v>4.9837012445847961E-12</c:v>
                </c:pt>
                <c:pt idx="8273">
                  <c:v>4.8112729974946134E-12</c:v>
                </c:pt>
                <c:pt idx="8274">
                  <c:v>4.9255416978365594E-12</c:v>
                </c:pt>
                <c:pt idx="8275">
                  <c:v>5.0425359136244479E-12</c:v>
                </c:pt>
                <c:pt idx="8276">
                  <c:v>4.6996444199444858E-12</c:v>
                </c:pt>
                <c:pt idx="8277">
                  <c:v>4.755125679851855E-12</c:v>
                </c:pt>
                <c:pt idx="8278">
                  <c:v>4.9255416978365594E-12</c:v>
                </c:pt>
                <c:pt idx="8279">
                  <c:v>5.1020768983910415E-12</c:v>
                </c:pt>
                <c:pt idx="8280">
                  <c:v>4.868072079256305E-12</c:v>
                </c:pt>
                <c:pt idx="8281">
                  <c:v>4.9255416978365594E-12</c:v>
                </c:pt>
                <c:pt idx="8282">
                  <c:v>4.8112729974946134E-12</c:v>
                </c:pt>
                <c:pt idx="8283">
                  <c:v>4.6447998022742649E-12</c:v>
                </c:pt>
                <c:pt idx="8284">
                  <c:v>4.9255416978365594E-12</c:v>
                </c:pt>
                <c:pt idx="8285">
                  <c:v>4.755125679851855E-12</c:v>
                </c:pt>
                <c:pt idx="8286">
                  <c:v>4.9255416978365594E-12</c:v>
                </c:pt>
                <c:pt idx="8287">
                  <c:v>4.9837012445847961E-12</c:v>
                </c:pt>
                <c:pt idx="8288">
                  <c:v>4.8112729974946134E-12</c:v>
                </c:pt>
                <c:pt idx="8289">
                  <c:v>4.8112729974946134E-12</c:v>
                </c:pt>
                <c:pt idx="8290">
                  <c:v>4.9255416978365594E-12</c:v>
                </c:pt>
                <c:pt idx="8291">
                  <c:v>4.9255416978365594E-12</c:v>
                </c:pt>
                <c:pt idx="8292">
                  <c:v>4.9255416978365594E-12</c:v>
                </c:pt>
                <c:pt idx="8293">
                  <c:v>4.9255416978365594E-12</c:v>
                </c:pt>
                <c:pt idx="8294">
                  <c:v>4.8112729974946134E-12</c:v>
                </c:pt>
                <c:pt idx="8295">
                  <c:v>4.8112729974946134E-12</c:v>
                </c:pt>
                <c:pt idx="8296">
                  <c:v>4.5906057888248242E-12</c:v>
                </c:pt>
                <c:pt idx="8297">
                  <c:v>4.755125679851855E-12</c:v>
                </c:pt>
                <c:pt idx="8298">
                  <c:v>4.6447998022742649E-12</c:v>
                </c:pt>
                <c:pt idx="8299">
                  <c:v>4.9255416978365594E-12</c:v>
                </c:pt>
                <c:pt idx="8300">
                  <c:v>4.755125679851855E-12</c:v>
                </c:pt>
                <c:pt idx="8301">
                  <c:v>4.755125679851855E-12</c:v>
                </c:pt>
                <c:pt idx="8302">
                  <c:v>4.868072079256305E-12</c:v>
                </c:pt>
                <c:pt idx="8303">
                  <c:v>4.755125679851855E-12</c:v>
                </c:pt>
                <c:pt idx="8304">
                  <c:v>4.6996444199444858E-12</c:v>
                </c:pt>
                <c:pt idx="8305">
                  <c:v>4.755125679851855E-12</c:v>
                </c:pt>
                <c:pt idx="8306">
                  <c:v>4.9837012445847961E-12</c:v>
                </c:pt>
                <c:pt idx="8307">
                  <c:v>4.755125679851855E-12</c:v>
                </c:pt>
                <c:pt idx="8308">
                  <c:v>4.755125679851855E-12</c:v>
                </c:pt>
                <c:pt idx="8309">
                  <c:v>4.9255416978365594E-12</c:v>
                </c:pt>
                <c:pt idx="8310">
                  <c:v>4.8112729974946134E-12</c:v>
                </c:pt>
                <c:pt idx="8311">
                  <c:v>4.6996444199444858E-12</c:v>
                </c:pt>
                <c:pt idx="8312">
                  <c:v>4.5906057888248242E-12</c:v>
                </c:pt>
                <c:pt idx="8313">
                  <c:v>4.6996444199444858E-12</c:v>
                </c:pt>
                <c:pt idx="8314">
                  <c:v>4.755125679851855E-12</c:v>
                </c:pt>
                <c:pt idx="8315">
                  <c:v>4.8112729974946134E-12</c:v>
                </c:pt>
                <c:pt idx="8316">
                  <c:v>4.5906057888248242E-12</c:v>
                </c:pt>
                <c:pt idx="8317">
                  <c:v>4.5370336465805458E-12</c:v>
                </c:pt>
                <c:pt idx="8318">
                  <c:v>4.6447998022742649E-12</c:v>
                </c:pt>
                <c:pt idx="8319">
                  <c:v>4.755125679851855E-12</c:v>
                </c:pt>
                <c:pt idx="8320">
                  <c:v>4.8112729974946134E-12</c:v>
                </c:pt>
                <c:pt idx="8321">
                  <c:v>4.8112729974946134E-12</c:v>
                </c:pt>
                <c:pt idx="8322">
                  <c:v>4.9255416978365594E-12</c:v>
                </c:pt>
                <c:pt idx="8323">
                  <c:v>4.9255416978365594E-12</c:v>
                </c:pt>
                <c:pt idx="8324">
                  <c:v>4.755125679851855E-12</c:v>
                </c:pt>
                <c:pt idx="8325">
                  <c:v>4.8112729974946134E-12</c:v>
                </c:pt>
                <c:pt idx="8326">
                  <c:v>4.755125679851855E-12</c:v>
                </c:pt>
                <c:pt idx="8327">
                  <c:v>4.755125679851855E-12</c:v>
                </c:pt>
                <c:pt idx="8328">
                  <c:v>4.9837012445847961E-12</c:v>
                </c:pt>
                <c:pt idx="8329">
                  <c:v>4.8112729974946134E-12</c:v>
                </c:pt>
                <c:pt idx="8330">
                  <c:v>4.6447998022742649E-12</c:v>
                </c:pt>
                <c:pt idx="8331">
                  <c:v>4.8112729974946134E-12</c:v>
                </c:pt>
                <c:pt idx="8332">
                  <c:v>4.5906057888248242E-12</c:v>
                </c:pt>
                <c:pt idx="8333">
                  <c:v>4.868072079256305E-12</c:v>
                </c:pt>
                <c:pt idx="8334">
                  <c:v>4.6447998022742649E-12</c:v>
                </c:pt>
                <c:pt idx="8335">
                  <c:v>6.6052764680060529E-12</c:v>
                </c:pt>
                <c:pt idx="8336">
                  <c:v>4.755125679851855E-12</c:v>
                </c:pt>
                <c:pt idx="8337">
                  <c:v>5.7374775604224585E-12</c:v>
                </c:pt>
                <c:pt idx="8338">
                  <c:v>4.6996444199444858E-12</c:v>
                </c:pt>
                <c:pt idx="8339">
                  <c:v>4.6447998022742649E-12</c:v>
                </c:pt>
                <c:pt idx="8340">
                  <c:v>4.6447998022742649E-12</c:v>
                </c:pt>
                <c:pt idx="8341">
                  <c:v>5.6705345382661198E-12</c:v>
                </c:pt>
                <c:pt idx="8342">
                  <c:v>4.6996444199444858E-12</c:v>
                </c:pt>
                <c:pt idx="8343">
                  <c:v>4.8112729974946134E-12</c:v>
                </c:pt>
                <c:pt idx="8344">
                  <c:v>4.755125679851855E-12</c:v>
                </c:pt>
                <c:pt idx="8345">
                  <c:v>4.6447998022742649E-12</c:v>
                </c:pt>
                <c:pt idx="8346">
                  <c:v>4.5906057888248242E-12</c:v>
                </c:pt>
                <c:pt idx="8347">
                  <c:v>4.755125679851855E-12</c:v>
                </c:pt>
                <c:pt idx="8348">
                  <c:v>4.8112729974946134E-12</c:v>
                </c:pt>
                <c:pt idx="8349">
                  <c:v>4.868072079256305E-12</c:v>
                </c:pt>
                <c:pt idx="8350">
                  <c:v>4.755125679851855E-12</c:v>
                </c:pt>
                <c:pt idx="8351">
                  <c:v>4.6996444199444858E-12</c:v>
                </c:pt>
                <c:pt idx="8352">
                  <c:v>4.5906057888248242E-12</c:v>
                </c:pt>
                <c:pt idx="8353">
                  <c:v>4.8112729974946134E-12</c:v>
                </c:pt>
                <c:pt idx="8354">
                  <c:v>4.5370336465805458E-12</c:v>
                </c:pt>
                <c:pt idx="8355">
                  <c:v>4.6996444199444858E-12</c:v>
                </c:pt>
                <c:pt idx="8356">
                  <c:v>4.755125679851855E-12</c:v>
                </c:pt>
                <c:pt idx="8357">
                  <c:v>4.6447998022742649E-12</c:v>
                </c:pt>
                <c:pt idx="8358">
                  <c:v>4.755125679851855E-12</c:v>
                </c:pt>
                <c:pt idx="8359">
                  <c:v>4.6996444199444858E-12</c:v>
                </c:pt>
                <c:pt idx="8360">
                  <c:v>4.755125679851855E-12</c:v>
                </c:pt>
                <c:pt idx="8361">
                  <c:v>4.6447998022742649E-12</c:v>
                </c:pt>
                <c:pt idx="8362">
                  <c:v>4.8112729974946134E-12</c:v>
                </c:pt>
                <c:pt idx="8363">
                  <c:v>4.8112729974946134E-12</c:v>
                </c:pt>
                <c:pt idx="8364">
                  <c:v>4.5906057888248242E-12</c:v>
                </c:pt>
                <c:pt idx="8365">
                  <c:v>4.6996444199444858E-12</c:v>
                </c:pt>
                <c:pt idx="8366">
                  <c:v>4.6447998022742649E-12</c:v>
                </c:pt>
                <c:pt idx="8367">
                  <c:v>4.6996444199444858E-12</c:v>
                </c:pt>
                <c:pt idx="8368">
                  <c:v>4.5370336465805458E-12</c:v>
                </c:pt>
                <c:pt idx="8369">
                  <c:v>4.6996444199444858E-12</c:v>
                </c:pt>
                <c:pt idx="8370">
                  <c:v>4.6447998022742649E-12</c:v>
                </c:pt>
                <c:pt idx="8371">
                  <c:v>4.755125679851855E-12</c:v>
                </c:pt>
                <c:pt idx="8372">
                  <c:v>4.5906057888248242E-12</c:v>
                </c:pt>
                <c:pt idx="8373">
                  <c:v>4.6996444199444858E-12</c:v>
                </c:pt>
                <c:pt idx="8374">
                  <c:v>4.5906057888248242E-12</c:v>
                </c:pt>
                <c:pt idx="8375">
                  <c:v>4.755125679851855E-12</c:v>
                </c:pt>
                <c:pt idx="8376">
                  <c:v>4.6447998022742649E-12</c:v>
                </c:pt>
                <c:pt idx="8377">
                  <c:v>4.6447998022742649E-12</c:v>
                </c:pt>
                <c:pt idx="8378">
                  <c:v>4.6447998022742649E-12</c:v>
                </c:pt>
                <c:pt idx="8379">
                  <c:v>4.755125679851855E-12</c:v>
                </c:pt>
                <c:pt idx="8380">
                  <c:v>4.6447998022742649E-12</c:v>
                </c:pt>
                <c:pt idx="8381">
                  <c:v>5.4743429363798754E-12</c:v>
                </c:pt>
                <c:pt idx="8382">
                  <c:v>4.755125679851855E-12</c:v>
                </c:pt>
                <c:pt idx="8383">
                  <c:v>4.755125679851855E-12</c:v>
                </c:pt>
                <c:pt idx="8384">
                  <c:v>4.6996444199444858E-12</c:v>
                </c:pt>
                <c:pt idx="8385">
                  <c:v>4.8112729974946134E-12</c:v>
                </c:pt>
                <c:pt idx="8386">
                  <c:v>4.755125679851855E-12</c:v>
                </c:pt>
                <c:pt idx="8387">
                  <c:v>4.755125679851855E-12</c:v>
                </c:pt>
                <c:pt idx="8388">
                  <c:v>4.6447998022742649E-12</c:v>
                </c:pt>
                <c:pt idx="8389">
                  <c:v>4.5906057888248242E-12</c:v>
                </c:pt>
                <c:pt idx="8390">
                  <c:v>4.6447998022742649E-12</c:v>
                </c:pt>
                <c:pt idx="8391">
                  <c:v>4.5906057888248242E-12</c:v>
                </c:pt>
                <c:pt idx="8392">
                  <c:v>4.6447998022742649E-12</c:v>
                </c:pt>
                <c:pt idx="8393">
                  <c:v>4.6996444199444858E-12</c:v>
                </c:pt>
                <c:pt idx="8394">
                  <c:v>4.6996444199444858E-12</c:v>
                </c:pt>
                <c:pt idx="8395">
                  <c:v>4.6996444199444858E-12</c:v>
                </c:pt>
                <c:pt idx="8396">
                  <c:v>4.8112729974946134E-12</c:v>
                </c:pt>
                <c:pt idx="8397">
                  <c:v>4.6447998022742649E-12</c:v>
                </c:pt>
                <c:pt idx="8398">
                  <c:v>4.9255416978365594E-12</c:v>
                </c:pt>
                <c:pt idx="8399">
                  <c:v>4.6447998022742649E-12</c:v>
                </c:pt>
                <c:pt idx="8400">
                  <c:v>4.8112729974946134E-12</c:v>
                </c:pt>
                <c:pt idx="8401">
                  <c:v>4.8112729974946134E-12</c:v>
                </c:pt>
                <c:pt idx="8402">
                  <c:v>4.5906057888248242E-12</c:v>
                </c:pt>
                <c:pt idx="8403">
                  <c:v>4.755125679851855E-12</c:v>
                </c:pt>
                <c:pt idx="8404">
                  <c:v>4.5906057888248242E-12</c:v>
                </c:pt>
                <c:pt idx="8405">
                  <c:v>4.755125679851855E-12</c:v>
                </c:pt>
                <c:pt idx="8406">
                  <c:v>4.5906057888248242E-12</c:v>
                </c:pt>
                <c:pt idx="8407">
                  <c:v>4.5906057888248242E-12</c:v>
                </c:pt>
                <c:pt idx="8408">
                  <c:v>4.5906057888248242E-12</c:v>
                </c:pt>
                <c:pt idx="8409">
                  <c:v>4.6996444199444858E-12</c:v>
                </c:pt>
                <c:pt idx="8410">
                  <c:v>4.6447998022742649E-12</c:v>
                </c:pt>
                <c:pt idx="8411">
                  <c:v>4.6447998022742649E-12</c:v>
                </c:pt>
                <c:pt idx="8412">
                  <c:v>4.755125679851855E-12</c:v>
                </c:pt>
                <c:pt idx="8413">
                  <c:v>4.6996444199444858E-12</c:v>
                </c:pt>
                <c:pt idx="8414">
                  <c:v>4.6447998022742649E-12</c:v>
                </c:pt>
                <c:pt idx="8415">
                  <c:v>4.6447998022742649E-12</c:v>
                </c:pt>
                <c:pt idx="8416">
                  <c:v>4.6447998022742649E-12</c:v>
                </c:pt>
                <c:pt idx="8417">
                  <c:v>4.6996444199444858E-12</c:v>
                </c:pt>
                <c:pt idx="8418">
                  <c:v>4.6447998022742649E-12</c:v>
                </c:pt>
                <c:pt idx="8419">
                  <c:v>4.6447998022742649E-12</c:v>
                </c:pt>
                <c:pt idx="8420">
                  <c:v>5.7374775604224585E-12</c:v>
                </c:pt>
                <c:pt idx="8421">
                  <c:v>7.1708890000017802E-12</c:v>
                </c:pt>
                <c:pt idx="8422">
                  <c:v>6.1561047355914297E-12</c:v>
                </c:pt>
                <c:pt idx="8423">
                  <c:v>5.2232642768024255E-12</c:v>
                </c:pt>
                <c:pt idx="8424">
                  <c:v>4.9255416978365594E-12</c:v>
                </c:pt>
                <c:pt idx="8425">
                  <c:v>4.8112729974946134E-12</c:v>
                </c:pt>
                <c:pt idx="8426">
                  <c:v>4.755125679851855E-12</c:v>
                </c:pt>
                <c:pt idx="8427">
                  <c:v>4.6996444199444858E-12</c:v>
                </c:pt>
                <c:pt idx="8428">
                  <c:v>4.6447998022742649E-12</c:v>
                </c:pt>
                <c:pt idx="8429">
                  <c:v>4.6447998022742649E-12</c:v>
                </c:pt>
                <c:pt idx="8430">
                  <c:v>4.5906057888248242E-12</c:v>
                </c:pt>
                <c:pt idx="8431">
                  <c:v>4.6996444199444858E-12</c:v>
                </c:pt>
                <c:pt idx="8432">
                  <c:v>4.5906057888248242E-12</c:v>
                </c:pt>
                <c:pt idx="8433">
                  <c:v>4.6447998022742649E-12</c:v>
                </c:pt>
                <c:pt idx="8434">
                  <c:v>4.6447998022742649E-12</c:v>
                </c:pt>
                <c:pt idx="8435">
                  <c:v>4.5370336465805458E-12</c:v>
                </c:pt>
                <c:pt idx="8436">
                  <c:v>4.6996444199444858E-12</c:v>
                </c:pt>
                <c:pt idx="8437">
                  <c:v>4.6447998022742649E-12</c:v>
                </c:pt>
                <c:pt idx="8438">
                  <c:v>4.6447998022742649E-12</c:v>
                </c:pt>
                <c:pt idx="8439">
                  <c:v>4.5370336465805458E-12</c:v>
                </c:pt>
                <c:pt idx="8440">
                  <c:v>4.5370336465805458E-12</c:v>
                </c:pt>
                <c:pt idx="8441">
                  <c:v>4.6996444199444858E-12</c:v>
                </c:pt>
                <c:pt idx="8442">
                  <c:v>4.5906057888248242E-12</c:v>
                </c:pt>
                <c:pt idx="8443">
                  <c:v>4.4840970135865976E-12</c:v>
                </c:pt>
                <c:pt idx="8444">
                  <c:v>4.5906057888248242E-12</c:v>
                </c:pt>
                <c:pt idx="8445">
                  <c:v>4.6447998022742649E-12</c:v>
                </c:pt>
                <c:pt idx="8446">
                  <c:v>4.5370336465805458E-12</c:v>
                </c:pt>
                <c:pt idx="8447">
                  <c:v>4.6447998022742649E-12</c:v>
                </c:pt>
                <c:pt idx="8448">
                  <c:v>4.5906057888248242E-12</c:v>
                </c:pt>
                <c:pt idx="8449">
                  <c:v>4.5906057888248242E-12</c:v>
                </c:pt>
                <c:pt idx="8450">
                  <c:v>4.5906057888248242E-12</c:v>
                </c:pt>
                <c:pt idx="8451">
                  <c:v>5.162309041330563E-12</c:v>
                </c:pt>
                <c:pt idx="8452">
                  <c:v>5.5389698349568006E-12</c:v>
                </c:pt>
                <c:pt idx="8453">
                  <c:v>4.6447998022742649E-12</c:v>
                </c:pt>
                <c:pt idx="8454">
                  <c:v>4.6447998022742649E-12</c:v>
                </c:pt>
                <c:pt idx="8455">
                  <c:v>4.5906057888248242E-12</c:v>
                </c:pt>
                <c:pt idx="8456">
                  <c:v>4.5906057888248242E-12</c:v>
                </c:pt>
                <c:pt idx="8457">
                  <c:v>4.6996444199444858E-12</c:v>
                </c:pt>
                <c:pt idx="8458">
                  <c:v>4.6447998022742649E-12</c:v>
                </c:pt>
                <c:pt idx="8459">
                  <c:v>4.8112729974946134E-12</c:v>
                </c:pt>
                <c:pt idx="8460">
                  <c:v>5.4743429363798754E-12</c:v>
                </c:pt>
                <c:pt idx="8461">
                  <c:v>4.8112729974946134E-12</c:v>
                </c:pt>
                <c:pt idx="8462">
                  <c:v>4.9255416978365594E-12</c:v>
                </c:pt>
                <c:pt idx="8463">
                  <c:v>4.6996444199444858E-12</c:v>
                </c:pt>
                <c:pt idx="8464">
                  <c:v>4.8112729974946134E-12</c:v>
                </c:pt>
                <c:pt idx="8465">
                  <c:v>4.755125679851855E-12</c:v>
                </c:pt>
                <c:pt idx="8466">
                  <c:v>4.868072079256305E-12</c:v>
                </c:pt>
                <c:pt idx="8467">
                  <c:v>4.6447998022742649E-12</c:v>
                </c:pt>
                <c:pt idx="8468">
                  <c:v>4.755125679851855E-12</c:v>
                </c:pt>
                <c:pt idx="8469">
                  <c:v>4.755125679851855E-12</c:v>
                </c:pt>
                <c:pt idx="8470">
                  <c:v>4.5906057888248242E-12</c:v>
                </c:pt>
                <c:pt idx="8471">
                  <c:v>4.6996444199444858E-12</c:v>
                </c:pt>
                <c:pt idx="8472">
                  <c:v>4.755125679851855E-12</c:v>
                </c:pt>
                <c:pt idx="8473">
                  <c:v>4.5370336465805458E-12</c:v>
                </c:pt>
                <c:pt idx="8474">
                  <c:v>4.6447998022742649E-12</c:v>
                </c:pt>
                <c:pt idx="8475">
                  <c:v>4.5906057888248242E-12</c:v>
                </c:pt>
                <c:pt idx="8476">
                  <c:v>4.755125679851855E-12</c:v>
                </c:pt>
                <c:pt idx="8477">
                  <c:v>4.6996444199444858E-12</c:v>
                </c:pt>
                <c:pt idx="8478">
                  <c:v>4.755125679851855E-12</c:v>
                </c:pt>
                <c:pt idx="8479">
                  <c:v>4.6996444199444858E-12</c:v>
                </c:pt>
                <c:pt idx="8480">
                  <c:v>4.868072079256305E-12</c:v>
                </c:pt>
                <c:pt idx="8481">
                  <c:v>4.8112729974946134E-12</c:v>
                </c:pt>
                <c:pt idx="8482">
                  <c:v>8.5513562589684343E-12</c:v>
                </c:pt>
                <c:pt idx="8483">
                  <c:v>4.868072079256305E-12</c:v>
                </c:pt>
                <c:pt idx="8484">
                  <c:v>4.755125679851855E-12</c:v>
                </c:pt>
                <c:pt idx="8485">
                  <c:v>4.6996444199444858E-12</c:v>
                </c:pt>
                <c:pt idx="8486">
                  <c:v>4.6447998022742649E-12</c:v>
                </c:pt>
                <c:pt idx="8487">
                  <c:v>4.6996444199444858E-12</c:v>
                </c:pt>
                <c:pt idx="8488">
                  <c:v>4.6447998022742649E-12</c:v>
                </c:pt>
                <c:pt idx="8489">
                  <c:v>4.755125679851855E-12</c:v>
                </c:pt>
                <c:pt idx="8490">
                  <c:v>4.868072079256305E-12</c:v>
                </c:pt>
                <c:pt idx="8491">
                  <c:v>4.9255416978365594E-12</c:v>
                </c:pt>
                <c:pt idx="8492">
                  <c:v>4.9255416978365594E-12</c:v>
                </c:pt>
                <c:pt idx="8493">
                  <c:v>4.6447998022742649E-12</c:v>
                </c:pt>
                <c:pt idx="8494">
                  <c:v>4.5906057888248242E-12</c:v>
                </c:pt>
                <c:pt idx="8495">
                  <c:v>4.6447998022742649E-12</c:v>
                </c:pt>
                <c:pt idx="8496">
                  <c:v>4.6447998022742649E-12</c:v>
                </c:pt>
                <c:pt idx="8497">
                  <c:v>4.5906057888248242E-12</c:v>
                </c:pt>
                <c:pt idx="8498">
                  <c:v>4.6447998022742649E-12</c:v>
                </c:pt>
                <c:pt idx="8499">
                  <c:v>4.5906057888248242E-12</c:v>
                </c:pt>
                <c:pt idx="8500">
                  <c:v>4.8112729974946134E-12</c:v>
                </c:pt>
                <c:pt idx="8501">
                  <c:v>4.6996444199444858E-12</c:v>
                </c:pt>
                <c:pt idx="8502">
                  <c:v>4.5906057888248242E-12</c:v>
                </c:pt>
                <c:pt idx="8503">
                  <c:v>4.6447998022742649E-12</c:v>
                </c:pt>
                <c:pt idx="8504">
                  <c:v>4.5906057888248242E-12</c:v>
                </c:pt>
                <c:pt idx="8505">
                  <c:v>4.6996444199444858E-12</c:v>
                </c:pt>
                <c:pt idx="8506">
                  <c:v>4.4840970135865976E-12</c:v>
                </c:pt>
                <c:pt idx="8507">
                  <c:v>4.4840970135865976E-12</c:v>
                </c:pt>
                <c:pt idx="8508">
                  <c:v>4.6447998022742649E-12</c:v>
                </c:pt>
                <c:pt idx="8509">
                  <c:v>4.5906057888248242E-12</c:v>
                </c:pt>
                <c:pt idx="8510">
                  <c:v>4.6996444199444858E-12</c:v>
                </c:pt>
                <c:pt idx="8511">
                  <c:v>4.5370336465805458E-12</c:v>
                </c:pt>
                <c:pt idx="8512">
                  <c:v>4.6447998022742649E-12</c:v>
                </c:pt>
                <c:pt idx="8513">
                  <c:v>4.5370336465805458E-12</c:v>
                </c:pt>
                <c:pt idx="8514">
                  <c:v>5.6705345382661198E-12</c:v>
                </c:pt>
                <c:pt idx="8515">
                  <c:v>4.9255416978365594E-12</c:v>
                </c:pt>
                <c:pt idx="8516">
                  <c:v>4.9837012445847961E-12</c:v>
                </c:pt>
                <c:pt idx="8517">
                  <c:v>4.755125679851855E-12</c:v>
                </c:pt>
                <c:pt idx="8518">
                  <c:v>4.9837012445847961E-12</c:v>
                </c:pt>
                <c:pt idx="8519">
                  <c:v>4.9255416978365594E-12</c:v>
                </c:pt>
                <c:pt idx="8520">
                  <c:v>4.755125679851855E-12</c:v>
                </c:pt>
                <c:pt idx="8521">
                  <c:v>4.6996444199444858E-12</c:v>
                </c:pt>
                <c:pt idx="8522">
                  <c:v>4.8112729974946134E-12</c:v>
                </c:pt>
                <c:pt idx="8523">
                  <c:v>4.8112729974946134E-12</c:v>
                </c:pt>
                <c:pt idx="8524">
                  <c:v>4.6447998022742649E-12</c:v>
                </c:pt>
                <c:pt idx="8525">
                  <c:v>4.5906057888248242E-12</c:v>
                </c:pt>
                <c:pt idx="8526">
                  <c:v>4.6996444199444858E-12</c:v>
                </c:pt>
                <c:pt idx="8527">
                  <c:v>4.5906057888248242E-12</c:v>
                </c:pt>
                <c:pt idx="8528">
                  <c:v>4.5906057888248242E-12</c:v>
                </c:pt>
                <c:pt idx="8529">
                  <c:v>4.755125679851855E-12</c:v>
                </c:pt>
                <c:pt idx="8530">
                  <c:v>4.6447998022742649E-12</c:v>
                </c:pt>
                <c:pt idx="8531">
                  <c:v>4.5906057888248242E-12</c:v>
                </c:pt>
                <c:pt idx="8532">
                  <c:v>4.3800593978694888E-12</c:v>
                </c:pt>
                <c:pt idx="8533">
                  <c:v>4.5906057888248242E-12</c:v>
                </c:pt>
                <c:pt idx="8534">
                  <c:v>4.6996444199444858E-12</c:v>
                </c:pt>
                <c:pt idx="8535">
                  <c:v>4.5906057888248242E-12</c:v>
                </c:pt>
                <c:pt idx="8536">
                  <c:v>4.6447998022742649E-12</c:v>
                </c:pt>
                <c:pt idx="8537">
                  <c:v>4.6996444199444858E-12</c:v>
                </c:pt>
                <c:pt idx="8538">
                  <c:v>4.755125679851855E-12</c:v>
                </c:pt>
                <c:pt idx="8539">
                  <c:v>4.5906057888248242E-12</c:v>
                </c:pt>
                <c:pt idx="8540">
                  <c:v>4.6447998022742649E-12</c:v>
                </c:pt>
                <c:pt idx="8541">
                  <c:v>4.5906057888248242E-12</c:v>
                </c:pt>
                <c:pt idx="8542">
                  <c:v>4.5906057888248242E-12</c:v>
                </c:pt>
                <c:pt idx="8543">
                  <c:v>4.6447998022742649E-12</c:v>
                </c:pt>
                <c:pt idx="8544">
                  <c:v>4.5906057888248242E-12</c:v>
                </c:pt>
                <c:pt idx="8545">
                  <c:v>4.5906057888248242E-12</c:v>
                </c:pt>
                <c:pt idx="8546">
                  <c:v>4.5370336465805458E-12</c:v>
                </c:pt>
                <c:pt idx="8547">
                  <c:v>4.4317678234753944E-12</c:v>
                </c:pt>
                <c:pt idx="8548">
                  <c:v>4.5370336465805458E-12</c:v>
                </c:pt>
                <c:pt idx="8549">
                  <c:v>4.5906057888248242E-12</c:v>
                </c:pt>
                <c:pt idx="8550">
                  <c:v>4.4840970135865976E-12</c:v>
                </c:pt>
                <c:pt idx="8551">
                  <c:v>4.755125679851855E-12</c:v>
                </c:pt>
                <c:pt idx="8552">
                  <c:v>4.6447998022742649E-12</c:v>
                </c:pt>
                <c:pt idx="8553">
                  <c:v>4.5370336465805458E-12</c:v>
                </c:pt>
                <c:pt idx="8554">
                  <c:v>4.5906057888248242E-12</c:v>
                </c:pt>
                <c:pt idx="8555">
                  <c:v>4.6996444199444858E-12</c:v>
                </c:pt>
                <c:pt idx="8556">
                  <c:v>2.2127329346175446E-11</c:v>
                </c:pt>
                <c:pt idx="8557">
                  <c:v>4.9837012445847961E-12</c:v>
                </c:pt>
                <c:pt idx="8558">
                  <c:v>4.4840970135865976E-12</c:v>
                </c:pt>
                <c:pt idx="8559">
                  <c:v>4.5370336465805458E-12</c:v>
                </c:pt>
                <c:pt idx="8560">
                  <c:v>4.4840970135865976E-12</c:v>
                </c:pt>
                <c:pt idx="8561">
                  <c:v>4.4317678234753944E-12</c:v>
                </c:pt>
                <c:pt idx="8562">
                  <c:v>4.5370336465805458E-12</c:v>
                </c:pt>
                <c:pt idx="8563">
                  <c:v>4.4840970135865976E-12</c:v>
                </c:pt>
                <c:pt idx="8564">
                  <c:v>4.4317678234753944E-12</c:v>
                </c:pt>
                <c:pt idx="8565">
                  <c:v>4.5906057888248242E-12</c:v>
                </c:pt>
                <c:pt idx="8566">
                  <c:v>4.5906057888248242E-12</c:v>
                </c:pt>
                <c:pt idx="8567">
                  <c:v>4.5906057888248242E-12</c:v>
                </c:pt>
                <c:pt idx="8568">
                  <c:v>4.5906057888248242E-12</c:v>
                </c:pt>
                <c:pt idx="8569">
                  <c:v>4.4840970135865976E-12</c:v>
                </c:pt>
                <c:pt idx="8570">
                  <c:v>4.4840970135865976E-12</c:v>
                </c:pt>
                <c:pt idx="8571">
                  <c:v>4.4840970135865976E-12</c:v>
                </c:pt>
                <c:pt idx="8572">
                  <c:v>4.5906057888248242E-12</c:v>
                </c:pt>
                <c:pt idx="8573">
                  <c:v>4.5906057888248242E-12</c:v>
                </c:pt>
                <c:pt idx="8574">
                  <c:v>4.5906057888248242E-12</c:v>
                </c:pt>
                <c:pt idx="8575">
                  <c:v>4.5906057888248242E-12</c:v>
                </c:pt>
                <c:pt idx="8576">
                  <c:v>5.1020768983910415E-12</c:v>
                </c:pt>
                <c:pt idx="8577">
                  <c:v>4.5906057888248242E-12</c:v>
                </c:pt>
                <c:pt idx="8578">
                  <c:v>4.5906057888248242E-12</c:v>
                </c:pt>
                <c:pt idx="8579">
                  <c:v>4.4840970135865976E-12</c:v>
                </c:pt>
                <c:pt idx="8580">
                  <c:v>4.4317678234753944E-12</c:v>
                </c:pt>
                <c:pt idx="8581">
                  <c:v>4.6447998022742649E-12</c:v>
                </c:pt>
                <c:pt idx="8582">
                  <c:v>4.5906057888248242E-12</c:v>
                </c:pt>
                <c:pt idx="8583">
                  <c:v>4.5906057888248242E-12</c:v>
                </c:pt>
                <c:pt idx="8584">
                  <c:v>4.6447998022742649E-12</c:v>
                </c:pt>
                <c:pt idx="8585">
                  <c:v>4.4840970135865976E-12</c:v>
                </c:pt>
                <c:pt idx="8586">
                  <c:v>4.6447998022742649E-12</c:v>
                </c:pt>
                <c:pt idx="8587">
                  <c:v>4.5906057888248242E-12</c:v>
                </c:pt>
                <c:pt idx="8588">
                  <c:v>4.6996444199444858E-12</c:v>
                </c:pt>
                <c:pt idx="8589">
                  <c:v>4.755125679851855E-12</c:v>
                </c:pt>
                <c:pt idx="8590">
                  <c:v>4.5906057888248242E-12</c:v>
                </c:pt>
                <c:pt idx="8591">
                  <c:v>4.5906057888248242E-12</c:v>
                </c:pt>
                <c:pt idx="8592">
                  <c:v>4.5906057888248242E-12</c:v>
                </c:pt>
                <c:pt idx="8593">
                  <c:v>5.8052242398463521E-12</c:v>
                </c:pt>
                <c:pt idx="8594">
                  <c:v>5.6705345382661198E-12</c:v>
                </c:pt>
                <c:pt idx="8595">
                  <c:v>4.868072079256305E-12</c:v>
                </c:pt>
                <c:pt idx="8596">
                  <c:v>4.5906057888248242E-12</c:v>
                </c:pt>
                <c:pt idx="8597">
                  <c:v>4.6996444199444858E-12</c:v>
                </c:pt>
                <c:pt idx="8598">
                  <c:v>4.755125679851855E-12</c:v>
                </c:pt>
                <c:pt idx="8599">
                  <c:v>4.6996444199444858E-12</c:v>
                </c:pt>
                <c:pt idx="8600">
                  <c:v>4.4840970135865976E-12</c:v>
                </c:pt>
                <c:pt idx="8601">
                  <c:v>4.868072079256305E-12</c:v>
                </c:pt>
                <c:pt idx="8602">
                  <c:v>4.6447998022742649E-12</c:v>
                </c:pt>
                <c:pt idx="8603">
                  <c:v>4.6447998022742649E-12</c:v>
                </c:pt>
                <c:pt idx="8604">
                  <c:v>4.755125679851855E-12</c:v>
                </c:pt>
                <c:pt idx="8605">
                  <c:v>4.5370336465805458E-12</c:v>
                </c:pt>
                <c:pt idx="8606">
                  <c:v>4.6447998022742649E-12</c:v>
                </c:pt>
                <c:pt idx="8607">
                  <c:v>4.5906057888248242E-12</c:v>
                </c:pt>
                <c:pt idx="8608">
                  <c:v>4.5906057888248242E-12</c:v>
                </c:pt>
                <c:pt idx="8609">
                  <c:v>4.4840970135865976E-12</c:v>
                </c:pt>
                <c:pt idx="8610">
                  <c:v>4.5906057888248242E-12</c:v>
                </c:pt>
                <c:pt idx="8611">
                  <c:v>4.5906057888248242E-12</c:v>
                </c:pt>
                <c:pt idx="8612">
                  <c:v>4.755125679851855E-12</c:v>
                </c:pt>
                <c:pt idx="8613">
                  <c:v>4.4840970135865976E-12</c:v>
                </c:pt>
                <c:pt idx="8614">
                  <c:v>4.6996444199444858E-12</c:v>
                </c:pt>
                <c:pt idx="8615">
                  <c:v>5.4104576253833124E-12</c:v>
                </c:pt>
                <c:pt idx="8616">
                  <c:v>5.0425359136244479E-12</c:v>
                </c:pt>
                <c:pt idx="8617">
                  <c:v>4.868072079256305E-12</c:v>
                </c:pt>
                <c:pt idx="8618">
                  <c:v>4.5906057888248242E-12</c:v>
                </c:pt>
                <c:pt idx="8619">
                  <c:v>4.6447998022742649E-12</c:v>
                </c:pt>
                <c:pt idx="8620">
                  <c:v>4.6447998022742649E-12</c:v>
                </c:pt>
                <c:pt idx="8621">
                  <c:v>4.5906057888248242E-12</c:v>
                </c:pt>
                <c:pt idx="8622">
                  <c:v>4.6996444199444858E-12</c:v>
                </c:pt>
                <c:pt idx="8623">
                  <c:v>4.5906057888248242E-12</c:v>
                </c:pt>
                <c:pt idx="8624">
                  <c:v>4.5906057888248242E-12</c:v>
                </c:pt>
                <c:pt idx="8625">
                  <c:v>4.755125679851855E-12</c:v>
                </c:pt>
                <c:pt idx="8626">
                  <c:v>4.6996444199444858E-12</c:v>
                </c:pt>
                <c:pt idx="8627">
                  <c:v>4.6996444199444858E-12</c:v>
                </c:pt>
                <c:pt idx="8628">
                  <c:v>4.5906057888248242E-12</c:v>
                </c:pt>
                <c:pt idx="8629">
                  <c:v>4.8112729974946134E-12</c:v>
                </c:pt>
                <c:pt idx="8630">
                  <c:v>4.8112729974946134E-12</c:v>
                </c:pt>
                <c:pt idx="8631">
                  <c:v>4.5906057888248242E-12</c:v>
                </c:pt>
                <c:pt idx="8632">
                  <c:v>4.8112729974946134E-12</c:v>
                </c:pt>
                <c:pt idx="8633">
                  <c:v>4.5906057888248242E-12</c:v>
                </c:pt>
                <c:pt idx="8634">
                  <c:v>4.5906057888248242E-12</c:v>
                </c:pt>
                <c:pt idx="8635">
                  <c:v>4.6996444199444858E-12</c:v>
                </c:pt>
                <c:pt idx="8636">
                  <c:v>4.4840970135865976E-12</c:v>
                </c:pt>
                <c:pt idx="8637">
                  <c:v>4.4840970135865976E-12</c:v>
                </c:pt>
                <c:pt idx="8638">
                  <c:v>4.5906057888248242E-12</c:v>
                </c:pt>
                <c:pt idx="8639">
                  <c:v>4.6447998022742649E-12</c:v>
                </c:pt>
                <c:pt idx="8640">
                  <c:v>4.755125679851855E-12</c:v>
                </c:pt>
                <c:pt idx="8641">
                  <c:v>4.6996444199444858E-12</c:v>
                </c:pt>
                <c:pt idx="8642">
                  <c:v>4.6447998022742649E-12</c:v>
                </c:pt>
                <c:pt idx="8643">
                  <c:v>4.4840970135865976E-12</c:v>
                </c:pt>
                <c:pt idx="8644">
                  <c:v>4.5370336465805458E-12</c:v>
                </c:pt>
                <c:pt idx="8645">
                  <c:v>4.4840970135865976E-12</c:v>
                </c:pt>
                <c:pt idx="8646">
                  <c:v>4.5906057888248242E-12</c:v>
                </c:pt>
                <c:pt idx="8647">
                  <c:v>4.868072079256305E-12</c:v>
                </c:pt>
                <c:pt idx="8648">
                  <c:v>4.5370336465805458E-12</c:v>
                </c:pt>
                <c:pt idx="8649">
                  <c:v>4.755125679851855E-12</c:v>
                </c:pt>
                <c:pt idx="8650">
                  <c:v>4.868072079256305E-12</c:v>
                </c:pt>
                <c:pt idx="8651">
                  <c:v>4.5906057888248242E-12</c:v>
                </c:pt>
                <c:pt idx="8652">
                  <c:v>4.5370336465805458E-12</c:v>
                </c:pt>
                <c:pt idx="8653">
                  <c:v>4.5906057888248242E-12</c:v>
                </c:pt>
                <c:pt idx="8654">
                  <c:v>4.5370336465805458E-12</c:v>
                </c:pt>
                <c:pt idx="8655">
                  <c:v>4.6447998022742649E-12</c:v>
                </c:pt>
                <c:pt idx="8656">
                  <c:v>4.6996444199444858E-12</c:v>
                </c:pt>
                <c:pt idx="8657">
                  <c:v>4.4317678234753944E-12</c:v>
                </c:pt>
                <c:pt idx="8658">
                  <c:v>4.5906057888248242E-12</c:v>
                </c:pt>
                <c:pt idx="8659">
                  <c:v>4.6447998022742649E-12</c:v>
                </c:pt>
                <c:pt idx="8660">
                  <c:v>4.5906057888248242E-12</c:v>
                </c:pt>
                <c:pt idx="8661">
                  <c:v>4.6996444199444858E-12</c:v>
                </c:pt>
                <c:pt idx="8662">
                  <c:v>4.4840970135865976E-12</c:v>
                </c:pt>
                <c:pt idx="8663">
                  <c:v>4.5906057888248242E-12</c:v>
                </c:pt>
                <c:pt idx="8664">
                  <c:v>4.4317678234753944E-12</c:v>
                </c:pt>
                <c:pt idx="8665">
                  <c:v>4.5906057888248242E-12</c:v>
                </c:pt>
                <c:pt idx="8666">
                  <c:v>4.4840970135865976E-12</c:v>
                </c:pt>
                <c:pt idx="8667">
                  <c:v>4.5906057888248242E-12</c:v>
                </c:pt>
                <c:pt idx="8668">
                  <c:v>4.5906057888248242E-12</c:v>
                </c:pt>
                <c:pt idx="8669">
                  <c:v>4.5906057888248242E-12</c:v>
                </c:pt>
                <c:pt idx="8670">
                  <c:v>4.5370336465805458E-12</c:v>
                </c:pt>
                <c:pt idx="8671">
                  <c:v>4.4840970135865976E-12</c:v>
                </c:pt>
                <c:pt idx="8672">
                  <c:v>4.4840970135865976E-12</c:v>
                </c:pt>
                <c:pt idx="8673">
                  <c:v>5.0425359136244479E-12</c:v>
                </c:pt>
                <c:pt idx="8674">
                  <c:v>5.7374775604224585E-12</c:v>
                </c:pt>
                <c:pt idx="8675">
                  <c:v>4.5906057888248242E-12</c:v>
                </c:pt>
                <c:pt idx="8676">
                  <c:v>4.6996444199444858E-12</c:v>
                </c:pt>
                <c:pt idx="8677">
                  <c:v>4.6447998022742649E-12</c:v>
                </c:pt>
                <c:pt idx="8678">
                  <c:v>4.6447998022742649E-12</c:v>
                </c:pt>
                <c:pt idx="8679">
                  <c:v>4.3289443215821115E-12</c:v>
                </c:pt>
                <c:pt idx="8680">
                  <c:v>4.4840970135865976E-12</c:v>
                </c:pt>
                <c:pt idx="8681">
                  <c:v>4.4840970135865976E-12</c:v>
                </c:pt>
                <c:pt idx="8682">
                  <c:v>4.5370336465805458E-12</c:v>
                </c:pt>
                <c:pt idx="8683">
                  <c:v>4.5906057888248242E-12</c:v>
                </c:pt>
                <c:pt idx="8684">
                  <c:v>4.5906057888248242E-12</c:v>
                </c:pt>
                <c:pt idx="8685">
                  <c:v>4.5906057888248242E-12</c:v>
                </c:pt>
                <c:pt idx="8686">
                  <c:v>4.5370336465805458E-12</c:v>
                </c:pt>
                <c:pt idx="8687">
                  <c:v>4.4317678234753944E-12</c:v>
                </c:pt>
                <c:pt idx="8688">
                  <c:v>4.5906057888248242E-12</c:v>
                </c:pt>
                <c:pt idx="8689">
                  <c:v>4.4840970135865976E-12</c:v>
                </c:pt>
                <c:pt idx="8690">
                  <c:v>4.4317678234753944E-12</c:v>
                </c:pt>
                <c:pt idx="8691">
                  <c:v>4.4317678234753944E-12</c:v>
                </c:pt>
                <c:pt idx="8692">
                  <c:v>5.0425359136244479E-12</c:v>
                </c:pt>
                <c:pt idx="8693">
                  <c:v>4.5370336465805458E-12</c:v>
                </c:pt>
                <c:pt idx="8694">
                  <c:v>4.4840970135865976E-12</c:v>
                </c:pt>
                <c:pt idx="8695">
                  <c:v>4.6447998022742649E-12</c:v>
                </c:pt>
                <c:pt idx="8696">
                  <c:v>4.755125679851855E-12</c:v>
                </c:pt>
                <c:pt idx="8697">
                  <c:v>4.755125679851855E-12</c:v>
                </c:pt>
                <c:pt idx="8698">
                  <c:v>4.6447998022742649E-12</c:v>
                </c:pt>
                <c:pt idx="8699">
                  <c:v>4.6996444199444858E-12</c:v>
                </c:pt>
                <c:pt idx="8700">
                  <c:v>4.6996444199444858E-12</c:v>
                </c:pt>
                <c:pt idx="8701">
                  <c:v>4.6996444199444858E-12</c:v>
                </c:pt>
                <c:pt idx="8702">
                  <c:v>4.5906057888248242E-12</c:v>
                </c:pt>
                <c:pt idx="8703">
                  <c:v>5.2232642768024255E-12</c:v>
                </c:pt>
                <c:pt idx="8704">
                  <c:v>5.5389698349568006E-12</c:v>
                </c:pt>
                <c:pt idx="8705">
                  <c:v>7.3412159582378059E-12</c:v>
                </c:pt>
                <c:pt idx="8706">
                  <c:v>4.8112729974946134E-12</c:v>
                </c:pt>
                <c:pt idx="8707">
                  <c:v>4.8112729974946134E-12</c:v>
                </c:pt>
                <c:pt idx="8708">
                  <c:v>4.6996444199444858E-12</c:v>
                </c:pt>
                <c:pt idx="8709">
                  <c:v>4.6996444199444858E-12</c:v>
                </c:pt>
                <c:pt idx="8710">
                  <c:v>4.6447998022742649E-12</c:v>
                </c:pt>
                <c:pt idx="8711">
                  <c:v>4.6996444199444858E-12</c:v>
                </c:pt>
                <c:pt idx="8712">
                  <c:v>4.5906057888248242E-12</c:v>
                </c:pt>
                <c:pt idx="8713">
                  <c:v>4.5906057888248242E-12</c:v>
                </c:pt>
                <c:pt idx="8714">
                  <c:v>4.6447998022742649E-12</c:v>
                </c:pt>
                <c:pt idx="8715">
                  <c:v>4.6447998022742649E-12</c:v>
                </c:pt>
                <c:pt idx="8716">
                  <c:v>4.6996444199444858E-12</c:v>
                </c:pt>
                <c:pt idx="8717">
                  <c:v>4.6996444199444858E-12</c:v>
                </c:pt>
                <c:pt idx="8718">
                  <c:v>4.6996444199444858E-12</c:v>
                </c:pt>
                <c:pt idx="8719">
                  <c:v>4.5906057888248242E-12</c:v>
                </c:pt>
                <c:pt idx="8720">
                  <c:v>4.4840970135865976E-12</c:v>
                </c:pt>
                <c:pt idx="8721">
                  <c:v>4.6447998022742649E-12</c:v>
                </c:pt>
                <c:pt idx="8722">
                  <c:v>4.5906057888248242E-12</c:v>
                </c:pt>
                <c:pt idx="8723">
                  <c:v>4.4840970135865976E-12</c:v>
                </c:pt>
                <c:pt idx="8724">
                  <c:v>4.4840970135865976E-12</c:v>
                </c:pt>
                <c:pt idx="8725">
                  <c:v>4.4840970135865976E-12</c:v>
                </c:pt>
                <c:pt idx="8726">
                  <c:v>4.5370336465805458E-12</c:v>
                </c:pt>
                <c:pt idx="8727">
                  <c:v>4.6447998022742649E-12</c:v>
                </c:pt>
                <c:pt idx="8728">
                  <c:v>4.5370336465805458E-12</c:v>
                </c:pt>
                <c:pt idx="8729">
                  <c:v>4.6996444199444858E-12</c:v>
                </c:pt>
                <c:pt idx="8730">
                  <c:v>4.6447998022742649E-12</c:v>
                </c:pt>
                <c:pt idx="8731">
                  <c:v>4.5906057888248242E-12</c:v>
                </c:pt>
                <c:pt idx="8732">
                  <c:v>4.5370336465805458E-12</c:v>
                </c:pt>
                <c:pt idx="8733">
                  <c:v>4.4317678234753944E-12</c:v>
                </c:pt>
                <c:pt idx="8734">
                  <c:v>4.5906057888248242E-12</c:v>
                </c:pt>
                <c:pt idx="8735">
                  <c:v>4.4840970135865976E-12</c:v>
                </c:pt>
                <c:pt idx="8736">
                  <c:v>4.5906057888248242E-12</c:v>
                </c:pt>
                <c:pt idx="8737">
                  <c:v>4.5370336465805458E-12</c:v>
                </c:pt>
                <c:pt idx="8738">
                  <c:v>4.5906057888248242E-12</c:v>
                </c:pt>
                <c:pt idx="8739">
                  <c:v>4.4840970135865976E-12</c:v>
                </c:pt>
                <c:pt idx="8740">
                  <c:v>5.2232642768024255E-12</c:v>
                </c:pt>
                <c:pt idx="8741">
                  <c:v>4.5906057888248242E-12</c:v>
                </c:pt>
                <c:pt idx="8742">
                  <c:v>4.4840970135865976E-12</c:v>
                </c:pt>
                <c:pt idx="8743">
                  <c:v>5.4104576253833124E-12</c:v>
                </c:pt>
                <c:pt idx="8744">
                  <c:v>4.5906057888248242E-12</c:v>
                </c:pt>
                <c:pt idx="8745">
                  <c:v>4.4840970135865976E-12</c:v>
                </c:pt>
                <c:pt idx="8746">
                  <c:v>4.5906057888248242E-12</c:v>
                </c:pt>
                <c:pt idx="8747">
                  <c:v>4.6447998022742649E-12</c:v>
                </c:pt>
                <c:pt idx="8748">
                  <c:v>4.5370336465805458E-12</c:v>
                </c:pt>
                <c:pt idx="8749">
                  <c:v>4.5906057888248242E-12</c:v>
                </c:pt>
                <c:pt idx="8750">
                  <c:v>4.4840970135865976E-12</c:v>
                </c:pt>
                <c:pt idx="8751">
                  <c:v>4.5906057888248242E-12</c:v>
                </c:pt>
                <c:pt idx="8752">
                  <c:v>4.6996444199444858E-12</c:v>
                </c:pt>
                <c:pt idx="8753">
                  <c:v>4.4840970135865976E-12</c:v>
                </c:pt>
                <c:pt idx="8754">
                  <c:v>4.4840970135865976E-12</c:v>
                </c:pt>
                <c:pt idx="8755">
                  <c:v>4.5370336465805458E-12</c:v>
                </c:pt>
                <c:pt idx="8756">
                  <c:v>4.5370336465805458E-12</c:v>
                </c:pt>
                <c:pt idx="8757">
                  <c:v>4.4317678234753944E-12</c:v>
                </c:pt>
                <c:pt idx="8758">
                  <c:v>4.4840970135865976E-12</c:v>
                </c:pt>
                <c:pt idx="8759">
                  <c:v>4.3800593978694888E-12</c:v>
                </c:pt>
                <c:pt idx="8760">
                  <c:v>4.5906057888248242E-12</c:v>
                </c:pt>
                <c:pt idx="8761">
                  <c:v>4.3800593978694888E-12</c:v>
                </c:pt>
                <c:pt idx="8762">
                  <c:v>4.4840970135865976E-12</c:v>
                </c:pt>
                <c:pt idx="8763">
                  <c:v>4.5906057888248242E-12</c:v>
                </c:pt>
                <c:pt idx="8764">
                  <c:v>4.5906057888248242E-12</c:v>
                </c:pt>
                <c:pt idx="8765">
                  <c:v>4.4840970135865976E-12</c:v>
                </c:pt>
                <c:pt idx="8766">
                  <c:v>4.5906057888248242E-12</c:v>
                </c:pt>
                <c:pt idx="8767">
                  <c:v>4.4840970135865976E-12</c:v>
                </c:pt>
                <c:pt idx="8768">
                  <c:v>4.5370336465805458E-12</c:v>
                </c:pt>
                <c:pt idx="8769">
                  <c:v>4.4840970135865976E-12</c:v>
                </c:pt>
                <c:pt idx="8770">
                  <c:v>4.5370336465805458E-12</c:v>
                </c:pt>
                <c:pt idx="8771">
                  <c:v>4.4840970135865976E-12</c:v>
                </c:pt>
                <c:pt idx="8772">
                  <c:v>4.755125679851855E-12</c:v>
                </c:pt>
                <c:pt idx="8773">
                  <c:v>4.4840970135865976E-12</c:v>
                </c:pt>
                <c:pt idx="8774">
                  <c:v>4.3800593978694888E-12</c:v>
                </c:pt>
                <c:pt idx="8775">
                  <c:v>4.4317678234753944E-12</c:v>
                </c:pt>
                <c:pt idx="8776">
                  <c:v>4.4317678234753944E-12</c:v>
                </c:pt>
                <c:pt idx="8777">
                  <c:v>4.755125679851855E-12</c:v>
                </c:pt>
                <c:pt idx="8778">
                  <c:v>4.5370336465805458E-12</c:v>
                </c:pt>
                <c:pt idx="8779">
                  <c:v>4.5370336465805458E-12</c:v>
                </c:pt>
                <c:pt idx="8780">
                  <c:v>5.8052242398463521E-12</c:v>
                </c:pt>
                <c:pt idx="8781">
                  <c:v>4.5370336465805458E-12</c:v>
                </c:pt>
                <c:pt idx="8782">
                  <c:v>4.6447998022742649E-12</c:v>
                </c:pt>
                <c:pt idx="8783">
                  <c:v>4.6996444199444858E-12</c:v>
                </c:pt>
                <c:pt idx="8784">
                  <c:v>4.6996444199444858E-12</c:v>
                </c:pt>
                <c:pt idx="8785">
                  <c:v>4.4840970135865976E-12</c:v>
                </c:pt>
                <c:pt idx="8786">
                  <c:v>4.5370336465805458E-12</c:v>
                </c:pt>
                <c:pt idx="8787">
                  <c:v>4.755125679851855E-12</c:v>
                </c:pt>
                <c:pt idx="8788">
                  <c:v>4.5906057888248242E-12</c:v>
                </c:pt>
                <c:pt idx="8789">
                  <c:v>4.6447998022742649E-12</c:v>
                </c:pt>
                <c:pt idx="8790">
                  <c:v>4.4840970135865976E-12</c:v>
                </c:pt>
                <c:pt idx="8791">
                  <c:v>4.3289443215821115E-12</c:v>
                </c:pt>
                <c:pt idx="8792">
                  <c:v>4.3800593978694888E-12</c:v>
                </c:pt>
                <c:pt idx="8793">
                  <c:v>4.6996444199444858E-12</c:v>
                </c:pt>
                <c:pt idx="8794">
                  <c:v>7.7849351650029094E-12</c:v>
                </c:pt>
                <c:pt idx="8795">
                  <c:v>4.6996444199444858E-12</c:v>
                </c:pt>
                <c:pt idx="8796">
                  <c:v>4.6447998022742649E-12</c:v>
                </c:pt>
                <c:pt idx="8797">
                  <c:v>4.5906057888248242E-12</c:v>
                </c:pt>
                <c:pt idx="8798">
                  <c:v>4.6447998022742649E-12</c:v>
                </c:pt>
                <c:pt idx="8799">
                  <c:v>4.6447998022742649E-12</c:v>
                </c:pt>
                <c:pt idx="8800">
                  <c:v>4.3800593978694888E-12</c:v>
                </c:pt>
                <c:pt idx="8801">
                  <c:v>4.5906057888248242E-12</c:v>
                </c:pt>
                <c:pt idx="8802">
                  <c:v>4.5370336465805458E-12</c:v>
                </c:pt>
                <c:pt idx="8803">
                  <c:v>4.5906057888248242E-12</c:v>
                </c:pt>
                <c:pt idx="8804">
                  <c:v>4.755125679851855E-12</c:v>
                </c:pt>
                <c:pt idx="8805">
                  <c:v>7.8768577043775835E-12</c:v>
                </c:pt>
                <c:pt idx="8806">
                  <c:v>4.5370336465805458E-12</c:v>
                </c:pt>
                <c:pt idx="8807">
                  <c:v>4.4317678234753944E-12</c:v>
                </c:pt>
                <c:pt idx="8808">
                  <c:v>4.3289443215821115E-12</c:v>
                </c:pt>
                <c:pt idx="8809">
                  <c:v>4.5906057888248242E-12</c:v>
                </c:pt>
                <c:pt idx="8810">
                  <c:v>4.5906057888248242E-12</c:v>
                </c:pt>
                <c:pt idx="8811">
                  <c:v>4.5906057888248242E-12</c:v>
                </c:pt>
                <c:pt idx="8812">
                  <c:v>4.4840970135865976E-12</c:v>
                </c:pt>
                <c:pt idx="8813">
                  <c:v>4.5906057888248242E-12</c:v>
                </c:pt>
                <c:pt idx="8814">
                  <c:v>4.4840970135865976E-12</c:v>
                </c:pt>
                <c:pt idx="8815">
                  <c:v>4.4840970135865976E-12</c:v>
                </c:pt>
                <c:pt idx="8816">
                  <c:v>4.4840970135865976E-12</c:v>
                </c:pt>
                <c:pt idx="8817">
                  <c:v>4.4840970135865976E-12</c:v>
                </c:pt>
                <c:pt idx="8818">
                  <c:v>4.3800593978694888E-12</c:v>
                </c:pt>
                <c:pt idx="8819">
                  <c:v>4.3800593978694888E-12</c:v>
                </c:pt>
                <c:pt idx="8820">
                  <c:v>4.4840970135865976E-12</c:v>
                </c:pt>
                <c:pt idx="8821">
                  <c:v>4.4317678234753944E-12</c:v>
                </c:pt>
                <c:pt idx="8822">
                  <c:v>4.3800593978694888E-12</c:v>
                </c:pt>
                <c:pt idx="8823">
                  <c:v>4.4317678234753944E-12</c:v>
                </c:pt>
                <c:pt idx="8824">
                  <c:v>8.0639532253435781E-12</c:v>
                </c:pt>
                <c:pt idx="8825">
                  <c:v>4.4840970135865976E-12</c:v>
                </c:pt>
                <c:pt idx="8826">
                  <c:v>4.5370336465805458E-12</c:v>
                </c:pt>
                <c:pt idx="8827">
                  <c:v>4.4317678234753944E-12</c:v>
                </c:pt>
                <c:pt idx="8828">
                  <c:v>4.4317678234753944E-12</c:v>
                </c:pt>
                <c:pt idx="8829">
                  <c:v>4.3800593978694888E-12</c:v>
                </c:pt>
                <c:pt idx="8830">
                  <c:v>4.4840970135865976E-12</c:v>
                </c:pt>
                <c:pt idx="8831">
                  <c:v>6.084277307706713E-12</c:v>
                </c:pt>
                <c:pt idx="8832">
                  <c:v>4.4840970135865976E-12</c:v>
                </c:pt>
                <c:pt idx="8833">
                  <c:v>4.6996444199444858E-12</c:v>
                </c:pt>
                <c:pt idx="8834">
                  <c:v>4.6996444199444858E-12</c:v>
                </c:pt>
                <c:pt idx="8835">
                  <c:v>4.4840970135865976E-12</c:v>
                </c:pt>
                <c:pt idx="8836">
                  <c:v>4.5906057888248242E-12</c:v>
                </c:pt>
                <c:pt idx="8837">
                  <c:v>4.4840970135865976E-12</c:v>
                </c:pt>
                <c:pt idx="8838">
                  <c:v>4.4840970135865976E-12</c:v>
                </c:pt>
                <c:pt idx="8839">
                  <c:v>4.4840970135865976E-12</c:v>
                </c:pt>
                <c:pt idx="8840">
                  <c:v>4.3800593978694888E-12</c:v>
                </c:pt>
                <c:pt idx="8841">
                  <c:v>4.4840970135865976E-12</c:v>
                </c:pt>
                <c:pt idx="8842">
                  <c:v>4.5906057888248242E-12</c:v>
                </c:pt>
                <c:pt idx="8843">
                  <c:v>4.5906057888248242E-12</c:v>
                </c:pt>
                <c:pt idx="8844">
                  <c:v>4.5370336465805458E-12</c:v>
                </c:pt>
                <c:pt idx="8845">
                  <c:v>4.5906057888248242E-12</c:v>
                </c:pt>
                <c:pt idx="8846">
                  <c:v>4.5906057888248242E-12</c:v>
                </c:pt>
                <c:pt idx="8847">
                  <c:v>4.5906057888248242E-12</c:v>
                </c:pt>
                <c:pt idx="8848">
                  <c:v>4.6447998022742649E-12</c:v>
                </c:pt>
                <c:pt idx="8849">
                  <c:v>4.4317678234753944E-12</c:v>
                </c:pt>
                <c:pt idx="8850">
                  <c:v>4.6996444199444858E-12</c:v>
                </c:pt>
                <c:pt idx="8851">
                  <c:v>4.755125679851855E-12</c:v>
                </c:pt>
                <c:pt idx="8852">
                  <c:v>4.5906057888248242E-12</c:v>
                </c:pt>
                <c:pt idx="8853">
                  <c:v>4.4840970135865976E-12</c:v>
                </c:pt>
                <c:pt idx="8854">
                  <c:v>4.5906057888248242E-12</c:v>
                </c:pt>
                <c:pt idx="8855">
                  <c:v>4.8112729974946134E-12</c:v>
                </c:pt>
                <c:pt idx="8856">
                  <c:v>4.5906057888248242E-12</c:v>
                </c:pt>
                <c:pt idx="8857">
                  <c:v>4.4840970135865976E-12</c:v>
                </c:pt>
                <c:pt idx="8858">
                  <c:v>4.5906057888248242E-12</c:v>
                </c:pt>
                <c:pt idx="8859">
                  <c:v>4.6996444199444858E-12</c:v>
                </c:pt>
                <c:pt idx="8860">
                  <c:v>4.6447998022742649E-12</c:v>
                </c:pt>
                <c:pt idx="8861">
                  <c:v>4.6996444199444858E-12</c:v>
                </c:pt>
                <c:pt idx="8862">
                  <c:v>4.5906057888248242E-12</c:v>
                </c:pt>
                <c:pt idx="8863">
                  <c:v>4.5370336465805458E-12</c:v>
                </c:pt>
                <c:pt idx="8864">
                  <c:v>4.4317678234753944E-12</c:v>
                </c:pt>
                <c:pt idx="8865">
                  <c:v>4.5906057888248242E-12</c:v>
                </c:pt>
                <c:pt idx="8866">
                  <c:v>4.4840970135865976E-12</c:v>
                </c:pt>
                <c:pt idx="8867">
                  <c:v>4.6447998022742649E-12</c:v>
                </c:pt>
                <c:pt idx="8868">
                  <c:v>4.5370336465805458E-12</c:v>
                </c:pt>
                <c:pt idx="8869">
                  <c:v>4.3800593978694888E-12</c:v>
                </c:pt>
                <c:pt idx="8870">
                  <c:v>4.4840970135865976E-12</c:v>
                </c:pt>
                <c:pt idx="8871">
                  <c:v>4.5906057888248242E-12</c:v>
                </c:pt>
                <c:pt idx="8872">
                  <c:v>4.4317678234753944E-12</c:v>
                </c:pt>
                <c:pt idx="8873">
                  <c:v>4.4840970135865976E-12</c:v>
                </c:pt>
                <c:pt idx="8874">
                  <c:v>4.5906057888248242E-12</c:v>
                </c:pt>
                <c:pt idx="8875">
                  <c:v>4.4840970135865976E-12</c:v>
                </c:pt>
                <c:pt idx="8876">
                  <c:v>4.6447998022742649E-12</c:v>
                </c:pt>
                <c:pt idx="8877">
                  <c:v>4.5906057888248242E-12</c:v>
                </c:pt>
                <c:pt idx="8878">
                  <c:v>4.5906057888248242E-12</c:v>
                </c:pt>
                <c:pt idx="8879">
                  <c:v>4.5906057888248242E-12</c:v>
                </c:pt>
                <c:pt idx="8880">
                  <c:v>4.4840970135865976E-12</c:v>
                </c:pt>
                <c:pt idx="8881">
                  <c:v>4.5906057888248242E-12</c:v>
                </c:pt>
                <c:pt idx="8882">
                  <c:v>4.4840970135865976E-12</c:v>
                </c:pt>
                <c:pt idx="8883">
                  <c:v>4.5370336465805458E-12</c:v>
                </c:pt>
                <c:pt idx="8884">
                  <c:v>4.5370336465805458E-12</c:v>
                </c:pt>
                <c:pt idx="8885">
                  <c:v>4.755125679851855E-12</c:v>
                </c:pt>
                <c:pt idx="8886">
                  <c:v>4.8112729974946134E-12</c:v>
                </c:pt>
                <c:pt idx="8887">
                  <c:v>5.0425359136244479E-12</c:v>
                </c:pt>
                <c:pt idx="8888">
                  <c:v>4.755125679851855E-12</c:v>
                </c:pt>
                <c:pt idx="8889">
                  <c:v>4.6996444199444858E-12</c:v>
                </c:pt>
                <c:pt idx="8890">
                  <c:v>4.6447998022742649E-12</c:v>
                </c:pt>
                <c:pt idx="8891">
                  <c:v>4.755125679851855E-12</c:v>
                </c:pt>
                <c:pt idx="8892">
                  <c:v>4.5906057888248242E-12</c:v>
                </c:pt>
                <c:pt idx="8893">
                  <c:v>4.6447998022742649E-12</c:v>
                </c:pt>
                <c:pt idx="8894">
                  <c:v>4.5906057888248242E-12</c:v>
                </c:pt>
                <c:pt idx="8895">
                  <c:v>4.6447998022742649E-12</c:v>
                </c:pt>
                <c:pt idx="8896">
                  <c:v>1.0813941105327117E-11</c:v>
                </c:pt>
                <c:pt idx="8897">
                  <c:v>4.868072079256305E-12</c:v>
                </c:pt>
                <c:pt idx="8898">
                  <c:v>4.5370336465805458E-12</c:v>
                </c:pt>
                <c:pt idx="8899">
                  <c:v>4.6996444199444858E-12</c:v>
                </c:pt>
                <c:pt idx="8900">
                  <c:v>4.5906057888248242E-12</c:v>
                </c:pt>
                <c:pt idx="8901">
                  <c:v>4.5906057888248242E-12</c:v>
                </c:pt>
                <c:pt idx="8902">
                  <c:v>4.6447998022742649E-12</c:v>
                </c:pt>
                <c:pt idx="8903">
                  <c:v>4.5906057888248242E-12</c:v>
                </c:pt>
                <c:pt idx="8904">
                  <c:v>4.8112729974946134E-12</c:v>
                </c:pt>
                <c:pt idx="8905">
                  <c:v>4.5906057888248242E-12</c:v>
                </c:pt>
                <c:pt idx="8906">
                  <c:v>4.6996444199444858E-12</c:v>
                </c:pt>
                <c:pt idx="8907">
                  <c:v>4.6447998022742649E-12</c:v>
                </c:pt>
                <c:pt idx="8908">
                  <c:v>4.5906057888248242E-12</c:v>
                </c:pt>
                <c:pt idx="8909">
                  <c:v>4.5906057888248242E-12</c:v>
                </c:pt>
                <c:pt idx="8910">
                  <c:v>4.6996444199444858E-12</c:v>
                </c:pt>
                <c:pt idx="8911">
                  <c:v>4.6447998022742649E-12</c:v>
                </c:pt>
                <c:pt idx="8912">
                  <c:v>4.4840970135865976E-12</c:v>
                </c:pt>
                <c:pt idx="8913">
                  <c:v>4.6996444199444858E-12</c:v>
                </c:pt>
                <c:pt idx="8914">
                  <c:v>4.6996444199444858E-12</c:v>
                </c:pt>
                <c:pt idx="8915">
                  <c:v>4.5906057888248242E-12</c:v>
                </c:pt>
                <c:pt idx="8916">
                  <c:v>4.4840970135865976E-12</c:v>
                </c:pt>
                <c:pt idx="8917">
                  <c:v>4.5370336465805458E-12</c:v>
                </c:pt>
                <c:pt idx="8918">
                  <c:v>4.5370336465805458E-12</c:v>
                </c:pt>
                <c:pt idx="8919">
                  <c:v>4.4317678234753944E-12</c:v>
                </c:pt>
                <c:pt idx="8920">
                  <c:v>4.4317678234753944E-12</c:v>
                </c:pt>
                <c:pt idx="8921">
                  <c:v>4.6996444199444858E-12</c:v>
                </c:pt>
                <c:pt idx="8922">
                  <c:v>4.9837012445847961E-12</c:v>
                </c:pt>
                <c:pt idx="8923">
                  <c:v>4.4317678234753944E-12</c:v>
                </c:pt>
                <c:pt idx="8924">
                  <c:v>4.6447998022742649E-12</c:v>
                </c:pt>
                <c:pt idx="8925">
                  <c:v>4.5370336465805458E-12</c:v>
                </c:pt>
                <c:pt idx="8926">
                  <c:v>4.5370336465805458E-12</c:v>
                </c:pt>
                <c:pt idx="8927">
                  <c:v>4.5906057888248242E-12</c:v>
                </c:pt>
                <c:pt idx="8928">
                  <c:v>4.5906057888248242E-12</c:v>
                </c:pt>
                <c:pt idx="8929">
                  <c:v>4.5370336465805458E-12</c:v>
                </c:pt>
                <c:pt idx="8930">
                  <c:v>4.5906057888248242E-12</c:v>
                </c:pt>
                <c:pt idx="8931">
                  <c:v>4.5906057888248242E-12</c:v>
                </c:pt>
                <c:pt idx="8932">
                  <c:v>4.5370336465805458E-12</c:v>
                </c:pt>
                <c:pt idx="8933">
                  <c:v>4.4840970135865976E-12</c:v>
                </c:pt>
                <c:pt idx="8934">
                  <c:v>4.6447998022742649E-12</c:v>
                </c:pt>
                <c:pt idx="8935">
                  <c:v>4.5370336465805458E-12</c:v>
                </c:pt>
                <c:pt idx="8936">
                  <c:v>4.5906057888248242E-12</c:v>
                </c:pt>
                <c:pt idx="8937">
                  <c:v>4.3289443215821115E-12</c:v>
                </c:pt>
                <c:pt idx="8938">
                  <c:v>4.5906057888248242E-12</c:v>
                </c:pt>
                <c:pt idx="8939">
                  <c:v>4.5906057888248242E-12</c:v>
                </c:pt>
                <c:pt idx="8940">
                  <c:v>4.5906057888248242E-12</c:v>
                </c:pt>
                <c:pt idx="8941">
                  <c:v>4.5906057888248242E-12</c:v>
                </c:pt>
                <c:pt idx="8942">
                  <c:v>4.4317678234753944E-12</c:v>
                </c:pt>
                <c:pt idx="8943">
                  <c:v>4.755125679851855E-12</c:v>
                </c:pt>
                <c:pt idx="8944">
                  <c:v>4.5906057888248242E-12</c:v>
                </c:pt>
                <c:pt idx="8945">
                  <c:v>4.4840970135865976E-12</c:v>
                </c:pt>
                <c:pt idx="8946">
                  <c:v>4.5906057888248242E-12</c:v>
                </c:pt>
                <c:pt idx="8947">
                  <c:v>4.5906057888248242E-12</c:v>
                </c:pt>
                <c:pt idx="8948">
                  <c:v>4.6447998022742649E-12</c:v>
                </c:pt>
                <c:pt idx="8949">
                  <c:v>4.4840970135865976E-12</c:v>
                </c:pt>
                <c:pt idx="8950">
                  <c:v>4.6996444199444858E-12</c:v>
                </c:pt>
                <c:pt idx="8951">
                  <c:v>4.5906057888248242E-12</c:v>
                </c:pt>
                <c:pt idx="8952">
                  <c:v>4.5906057888248242E-12</c:v>
                </c:pt>
                <c:pt idx="8953">
                  <c:v>4.868072079256305E-12</c:v>
                </c:pt>
                <c:pt idx="8954">
                  <c:v>4.6996444199444858E-12</c:v>
                </c:pt>
                <c:pt idx="8955">
                  <c:v>4.6447998022742649E-12</c:v>
                </c:pt>
                <c:pt idx="8956">
                  <c:v>4.6447998022742649E-12</c:v>
                </c:pt>
                <c:pt idx="8957">
                  <c:v>4.868072079256305E-12</c:v>
                </c:pt>
                <c:pt idx="8958">
                  <c:v>4.5370336465805458E-12</c:v>
                </c:pt>
                <c:pt idx="8959">
                  <c:v>4.5906057888248242E-12</c:v>
                </c:pt>
                <c:pt idx="8960">
                  <c:v>4.9255416978365594E-12</c:v>
                </c:pt>
                <c:pt idx="8961">
                  <c:v>4.6447998022742649E-12</c:v>
                </c:pt>
                <c:pt idx="8962">
                  <c:v>4.8112729974946134E-12</c:v>
                </c:pt>
                <c:pt idx="8963">
                  <c:v>4.5906057888248242E-12</c:v>
                </c:pt>
                <c:pt idx="8964">
                  <c:v>4.6447998022742649E-12</c:v>
                </c:pt>
                <c:pt idx="8965">
                  <c:v>4.6447998022742649E-12</c:v>
                </c:pt>
                <c:pt idx="8966">
                  <c:v>4.4840970135865976E-12</c:v>
                </c:pt>
                <c:pt idx="8967">
                  <c:v>4.5906057888248242E-12</c:v>
                </c:pt>
                <c:pt idx="8968">
                  <c:v>4.5906057888248242E-12</c:v>
                </c:pt>
                <c:pt idx="8969">
                  <c:v>4.5906057888248242E-12</c:v>
                </c:pt>
                <c:pt idx="8970">
                  <c:v>4.4840970135865976E-12</c:v>
                </c:pt>
                <c:pt idx="8971">
                  <c:v>4.5370336465805458E-12</c:v>
                </c:pt>
                <c:pt idx="8972">
                  <c:v>4.4840970135865976E-12</c:v>
                </c:pt>
                <c:pt idx="8973">
                  <c:v>4.5906057888248242E-12</c:v>
                </c:pt>
                <c:pt idx="8974">
                  <c:v>4.5906057888248242E-12</c:v>
                </c:pt>
                <c:pt idx="8975">
                  <c:v>4.755125679851855E-12</c:v>
                </c:pt>
                <c:pt idx="8976">
                  <c:v>4.4840970135865976E-12</c:v>
                </c:pt>
                <c:pt idx="8977">
                  <c:v>4.5906057888248242E-12</c:v>
                </c:pt>
                <c:pt idx="8978">
                  <c:v>4.5370336465805458E-12</c:v>
                </c:pt>
                <c:pt idx="8979">
                  <c:v>4.6447998022742649E-12</c:v>
                </c:pt>
                <c:pt idx="8980">
                  <c:v>4.5906057888248242E-12</c:v>
                </c:pt>
                <c:pt idx="8981">
                  <c:v>4.4840970135865976E-12</c:v>
                </c:pt>
                <c:pt idx="8982">
                  <c:v>4.5370336465805458E-12</c:v>
                </c:pt>
                <c:pt idx="8983">
                  <c:v>4.5370336465805458E-12</c:v>
                </c:pt>
                <c:pt idx="8984">
                  <c:v>4.4840970135865976E-12</c:v>
                </c:pt>
                <c:pt idx="8985">
                  <c:v>4.5370336465805458E-12</c:v>
                </c:pt>
                <c:pt idx="8986">
                  <c:v>4.4840970135865976E-12</c:v>
                </c:pt>
                <c:pt idx="8987">
                  <c:v>4.3800593978694888E-12</c:v>
                </c:pt>
                <c:pt idx="8988">
                  <c:v>4.4840970135865976E-12</c:v>
                </c:pt>
                <c:pt idx="8989">
                  <c:v>4.4317678234753944E-12</c:v>
                </c:pt>
                <c:pt idx="8990">
                  <c:v>4.5906057888248242E-12</c:v>
                </c:pt>
                <c:pt idx="8991">
                  <c:v>4.5906057888248242E-12</c:v>
                </c:pt>
                <c:pt idx="8992">
                  <c:v>4.4840970135865976E-12</c:v>
                </c:pt>
                <c:pt idx="8993">
                  <c:v>4.3800593978694888E-12</c:v>
                </c:pt>
                <c:pt idx="8994">
                  <c:v>4.5370336465805458E-12</c:v>
                </c:pt>
                <c:pt idx="8995">
                  <c:v>4.6447998022742649E-12</c:v>
                </c:pt>
                <c:pt idx="8996">
                  <c:v>4.5906057888248242E-12</c:v>
                </c:pt>
                <c:pt idx="8997">
                  <c:v>4.4840970135865976E-12</c:v>
                </c:pt>
                <c:pt idx="8998">
                  <c:v>4.5370336465805458E-12</c:v>
                </c:pt>
                <c:pt idx="8999">
                  <c:v>4.3800593978694888E-12</c:v>
                </c:pt>
                <c:pt idx="9000">
                  <c:v>4.5370336465805458E-12</c:v>
                </c:pt>
                <c:pt idx="9001">
                  <c:v>4.4840970135865976E-12</c:v>
                </c:pt>
                <c:pt idx="9002">
                  <c:v>4.755125679851855E-12</c:v>
                </c:pt>
                <c:pt idx="9003">
                  <c:v>4.9837012445847961E-12</c:v>
                </c:pt>
                <c:pt idx="9004">
                  <c:v>4.868072079256305E-12</c:v>
                </c:pt>
                <c:pt idx="9005">
                  <c:v>4.3800593978694888E-12</c:v>
                </c:pt>
                <c:pt idx="9006">
                  <c:v>4.6447998022742649E-12</c:v>
                </c:pt>
                <c:pt idx="9007">
                  <c:v>4.8112729974946134E-12</c:v>
                </c:pt>
                <c:pt idx="9008">
                  <c:v>4.4840970135865976E-12</c:v>
                </c:pt>
                <c:pt idx="9009">
                  <c:v>4.5906057888248242E-12</c:v>
                </c:pt>
                <c:pt idx="9010">
                  <c:v>4.5370336465805458E-12</c:v>
                </c:pt>
                <c:pt idx="9011">
                  <c:v>4.5906057888248242E-12</c:v>
                </c:pt>
                <c:pt idx="9012">
                  <c:v>4.4840970135865976E-12</c:v>
                </c:pt>
                <c:pt idx="9013">
                  <c:v>4.5906057888248242E-12</c:v>
                </c:pt>
                <c:pt idx="9014">
                  <c:v>4.4840970135865976E-12</c:v>
                </c:pt>
                <c:pt idx="9015">
                  <c:v>4.5906057888248242E-12</c:v>
                </c:pt>
                <c:pt idx="9016">
                  <c:v>4.4840970135865976E-12</c:v>
                </c:pt>
                <c:pt idx="9017">
                  <c:v>4.5906057888248242E-12</c:v>
                </c:pt>
                <c:pt idx="9018">
                  <c:v>4.5906057888248242E-12</c:v>
                </c:pt>
                <c:pt idx="9019">
                  <c:v>4.6447998022742649E-12</c:v>
                </c:pt>
                <c:pt idx="9020">
                  <c:v>4.5906057888248242E-12</c:v>
                </c:pt>
                <c:pt idx="9021">
                  <c:v>4.5906057888248242E-12</c:v>
                </c:pt>
                <c:pt idx="9022">
                  <c:v>4.2285064754728703E-12</c:v>
                </c:pt>
                <c:pt idx="9023">
                  <c:v>4.6447998022742649E-12</c:v>
                </c:pt>
                <c:pt idx="9024">
                  <c:v>4.4317678234753944E-12</c:v>
                </c:pt>
                <c:pt idx="9025">
                  <c:v>4.5906057888248242E-12</c:v>
                </c:pt>
                <c:pt idx="9026">
                  <c:v>4.4840970135865976E-12</c:v>
                </c:pt>
                <c:pt idx="9027">
                  <c:v>4.4317678234753944E-12</c:v>
                </c:pt>
                <c:pt idx="9028">
                  <c:v>4.5906057888248242E-12</c:v>
                </c:pt>
                <c:pt idx="9029">
                  <c:v>4.3800593978694888E-12</c:v>
                </c:pt>
                <c:pt idx="9030">
                  <c:v>4.4840970135865976E-12</c:v>
                </c:pt>
                <c:pt idx="9031">
                  <c:v>4.5906057888248242E-12</c:v>
                </c:pt>
                <c:pt idx="9032">
                  <c:v>4.3800593978694888E-12</c:v>
                </c:pt>
                <c:pt idx="9033">
                  <c:v>4.5906057888248242E-12</c:v>
                </c:pt>
                <c:pt idx="9034">
                  <c:v>4.3800593978694888E-12</c:v>
                </c:pt>
                <c:pt idx="9035">
                  <c:v>4.5906057888248242E-12</c:v>
                </c:pt>
                <c:pt idx="9036">
                  <c:v>4.6447998022742649E-12</c:v>
                </c:pt>
                <c:pt idx="9037">
                  <c:v>4.5906057888248242E-12</c:v>
                </c:pt>
                <c:pt idx="9038">
                  <c:v>4.5906057888248242E-12</c:v>
                </c:pt>
                <c:pt idx="9039">
                  <c:v>4.3289443215821115E-12</c:v>
                </c:pt>
                <c:pt idx="9040">
                  <c:v>4.5370336465805458E-12</c:v>
                </c:pt>
                <c:pt idx="9041">
                  <c:v>4.4840970135865976E-12</c:v>
                </c:pt>
                <c:pt idx="9042">
                  <c:v>5.4104576253833124E-12</c:v>
                </c:pt>
                <c:pt idx="9043">
                  <c:v>4.5906057888248242E-12</c:v>
                </c:pt>
                <c:pt idx="9044">
                  <c:v>4.5370336465805458E-12</c:v>
                </c:pt>
                <c:pt idx="9045">
                  <c:v>4.4840970135865976E-12</c:v>
                </c:pt>
                <c:pt idx="9046">
                  <c:v>4.755125679851855E-12</c:v>
                </c:pt>
                <c:pt idx="9047">
                  <c:v>4.5906057888248242E-12</c:v>
                </c:pt>
                <c:pt idx="9048">
                  <c:v>4.755125679851855E-12</c:v>
                </c:pt>
                <c:pt idx="9049">
                  <c:v>6.3023279715382474E-12</c:v>
                </c:pt>
                <c:pt idx="9050">
                  <c:v>4.5370336465805458E-12</c:v>
                </c:pt>
                <c:pt idx="9051">
                  <c:v>4.4317678234753944E-12</c:v>
                </c:pt>
                <c:pt idx="9052">
                  <c:v>4.4840970135865976E-12</c:v>
                </c:pt>
                <c:pt idx="9053">
                  <c:v>4.3800593978694888E-12</c:v>
                </c:pt>
                <c:pt idx="9054">
                  <c:v>4.3800593978694888E-12</c:v>
                </c:pt>
                <c:pt idx="9055">
                  <c:v>4.4317678234753944E-12</c:v>
                </c:pt>
                <c:pt idx="9056">
                  <c:v>4.5370336465805458E-12</c:v>
                </c:pt>
                <c:pt idx="9057">
                  <c:v>4.5370336465805458E-12</c:v>
                </c:pt>
                <c:pt idx="9058">
                  <c:v>4.4317678234753944E-12</c:v>
                </c:pt>
                <c:pt idx="9059">
                  <c:v>4.4840970135865976E-12</c:v>
                </c:pt>
                <c:pt idx="9060">
                  <c:v>4.3800593978694888E-12</c:v>
                </c:pt>
                <c:pt idx="9061">
                  <c:v>4.5906057888248242E-12</c:v>
                </c:pt>
                <c:pt idx="9062">
                  <c:v>8.7544728461004274E-12</c:v>
                </c:pt>
                <c:pt idx="9063">
                  <c:v>4.4840970135865976E-12</c:v>
                </c:pt>
                <c:pt idx="9064">
                  <c:v>4.3800593978694888E-12</c:v>
                </c:pt>
                <c:pt idx="9065">
                  <c:v>4.5906057888248242E-12</c:v>
                </c:pt>
                <c:pt idx="9066">
                  <c:v>4.5906057888248242E-12</c:v>
                </c:pt>
                <c:pt idx="9067">
                  <c:v>4.5906057888248242E-12</c:v>
                </c:pt>
                <c:pt idx="9068">
                  <c:v>4.4840970135865976E-12</c:v>
                </c:pt>
                <c:pt idx="9069">
                  <c:v>4.4840970135865976E-12</c:v>
                </c:pt>
                <c:pt idx="9070">
                  <c:v>4.5906057888248242E-12</c:v>
                </c:pt>
                <c:pt idx="9071">
                  <c:v>4.3800593978694888E-12</c:v>
                </c:pt>
                <c:pt idx="9072">
                  <c:v>4.5370336465805458E-12</c:v>
                </c:pt>
                <c:pt idx="9073">
                  <c:v>4.3800593978694888E-12</c:v>
                </c:pt>
                <c:pt idx="9074">
                  <c:v>4.3800593978694888E-12</c:v>
                </c:pt>
                <c:pt idx="9075">
                  <c:v>4.4840970135865976E-12</c:v>
                </c:pt>
                <c:pt idx="9076">
                  <c:v>4.5370336465805458E-12</c:v>
                </c:pt>
                <c:pt idx="9077">
                  <c:v>4.5906057888248242E-12</c:v>
                </c:pt>
                <c:pt idx="9078">
                  <c:v>4.9837012445847961E-12</c:v>
                </c:pt>
                <c:pt idx="9079">
                  <c:v>4.5906057888248242E-12</c:v>
                </c:pt>
                <c:pt idx="9080">
                  <c:v>4.6447998022742649E-12</c:v>
                </c:pt>
                <c:pt idx="9081">
                  <c:v>4.3800593978694888E-12</c:v>
                </c:pt>
                <c:pt idx="9082">
                  <c:v>4.9255416978365594E-12</c:v>
                </c:pt>
                <c:pt idx="9083">
                  <c:v>4.6447998022742649E-12</c:v>
                </c:pt>
                <c:pt idx="9084">
                  <c:v>4.6447998022742649E-12</c:v>
                </c:pt>
                <c:pt idx="9085">
                  <c:v>4.8112729974946134E-12</c:v>
                </c:pt>
                <c:pt idx="9086">
                  <c:v>4.5906057888248242E-12</c:v>
                </c:pt>
                <c:pt idx="9087">
                  <c:v>4.4840970135865976E-12</c:v>
                </c:pt>
                <c:pt idx="9088">
                  <c:v>4.6447998022742649E-12</c:v>
                </c:pt>
                <c:pt idx="9089">
                  <c:v>4.4840970135865976E-12</c:v>
                </c:pt>
                <c:pt idx="9090">
                  <c:v>5.0425359136244479E-12</c:v>
                </c:pt>
                <c:pt idx="9091">
                  <c:v>4.3800593978694888E-12</c:v>
                </c:pt>
                <c:pt idx="9092">
                  <c:v>4.5370336465805458E-12</c:v>
                </c:pt>
                <c:pt idx="9093">
                  <c:v>4.4840970135865976E-12</c:v>
                </c:pt>
                <c:pt idx="9094">
                  <c:v>4.6447998022742649E-12</c:v>
                </c:pt>
                <c:pt idx="9095">
                  <c:v>4.4840970135865976E-12</c:v>
                </c:pt>
                <c:pt idx="9096">
                  <c:v>4.5906057888248242E-12</c:v>
                </c:pt>
                <c:pt idx="9097">
                  <c:v>4.5906057888248242E-12</c:v>
                </c:pt>
                <c:pt idx="9098">
                  <c:v>4.4317678234753944E-12</c:v>
                </c:pt>
                <c:pt idx="9099">
                  <c:v>4.3800593978694888E-12</c:v>
                </c:pt>
                <c:pt idx="9100">
                  <c:v>5.6705345382661198E-12</c:v>
                </c:pt>
                <c:pt idx="9101">
                  <c:v>5.3473301654712434E-12</c:v>
                </c:pt>
                <c:pt idx="9102">
                  <c:v>4.8112729974946134E-12</c:v>
                </c:pt>
                <c:pt idx="9103">
                  <c:v>4.755125679851855E-12</c:v>
                </c:pt>
                <c:pt idx="9104">
                  <c:v>4.4840970135865976E-12</c:v>
                </c:pt>
                <c:pt idx="9105">
                  <c:v>4.4317678234753944E-12</c:v>
                </c:pt>
                <c:pt idx="9106">
                  <c:v>4.3800593978694888E-12</c:v>
                </c:pt>
                <c:pt idx="9107">
                  <c:v>4.4317678234753944E-12</c:v>
                </c:pt>
                <c:pt idx="9108">
                  <c:v>4.4317678234753944E-12</c:v>
                </c:pt>
                <c:pt idx="9109">
                  <c:v>4.4840970135865976E-12</c:v>
                </c:pt>
                <c:pt idx="9110">
                  <c:v>4.4840970135865976E-12</c:v>
                </c:pt>
                <c:pt idx="9111">
                  <c:v>4.3800593978694888E-12</c:v>
                </c:pt>
                <c:pt idx="9112">
                  <c:v>4.4840970135865976E-12</c:v>
                </c:pt>
                <c:pt idx="9113">
                  <c:v>5.1020768983910415E-12</c:v>
                </c:pt>
                <c:pt idx="9114">
                  <c:v>4.5906057888248242E-12</c:v>
                </c:pt>
                <c:pt idx="9115">
                  <c:v>4.4840970135865976E-12</c:v>
                </c:pt>
                <c:pt idx="9116">
                  <c:v>4.4317678234753944E-12</c:v>
                </c:pt>
                <c:pt idx="9117">
                  <c:v>4.5370336465805458E-12</c:v>
                </c:pt>
                <c:pt idx="9118">
                  <c:v>4.755125679851855E-12</c:v>
                </c:pt>
                <c:pt idx="9119">
                  <c:v>4.5370336465805458E-12</c:v>
                </c:pt>
                <c:pt idx="9120">
                  <c:v>5.2232642768024255E-12</c:v>
                </c:pt>
                <c:pt idx="9121">
                  <c:v>4.5906057888248242E-12</c:v>
                </c:pt>
                <c:pt idx="9122">
                  <c:v>4.5370336465805458E-12</c:v>
                </c:pt>
                <c:pt idx="9123">
                  <c:v>4.5370336465805458E-12</c:v>
                </c:pt>
                <c:pt idx="9124">
                  <c:v>4.5370336465805458E-12</c:v>
                </c:pt>
                <c:pt idx="9125">
                  <c:v>4.5370336465805458E-12</c:v>
                </c:pt>
                <c:pt idx="9126">
                  <c:v>4.4840970135865976E-12</c:v>
                </c:pt>
                <c:pt idx="9127">
                  <c:v>4.5370336465805458E-12</c:v>
                </c:pt>
                <c:pt idx="9128">
                  <c:v>4.4840970135865976E-12</c:v>
                </c:pt>
                <c:pt idx="9129">
                  <c:v>4.4317678234753944E-12</c:v>
                </c:pt>
                <c:pt idx="9130">
                  <c:v>4.6447998022742649E-12</c:v>
                </c:pt>
                <c:pt idx="9131">
                  <c:v>4.5906057888248242E-12</c:v>
                </c:pt>
                <c:pt idx="9132">
                  <c:v>4.3800593978694888E-12</c:v>
                </c:pt>
                <c:pt idx="9133">
                  <c:v>4.3800593978694888E-12</c:v>
                </c:pt>
                <c:pt idx="9134">
                  <c:v>4.5906057888248242E-12</c:v>
                </c:pt>
                <c:pt idx="9135">
                  <c:v>4.4317678234753944E-12</c:v>
                </c:pt>
                <c:pt idx="9136">
                  <c:v>4.4840970135865976E-12</c:v>
                </c:pt>
                <c:pt idx="9137">
                  <c:v>4.5370336465805458E-12</c:v>
                </c:pt>
                <c:pt idx="9138">
                  <c:v>4.4317678234753944E-12</c:v>
                </c:pt>
                <c:pt idx="9139">
                  <c:v>4.5906057888248242E-12</c:v>
                </c:pt>
                <c:pt idx="9140">
                  <c:v>4.5370336465805458E-12</c:v>
                </c:pt>
                <c:pt idx="9141">
                  <c:v>4.4840970135865976E-12</c:v>
                </c:pt>
                <c:pt idx="9142">
                  <c:v>4.6996444199444858E-12</c:v>
                </c:pt>
                <c:pt idx="9143">
                  <c:v>4.5370336465805458E-12</c:v>
                </c:pt>
                <c:pt idx="9144">
                  <c:v>4.4317678234753944E-12</c:v>
                </c:pt>
                <c:pt idx="9145">
                  <c:v>4.5370336465805458E-12</c:v>
                </c:pt>
                <c:pt idx="9146">
                  <c:v>4.8112729974946134E-12</c:v>
                </c:pt>
                <c:pt idx="9147">
                  <c:v>4.4317678234753944E-12</c:v>
                </c:pt>
                <c:pt idx="9148">
                  <c:v>4.5906057888248242E-12</c:v>
                </c:pt>
                <c:pt idx="9149">
                  <c:v>4.4840970135865976E-12</c:v>
                </c:pt>
                <c:pt idx="9150">
                  <c:v>4.3800593978694888E-12</c:v>
                </c:pt>
                <c:pt idx="9151">
                  <c:v>4.3800593978694888E-12</c:v>
                </c:pt>
                <c:pt idx="9152">
                  <c:v>4.5906057888248242E-12</c:v>
                </c:pt>
                <c:pt idx="9153">
                  <c:v>4.4840970135865976E-12</c:v>
                </c:pt>
                <c:pt idx="9154">
                  <c:v>4.3800593978694888E-12</c:v>
                </c:pt>
                <c:pt idx="9155">
                  <c:v>4.3800593978694888E-12</c:v>
                </c:pt>
                <c:pt idx="9156">
                  <c:v>4.5906057888248242E-12</c:v>
                </c:pt>
                <c:pt idx="9157">
                  <c:v>4.5906057888248242E-12</c:v>
                </c:pt>
                <c:pt idx="9158">
                  <c:v>4.4840970135865976E-12</c:v>
                </c:pt>
                <c:pt idx="9159">
                  <c:v>4.5370336465805458E-12</c:v>
                </c:pt>
                <c:pt idx="9160">
                  <c:v>4.3800593978694888E-12</c:v>
                </c:pt>
                <c:pt idx="9161">
                  <c:v>4.4840970135865976E-12</c:v>
                </c:pt>
                <c:pt idx="9162">
                  <c:v>4.5370336465805458E-12</c:v>
                </c:pt>
                <c:pt idx="9163">
                  <c:v>4.5906057888248242E-12</c:v>
                </c:pt>
                <c:pt idx="9164">
                  <c:v>4.4317678234753944E-12</c:v>
                </c:pt>
                <c:pt idx="9165">
                  <c:v>4.5906057888248242E-12</c:v>
                </c:pt>
                <c:pt idx="9166">
                  <c:v>4.5370336465805458E-12</c:v>
                </c:pt>
                <c:pt idx="9167">
                  <c:v>4.5906057888248242E-12</c:v>
                </c:pt>
                <c:pt idx="9168">
                  <c:v>4.4840970135865976E-12</c:v>
                </c:pt>
                <c:pt idx="9169">
                  <c:v>4.4840970135865976E-12</c:v>
                </c:pt>
                <c:pt idx="9170">
                  <c:v>4.3800593978694888E-12</c:v>
                </c:pt>
                <c:pt idx="9171">
                  <c:v>4.6996444199444858E-12</c:v>
                </c:pt>
                <c:pt idx="9172">
                  <c:v>4.5370336465805458E-12</c:v>
                </c:pt>
                <c:pt idx="9173">
                  <c:v>4.6447998022742649E-12</c:v>
                </c:pt>
                <c:pt idx="9174">
                  <c:v>4.5906057888248242E-12</c:v>
                </c:pt>
                <c:pt idx="9175">
                  <c:v>4.5906057888248242E-12</c:v>
                </c:pt>
                <c:pt idx="9176">
                  <c:v>4.5906057888248242E-12</c:v>
                </c:pt>
                <c:pt idx="9177">
                  <c:v>4.5906057888248242E-12</c:v>
                </c:pt>
                <c:pt idx="9178">
                  <c:v>4.4317678234753944E-12</c:v>
                </c:pt>
                <c:pt idx="9179">
                  <c:v>4.755125679851855E-12</c:v>
                </c:pt>
                <c:pt idx="9180">
                  <c:v>4.5906057888248242E-12</c:v>
                </c:pt>
                <c:pt idx="9181">
                  <c:v>4.6996444199444858E-12</c:v>
                </c:pt>
                <c:pt idx="9182">
                  <c:v>4.5370336465805458E-12</c:v>
                </c:pt>
                <c:pt idx="9183">
                  <c:v>4.8112729974946134E-12</c:v>
                </c:pt>
                <c:pt idx="9184">
                  <c:v>4.6447998022742649E-12</c:v>
                </c:pt>
                <c:pt idx="9185">
                  <c:v>4.5906057888248242E-12</c:v>
                </c:pt>
                <c:pt idx="9186">
                  <c:v>4.4840970135865976E-12</c:v>
                </c:pt>
                <c:pt idx="9187">
                  <c:v>4.5906057888248242E-12</c:v>
                </c:pt>
                <c:pt idx="9188">
                  <c:v>4.5370336465805458E-12</c:v>
                </c:pt>
                <c:pt idx="9189">
                  <c:v>4.4840970135865976E-12</c:v>
                </c:pt>
                <c:pt idx="9190">
                  <c:v>4.4840970135865976E-12</c:v>
                </c:pt>
                <c:pt idx="9191">
                  <c:v>4.4840970135865976E-12</c:v>
                </c:pt>
                <c:pt idx="9192">
                  <c:v>4.5370336465805458E-12</c:v>
                </c:pt>
                <c:pt idx="9193">
                  <c:v>4.5906057888248242E-12</c:v>
                </c:pt>
                <c:pt idx="9194">
                  <c:v>4.755125679851855E-12</c:v>
                </c:pt>
                <c:pt idx="9195">
                  <c:v>4.4840970135865976E-12</c:v>
                </c:pt>
                <c:pt idx="9196">
                  <c:v>4.5370336465805458E-12</c:v>
                </c:pt>
                <c:pt idx="9197">
                  <c:v>4.4317678234753944E-12</c:v>
                </c:pt>
                <c:pt idx="9198">
                  <c:v>4.4840970135865976E-12</c:v>
                </c:pt>
                <c:pt idx="9199">
                  <c:v>4.4840970135865976E-12</c:v>
                </c:pt>
                <c:pt idx="9200">
                  <c:v>4.5906057888248242E-12</c:v>
                </c:pt>
                <c:pt idx="9201">
                  <c:v>4.5906057888248242E-12</c:v>
                </c:pt>
                <c:pt idx="9202">
                  <c:v>7.8768577043775835E-12</c:v>
                </c:pt>
                <c:pt idx="9203">
                  <c:v>4.9255416978365594E-12</c:v>
                </c:pt>
                <c:pt idx="9204">
                  <c:v>4.5906057888248242E-12</c:v>
                </c:pt>
                <c:pt idx="9205">
                  <c:v>4.5370336465805458E-12</c:v>
                </c:pt>
                <c:pt idx="9206">
                  <c:v>4.4317678234753944E-12</c:v>
                </c:pt>
                <c:pt idx="9207">
                  <c:v>4.5906057888248242E-12</c:v>
                </c:pt>
                <c:pt idx="9208">
                  <c:v>4.8112729974946134E-12</c:v>
                </c:pt>
                <c:pt idx="9209">
                  <c:v>6.4520243834054046E-12</c:v>
                </c:pt>
                <c:pt idx="9210">
                  <c:v>4.5906057888248242E-12</c:v>
                </c:pt>
                <c:pt idx="9211">
                  <c:v>4.5906057888248242E-12</c:v>
                </c:pt>
                <c:pt idx="9212">
                  <c:v>4.6447998022742649E-12</c:v>
                </c:pt>
                <c:pt idx="9213">
                  <c:v>4.5906057888248242E-12</c:v>
                </c:pt>
                <c:pt idx="9214">
                  <c:v>4.5906057888248242E-12</c:v>
                </c:pt>
                <c:pt idx="9215">
                  <c:v>4.5906057888248242E-12</c:v>
                </c:pt>
                <c:pt idx="9216">
                  <c:v>4.4317678234753944E-12</c:v>
                </c:pt>
                <c:pt idx="9217">
                  <c:v>4.6996444199444858E-12</c:v>
                </c:pt>
                <c:pt idx="9218">
                  <c:v>4.8112729974946134E-12</c:v>
                </c:pt>
                <c:pt idx="9219">
                  <c:v>4.5906057888248242E-12</c:v>
                </c:pt>
                <c:pt idx="9220">
                  <c:v>4.5906057888248242E-12</c:v>
                </c:pt>
                <c:pt idx="9221">
                  <c:v>4.4840970135865976E-12</c:v>
                </c:pt>
                <c:pt idx="9222">
                  <c:v>4.5906057888248242E-12</c:v>
                </c:pt>
                <c:pt idx="9223">
                  <c:v>4.5370336465805458E-12</c:v>
                </c:pt>
                <c:pt idx="9224">
                  <c:v>4.5370336465805458E-12</c:v>
                </c:pt>
                <c:pt idx="9225">
                  <c:v>4.5370336465805458E-12</c:v>
                </c:pt>
                <c:pt idx="9226">
                  <c:v>4.4840970135865976E-12</c:v>
                </c:pt>
                <c:pt idx="9227">
                  <c:v>4.5906057888248242E-12</c:v>
                </c:pt>
                <c:pt idx="9228">
                  <c:v>4.4840970135865976E-12</c:v>
                </c:pt>
                <c:pt idx="9229">
                  <c:v>4.5370336465805458E-12</c:v>
                </c:pt>
                <c:pt idx="9230">
                  <c:v>4.5370336465805458E-12</c:v>
                </c:pt>
                <c:pt idx="9231">
                  <c:v>4.4840970135865976E-12</c:v>
                </c:pt>
                <c:pt idx="9232">
                  <c:v>4.5370336465805458E-12</c:v>
                </c:pt>
                <c:pt idx="9233">
                  <c:v>4.9255416978365594E-12</c:v>
                </c:pt>
                <c:pt idx="9234">
                  <c:v>4.755125679851855E-12</c:v>
                </c:pt>
                <c:pt idx="9235">
                  <c:v>4.755125679851855E-12</c:v>
                </c:pt>
                <c:pt idx="9236">
                  <c:v>4.8112729974946134E-12</c:v>
                </c:pt>
                <c:pt idx="9237">
                  <c:v>4.8112729974946134E-12</c:v>
                </c:pt>
                <c:pt idx="9238">
                  <c:v>5.0425359136244479E-12</c:v>
                </c:pt>
                <c:pt idx="9239">
                  <c:v>4.6996444199444858E-12</c:v>
                </c:pt>
                <c:pt idx="9240">
                  <c:v>4.6996444199444858E-12</c:v>
                </c:pt>
                <c:pt idx="9241">
                  <c:v>5.162309041330563E-12</c:v>
                </c:pt>
                <c:pt idx="9242">
                  <c:v>4.8112729974946134E-12</c:v>
                </c:pt>
                <c:pt idx="9243">
                  <c:v>4.5370336465805458E-12</c:v>
                </c:pt>
                <c:pt idx="9244">
                  <c:v>4.5906057888248242E-12</c:v>
                </c:pt>
                <c:pt idx="9245">
                  <c:v>4.4840970135865976E-12</c:v>
                </c:pt>
                <c:pt idx="9246">
                  <c:v>4.5906057888248242E-12</c:v>
                </c:pt>
                <c:pt idx="9247">
                  <c:v>4.4317678234753944E-12</c:v>
                </c:pt>
                <c:pt idx="9248">
                  <c:v>4.4840970135865976E-12</c:v>
                </c:pt>
                <c:pt idx="9249">
                  <c:v>4.3800593978694888E-12</c:v>
                </c:pt>
                <c:pt idx="9250">
                  <c:v>4.5370336465805458E-12</c:v>
                </c:pt>
                <c:pt idx="9251">
                  <c:v>4.5906057888248242E-12</c:v>
                </c:pt>
                <c:pt idx="9252">
                  <c:v>4.5906057888248242E-12</c:v>
                </c:pt>
                <c:pt idx="9253">
                  <c:v>4.6447998022742649E-12</c:v>
                </c:pt>
                <c:pt idx="9254">
                  <c:v>4.4840970135865976E-12</c:v>
                </c:pt>
                <c:pt idx="9255">
                  <c:v>4.5906057888248242E-12</c:v>
                </c:pt>
                <c:pt idx="9256">
                  <c:v>4.9255416978365594E-12</c:v>
                </c:pt>
                <c:pt idx="9257">
                  <c:v>4.5906057888248242E-12</c:v>
                </c:pt>
                <c:pt idx="9258">
                  <c:v>4.5906057888248242E-12</c:v>
                </c:pt>
                <c:pt idx="9259">
                  <c:v>4.4840970135865976E-12</c:v>
                </c:pt>
                <c:pt idx="9260">
                  <c:v>4.5906057888248242E-12</c:v>
                </c:pt>
                <c:pt idx="9261">
                  <c:v>4.4840970135865976E-12</c:v>
                </c:pt>
                <c:pt idx="9262">
                  <c:v>4.5370336465805458E-12</c:v>
                </c:pt>
                <c:pt idx="9263">
                  <c:v>4.4840970135865976E-12</c:v>
                </c:pt>
                <c:pt idx="9264">
                  <c:v>4.6447998022742649E-12</c:v>
                </c:pt>
                <c:pt idx="9265">
                  <c:v>4.6996444199444858E-12</c:v>
                </c:pt>
                <c:pt idx="9266">
                  <c:v>4.5906057888248242E-12</c:v>
                </c:pt>
                <c:pt idx="9267">
                  <c:v>4.5906057888248242E-12</c:v>
                </c:pt>
                <c:pt idx="9268">
                  <c:v>4.4840970135865976E-12</c:v>
                </c:pt>
                <c:pt idx="9269">
                  <c:v>4.4840970135865976E-12</c:v>
                </c:pt>
                <c:pt idx="9270">
                  <c:v>4.5906057888248242E-12</c:v>
                </c:pt>
                <c:pt idx="9271">
                  <c:v>4.4317678234753944E-12</c:v>
                </c:pt>
                <c:pt idx="9272">
                  <c:v>4.4317678234753944E-12</c:v>
                </c:pt>
                <c:pt idx="9273">
                  <c:v>4.4840970135865976E-12</c:v>
                </c:pt>
                <c:pt idx="9274">
                  <c:v>4.4840970135865976E-12</c:v>
                </c:pt>
                <c:pt idx="9275">
                  <c:v>4.5906057888248242E-12</c:v>
                </c:pt>
                <c:pt idx="9276">
                  <c:v>5.1020768983910415E-12</c:v>
                </c:pt>
                <c:pt idx="9277">
                  <c:v>4.6447998022742649E-12</c:v>
                </c:pt>
                <c:pt idx="9278">
                  <c:v>4.6996444199444858E-12</c:v>
                </c:pt>
                <c:pt idx="9279">
                  <c:v>4.4317678234753944E-12</c:v>
                </c:pt>
                <c:pt idx="9280">
                  <c:v>4.5906057888248242E-12</c:v>
                </c:pt>
                <c:pt idx="9281">
                  <c:v>4.4840970135865976E-12</c:v>
                </c:pt>
                <c:pt idx="9282">
                  <c:v>4.5906057888248242E-12</c:v>
                </c:pt>
                <c:pt idx="9283">
                  <c:v>4.4840970135865976E-12</c:v>
                </c:pt>
                <c:pt idx="9284">
                  <c:v>4.5906057888248242E-12</c:v>
                </c:pt>
                <c:pt idx="9285">
                  <c:v>4.4317678234753944E-12</c:v>
                </c:pt>
                <c:pt idx="9286">
                  <c:v>4.5906057888248242E-12</c:v>
                </c:pt>
                <c:pt idx="9287">
                  <c:v>4.3289443215821115E-12</c:v>
                </c:pt>
                <c:pt idx="9288">
                  <c:v>4.4840970135865976E-12</c:v>
                </c:pt>
                <c:pt idx="9289">
                  <c:v>4.755125679851855E-12</c:v>
                </c:pt>
                <c:pt idx="9290">
                  <c:v>4.4317678234753944E-12</c:v>
                </c:pt>
                <c:pt idx="9291">
                  <c:v>4.4840970135865976E-12</c:v>
                </c:pt>
                <c:pt idx="9292">
                  <c:v>4.5906057888248242E-12</c:v>
                </c:pt>
                <c:pt idx="9293">
                  <c:v>4.5906057888248242E-12</c:v>
                </c:pt>
                <c:pt idx="9294">
                  <c:v>4.5370336465805458E-12</c:v>
                </c:pt>
                <c:pt idx="9295">
                  <c:v>5.2232642768024255E-12</c:v>
                </c:pt>
                <c:pt idx="9296">
                  <c:v>4.8112729974946134E-12</c:v>
                </c:pt>
                <c:pt idx="9297">
                  <c:v>4.5906057888248242E-12</c:v>
                </c:pt>
                <c:pt idx="9298">
                  <c:v>4.5906057888248242E-12</c:v>
                </c:pt>
                <c:pt idx="9299">
                  <c:v>4.4840970135865976E-12</c:v>
                </c:pt>
                <c:pt idx="9300">
                  <c:v>4.6447998022742649E-12</c:v>
                </c:pt>
                <c:pt idx="9301">
                  <c:v>4.9255416978365594E-12</c:v>
                </c:pt>
                <c:pt idx="9302">
                  <c:v>4.4317678234753944E-12</c:v>
                </c:pt>
                <c:pt idx="9303">
                  <c:v>4.4840970135865976E-12</c:v>
                </c:pt>
                <c:pt idx="9304">
                  <c:v>4.6447998022742649E-12</c:v>
                </c:pt>
                <c:pt idx="9305">
                  <c:v>4.4840970135865976E-12</c:v>
                </c:pt>
                <c:pt idx="9306">
                  <c:v>8.9624139717873281E-12</c:v>
                </c:pt>
                <c:pt idx="9307">
                  <c:v>4.4317678234753944E-12</c:v>
                </c:pt>
                <c:pt idx="9308">
                  <c:v>4.4840970135865976E-12</c:v>
                </c:pt>
                <c:pt idx="9309">
                  <c:v>4.5370336465805458E-12</c:v>
                </c:pt>
                <c:pt idx="9310">
                  <c:v>4.5370336465805458E-12</c:v>
                </c:pt>
                <c:pt idx="9311">
                  <c:v>4.9837012445847961E-12</c:v>
                </c:pt>
                <c:pt idx="9312">
                  <c:v>4.3800593978694888E-12</c:v>
                </c:pt>
                <c:pt idx="9313">
                  <c:v>5.8052242398463521E-12</c:v>
                </c:pt>
                <c:pt idx="9314">
                  <c:v>8.0639532253435781E-12</c:v>
                </c:pt>
                <c:pt idx="9315">
                  <c:v>6.5282082504331182E-12</c:v>
                </c:pt>
                <c:pt idx="9316">
                  <c:v>5.6043725855202044E-12</c:v>
                </c:pt>
                <c:pt idx="9317">
                  <c:v>5.9431131664007628E-12</c:v>
                </c:pt>
                <c:pt idx="9318">
                  <c:v>4.755125679851855E-12</c:v>
                </c:pt>
                <c:pt idx="9319">
                  <c:v>4.5370336465805458E-12</c:v>
                </c:pt>
                <c:pt idx="9320">
                  <c:v>4.5906057888248242E-12</c:v>
                </c:pt>
                <c:pt idx="9321">
                  <c:v>4.3800593978694888E-12</c:v>
                </c:pt>
                <c:pt idx="9322">
                  <c:v>4.5906057888248242E-12</c:v>
                </c:pt>
                <c:pt idx="9323">
                  <c:v>4.5370336465805458E-12</c:v>
                </c:pt>
                <c:pt idx="9324">
                  <c:v>4.4840970135865976E-12</c:v>
                </c:pt>
                <c:pt idx="9325">
                  <c:v>4.5370336465805458E-12</c:v>
                </c:pt>
                <c:pt idx="9326">
                  <c:v>4.5906057888248242E-12</c:v>
                </c:pt>
                <c:pt idx="9327">
                  <c:v>4.5906057888248242E-12</c:v>
                </c:pt>
                <c:pt idx="9328">
                  <c:v>4.3800593978694888E-12</c:v>
                </c:pt>
                <c:pt idx="9329">
                  <c:v>4.4840970135865976E-12</c:v>
                </c:pt>
                <c:pt idx="9330">
                  <c:v>4.5370336465805458E-12</c:v>
                </c:pt>
                <c:pt idx="9331">
                  <c:v>4.4840970135865976E-12</c:v>
                </c:pt>
                <c:pt idx="9332">
                  <c:v>4.755125679851855E-12</c:v>
                </c:pt>
                <c:pt idx="9333">
                  <c:v>4.4840970135865976E-12</c:v>
                </c:pt>
                <c:pt idx="9334">
                  <c:v>4.4840970135865976E-12</c:v>
                </c:pt>
                <c:pt idx="9335">
                  <c:v>4.4317678234753944E-12</c:v>
                </c:pt>
                <c:pt idx="9336">
                  <c:v>4.5370336465805458E-12</c:v>
                </c:pt>
                <c:pt idx="9337">
                  <c:v>4.4840970135865976E-12</c:v>
                </c:pt>
                <c:pt idx="9338">
                  <c:v>4.6996444199444858E-12</c:v>
                </c:pt>
                <c:pt idx="9339">
                  <c:v>4.5370336465805458E-12</c:v>
                </c:pt>
                <c:pt idx="9340">
                  <c:v>4.6996444199444858E-12</c:v>
                </c:pt>
                <c:pt idx="9341">
                  <c:v>4.4317678234753944E-12</c:v>
                </c:pt>
                <c:pt idx="9342">
                  <c:v>4.4317678234753944E-12</c:v>
                </c:pt>
                <c:pt idx="9343">
                  <c:v>4.4840970135865976E-12</c:v>
                </c:pt>
                <c:pt idx="9344">
                  <c:v>4.5370336465805458E-12</c:v>
                </c:pt>
                <c:pt idx="9345">
                  <c:v>4.4840970135865976E-12</c:v>
                </c:pt>
                <c:pt idx="9346">
                  <c:v>4.5370336465805458E-12</c:v>
                </c:pt>
                <c:pt idx="9347">
                  <c:v>4.4317678234753944E-12</c:v>
                </c:pt>
                <c:pt idx="9348">
                  <c:v>4.4317678234753944E-12</c:v>
                </c:pt>
                <c:pt idx="9349">
                  <c:v>4.4840970135865976E-12</c:v>
                </c:pt>
                <c:pt idx="9350">
                  <c:v>4.4840970135865976E-12</c:v>
                </c:pt>
                <c:pt idx="9351">
                  <c:v>4.5906057888248242E-12</c:v>
                </c:pt>
                <c:pt idx="9352">
                  <c:v>4.5370336465805458E-12</c:v>
                </c:pt>
                <c:pt idx="9353">
                  <c:v>2.0382009515148832E-11</c:v>
                </c:pt>
                <c:pt idx="9354">
                  <c:v>4.755125679851855E-12</c:v>
                </c:pt>
                <c:pt idx="9355">
                  <c:v>4.5906057888248242E-12</c:v>
                </c:pt>
                <c:pt idx="9356">
                  <c:v>4.5906057888248242E-12</c:v>
                </c:pt>
                <c:pt idx="9357">
                  <c:v>4.5370336465805458E-12</c:v>
                </c:pt>
                <c:pt idx="9358">
                  <c:v>4.5906057888248242E-12</c:v>
                </c:pt>
                <c:pt idx="9359">
                  <c:v>4.5906057888248242E-12</c:v>
                </c:pt>
                <c:pt idx="9360">
                  <c:v>4.4317678234753944E-12</c:v>
                </c:pt>
                <c:pt idx="9361">
                  <c:v>4.5906057888248242E-12</c:v>
                </c:pt>
                <c:pt idx="9362">
                  <c:v>4.3289443215821115E-12</c:v>
                </c:pt>
                <c:pt idx="9363">
                  <c:v>4.3289443215821115E-12</c:v>
                </c:pt>
                <c:pt idx="9364">
                  <c:v>4.4840970135865976E-12</c:v>
                </c:pt>
                <c:pt idx="9365">
                  <c:v>4.3800593978694888E-12</c:v>
                </c:pt>
                <c:pt idx="9366">
                  <c:v>4.4317678234753944E-12</c:v>
                </c:pt>
                <c:pt idx="9367">
                  <c:v>4.5906057888248242E-12</c:v>
                </c:pt>
                <c:pt idx="9368">
                  <c:v>4.5906057888248242E-12</c:v>
                </c:pt>
                <c:pt idx="9369">
                  <c:v>4.9837012445847961E-12</c:v>
                </c:pt>
                <c:pt idx="9370">
                  <c:v>4.3289443215821115E-12</c:v>
                </c:pt>
                <c:pt idx="9371">
                  <c:v>4.3289443215821115E-12</c:v>
                </c:pt>
                <c:pt idx="9372">
                  <c:v>4.5370336465805458E-12</c:v>
                </c:pt>
                <c:pt idx="9373">
                  <c:v>4.3800593978694888E-12</c:v>
                </c:pt>
                <c:pt idx="9374">
                  <c:v>4.6996444199444858E-12</c:v>
                </c:pt>
                <c:pt idx="9375">
                  <c:v>4.4840970135865976E-12</c:v>
                </c:pt>
                <c:pt idx="9376">
                  <c:v>4.3800593978694888E-12</c:v>
                </c:pt>
                <c:pt idx="9377">
                  <c:v>4.3800593978694888E-12</c:v>
                </c:pt>
                <c:pt idx="9378">
                  <c:v>4.4317678234753944E-12</c:v>
                </c:pt>
                <c:pt idx="9379">
                  <c:v>4.3800593978694888E-12</c:v>
                </c:pt>
                <c:pt idx="9380">
                  <c:v>4.4840970135865976E-12</c:v>
                </c:pt>
                <c:pt idx="9381">
                  <c:v>4.755125679851855E-12</c:v>
                </c:pt>
                <c:pt idx="9382">
                  <c:v>4.6447998022742649E-12</c:v>
                </c:pt>
                <c:pt idx="9383">
                  <c:v>4.4840970135865976E-12</c:v>
                </c:pt>
                <c:pt idx="9384">
                  <c:v>4.9255416978365594E-12</c:v>
                </c:pt>
                <c:pt idx="9385">
                  <c:v>4.3800593978694888E-12</c:v>
                </c:pt>
                <c:pt idx="9386">
                  <c:v>4.3289443215821115E-12</c:v>
                </c:pt>
                <c:pt idx="9387">
                  <c:v>4.3800593978694888E-12</c:v>
                </c:pt>
                <c:pt idx="9388">
                  <c:v>4.3289443215821115E-12</c:v>
                </c:pt>
                <c:pt idx="9389">
                  <c:v>5.6705345382661198E-12</c:v>
                </c:pt>
                <c:pt idx="9390">
                  <c:v>4.4840970135865976E-12</c:v>
                </c:pt>
                <c:pt idx="9391">
                  <c:v>4.3289443215821115E-12</c:v>
                </c:pt>
                <c:pt idx="9392">
                  <c:v>4.3800593978694888E-12</c:v>
                </c:pt>
                <c:pt idx="9393">
                  <c:v>4.4840970135865976E-12</c:v>
                </c:pt>
                <c:pt idx="9394">
                  <c:v>4.4840970135865976E-12</c:v>
                </c:pt>
                <c:pt idx="9395">
                  <c:v>4.4317678234753944E-12</c:v>
                </c:pt>
                <c:pt idx="9396">
                  <c:v>4.4317678234753944E-12</c:v>
                </c:pt>
                <c:pt idx="9397">
                  <c:v>4.4840970135865976E-12</c:v>
                </c:pt>
                <c:pt idx="9398">
                  <c:v>4.4840970135865976E-12</c:v>
                </c:pt>
                <c:pt idx="9399">
                  <c:v>4.5906057888248242E-12</c:v>
                </c:pt>
                <c:pt idx="9400">
                  <c:v>4.4317678234753944E-12</c:v>
                </c:pt>
                <c:pt idx="9401">
                  <c:v>4.3289443215821115E-12</c:v>
                </c:pt>
                <c:pt idx="9402">
                  <c:v>4.3800593978694888E-12</c:v>
                </c:pt>
                <c:pt idx="9403">
                  <c:v>4.3800593978694888E-12</c:v>
                </c:pt>
                <c:pt idx="9404">
                  <c:v>6.0132740927986547E-12</c:v>
                </c:pt>
                <c:pt idx="9405">
                  <c:v>5.3473301654712434E-12</c:v>
                </c:pt>
                <c:pt idx="9406">
                  <c:v>4.3800593978694888E-12</c:v>
                </c:pt>
                <c:pt idx="9407">
                  <c:v>4.3800593978694888E-12</c:v>
                </c:pt>
                <c:pt idx="9408">
                  <c:v>4.4317678234753944E-12</c:v>
                </c:pt>
                <c:pt idx="9409">
                  <c:v>4.4840970135865976E-12</c:v>
                </c:pt>
                <c:pt idx="9410">
                  <c:v>4.3289443215821115E-12</c:v>
                </c:pt>
                <c:pt idx="9411">
                  <c:v>4.4840970135865976E-12</c:v>
                </c:pt>
                <c:pt idx="9412">
                  <c:v>4.3289443215821115E-12</c:v>
                </c:pt>
                <c:pt idx="9413">
                  <c:v>4.2784356071546716E-12</c:v>
                </c:pt>
                <c:pt idx="9414">
                  <c:v>4.2285064754728703E-12</c:v>
                </c:pt>
                <c:pt idx="9415">
                  <c:v>4.3800593978694888E-12</c:v>
                </c:pt>
                <c:pt idx="9416">
                  <c:v>4.5906057888248242E-12</c:v>
                </c:pt>
                <c:pt idx="9417">
                  <c:v>4.3289443215821115E-12</c:v>
                </c:pt>
                <c:pt idx="9418">
                  <c:v>4.4317678234753944E-12</c:v>
                </c:pt>
                <c:pt idx="9419">
                  <c:v>4.5906057888248242E-12</c:v>
                </c:pt>
                <c:pt idx="9420">
                  <c:v>4.5370336465805458E-12</c:v>
                </c:pt>
                <c:pt idx="9421">
                  <c:v>4.5370336465805458E-12</c:v>
                </c:pt>
                <c:pt idx="9422">
                  <c:v>4.3800593978694888E-12</c:v>
                </c:pt>
                <c:pt idx="9423">
                  <c:v>4.4840970135865976E-12</c:v>
                </c:pt>
                <c:pt idx="9424">
                  <c:v>4.5370336465805458E-12</c:v>
                </c:pt>
                <c:pt idx="9425">
                  <c:v>4.4840970135865976E-12</c:v>
                </c:pt>
                <c:pt idx="9426">
                  <c:v>4.3800593978694888E-12</c:v>
                </c:pt>
                <c:pt idx="9427">
                  <c:v>4.4840970135865976E-12</c:v>
                </c:pt>
                <c:pt idx="9428">
                  <c:v>4.5370336465805458E-12</c:v>
                </c:pt>
                <c:pt idx="9429">
                  <c:v>4.3800593978694888E-12</c:v>
                </c:pt>
                <c:pt idx="9430">
                  <c:v>4.4317678234753944E-12</c:v>
                </c:pt>
                <c:pt idx="9431">
                  <c:v>4.4840970135865976E-12</c:v>
                </c:pt>
                <c:pt idx="9432">
                  <c:v>4.3800593978694888E-12</c:v>
                </c:pt>
                <c:pt idx="9433">
                  <c:v>4.3800593978694888E-12</c:v>
                </c:pt>
                <c:pt idx="9434">
                  <c:v>4.3289443215821115E-12</c:v>
                </c:pt>
                <c:pt idx="9435">
                  <c:v>4.3289443215821115E-12</c:v>
                </c:pt>
                <c:pt idx="9436">
                  <c:v>7.2555610380448645E-12</c:v>
                </c:pt>
                <c:pt idx="9437">
                  <c:v>7.6043132715369189E-12</c:v>
                </c:pt>
                <c:pt idx="9438">
                  <c:v>6.084277307706713E-12</c:v>
                </c:pt>
                <c:pt idx="9439">
                  <c:v>5.2849270872219378E-12</c:v>
                </c:pt>
                <c:pt idx="9440">
                  <c:v>4.8112729974946134E-12</c:v>
                </c:pt>
                <c:pt idx="9441">
                  <c:v>4.6447998022742649E-12</c:v>
                </c:pt>
                <c:pt idx="9442">
                  <c:v>4.4840970135865976E-12</c:v>
                </c:pt>
                <c:pt idx="9443">
                  <c:v>4.3800593978694888E-12</c:v>
                </c:pt>
                <c:pt idx="9444">
                  <c:v>4.4840970135865976E-12</c:v>
                </c:pt>
                <c:pt idx="9445">
                  <c:v>4.5370336465805458E-12</c:v>
                </c:pt>
                <c:pt idx="9446">
                  <c:v>4.5906057888248242E-12</c:v>
                </c:pt>
                <c:pt idx="9447">
                  <c:v>4.5906057888248242E-12</c:v>
                </c:pt>
                <c:pt idx="9448">
                  <c:v>4.5370336465805458E-12</c:v>
                </c:pt>
                <c:pt idx="9449">
                  <c:v>4.5906057888248242E-12</c:v>
                </c:pt>
                <c:pt idx="9450">
                  <c:v>4.5370336465805458E-12</c:v>
                </c:pt>
                <c:pt idx="9451">
                  <c:v>4.4840970135865976E-12</c:v>
                </c:pt>
                <c:pt idx="9452">
                  <c:v>4.5370336465805458E-12</c:v>
                </c:pt>
                <c:pt idx="9453">
                  <c:v>4.4317678234753944E-12</c:v>
                </c:pt>
                <c:pt idx="9454">
                  <c:v>4.5906057888248242E-12</c:v>
                </c:pt>
                <c:pt idx="9455">
                  <c:v>4.6447998022742649E-12</c:v>
                </c:pt>
                <c:pt idx="9456">
                  <c:v>4.4317678234753944E-12</c:v>
                </c:pt>
                <c:pt idx="9457">
                  <c:v>4.5370336465805458E-12</c:v>
                </c:pt>
                <c:pt idx="9458">
                  <c:v>4.5370336465805458E-12</c:v>
                </c:pt>
                <c:pt idx="9459">
                  <c:v>4.3800593978694888E-12</c:v>
                </c:pt>
                <c:pt idx="9460">
                  <c:v>4.5370336465805458E-12</c:v>
                </c:pt>
                <c:pt idx="9461">
                  <c:v>4.3800593978694888E-12</c:v>
                </c:pt>
                <c:pt idx="9462">
                  <c:v>4.3800593978694888E-12</c:v>
                </c:pt>
                <c:pt idx="9463">
                  <c:v>4.4317678234753944E-12</c:v>
                </c:pt>
                <c:pt idx="9464">
                  <c:v>4.5370336465805458E-12</c:v>
                </c:pt>
                <c:pt idx="9465">
                  <c:v>4.4840970135865976E-12</c:v>
                </c:pt>
                <c:pt idx="9466">
                  <c:v>4.5906057888248242E-12</c:v>
                </c:pt>
                <c:pt idx="9467">
                  <c:v>4.4840970135865976E-12</c:v>
                </c:pt>
                <c:pt idx="9468">
                  <c:v>4.5370336465805458E-12</c:v>
                </c:pt>
                <c:pt idx="9469">
                  <c:v>4.4317678234753944E-12</c:v>
                </c:pt>
                <c:pt idx="9470">
                  <c:v>4.3800593978694888E-12</c:v>
                </c:pt>
                <c:pt idx="9471">
                  <c:v>4.2784356071546716E-12</c:v>
                </c:pt>
                <c:pt idx="9472">
                  <c:v>4.3800593978694888E-12</c:v>
                </c:pt>
                <c:pt idx="9473">
                  <c:v>4.3800593978694888E-12</c:v>
                </c:pt>
                <c:pt idx="9474">
                  <c:v>4.4317678234753944E-12</c:v>
                </c:pt>
                <c:pt idx="9475">
                  <c:v>4.3800593978694888E-12</c:v>
                </c:pt>
                <c:pt idx="9476">
                  <c:v>4.4840970135865976E-12</c:v>
                </c:pt>
                <c:pt idx="9477">
                  <c:v>4.755125679851855E-12</c:v>
                </c:pt>
                <c:pt idx="9478">
                  <c:v>4.4840970135865976E-12</c:v>
                </c:pt>
                <c:pt idx="9479">
                  <c:v>4.2285064754728703E-12</c:v>
                </c:pt>
                <c:pt idx="9480">
                  <c:v>4.4840970135865976E-12</c:v>
                </c:pt>
                <c:pt idx="9481">
                  <c:v>4.5370336465805458E-12</c:v>
                </c:pt>
                <c:pt idx="9482">
                  <c:v>4.5906057888248242E-12</c:v>
                </c:pt>
                <c:pt idx="9483">
                  <c:v>4.4840970135865976E-12</c:v>
                </c:pt>
                <c:pt idx="9484">
                  <c:v>4.3800593978694888E-12</c:v>
                </c:pt>
                <c:pt idx="9485">
                  <c:v>4.4840970135865976E-12</c:v>
                </c:pt>
                <c:pt idx="9486">
                  <c:v>4.3800593978694888E-12</c:v>
                </c:pt>
                <c:pt idx="9487">
                  <c:v>4.4840970135865976E-12</c:v>
                </c:pt>
                <c:pt idx="9488">
                  <c:v>4.3800593978694888E-12</c:v>
                </c:pt>
                <c:pt idx="9489">
                  <c:v>4.4840970135865976E-12</c:v>
                </c:pt>
                <c:pt idx="9490">
                  <c:v>4.3289443215821115E-12</c:v>
                </c:pt>
                <c:pt idx="9491">
                  <c:v>4.3800593978694888E-12</c:v>
                </c:pt>
                <c:pt idx="9492">
                  <c:v>4.2285064754728703E-12</c:v>
                </c:pt>
                <c:pt idx="9493">
                  <c:v>4.3800593978694888E-12</c:v>
                </c:pt>
                <c:pt idx="9494">
                  <c:v>4.3800593978694888E-12</c:v>
                </c:pt>
                <c:pt idx="9495">
                  <c:v>5.0425359136244479E-12</c:v>
                </c:pt>
                <c:pt idx="9496">
                  <c:v>4.5370336465805458E-12</c:v>
                </c:pt>
                <c:pt idx="9497">
                  <c:v>4.4317678234753944E-12</c:v>
                </c:pt>
                <c:pt idx="9498">
                  <c:v>4.4317678234753944E-12</c:v>
                </c:pt>
                <c:pt idx="9499">
                  <c:v>4.3800593978694888E-12</c:v>
                </c:pt>
                <c:pt idx="9500">
                  <c:v>4.4317678234753944E-12</c:v>
                </c:pt>
                <c:pt idx="9501">
                  <c:v>4.755125679851855E-12</c:v>
                </c:pt>
                <c:pt idx="9502">
                  <c:v>4.5370336465805458E-12</c:v>
                </c:pt>
                <c:pt idx="9503">
                  <c:v>4.3800593978694888E-12</c:v>
                </c:pt>
                <c:pt idx="9504">
                  <c:v>4.2784356071546716E-12</c:v>
                </c:pt>
                <c:pt idx="9505">
                  <c:v>4.3289443215821115E-12</c:v>
                </c:pt>
                <c:pt idx="9506">
                  <c:v>4.3800593978694888E-12</c:v>
                </c:pt>
                <c:pt idx="9507">
                  <c:v>4.4317678234753944E-12</c:v>
                </c:pt>
                <c:pt idx="9508">
                  <c:v>4.5370336465805458E-12</c:v>
                </c:pt>
                <c:pt idx="9509">
                  <c:v>4.3800593978694888E-12</c:v>
                </c:pt>
                <c:pt idx="9510">
                  <c:v>4.5906057888248242E-12</c:v>
                </c:pt>
                <c:pt idx="9511">
                  <c:v>4.3800593978694888E-12</c:v>
                </c:pt>
                <c:pt idx="9512">
                  <c:v>4.4840970135865976E-12</c:v>
                </c:pt>
                <c:pt idx="9513">
                  <c:v>4.6447998022742649E-12</c:v>
                </c:pt>
                <c:pt idx="9514">
                  <c:v>4.4317678234753944E-12</c:v>
                </c:pt>
                <c:pt idx="9515">
                  <c:v>4.3800593978694888E-12</c:v>
                </c:pt>
                <c:pt idx="9516">
                  <c:v>4.3289443215821115E-12</c:v>
                </c:pt>
                <c:pt idx="9517">
                  <c:v>4.4840970135865976E-12</c:v>
                </c:pt>
                <c:pt idx="9518">
                  <c:v>4.4840970135865976E-12</c:v>
                </c:pt>
                <c:pt idx="9519">
                  <c:v>4.3800593978694888E-12</c:v>
                </c:pt>
                <c:pt idx="9520">
                  <c:v>4.4317678234753944E-12</c:v>
                </c:pt>
                <c:pt idx="9521">
                  <c:v>4.5370336465805458E-12</c:v>
                </c:pt>
                <c:pt idx="9522">
                  <c:v>4.9255416978365594E-12</c:v>
                </c:pt>
                <c:pt idx="9523">
                  <c:v>4.3800593978694888E-12</c:v>
                </c:pt>
                <c:pt idx="9524">
                  <c:v>4.4317678234753944E-12</c:v>
                </c:pt>
                <c:pt idx="9525">
                  <c:v>4.6996444199444858E-12</c:v>
                </c:pt>
                <c:pt idx="9526">
                  <c:v>4.3800593978694888E-12</c:v>
                </c:pt>
                <c:pt idx="9527">
                  <c:v>4.5370336465805458E-12</c:v>
                </c:pt>
                <c:pt idx="9528">
                  <c:v>4.4840970135865976E-12</c:v>
                </c:pt>
                <c:pt idx="9529">
                  <c:v>4.3800593978694888E-12</c:v>
                </c:pt>
                <c:pt idx="9530">
                  <c:v>4.5370336465805458E-12</c:v>
                </c:pt>
                <c:pt idx="9531">
                  <c:v>4.4840970135865976E-12</c:v>
                </c:pt>
                <c:pt idx="9532">
                  <c:v>4.3289443215821115E-12</c:v>
                </c:pt>
                <c:pt idx="9533">
                  <c:v>4.3800593978694888E-12</c:v>
                </c:pt>
                <c:pt idx="9534">
                  <c:v>4.5370336465805458E-12</c:v>
                </c:pt>
                <c:pt idx="9535">
                  <c:v>4.5370336465805458E-12</c:v>
                </c:pt>
                <c:pt idx="9536">
                  <c:v>4.3800593978694888E-12</c:v>
                </c:pt>
                <c:pt idx="9537">
                  <c:v>4.4840970135865976E-12</c:v>
                </c:pt>
                <c:pt idx="9538">
                  <c:v>4.4317678234753944E-12</c:v>
                </c:pt>
                <c:pt idx="9539">
                  <c:v>4.5370336465805458E-12</c:v>
                </c:pt>
                <c:pt idx="9540">
                  <c:v>4.5370336465805458E-12</c:v>
                </c:pt>
                <c:pt idx="9541">
                  <c:v>4.3800593978694888E-12</c:v>
                </c:pt>
                <c:pt idx="9542">
                  <c:v>4.4317678234753944E-12</c:v>
                </c:pt>
                <c:pt idx="9543">
                  <c:v>4.4840970135865976E-12</c:v>
                </c:pt>
                <c:pt idx="9544">
                  <c:v>4.5370336465805458E-12</c:v>
                </c:pt>
                <c:pt idx="9545">
                  <c:v>4.4840970135865976E-12</c:v>
                </c:pt>
                <c:pt idx="9546">
                  <c:v>4.3800593978694888E-12</c:v>
                </c:pt>
                <c:pt idx="9547">
                  <c:v>4.4840970135865976E-12</c:v>
                </c:pt>
                <c:pt idx="9548">
                  <c:v>4.3800593978694888E-12</c:v>
                </c:pt>
                <c:pt idx="9549">
                  <c:v>4.868072079256305E-12</c:v>
                </c:pt>
                <c:pt idx="9550">
                  <c:v>4.5370336465805458E-12</c:v>
                </c:pt>
                <c:pt idx="9551">
                  <c:v>4.4840970135865976E-12</c:v>
                </c:pt>
                <c:pt idx="9552">
                  <c:v>4.3800593978694888E-12</c:v>
                </c:pt>
                <c:pt idx="9553">
                  <c:v>4.4840970135865976E-12</c:v>
                </c:pt>
                <c:pt idx="9554">
                  <c:v>4.4840970135865976E-12</c:v>
                </c:pt>
                <c:pt idx="9555">
                  <c:v>4.3800593978694888E-12</c:v>
                </c:pt>
                <c:pt idx="9556">
                  <c:v>4.3800593978694888E-12</c:v>
                </c:pt>
                <c:pt idx="9557">
                  <c:v>4.5370336465805458E-12</c:v>
                </c:pt>
                <c:pt idx="9558">
                  <c:v>4.2784356071546716E-12</c:v>
                </c:pt>
                <c:pt idx="9559">
                  <c:v>4.4317678234753944E-12</c:v>
                </c:pt>
                <c:pt idx="9560">
                  <c:v>4.4317678234753944E-12</c:v>
                </c:pt>
                <c:pt idx="9561">
                  <c:v>4.4317678234753944E-12</c:v>
                </c:pt>
                <c:pt idx="9562">
                  <c:v>4.5370336465805458E-12</c:v>
                </c:pt>
                <c:pt idx="9563">
                  <c:v>4.3289443215821115E-12</c:v>
                </c:pt>
                <c:pt idx="9564">
                  <c:v>4.3800593978694888E-12</c:v>
                </c:pt>
                <c:pt idx="9565">
                  <c:v>6.6052764680060529E-12</c:v>
                </c:pt>
                <c:pt idx="9566">
                  <c:v>4.3800593978694888E-12</c:v>
                </c:pt>
                <c:pt idx="9567">
                  <c:v>4.4317678234753944E-12</c:v>
                </c:pt>
                <c:pt idx="9568">
                  <c:v>4.4840970135865976E-12</c:v>
                </c:pt>
                <c:pt idx="9569">
                  <c:v>4.3800593978694888E-12</c:v>
                </c:pt>
                <c:pt idx="9570">
                  <c:v>4.3289443215821115E-12</c:v>
                </c:pt>
                <c:pt idx="9571">
                  <c:v>5.4104576253833124E-12</c:v>
                </c:pt>
                <c:pt idx="9572">
                  <c:v>4.4840970135865976E-12</c:v>
                </c:pt>
                <c:pt idx="9573">
                  <c:v>4.5906057888248242E-12</c:v>
                </c:pt>
                <c:pt idx="9574">
                  <c:v>4.4317678234753944E-12</c:v>
                </c:pt>
                <c:pt idx="9575">
                  <c:v>4.4317678234753944E-12</c:v>
                </c:pt>
                <c:pt idx="9576">
                  <c:v>4.3289443215821115E-12</c:v>
                </c:pt>
                <c:pt idx="9577">
                  <c:v>4.4840970135865976E-12</c:v>
                </c:pt>
                <c:pt idx="9578">
                  <c:v>4.5370336465805458E-12</c:v>
                </c:pt>
                <c:pt idx="9579">
                  <c:v>4.4840970135865976E-12</c:v>
                </c:pt>
                <c:pt idx="9580">
                  <c:v>4.5370336465805458E-12</c:v>
                </c:pt>
                <c:pt idx="9581">
                  <c:v>4.4840970135865976E-12</c:v>
                </c:pt>
                <c:pt idx="9582">
                  <c:v>4.3800593978694888E-12</c:v>
                </c:pt>
                <c:pt idx="9583">
                  <c:v>4.4317678234753944E-12</c:v>
                </c:pt>
                <c:pt idx="9584">
                  <c:v>4.3289443215821115E-12</c:v>
                </c:pt>
                <c:pt idx="9585">
                  <c:v>4.4840970135865976E-12</c:v>
                </c:pt>
                <c:pt idx="9586">
                  <c:v>4.5906057888248242E-12</c:v>
                </c:pt>
                <c:pt idx="9587">
                  <c:v>4.3800593978694888E-12</c:v>
                </c:pt>
                <c:pt idx="9588">
                  <c:v>4.4317678234753944E-12</c:v>
                </c:pt>
                <c:pt idx="9589">
                  <c:v>4.5906057888248242E-12</c:v>
                </c:pt>
                <c:pt idx="9590">
                  <c:v>4.5370336465805458E-12</c:v>
                </c:pt>
                <c:pt idx="9591">
                  <c:v>4.6447998022742649E-12</c:v>
                </c:pt>
                <c:pt idx="9592">
                  <c:v>4.5906057888248242E-12</c:v>
                </c:pt>
                <c:pt idx="9593">
                  <c:v>4.4840970135865976E-12</c:v>
                </c:pt>
                <c:pt idx="9594">
                  <c:v>4.5370336465805458E-12</c:v>
                </c:pt>
                <c:pt idx="9595">
                  <c:v>4.5906057888248242E-12</c:v>
                </c:pt>
                <c:pt idx="9596">
                  <c:v>4.5370336465805458E-12</c:v>
                </c:pt>
                <c:pt idx="9597">
                  <c:v>4.4840970135865976E-12</c:v>
                </c:pt>
                <c:pt idx="9598">
                  <c:v>4.5370336465805458E-12</c:v>
                </c:pt>
                <c:pt idx="9599">
                  <c:v>4.3800593978694888E-12</c:v>
                </c:pt>
                <c:pt idx="9600">
                  <c:v>4.3289443215821115E-12</c:v>
                </c:pt>
                <c:pt idx="9601">
                  <c:v>4.3800593978694888E-12</c:v>
                </c:pt>
                <c:pt idx="9602">
                  <c:v>4.2784356071546716E-12</c:v>
                </c:pt>
                <c:pt idx="9603">
                  <c:v>4.5370336465805458E-12</c:v>
                </c:pt>
                <c:pt idx="9604">
                  <c:v>4.3289443215821115E-12</c:v>
                </c:pt>
                <c:pt idx="9605">
                  <c:v>4.5906057888248242E-12</c:v>
                </c:pt>
                <c:pt idx="9606">
                  <c:v>4.4840970135865976E-12</c:v>
                </c:pt>
                <c:pt idx="9607">
                  <c:v>4.4317678234753944E-12</c:v>
                </c:pt>
                <c:pt idx="9608">
                  <c:v>4.3800593978694888E-12</c:v>
                </c:pt>
                <c:pt idx="9609">
                  <c:v>4.5906057888248242E-12</c:v>
                </c:pt>
                <c:pt idx="9610">
                  <c:v>4.4840970135865976E-12</c:v>
                </c:pt>
                <c:pt idx="9611">
                  <c:v>4.3289443215821115E-12</c:v>
                </c:pt>
                <c:pt idx="9612">
                  <c:v>4.4840970135865976E-12</c:v>
                </c:pt>
                <c:pt idx="9613">
                  <c:v>4.3800593978694888E-12</c:v>
                </c:pt>
                <c:pt idx="9614">
                  <c:v>4.2784356071546716E-12</c:v>
                </c:pt>
                <c:pt idx="9615">
                  <c:v>4.3800593978694888E-12</c:v>
                </c:pt>
                <c:pt idx="9616">
                  <c:v>4.4317678234753944E-12</c:v>
                </c:pt>
                <c:pt idx="9617">
                  <c:v>4.4840970135865976E-12</c:v>
                </c:pt>
                <c:pt idx="9618">
                  <c:v>4.3800593978694888E-12</c:v>
                </c:pt>
                <c:pt idx="9619">
                  <c:v>4.3289443215821115E-12</c:v>
                </c:pt>
                <c:pt idx="9620">
                  <c:v>4.4840970135865976E-12</c:v>
                </c:pt>
                <c:pt idx="9621">
                  <c:v>4.4840970135865976E-12</c:v>
                </c:pt>
                <c:pt idx="9622">
                  <c:v>4.4317678234753944E-12</c:v>
                </c:pt>
                <c:pt idx="9623">
                  <c:v>4.4840970135865976E-12</c:v>
                </c:pt>
                <c:pt idx="9624">
                  <c:v>4.3289443215821115E-12</c:v>
                </c:pt>
                <c:pt idx="9625">
                  <c:v>4.3800593978694888E-12</c:v>
                </c:pt>
                <c:pt idx="9626">
                  <c:v>8.0639532253435781E-12</c:v>
                </c:pt>
                <c:pt idx="9627">
                  <c:v>5.3473301654712434E-12</c:v>
                </c:pt>
                <c:pt idx="9628">
                  <c:v>4.4840970135865976E-12</c:v>
                </c:pt>
                <c:pt idx="9629">
                  <c:v>4.3800593978694888E-12</c:v>
                </c:pt>
                <c:pt idx="9630">
                  <c:v>4.2784356071546716E-12</c:v>
                </c:pt>
                <c:pt idx="9631">
                  <c:v>4.4317678234753944E-12</c:v>
                </c:pt>
                <c:pt idx="9632">
                  <c:v>4.5370336465805458E-12</c:v>
                </c:pt>
                <c:pt idx="9633">
                  <c:v>4.4840970135865976E-12</c:v>
                </c:pt>
                <c:pt idx="9634">
                  <c:v>4.3800593978694888E-12</c:v>
                </c:pt>
                <c:pt idx="9635">
                  <c:v>4.1791696371681015E-12</c:v>
                </c:pt>
                <c:pt idx="9636">
                  <c:v>4.5370336465805458E-12</c:v>
                </c:pt>
                <c:pt idx="9637">
                  <c:v>4.2285064754728703E-12</c:v>
                </c:pt>
                <c:pt idx="9638">
                  <c:v>4.5370336465805458E-12</c:v>
                </c:pt>
                <c:pt idx="9639">
                  <c:v>4.4840970135865976E-12</c:v>
                </c:pt>
                <c:pt idx="9640">
                  <c:v>4.4840970135865976E-12</c:v>
                </c:pt>
                <c:pt idx="9641">
                  <c:v>4.4840970135865976E-12</c:v>
                </c:pt>
                <c:pt idx="9642">
                  <c:v>4.5370336465805458E-12</c:v>
                </c:pt>
                <c:pt idx="9643">
                  <c:v>4.3800593978694888E-12</c:v>
                </c:pt>
                <c:pt idx="9644">
                  <c:v>4.5370336465805458E-12</c:v>
                </c:pt>
                <c:pt idx="9645">
                  <c:v>4.4317678234753944E-12</c:v>
                </c:pt>
                <c:pt idx="9646">
                  <c:v>4.3800593978694888E-12</c:v>
                </c:pt>
                <c:pt idx="9647">
                  <c:v>4.3289443215821115E-12</c:v>
                </c:pt>
                <c:pt idx="9648">
                  <c:v>4.3800593978694888E-12</c:v>
                </c:pt>
                <c:pt idx="9649">
                  <c:v>4.4840970135865976E-12</c:v>
                </c:pt>
                <c:pt idx="9650">
                  <c:v>4.3800593978694888E-12</c:v>
                </c:pt>
                <c:pt idx="9651">
                  <c:v>4.3800593978694888E-12</c:v>
                </c:pt>
                <c:pt idx="9652">
                  <c:v>4.3800593978694888E-12</c:v>
                </c:pt>
                <c:pt idx="9653">
                  <c:v>4.3800593978694888E-12</c:v>
                </c:pt>
                <c:pt idx="9654">
                  <c:v>4.3800593978694888E-12</c:v>
                </c:pt>
                <c:pt idx="9655">
                  <c:v>4.4840970135865976E-12</c:v>
                </c:pt>
                <c:pt idx="9656">
                  <c:v>4.3800593978694888E-12</c:v>
                </c:pt>
                <c:pt idx="9657">
                  <c:v>4.6447998022742649E-12</c:v>
                </c:pt>
                <c:pt idx="9658">
                  <c:v>4.3800593978694888E-12</c:v>
                </c:pt>
                <c:pt idx="9659">
                  <c:v>4.4317678234753944E-12</c:v>
                </c:pt>
                <c:pt idx="9660">
                  <c:v>4.3800593978694888E-12</c:v>
                </c:pt>
                <c:pt idx="9661">
                  <c:v>4.2784356071546716E-12</c:v>
                </c:pt>
                <c:pt idx="9662">
                  <c:v>4.4840970135865976E-12</c:v>
                </c:pt>
                <c:pt idx="9663">
                  <c:v>4.4840970135865976E-12</c:v>
                </c:pt>
                <c:pt idx="9664">
                  <c:v>4.3800593978694888E-12</c:v>
                </c:pt>
                <c:pt idx="9665">
                  <c:v>4.3800593978694888E-12</c:v>
                </c:pt>
                <c:pt idx="9666">
                  <c:v>4.5370336465805458E-12</c:v>
                </c:pt>
                <c:pt idx="9667">
                  <c:v>4.4840970135865976E-12</c:v>
                </c:pt>
                <c:pt idx="9668">
                  <c:v>4.6447998022742649E-12</c:v>
                </c:pt>
                <c:pt idx="9669">
                  <c:v>4.4840970135865976E-12</c:v>
                </c:pt>
                <c:pt idx="9670">
                  <c:v>4.2784356071546716E-12</c:v>
                </c:pt>
                <c:pt idx="9671">
                  <c:v>4.4840970135865976E-12</c:v>
                </c:pt>
                <c:pt idx="9672">
                  <c:v>4.4840970135865976E-12</c:v>
                </c:pt>
                <c:pt idx="9673">
                  <c:v>4.3800593978694888E-12</c:v>
                </c:pt>
                <c:pt idx="9674">
                  <c:v>4.5370336465805458E-12</c:v>
                </c:pt>
                <c:pt idx="9675">
                  <c:v>4.9255416978365594E-12</c:v>
                </c:pt>
                <c:pt idx="9676">
                  <c:v>4.5906057888248242E-12</c:v>
                </c:pt>
                <c:pt idx="9677">
                  <c:v>4.4840970135865976E-12</c:v>
                </c:pt>
                <c:pt idx="9678">
                  <c:v>4.4840970135865976E-12</c:v>
                </c:pt>
                <c:pt idx="9679">
                  <c:v>4.4317678234753944E-12</c:v>
                </c:pt>
                <c:pt idx="9680">
                  <c:v>4.5370336465805458E-12</c:v>
                </c:pt>
                <c:pt idx="9681">
                  <c:v>4.5370336465805458E-12</c:v>
                </c:pt>
                <c:pt idx="9682">
                  <c:v>4.2784356071546716E-12</c:v>
                </c:pt>
                <c:pt idx="9683">
                  <c:v>4.2784356071546716E-12</c:v>
                </c:pt>
                <c:pt idx="9684">
                  <c:v>4.4317678234753944E-12</c:v>
                </c:pt>
                <c:pt idx="9685">
                  <c:v>4.3800593978694888E-12</c:v>
                </c:pt>
                <c:pt idx="9686">
                  <c:v>4.3800593978694888E-12</c:v>
                </c:pt>
                <c:pt idx="9687">
                  <c:v>4.3800593978694888E-12</c:v>
                </c:pt>
                <c:pt idx="9688">
                  <c:v>5.0425359136244479E-12</c:v>
                </c:pt>
                <c:pt idx="9689">
                  <c:v>4.5906057888248242E-12</c:v>
                </c:pt>
                <c:pt idx="9690">
                  <c:v>4.5370336465805458E-12</c:v>
                </c:pt>
                <c:pt idx="9691">
                  <c:v>4.3800593978694888E-12</c:v>
                </c:pt>
                <c:pt idx="9692">
                  <c:v>4.5370336465805458E-12</c:v>
                </c:pt>
                <c:pt idx="9693">
                  <c:v>4.4317678234753944E-12</c:v>
                </c:pt>
                <c:pt idx="9694">
                  <c:v>4.5370336465805458E-12</c:v>
                </c:pt>
                <c:pt idx="9695">
                  <c:v>4.3800593978694888E-12</c:v>
                </c:pt>
                <c:pt idx="9696">
                  <c:v>5.0425359136244479E-12</c:v>
                </c:pt>
                <c:pt idx="9697">
                  <c:v>4.4840970135865976E-12</c:v>
                </c:pt>
                <c:pt idx="9698">
                  <c:v>4.3800593978694888E-12</c:v>
                </c:pt>
                <c:pt idx="9699">
                  <c:v>5.4743429363798754E-12</c:v>
                </c:pt>
                <c:pt idx="9700">
                  <c:v>4.4840970135865976E-12</c:v>
                </c:pt>
                <c:pt idx="9701">
                  <c:v>4.3289443215821115E-12</c:v>
                </c:pt>
                <c:pt idx="9702">
                  <c:v>4.4840970135865976E-12</c:v>
                </c:pt>
                <c:pt idx="9703">
                  <c:v>4.4840970135865976E-12</c:v>
                </c:pt>
                <c:pt idx="9704">
                  <c:v>4.5906057888248242E-12</c:v>
                </c:pt>
                <c:pt idx="9705">
                  <c:v>4.4840970135865976E-12</c:v>
                </c:pt>
                <c:pt idx="9706">
                  <c:v>4.3800593978694888E-12</c:v>
                </c:pt>
                <c:pt idx="9707">
                  <c:v>4.6996444199444858E-12</c:v>
                </c:pt>
                <c:pt idx="9708">
                  <c:v>4.3289443215821115E-12</c:v>
                </c:pt>
                <c:pt idx="9709">
                  <c:v>4.4317678234753944E-12</c:v>
                </c:pt>
                <c:pt idx="9710">
                  <c:v>4.3800593978694888E-12</c:v>
                </c:pt>
                <c:pt idx="9711">
                  <c:v>4.3289443215821115E-12</c:v>
                </c:pt>
                <c:pt idx="9712">
                  <c:v>4.5906057888248242E-12</c:v>
                </c:pt>
                <c:pt idx="9713">
                  <c:v>4.3800593978694888E-12</c:v>
                </c:pt>
                <c:pt idx="9714">
                  <c:v>4.3800593978694888E-12</c:v>
                </c:pt>
                <c:pt idx="9715">
                  <c:v>4.4840970135865976E-12</c:v>
                </c:pt>
                <c:pt idx="9716">
                  <c:v>4.3800593978694888E-12</c:v>
                </c:pt>
                <c:pt idx="9717">
                  <c:v>4.5906057888248242E-12</c:v>
                </c:pt>
                <c:pt idx="9718">
                  <c:v>4.4840970135865976E-12</c:v>
                </c:pt>
                <c:pt idx="9719">
                  <c:v>4.5906057888248242E-12</c:v>
                </c:pt>
                <c:pt idx="9720">
                  <c:v>4.4840970135865976E-12</c:v>
                </c:pt>
                <c:pt idx="9721">
                  <c:v>4.3800593978694888E-12</c:v>
                </c:pt>
                <c:pt idx="9722">
                  <c:v>4.4840970135865976E-12</c:v>
                </c:pt>
                <c:pt idx="9723">
                  <c:v>4.4317678234753944E-12</c:v>
                </c:pt>
                <c:pt idx="9724">
                  <c:v>4.8112729974946134E-12</c:v>
                </c:pt>
                <c:pt idx="9725">
                  <c:v>4.4840970135865976E-12</c:v>
                </c:pt>
                <c:pt idx="9726">
                  <c:v>4.3289443215821115E-12</c:v>
                </c:pt>
                <c:pt idx="9727">
                  <c:v>4.3800593978694888E-12</c:v>
                </c:pt>
                <c:pt idx="9728">
                  <c:v>4.4317678234753944E-12</c:v>
                </c:pt>
                <c:pt idx="9729">
                  <c:v>4.5906057888248242E-12</c:v>
                </c:pt>
                <c:pt idx="9730">
                  <c:v>4.5906057888248242E-12</c:v>
                </c:pt>
                <c:pt idx="9731">
                  <c:v>4.6996444199444858E-12</c:v>
                </c:pt>
                <c:pt idx="9732">
                  <c:v>4.5370336465805458E-12</c:v>
                </c:pt>
                <c:pt idx="9733">
                  <c:v>4.5906057888248242E-12</c:v>
                </c:pt>
                <c:pt idx="9734">
                  <c:v>4.4317678234753944E-12</c:v>
                </c:pt>
                <c:pt idx="9735">
                  <c:v>4.4840970135865976E-12</c:v>
                </c:pt>
                <c:pt idx="9736">
                  <c:v>4.5906057888248242E-12</c:v>
                </c:pt>
                <c:pt idx="9737">
                  <c:v>4.5906057888248242E-12</c:v>
                </c:pt>
                <c:pt idx="9738">
                  <c:v>4.755125679851855E-12</c:v>
                </c:pt>
                <c:pt idx="9739">
                  <c:v>4.6447998022742649E-12</c:v>
                </c:pt>
                <c:pt idx="9740">
                  <c:v>4.3289443215821115E-12</c:v>
                </c:pt>
                <c:pt idx="9741">
                  <c:v>4.5370336465805458E-12</c:v>
                </c:pt>
                <c:pt idx="9742">
                  <c:v>4.4840970135865976E-12</c:v>
                </c:pt>
                <c:pt idx="9743">
                  <c:v>4.5370336465805458E-12</c:v>
                </c:pt>
                <c:pt idx="9744">
                  <c:v>4.5906057888248242E-12</c:v>
                </c:pt>
                <c:pt idx="9745">
                  <c:v>4.5906057888248242E-12</c:v>
                </c:pt>
                <c:pt idx="9746">
                  <c:v>4.5906057888248242E-12</c:v>
                </c:pt>
                <c:pt idx="9747">
                  <c:v>4.5906057888248242E-12</c:v>
                </c:pt>
                <c:pt idx="9748">
                  <c:v>4.4840970135865976E-12</c:v>
                </c:pt>
                <c:pt idx="9749">
                  <c:v>6.3023279715382474E-12</c:v>
                </c:pt>
                <c:pt idx="9750">
                  <c:v>4.5906057888248242E-12</c:v>
                </c:pt>
                <c:pt idx="9751">
                  <c:v>4.5906057888248242E-12</c:v>
                </c:pt>
                <c:pt idx="9752">
                  <c:v>4.3800593978694888E-12</c:v>
                </c:pt>
                <c:pt idx="9753">
                  <c:v>4.3800593978694888E-12</c:v>
                </c:pt>
                <c:pt idx="9754">
                  <c:v>4.3800593978694888E-12</c:v>
                </c:pt>
                <c:pt idx="9755">
                  <c:v>4.5370336465805458E-12</c:v>
                </c:pt>
                <c:pt idx="9756">
                  <c:v>4.4840970135865976E-12</c:v>
                </c:pt>
                <c:pt idx="9757">
                  <c:v>4.4840970135865976E-12</c:v>
                </c:pt>
                <c:pt idx="9758">
                  <c:v>4.6996444199444858E-12</c:v>
                </c:pt>
                <c:pt idx="9759">
                  <c:v>4.6996444199444858E-12</c:v>
                </c:pt>
                <c:pt idx="9760">
                  <c:v>4.4840970135865976E-12</c:v>
                </c:pt>
                <c:pt idx="9761">
                  <c:v>4.5906057888248242E-12</c:v>
                </c:pt>
                <c:pt idx="9762">
                  <c:v>4.5906057888248242E-12</c:v>
                </c:pt>
                <c:pt idx="9763">
                  <c:v>4.5370336465805458E-12</c:v>
                </c:pt>
                <c:pt idx="9764">
                  <c:v>4.3800593978694888E-12</c:v>
                </c:pt>
                <c:pt idx="9765">
                  <c:v>4.3800593978694888E-12</c:v>
                </c:pt>
                <c:pt idx="9766">
                  <c:v>4.3800593978694888E-12</c:v>
                </c:pt>
                <c:pt idx="9767">
                  <c:v>4.5370336465805458E-12</c:v>
                </c:pt>
                <c:pt idx="9768">
                  <c:v>4.6447998022742649E-12</c:v>
                </c:pt>
                <c:pt idx="9769">
                  <c:v>4.5370336465805458E-12</c:v>
                </c:pt>
                <c:pt idx="9770">
                  <c:v>4.4840970135865976E-12</c:v>
                </c:pt>
                <c:pt idx="9771">
                  <c:v>4.4840970135865976E-12</c:v>
                </c:pt>
                <c:pt idx="9772">
                  <c:v>4.5906057888248242E-12</c:v>
                </c:pt>
                <c:pt idx="9773">
                  <c:v>4.8112729974946134E-12</c:v>
                </c:pt>
                <c:pt idx="9774">
                  <c:v>4.5906057888248242E-12</c:v>
                </c:pt>
                <c:pt idx="9775">
                  <c:v>4.4840970135865976E-12</c:v>
                </c:pt>
                <c:pt idx="9776">
                  <c:v>4.4317678234753944E-12</c:v>
                </c:pt>
                <c:pt idx="9777">
                  <c:v>4.5370336465805458E-12</c:v>
                </c:pt>
                <c:pt idx="9778">
                  <c:v>4.5370336465805458E-12</c:v>
                </c:pt>
                <c:pt idx="9779">
                  <c:v>4.4840970135865976E-12</c:v>
                </c:pt>
                <c:pt idx="9780">
                  <c:v>4.5370336465805458E-12</c:v>
                </c:pt>
                <c:pt idx="9781">
                  <c:v>4.2285064754728703E-12</c:v>
                </c:pt>
                <c:pt idx="9782">
                  <c:v>4.6447998022742649E-12</c:v>
                </c:pt>
                <c:pt idx="9783">
                  <c:v>4.5906057888248242E-12</c:v>
                </c:pt>
                <c:pt idx="9784">
                  <c:v>4.5906057888248242E-12</c:v>
                </c:pt>
                <c:pt idx="9785">
                  <c:v>4.5370336465805458E-12</c:v>
                </c:pt>
                <c:pt idx="9786">
                  <c:v>4.755125679851855E-12</c:v>
                </c:pt>
                <c:pt idx="9787">
                  <c:v>4.9255416978365594E-12</c:v>
                </c:pt>
                <c:pt idx="9788">
                  <c:v>4.8112729974946134E-12</c:v>
                </c:pt>
                <c:pt idx="9789">
                  <c:v>4.8112729974946134E-12</c:v>
                </c:pt>
                <c:pt idx="9790">
                  <c:v>4.868072079256305E-12</c:v>
                </c:pt>
                <c:pt idx="9791">
                  <c:v>4.755125679851855E-12</c:v>
                </c:pt>
                <c:pt idx="9792">
                  <c:v>4.6996444199444858E-12</c:v>
                </c:pt>
                <c:pt idx="9793">
                  <c:v>4.9255416978365594E-12</c:v>
                </c:pt>
                <c:pt idx="9794">
                  <c:v>6.37674426131291E-12</c:v>
                </c:pt>
                <c:pt idx="9795">
                  <c:v>5.7374775604224585E-12</c:v>
                </c:pt>
                <c:pt idx="9796">
                  <c:v>4.6996444199444858E-12</c:v>
                </c:pt>
                <c:pt idx="9797">
                  <c:v>4.8112729974946134E-12</c:v>
                </c:pt>
                <c:pt idx="9798">
                  <c:v>4.5370336465805458E-12</c:v>
                </c:pt>
                <c:pt idx="9799">
                  <c:v>4.4840970135865976E-12</c:v>
                </c:pt>
                <c:pt idx="9800">
                  <c:v>4.5906057888248242E-12</c:v>
                </c:pt>
                <c:pt idx="9801">
                  <c:v>4.5906057888248242E-12</c:v>
                </c:pt>
                <c:pt idx="9802">
                  <c:v>4.4840970135865976E-12</c:v>
                </c:pt>
                <c:pt idx="9803">
                  <c:v>4.5906057888248242E-12</c:v>
                </c:pt>
                <c:pt idx="9804">
                  <c:v>4.5906057888248242E-12</c:v>
                </c:pt>
                <c:pt idx="9805">
                  <c:v>4.5906057888248242E-12</c:v>
                </c:pt>
                <c:pt idx="9806">
                  <c:v>4.755125679851855E-12</c:v>
                </c:pt>
                <c:pt idx="9807">
                  <c:v>4.4840970135865976E-12</c:v>
                </c:pt>
                <c:pt idx="9808">
                  <c:v>4.6447998022742649E-12</c:v>
                </c:pt>
                <c:pt idx="9809">
                  <c:v>4.5370336465805458E-12</c:v>
                </c:pt>
                <c:pt idx="9810">
                  <c:v>4.5906057888248242E-12</c:v>
                </c:pt>
                <c:pt idx="9811">
                  <c:v>4.9255416978365594E-12</c:v>
                </c:pt>
                <c:pt idx="9812">
                  <c:v>5.1020768983910415E-12</c:v>
                </c:pt>
                <c:pt idx="9813">
                  <c:v>4.6447998022742649E-12</c:v>
                </c:pt>
                <c:pt idx="9814">
                  <c:v>4.6447998022742649E-12</c:v>
                </c:pt>
                <c:pt idx="9815">
                  <c:v>4.4317678234753944E-12</c:v>
                </c:pt>
                <c:pt idx="9816">
                  <c:v>4.4840970135865976E-12</c:v>
                </c:pt>
                <c:pt idx="9817">
                  <c:v>4.4317678234753944E-12</c:v>
                </c:pt>
                <c:pt idx="9818">
                  <c:v>4.2784356071546716E-12</c:v>
                </c:pt>
                <c:pt idx="9819">
                  <c:v>4.2784356071546716E-12</c:v>
                </c:pt>
                <c:pt idx="9820">
                  <c:v>4.2285064754728703E-12</c:v>
                </c:pt>
                <c:pt idx="9821">
                  <c:v>4.5370336465805458E-12</c:v>
                </c:pt>
                <c:pt idx="9822">
                  <c:v>4.5906057888248242E-12</c:v>
                </c:pt>
                <c:pt idx="9823">
                  <c:v>4.5906057888248242E-12</c:v>
                </c:pt>
                <c:pt idx="9824">
                  <c:v>4.5370336465805458E-12</c:v>
                </c:pt>
                <c:pt idx="9825">
                  <c:v>4.4840970135865976E-12</c:v>
                </c:pt>
                <c:pt idx="9826">
                  <c:v>4.4317678234753944E-12</c:v>
                </c:pt>
                <c:pt idx="9827">
                  <c:v>4.3800593978694888E-12</c:v>
                </c:pt>
                <c:pt idx="9828">
                  <c:v>4.4840970135865976E-12</c:v>
                </c:pt>
                <c:pt idx="9829">
                  <c:v>4.4840970135865976E-12</c:v>
                </c:pt>
                <c:pt idx="9830">
                  <c:v>4.5906057888248242E-12</c:v>
                </c:pt>
                <c:pt idx="9831">
                  <c:v>4.4840970135865976E-12</c:v>
                </c:pt>
                <c:pt idx="9832">
                  <c:v>4.3800593978694888E-12</c:v>
                </c:pt>
                <c:pt idx="9833">
                  <c:v>4.4840970135865976E-12</c:v>
                </c:pt>
                <c:pt idx="9834">
                  <c:v>4.4317678234753944E-12</c:v>
                </c:pt>
                <c:pt idx="9835">
                  <c:v>4.3800593978694888E-12</c:v>
                </c:pt>
                <c:pt idx="9836">
                  <c:v>4.3800593978694888E-12</c:v>
                </c:pt>
                <c:pt idx="9837">
                  <c:v>4.3289443215821115E-12</c:v>
                </c:pt>
                <c:pt idx="9838">
                  <c:v>4.5370336465805458E-12</c:v>
                </c:pt>
                <c:pt idx="9839">
                  <c:v>4.5370336465805458E-12</c:v>
                </c:pt>
                <c:pt idx="9840">
                  <c:v>4.3800593978694888E-12</c:v>
                </c:pt>
                <c:pt idx="9841">
                  <c:v>4.5906057888248242E-12</c:v>
                </c:pt>
                <c:pt idx="9842">
                  <c:v>4.5906057888248242E-12</c:v>
                </c:pt>
                <c:pt idx="9843">
                  <c:v>4.4317678234753944E-12</c:v>
                </c:pt>
                <c:pt idx="9844">
                  <c:v>4.6996444199444858E-12</c:v>
                </c:pt>
                <c:pt idx="9845">
                  <c:v>4.3289443215821115E-12</c:v>
                </c:pt>
                <c:pt idx="9846">
                  <c:v>4.3289443215821115E-12</c:v>
                </c:pt>
                <c:pt idx="9847">
                  <c:v>4.2285064754728703E-12</c:v>
                </c:pt>
                <c:pt idx="9848">
                  <c:v>4.1791696371681015E-12</c:v>
                </c:pt>
                <c:pt idx="9849">
                  <c:v>4.3800593978694888E-12</c:v>
                </c:pt>
                <c:pt idx="9850">
                  <c:v>4.1791696371681015E-12</c:v>
                </c:pt>
                <c:pt idx="9851">
                  <c:v>4.2285064754728703E-12</c:v>
                </c:pt>
                <c:pt idx="9852">
                  <c:v>4.1304084450466901E-12</c:v>
                </c:pt>
                <c:pt idx="9853">
                  <c:v>4.3800593978694888E-12</c:v>
                </c:pt>
                <c:pt idx="9854">
                  <c:v>4.1791696371681015E-12</c:v>
                </c:pt>
                <c:pt idx="9855">
                  <c:v>4.2784356071546716E-12</c:v>
                </c:pt>
                <c:pt idx="9856">
                  <c:v>4.2784356071546716E-12</c:v>
                </c:pt>
                <c:pt idx="9857">
                  <c:v>4.1304084450466901E-12</c:v>
                </c:pt>
                <c:pt idx="9858">
                  <c:v>4.2784356071546716E-12</c:v>
                </c:pt>
                <c:pt idx="9859">
                  <c:v>4.2285064754728703E-12</c:v>
                </c:pt>
                <c:pt idx="9860">
                  <c:v>4.3289443215821115E-12</c:v>
                </c:pt>
                <c:pt idx="9861">
                  <c:v>4.3800593978694888E-12</c:v>
                </c:pt>
                <c:pt idx="9862">
                  <c:v>4.4317678234753944E-12</c:v>
                </c:pt>
                <c:pt idx="9863">
                  <c:v>4.3800593978694888E-12</c:v>
                </c:pt>
                <c:pt idx="9864">
                  <c:v>4.3289443215821115E-12</c:v>
                </c:pt>
                <c:pt idx="9865">
                  <c:v>4.1791696371681015E-12</c:v>
                </c:pt>
                <c:pt idx="9866">
                  <c:v>4.2784356071546716E-12</c:v>
                </c:pt>
                <c:pt idx="9867">
                  <c:v>4.1791696371681015E-12</c:v>
                </c:pt>
                <c:pt idx="9868">
                  <c:v>4.3289443215821115E-12</c:v>
                </c:pt>
                <c:pt idx="9869">
                  <c:v>4.1304084450466901E-12</c:v>
                </c:pt>
                <c:pt idx="9870">
                  <c:v>4.3289443215821115E-12</c:v>
                </c:pt>
                <c:pt idx="9871">
                  <c:v>4.3800593978694888E-12</c:v>
                </c:pt>
                <c:pt idx="9872">
                  <c:v>4.2784356071546716E-12</c:v>
                </c:pt>
                <c:pt idx="9873">
                  <c:v>4.1791696371681015E-12</c:v>
                </c:pt>
                <c:pt idx="9874">
                  <c:v>4.1791696371681015E-12</c:v>
                </c:pt>
                <c:pt idx="9875">
                  <c:v>4.3800593978694888E-12</c:v>
                </c:pt>
                <c:pt idx="9876">
                  <c:v>4.2285064754728703E-12</c:v>
                </c:pt>
                <c:pt idx="9877">
                  <c:v>4.3800593978694888E-12</c:v>
                </c:pt>
                <c:pt idx="9878">
                  <c:v>4.2784356071546716E-12</c:v>
                </c:pt>
                <c:pt idx="9879">
                  <c:v>4.5906057888248242E-12</c:v>
                </c:pt>
                <c:pt idx="9880">
                  <c:v>4.2784356071546716E-12</c:v>
                </c:pt>
                <c:pt idx="9881">
                  <c:v>4.1791696371681015E-12</c:v>
                </c:pt>
                <c:pt idx="9882">
                  <c:v>4.0345769219421623E-12</c:v>
                </c:pt>
                <c:pt idx="9883">
                  <c:v>4.4840970135865976E-12</c:v>
                </c:pt>
                <c:pt idx="9884">
                  <c:v>4.3800593978694888E-12</c:v>
                </c:pt>
                <c:pt idx="9885">
                  <c:v>4.6447998022742649E-12</c:v>
                </c:pt>
                <c:pt idx="9886">
                  <c:v>4.3800593978694888E-12</c:v>
                </c:pt>
                <c:pt idx="9887">
                  <c:v>4.3289443215821115E-12</c:v>
                </c:pt>
                <c:pt idx="9888">
                  <c:v>4.5370336465805458E-12</c:v>
                </c:pt>
                <c:pt idx="9889">
                  <c:v>4.3800593978694888E-12</c:v>
                </c:pt>
                <c:pt idx="9890">
                  <c:v>4.1304084450466901E-12</c:v>
                </c:pt>
                <c:pt idx="9891">
                  <c:v>4.3289443215821115E-12</c:v>
                </c:pt>
                <c:pt idx="9892">
                  <c:v>4.3289443215821115E-12</c:v>
                </c:pt>
                <c:pt idx="9893">
                  <c:v>4.3289443215821115E-12</c:v>
                </c:pt>
                <c:pt idx="9894">
                  <c:v>4.3800593978694888E-12</c:v>
                </c:pt>
                <c:pt idx="9895">
                  <c:v>4.2784356071546716E-12</c:v>
                </c:pt>
                <c:pt idx="9896">
                  <c:v>4.2285064754728703E-12</c:v>
                </c:pt>
                <c:pt idx="9897">
                  <c:v>4.2285064754728703E-12</c:v>
                </c:pt>
                <c:pt idx="9898">
                  <c:v>4.1791696371681015E-12</c:v>
                </c:pt>
                <c:pt idx="9899">
                  <c:v>4.1791696371681015E-12</c:v>
                </c:pt>
                <c:pt idx="9900">
                  <c:v>4.2784356071546716E-12</c:v>
                </c:pt>
                <c:pt idx="9901">
                  <c:v>4.3800593978694888E-12</c:v>
                </c:pt>
                <c:pt idx="9902">
                  <c:v>4.3289443215821115E-12</c:v>
                </c:pt>
                <c:pt idx="9903">
                  <c:v>4.2784356071546716E-12</c:v>
                </c:pt>
                <c:pt idx="9904">
                  <c:v>4.4840970135865976E-12</c:v>
                </c:pt>
                <c:pt idx="9905">
                  <c:v>7.8768577043775835E-12</c:v>
                </c:pt>
                <c:pt idx="9906">
                  <c:v>8.2554927435581258E-12</c:v>
                </c:pt>
                <c:pt idx="9907">
                  <c:v>4.2784356071546716E-12</c:v>
                </c:pt>
                <c:pt idx="9908">
                  <c:v>4.3800593978694888E-12</c:v>
                </c:pt>
                <c:pt idx="9909">
                  <c:v>4.4317678234753944E-12</c:v>
                </c:pt>
                <c:pt idx="9910">
                  <c:v>4.2784356071546716E-12</c:v>
                </c:pt>
                <c:pt idx="9911">
                  <c:v>5.1020768983910415E-12</c:v>
                </c:pt>
                <c:pt idx="9912">
                  <c:v>4.3289443215821115E-12</c:v>
                </c:pt>
                <c:pt idx="9913">
                  <c:v>4.3289443215821115E-12</c:v>
                </c:pt>
                <c:pt idx="9914">
                  <c:v>4.2784356071546716E-12</c:v>
                </c:pt>
                <c:pt idx="9915">
                  <c:v>4.3800593978694888E-12</c:v>
                </c:pt>
                <c:pt idx="9916">
                  <c:v>4.1791696371681015E-12</c:v>
                </c:pt>
                <c:pt idx="9917">
                  <c:v>4.3800593978694888E-12</c:v>
                </c:pt>
                <c:pt idx="9918">
                  <c:v>4.1791696371681015E-12</c:v>
                </c:pt>
                <c:pt idx="9919">
                  <c:v>4.2285064754728703E-12</c:v>
                </c:pt>
                <c:pt idx="9920">
                  <c:v>4.2784356071546716E-12</c:v>
                </c:pt>
                <c:pt idx="9921">
                  <c:v>4.3800593978694888E-12</c:v>
                </c:pt>
                <c:pt idx="9922">
                  <c:v>4.2784356071546716E-12</c:v>
                </c:pt>
                <c:pt idx="9923">
                  <c:v>4.1791696371681015E-12</c:v>
                </c:pt>
                <c:pt idx="9924">
                  <c:v>4.1791696371681015E-12</c:v>
                </c:pt>
                <c:pt idx="9925">
                  <c:v>4.2285064754728703E-12</c:v>
                </c:pt>
                <c:pt idx="9926">
                  <c:v>4.3800593978694888E-12</c:v>
                </c:pt>
                <c:pt idx="9927">
                  <c:v>4.1791696371681015E-12</c:v>
                </c:pt>
                <c:pt idx="9928">
                  <c:v>4.3800593978694888E-12</c:v>
                </c:pt>
                <c:pt idx="9929">
                  <c:v>4.2784356071546716E-12</c:v>
                </c:pt>
                <c:pt idx="9930">
                  <c:v>4.2285064754728703E-12</c:v>
                </c:pt>
                <c:pt idx="9931">
                  <c:v>4.2784356071546716E-12</c:v>
                </c:pt>
                <c:pt idx="9932">
                  <c:v>4.2784356071546716E-12</c:v>
                </c:pt>
                <c:pt idx="9933">
                  <c:v>4.1791696371681015E-12</c:v>
                </c:pt>
                <c:pt idx="9934">
                  <c:v>4.2784356071546716E-12</c:v>
                </c:pt>
                <c:pt idx="9935">
                  <c:v>4.2784356071546716E-12</c:v>
                </c:pt>
                <c:pt idx="9936">
                  <c:v>4.2784356071546716E-12</c:v>
                </c:pt>
                <c:pt idx="9937">
                  <c:v>5.162309041330563E-12</c:v>
                </c:pt>
                <c:pt idx="9938">
                  <c:v>4.2784356071546716E-12</c:v>
                </c:pt>
                <c:pt idx="9939">
                  <c:v>4.1791696371681015E-12</c:v>
                </c:pt>
                <c:pt idx="9940">
                  <c:v>4.1304084450466901E-12</c:v>
                </c:pt>
                <c:pt idx="9941">
                  <c:v>4.2285064754728703E-12</c:v>
                </c:pt>
                <c:pt idx="9942">
                  <c:v>4.1304084450466901E-12</c:v>
                </c:pt>
                <c:pt idx="9943">
                  <c:v>4.2285064754728703E-12</c:v>
                </c:pt>
                <c:pt idx="9944">
                  <c:v>4.3800593978694888E-12</c:v>
                </c:pt>
                <c:pt idx="9945">
                  <c:v>4.3800593978694888E-12</c:v>
                </c:pt>
                <c:pt idx="9946">
                  <c:v>4.2784356071546716E-12</c:v>
                </c:pt>
                <c:pt idx="9947">
                  <c:v>4.3289443215821115E-12</c:v>
                </c:pt>
                <c:pt idx="9948">
                  <c:v>4.3289443215821115E-12</c:v>
                </c:pt>
                <c:pt idx="9949">
                  <c:v>4.2285064754728703E-12</c:v>
                </c:pt>
                <c:pt idx="9950">
                  <c:v>4.2784356071546716E-12</c:v>
                </c:pt>
                <c:pt idx="9951">
                  <c:v>4.2285064754728703E-12</c:v>
                </c:pt>
                <c:pt idx="9952">
                  <c:v>4.2784356071546716E-12</c:v>
                </c:pt>
                <c:pt idx="9953">
                  <c:v>4.3289443215821115E-12</c:v>
                </c:pt>
                <c:pt idx="9954">
                  <c:v>4.3289443215821115E-12</c:v>
                </c:pt>
                <c:pt idx="9955">
                  <c:v>4.1791696371681015E-12</c:v>
                </c:pt>
                <c:pt idx="9956">
                  <c:v>4.2784356071546716E-12</c:v>
                </c:pt>
                <c:pt idx="9957">
                  <c:v>4.6996444199444858E-12</c:v>
                </c:pt>
                <c:pt idx="9958">
                  <c:v>5.0425359136244479E-12</c:v>
                </c:pt>
                <c:pt idx="9959">
                  <c:v>4.2285064754728703E-12</c:v>
                </c:pt>
                <c:pt idx="9960">
                  <c:v>4.3289443215821115E-12</c:v>
                </c:pt>
                <c:pt idx="9961">
                  <c:v>4.1791696371681015E-12</c:v>
                </c:pt>
                <c:pt idx="9962">
                  <c:v>4.1304084450466901E-12</c:v>
                </c:pt>
                <c:pt idx="9963">
                  <c:v>4.3800593978694888E-12</c:v>
                </c:pt>
                <c:pt idx="9964">
                  <c:v>4.2285064754728703E-12</c:v>
                </c:pt>
                <c:pt idx="9965">
                  <c:v>4.2784356071546716E-12</c:v>
                </c:pt>
                <c:pt idx="9966">
                  <c:v>4.9837012445847961E-12</c:v>
                </c:pt>
                <c:pt idx="9967">
                  <c:v>4.3289443215821115E-12</c:v>
                </c:pt>
                <c:pt idx="9968">
                  <c:v>4.4840970135865976E-12</c:v>
                </c:pt>
                <c:pt idx="9969">
                  <c:v>4.4317678234753944E-12</c:v>
                </c:pt>
                <c:pt idx="9970">
                  <c:v>4.3800593978694888E-12</c:v>
                </c:pt>
                <c:pt idx="9971">
                  <c:v>4.4317678234753944E-12</c:v>
                </c:pt>
                <c:pt idx="9972">
                  <c:v>4.1791696371681015E-12</c:v>
                </c:pt>
                <c:pt idx="9973">
                  <c:v>4.4840970135865976E-12</c:v>
                </c:pt>
                <c:pt idx="9974">
                  <c:v>4.3289443215821115E-12</c:v>
                </c:pt>
                <c:pt idx="9975">
                  <c:v>4.3800593978694888E-12</c:v>
                </c:pt>
                <c:pt idx="9976">
                  <c:v>4.2285064754728703E-12</c:v>
                </c:pt>
                <c:pt idx="9977">
                  <c:v>4.1304084450466901E-12</c:v>
                </c:pt>
                <c:pt idx="9978">
                  <c:v>4.3289443215821115E-12</c:v>
                </c:pt>
                <c:pt idx="9979">
                  <c:v>4.4317678234753944E-12</c:v>
                </c:pt>
                <c:pt idx="9980">
                  <c:v>5.7374775604224585E-12</c:v>
                </c:pt>
                <c:pt idx="9981">
                  <c:v>4.1304084450466901E-12</c:v>
                </c:pt>
                <c:pt idx="9982">
                  <c:v>4.3800593978694888E-12</c:v>
                </c:pt>
                <c:pt idx="9983">
                  <c:v>4.2784356071546716E-12</c:v>
                </c:pt>
                <c:pt idx="9984">
                  <c:v>4.2784356071546716E-12</c:v>
                </c:pt>
                <c:pt idx="9985">
                  <c:v>4.1304084450466901E-12</c:v>
                </c:pt>
                <c:pt idx="9986">
                  <c:v>4.1791696371681015E-12</c:v>
                </c:pt>
                <c:pt idx="9987">
                  <c:v>4.1791696371681015E-12</c:v>
                </c:pt>
                <c:pt idx="9988">
                  <c:v>4.2784356071546716E-12</c:v>
                </c:pt>
                <c:pt idx="9989">
                  <c:v>4.1304084450466901E-12</c:v>
                </c:pt>
                <c:pt idx="9990">
                  <c:v>4.1791696371681015E-12</c:v>
                </c:pt>
                <c:pt idx="9991">
                  <c:v>4.3800593978694888E-12</c:v>
                </c:pt>
                <c:pt idx="9992">
                  <c:v>4.4317678234753944E-12</c:v>
                </c:pt>
                <c:pt idx="9993">
                  <c:v>4.2784356071546716E-12</c:v>
                </c:pt>
                <c:pt idx="9994">
                  <c:v>4.1791696371681015E-12</c:v>
                </c:pt>
                <c:pt idx="9995">
                  <c:v>4.3289443215821115E-12</c:v>
                </c:pt>
                <c:pt idx="9996">
                  <c:v>4.3289443215821115E-12</c:v>
                </c:pt>
                <c:pt idx="9997">
                  <c:v>4.1791696371681015E-12</c:v>
                </c:pt>
                <c:pt idx="9998">
                  <c:v>4.2784356071546716E-12</c:v>
                </c:pt>
              </c:numCache>
            </c:numRef>
          </c:yVal>
          <c:smooth val="0"/>
        </c:ser>
        <c:ser>
          <c:idx val="0"/>
          <c:order val="1"/>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2"/>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ser>
          <c:idx val="4"/>
          <c:order val="3"/>
          <c:tx>
            <c:v>Extractor:Silco</c:v>
          </c:tx>
          <c:spPr>
            <a:ln w="28575">
              <a:noFill/>
            </a:ln>
          </c:spPr>
          <c:marker>
            <c:symbol val="x"/>
            <c:size val="2"/>
            <c:spPr>
              <a:ln>
                <a:solidFill>
                  <a:srgbClr val="00B05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dLbls>
          <c:showLegendKey val="0"/>
          <c:showVal val="0"/>
          <c:showCatName val="0"/>
          <c:showSerName val="0"/>
          <c:showPercent val="0"/>
          <c:showBubbleSize val="0"/>
        </c:dLbls>
        <c:axId val="101698944"/>
        <c:axId val="101705600"/>
      </c:scatterChart>
      <c:valAx>
        <c:axId val="101698944"/>
        <c:scaling>
          <c:orientation val="minMax"/>
          <c:max val="32"/>
          <c:min val="0"/>
        </c:scaling>
        <c:delete val="0"/>
        <c:axPos val="b"/>
        <c:title>
          <c:tx>
            <c:rich>
              <a:bodyPr/>
              <a:lstStyle/>
              <a:p>
                <a:pPr>
                  <a:defRPr/>
                </a:pPr>
                <a:r>
                  <a:rPr lang="en-US"/>
                  <a:t>Days</a:t>
                </a:r>
              </a:p>
            </c:rich>
          </c:tx>
          <c:layout/>
          <c:overlay val="0"/>
        </c:title>
        <c:numFmt formatCode="0" sourceLinked="0"/>
        <c:majorTickMark val="out"/>
        <c:minorTickMark val="in"/>
        <c:tickLblPos val="nextTo"/>
        <c:crossAx val="101705600"/>
        <c:crossesAt val="1.0000000000000006E-12"/>
        <c:crossBetween val="midCat"/>
        <c:minorUnit val="1"/>
      </c:valAx>
      <c:valAx>
        <c:axId val="101705600"/>
        <c:scaling>
          <c:logBase val="10"/>
          <c:orientation val="minMax"/>
          <c:max val="1.0000000000000006E-10"/>
          <c:min val="1.0000000000000006E-12"/>
        </c:scaling>
        <c:delete val="0"/>
        <c:axPos val="l"/>
        <c:minorGridlines/>
        <c:title>
          <c:tx>
            <c:rich>
              <a:bodyPr/>
              <a:lstStyle/>
              <a:p>
                <a:pPr>
                  <a:defRPr/>
                </a:pPr>
                <a:r>
                  <a:rPr lang="en-US" dirty="0" smtClean="0"/>
                  <a:t>Extractor</a:t>
                </a:r>
                <a:r>
                  <a:rPr lang="en-US" baseline="0" dirty="0" smtClean="0"/>
                  <a:t> </a:t>
                </a:r>
                <a:r>
                  <a:rPr lang="en-US" baseline="0" dirty="0" err="1" smtClean="0"/>
                  <a:t>Presure</a:t>
                </a:r>
                <a:r>
                  <a:rPr lang="en-US" dirty="0" smtClean="0"/>
                  <a:t> </a:t>
                </a:r>
                <a:r>
                  <a:rPr lang="en-US" dirty="0"/>
                  <a:t>(</a:t>
                </a:r>
                <a:r>
                  <a:rPr lang="en-US" dirty="0" err="1"/>
                  <a:t>Torr</a:t>
                </a:r>
                <a:r>
                  <a:rPr lang="en-US" dirty="0"/>
                  <a:t>)</a:t>
                </a:r>
              </a:p>
            </c:rich>
          </c:tx>
          <c:layout/>
          <c:overlay val="0"/>
        </c:title>
        <c:numFmt formatCode="0.E+00" sourceLinked="0"/>
        <c:majorTickMark val="none"/>
        <c:minorTickMark val="none"/>
        <c:tickLblPos val="nextTo"/>
        <c:crossAx val="101698944"/>
        <c:crosses val="autoZero"/>
        <c:crossBetween val="midCat"/>
      </c:valAx>
      <c:spPr>
        <a:noFill/>
        <a:ln w="9525">
          <a:solidFill>
            <a:schemeClr val="bg1">
              <a:lumMod val="50000"/>
            </a:schemeClr>
          </a:solidFill>
        </a:ln>
      </c:spPr>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18377849827596"/>
          <c:y val="0.1230337984067781"/>
          <c:w val="0.78909937728372193"/>
          <c:h val="0.7417127135423861"/>
        </c:manualLayout>
      </c:layout>
      <c:scatterChart>
        <c:scatterStyle val="lineMarker"/>
        <c:varyColors val="0"/>
        <c:ser>
          <c:idx val="5"/>
          <c:order val="0"/>
          <c:tx>
            <c:v>Extractor</c:v>
          </c:tx>
          <c:spPr>
            <a:ln w="28575">
              <a:noFill/>
            </a:ln>
          </c:spPr>
          <c:marker>
            <c:symbol val="square"/>
            <c:size val="2"/>
            <c:spPr>
              <a:solidFill>
                <a:srgbClr val="0070C0"/>
              </a:solidFill>
              <a:ln>
                <a:solidFill>
                  <a:srgbClr val="0070C0"/>
                </a:solidFill>
              </a:ln>
            </c:spPr>
          </c:marker>
          <c:xVal>
            <c:numRef>
              <c:f>'CryoChamber5Oct2012a - Copy'!$D$2:$D$7668</c:f>
              <c:numCache>
                <c:formatCode>0.00</c:formatCode>
                <c:ptCount val="7667"/>
                <c:pt idx="0">
                  <c:v>-166.73729599988786</c:v>
                </c:pt>
                <c:pt idx="1">
                  <c:v>-166.70391199993668</c:v>
                </c:pt>
                <c:pt idx="2">
                  <c:v>-166.6705279999855</c:v>
                </c:pt>
                <c:pt idx="3">
                  <c:v>-166.63719199987594</c:v>
                </c:pt>
                <c:pt idx="4">
                  <c:v>-166.60383199993288</c:v>
                </c:pt>
                <c:pt idx="5">
                  <c:v>-166.57047199998982</c:v>
                </c:pt>
                <c:pt idx="6">
                  <c:v>-166.53713599988026</c:v>
                </c:pt>
                <c:pt idx="7">
                  <c:v>-166.5037759999372</c:v>
                </c:pt>
                <c:pt idx="8">
                  <c:v>-166.47041599999415</c:v>
                </c:pt>
                <c:pt idx="9">
                  <c:v>-166.43707999988459</c:v>
                </c:pt>
                <c:pt idx="10">
                  <c:v>-166.40371999994153</c:v>
                </c:pt>
                <c:pt idx="11">
                  <c:v>-166.37038399983197</c:v>
                </c:pt>
                <c:pt idx="12">
                  <c:v>-166.33702399988891</c:v>
                </c:pt>
                <c:pt idx="13">
                  <c:v>-166.30366399994585</c:v>
                </c:pt>
                <c:pt idx="14">
                  <c:v>-166.2703279998363</c:v>
                </c:pt>
                <c:pt idx="15">
                  <c:v>-166.23696799989324</c:v>
                </c:pt>
                <c:pt idx="16">
                  <c:v>-166.2036319999583</c:v>
                </c:pt>
                <c:pt idx="17">
                  <c:v>-166.17027199984062</c:v>
                </c:pt>
                <c:pt idx="18">
                  <c:v>-166.13693599990569</c:v>
                </c:pt>
                <c:pt idx="19">
                  <c:v>-166.10357599996263</c:v>
                </c:pt>
                <c:pt idx="20">
                  <c:v>-166.07023999985307</c:v>
                </c:pt>
                <c:pt idx="21">
                  <c:v>-166.03687999991001</c:v>
                </c:pt>
                <c:pt idx="22">
                  <c:v>-166.00354399997508</c:v>
                </c:pt>
                <c:pt idx="23">
                  <c:v>-165.9701839998574</c:v>
                </c:pt>
                <c:pt idx="24">
                  <c:v>-165.93684799992246</c:v>
                </c:pt>
                <c:pt idx="25">
                  <c:v>-165.9034879999794</c:v>
                </c:pt>
                <c:pt idx="26">
                  <c:v>-165.87015199986985</c:v>
                </c:pt>
                <c:pt idx="27">
                  <c:v>-165.83679199992679</c:v>
                </c:pt>
                <c:pt idx="28">
                  <c:v>-165.80345599999185</c:v>
                </c:pt>
                <c:pt idx="29">
                  <c:v>-165.7701199998823</c:v>
                </c:pt>
                <c:pt idx="30">
                  <c:v>-165.73675999993924</c:v>
                </c:pt>
                <c:pt idx="31">
                  <c:v>-165.70339999999618</c:v>
                </c:pt>
                <c:pt idx="32">
                  <c:v>-165.67006399988662</c:v>
                </c:pt>
                <c:pt idx="33">
                  <c:v>-165.63672799995169</c:v>
                </c:pt>
                <c:pt idx="34">
                  <c:v>-165.60336799983401</c:v>
                </c:pt>
                <c:pt idx="35">
                  <c:v>-165.57003199989907</c:v>
                </c:pt>
                <c:pt idx="36">
                  <c:v>-165.53667199995601</c:v>
                </c:pt>
                <c:pt idx="37">
                  <c:v>-165.50333599984646</c:v>
                </c:pt>
                <c:pt idx="38">
                  <c:v>-165.4699759999034</c:v>
                </c:pt>
                <c:pt idx="39">
                  <c:v>-165.43663999996846</c:v>
                </c:pt>
                <c:pt idx="40">
                  <c:v>-165.40327999985078</c:v>
                </c:pt>
                <c:pt idx="41">
                  <c:v>-165.36994399991585</c:v>
                </c:pt>
                <c:pt idx="42">
                  <c:v>-165.33658399997279</c:v>
                </c:pt>
                <c:pt idx="43">
                  <c:v>-165.30324799986323</c:v>
                </c:pt>
                <c:pt idx="44">
                  <c:v>-165.2699119999283</c:v>
                </c:pt>
                <c:pt idx="45">
                  <c:v>-165.23655199998524</c:v>
                </c:pt>
                <c:pt idx="46">
                  <c:v>-165.20319199986756</c:v>
                </c:pt>
                <c:pt idx="47">
                  <c:v>-165.16985599993262</c:v>
                </c:pt>
                <c:pt idx="48">
                  <c:v>-165.13651999999769</c:v>
                </c:pt>
                <c:pt idx="49">
                  <c:v>-165.10315999988001</c:v>
                </c:pt>
                <c:pt idx="50">
                  <c:v>-165.06982399994507</c:v>
                </c:pt>
                <c:pt idx="51">
                  <c:v>-165.03646400000201</c:v>
                </c:pt>
                <c:pt idx="52">
                  <c:v>-165.00312799989246</c:v>
                </c:pt>
                <c:pt idx="53">
                  <c:v>-164.9697679999494</c:v>
                </c:pt>
                <c:pt idx="54">
                  <c:v>-164.93643199983984</c:v>
                </c:pt>
                <c:pt idx="55">
                  <c:v>-164.90307199989678</c:v>
                </c:pt>
                <c:pt idx="56">
                  <c:v>-164.86973599996185</c:v>
                </c:pt>
                <c:pt idx="57">
                  <c:v>-164.83637599984417</c:v>
                </c:pt>
                <c:pt idx="58">
                  <c:v>-164.80303999990923</c:v>
                </c:pt>
                <c:pt idx="59">
                  <c:v>-164.76967999996617</c:v>
                </c:pt>
                <c:pt idx="60">
                  <c:v>-164.73634399985662</c:v>
                </c:pt>
                <c:pt idx="61">
                  <c:v>-164.70298399991356</c:v>
                </c:pt>
                <c:pt idx="62">
                  <c:v>-164.66964799997862</c:v>
                </c:pt>
                <c:pt idx="63">
                  <c:v>-164.63628799986094</c:v>
                </c:pt>
                <c:pt idx="64">
                  <c:v>-164.60295199992601</c:v>
                </c:pt>
                <c:pt idx="65">
                  <c:v>-164.56959199998295</c:v>
                </c:pt>
                <c:pt idx="66">
                  <c:v>-164.53625599987339</c:v>
                </c:pt>
                <c:pt idx="67">
                  <c:v>-164.50291999993846</c:v>
                </c:pt>
                <c:pt idx="68">
                  <c:v>-164.4695599999954</c:v>
                </c:pt>
                <c:pt idx="69">
                  <c:v>-164.43619999987772</c:v>
                </c:pt>
                <c:pt idx="70">
                  <c:v>-164.40286399994278</c:v>
                </c:pt>
                <c:pt idx="71">
                  <c:v>-164.36952799983322</c:v>
                </c:pt>
                <c:pt idx="72">
                  <c:v>-164.33616799989016</c:v>
                </c:pt>
                <c:pt idx="73">
                  <c:v>-164.30283199995523</c:v>
                </c:pt>
                <c:pt idx="74">
                  <c:v>-164.26947199983755</c:v>
                </c:pt>
                <c:pt idx="75">
                  <c:v>-164.23613599990261</c:v>
                </c:pt>
                <c:pt idx="76">
                  <c:v>-164.20277599995956</c:v>
                </c:pt>
                <c:pt idx="77">
                  <c:v>-164.16943999985</c:v>
                </c:pt>
                <c:pt idx="78">
                  <c:v>-164.13607999990694</c:v>
                </c:pt>
                <c:pt idx="79">
                  <c:v>-164.10274399997201</c:v>
                </c:pt>
                <c:pt idx="80">
                  <c:v>-164.06938399985432</c:v>
                </c:pt>
                <c:pt idx="81">
                  <c:v>-164.03604799991939</c:v>
                </c:pt>
                <c:pt idx="82">
                  <c:v>-164.00268799997633</c:v>
                </c:pt>
                <c:pt idx="83">
                  <c:v>-163.96935199986677</c:v>
                </c:pt>
                <c:pt idx="84">
                  <c:v>-163.93599199992371</c:v>
                </c:pt>
                <c:pt idx="85">
                  <c:v>-163.90265599998878</c:v>
                </c:pt>
                <c:pt idx="86">
                  <c:v>-163.8692959998711</c:v>
                </c:pt>
                <c:pt idx="87">
                  <c:v>-163.83595999993616</c:v>
                </c:pt>
                <c:pt idx="88">
                  <c:v>-163.80262400000123</c:v>
                </c:pt>
                <c:pt idx="89">
                  <c:v>-163.76926399988355</c:v>
                </c:pt>
                <c:pt idx="90">
                  <c:v>-163.73592799994861</c:v>
                </c:pt>
                <c:pt idx="91">
                  <c:v>-163.70256800000556</c:v>
                </c:pt>
                <c:pt idx="92">
                  <c:v>-163.669231999896</c:v>
                </c:pt>
                <c:pt idx="93">
                  <c:v>-163.63587199995294</c:v>
                </c:pt>
                <c:pt idx="94">
                  <c:v>-163.60253599984338</c:v>
                </c:pt>
                <c:pt idx="95">
                  <c:v>-163.5691519998922</c:v>
                </c:pt>
                <c:pt idx="96">
                  <c:v>-163.53579199994914</c:v>
                </c:pt>
                <c:pt idx="97">
                  <c:v>-163.50245599983958</c:v>
                </c:pt>
                <c:pt idx="98">
                  <c:v>-163.46909599989652</c:v>
                </c:pt>
                <c:pt idx="99">
                  <c:v>-163.43575999996159</c:v>
                </c:pt>
                <c:pt idx="100">
                  <c:v>-163.40239999984391</c:v>
                </c:pt>
                <c:pt idx="101">
                  <c:v>-163.36906399990897</c:v>
                </c:pt>
                <c:pt idx="102">
                  <c:v>-163.33570399996592</c:v>
                </c:pt>
                <c:pt idx="103">
                  <c:v>-163.30234399984823</c:v>
                </c:pt>
                <c:pt idx="104">
                  <c:v>-163.2690079999133</c:v>
                </c:pt>
                <c:pt idx="105">
                  <c:v>-163.23564799997024</c:v>
                </c:pt>
                <c:pt idx="106">
                  <c:v>-163.20228799985256</c:v>
                </c:pt>
                <c:pt idx="107">
                  <c:v>-163.16895199991762</c:v>
                </c:pt>
                <c:pt idx="108">
                  <c:v>-163.13559199997457</c:v>
                </c:pt>
                <c:pt idx="109">
                  <c:v>-163.09968799986876</c:v>
                </c:pt>
                <c:pt idx="110">
                  <c:v>-163.0663279999257</c:v>
                </c:pt>
                <c:pt idx="111">
                  <c:v>-163.03299199999077</c:v>
                </c:pt>
                <c:pt idx="112">
                  <c:v>-162.99963199987309</c:v>
                </c:pt>
                <c:pt idx="113">
                  <c:v>-162.96627199993003</c:v>
                </c:pt>
                <c:pt idx="114">
                  <c:v>-162.9329359999951</c:v>
                </c:pt>
                <c:pt idx="115">
                  <c:v>-162.89957599987741</c:v>
                </c:pt>
                <c:pt idx="116">
                  <c:v>-162.86621599993435</c:v>
                </c:pt>
                <c:pt idx="117">
                  <c:v>-162.8328559999913</c:v>
                </c:pt>
                <c:pt idx="118">
                  <c:v>-162.79951999988174</c:v>
                </c:pt>
                <c:pt idx="119">
                  <c:v>-162.76615999993868</c:v>
                </c:pt>
                <c:pt idx="120">
                  <c:v>-162.73282400000375</c:v>
                </c:pt>
                <c:pt idx="121">
                  <c:v>-162.69943999987794</c:v>
                </c:pt>
                <c:pt idx="122">
                  <c:v>-162.666103999943</c:v>
                </c:pt>
                <c:pt idx="123">
                  <c:v>-162.63274399999995</c:v>
                </c:pt>
                <c:pt idx="124">
                  <c:v>-162.59938399988226</c:v>
                </c:pt>
                <c:pt idx="125">
                  <c:v>-162.56604799994733</c:v>
                </c:pt>
                <c:pt idx="126">
                  <c:v>-162.53268800000427</c:v>
                </c:pt>
                <c:pt idx="127">
                  <c:v>-162.49935199989471</c:v>
                </c:pt>
                <c:pt idx="128">
                  <c:v>-162.46599199995165</c:v>
                </c:pt>
                <c:pt idx="129">
                  <c:v>-162.43263199983397</c:v>
                </c:pt>
                <c:pt idx="130">
                  <c:v>-162.39929599989904</c:v>
                </c:pt>
                <c:pt idx="131">
                  <c:v>-162.36593599995598</c:v>
                </c:pt>
                <c:pt idx="132">
                  <c:v>-162.3325759998383</c:v>
                </c:pt>
                <c:pt idx="133">
                  <c:v>-162.29921599989524</c:v>
                </c:pt>
                <c:pt idx="134">
                  <c:v>-162.2658799999603</c:v>
                </c:pt>
                <c:pt idx="135">
                  <c:v>-162.23251999984262</c:v>
                </c:pt>
                <c:pt idx="136">
                  <c:v>-162.19915999989956</c:v>
                </c:pt>
                <c:pt idx="137">
                  <c:v>-162.1657999999565</c:v>
                </c:pt>
                <c:pt idx="138">
                  <c:v>-162.13243999983882</c:v>
                </c:pt>
                <c:pt idx="139">
                  <c:v>-162.09910399990389</c:v>
                </c:pt>
                <c:pt idx="140">
                  <c:v>-162.06574399996083</c:v>
                </c:pt>
                <c:pt idx="141">
                  <c:v>-162.03238399984315</c:v>
                </c:pt>
                <c:pt idx="142">
                  <c:v>-161.99902399990009</c:v>
                </c:pt>
                <c:pt idx="143">
                  <c:v>-161.96566399995703</c:v>
                </c:pt>
                <c:pt idx="144">
                  <c:v>-161.93232799984747</c:v>
                </c:pt>
                <c:pt idx="145">
                  <c:v>-161.89896799990441</c:v>
                </c:pt>
                <c:pt idx="146">
                  <c:v>-161.86560799996136</c:v>
                </c:pt>
                <c:pt idx="147">
                  <c:v>-161.83224799984367</c:v>
                </c:pt>
                <c:pt idx="148">
                  <c:v>-161.79891199990874</c:v>
                </c:pt>
                <c:pt idx="149">
                  <c:v>-161.76555199996568</c:v>
                </c:pt>
                <c:pt idx="150">
                  <c:v>-161.732191999848</c:v>
                </c:pt>
                <c:pt idx="151">
                  <c:v>-161.69880799989681</c:v>
                </c:pt>
                <c:pt idx="152">
                  <c:v>-161.66547199996188</c:v>
                </c:pt>
                <c:pt idx="153">
                  <c:v>-161.6321119998442</c:v>
                </c:pt>
                <c:pt idx="154">
                  <c:v>-161.59875199990114</c:v>
                </c:pt>
                <c:pt idx="155">
                  <c:v>-161.56541599996621</c:v>
                </c:pt>
                <c:pt idx="156">
                  <c:v>-161.53205599984852</c:v>
                </c:pt>
                <c:pt idx="157">
                  <c:v>-161.49871999991359</c:v>
                </c:pt>
                <c:pt idx="158">
                  <c:v>-161.46535999997053</c:v>
                </c:pt>
                <c:pt idx="159">
                  <c:v>-161.43199999985285</c:v>
                </c:pt>
                <c:pt idx="160">
                  <c:v>-161.39866399991791</c:v>
                </c:pt>
                <c:pt idx="161">
                  <c:v>-161.36530399997486</c:v>
                </c:pt>
                <c:pt idx="162">
                  <c:v>-161.33194399985717</c:v>
                </c:pt>
                <c:pt idx="163">
                  <c:v>-161.29860799992224</c:v>
                </c:pt>
                <c:pt idx="164">
                  <c:v>-161.26522399997106</c:v>
                </c:pt>
                <c:pt idx="165">
                  <c:v>-161.23183999984525</c:v>
                </c:pt>
                <c:pt idx="166">
                  <c:v>-161.19847999990219</c:v>
                </c:pt>
                <c:pt idx="167">
                  <c:v>-161.16511999995913</c:v>
                </c:pt>
                <c:pt idx="168">
                  <c:v>-161.13175999984145</c:v>
                </c:pt>
                <c:pt idx="169">
                  <c:v>-161.09842399990652</c:v>
                </c:pt>
                <c:pt idx="170">
                  <c:v>-161.06506399996346</c:v>
                </c:pt>
                <c:pt idx="171">
                  <c:v>-161.03170399984577</c:v>
                </c:pt>
                <c:pt idx="172">
                  <c:v>-160.99836799991084</c:v>
                </c:pt>
                <c:pt idx="173">
                  <c:v>-160.96500799996778</c:v>
                </c:pt>
                <c:pt idx="174">
                  <c:v>-160.9316479998501</c:v>
                </c:pt>
                <c:pt idx="175">
                  <c:v>-160.89831199991517</c:v>
                </c:pt>
                <c:pt idx="176">
                  <c:v>-160.86495199997211</c:v>
                </c:pt>
                <c:pt idx="177">
                  <c:v>-160.83159199985442</c:v>
                </c:pt>
                <c:pt idx="178">
                  <c:v>-160.79823199991137</c:v>
                </c:pt>
                <c:pt idx="179">
                  <c:v>-160.76489599997643</c:v>
                </c:pt>
                <c:pt idx="180">
                  <c:v>-160.73153599985875</c:v>
                </c:pt>
                <c:pt idx="181">
                  <c:v>-160.69817599991569</c:v>
                </c:pt>
                <c:pt idx="182">
                  <c:v>-160.66481599997263</c:v>
                </c:pt>
                <c:pt idx="183">
                  <c:v>-160.63147999986307</c:v>
                </c:pt>
                <c:pt idx="184">
                  <c:v>-160.59809599991189</c:v>
                </c:pt>
                <c:pt idx="185">
                  <c:v>-160.56475999997696</c:v>
                </c:pt>
                <c:pt idx="186">
                  <c:v>-160.53139999985927</c:v>
                </c:pt>
                <c:pt idx="187">
                  <c:v>-160.49806399992434</c:v>
                </c:pt>
                <c:pt idx="188">
                  <c:v>-160.46470399998128</c:v>
                </c:pt>
                <c:pt idx="189">
                  <c:v>-160.4313439998636</c:v>
                </c:pt>
                <c:pt idx="190">
                  <c:v>-160.39798399992054</c:v>
                </c:pt>
                <c:pt idx="191">
                  <c:v>-160.36464799998561</c:v>
                </c:pt>
                <c:pt idx="192">
                  <c:v>-160.33128799986793</c:v>
                </c:pt>
                <c:pt idx="193">
                  <c:v>-160.29795199993299</c:v>
                </c:pt>
                <c:pt idx="194">
                  <c:v>-160.26456799998181</c:v>
                </c:pt>
                <c:pt idx="195">
                  <c:v>-160.23123199987225</c:v>
                </c:pt>
                <c:pt idx="196">
                  <c:v>-160.19787199992919</c:v>
                </c:pt>
                <c:pt idx="197">
                  <c:v>-160.16453599999426</c:v>
                </c:pt>
                <c:pt idx="198">
                  <c:v>-160.13117599987658</c:v>
                </c:pt>
                <c:pt idx="199">
                  <c:v>-160.09781599993352</c:v>
                </c:pt>
                <c:pt idx="200">
                  <c:v>-160.06447999999858</c:v>
                </c:pt>
                <c:pt idx="201">
                  <c:v>-160.0311199998809</c:v>
                </c:pt>
                <c:pt idx="202">
                  <c:v>-159.99775999993784</c:v>
                </c:pt>
                <c:pt idx="203">
                  <c:v>-159.96439999999478</c:v>
                </c:pt>
                <c:pt idx="204">
                  <c:v>-159.9310399998771</c:v>
                </c:pt>
                <c:pt idx="205">
                  <c:v>-159.89767999993404</c:v>
                </c:pt>
                <c:pt idx="206">
                  <c:v>-159.86431999999098</c:v>
                </c:pt>
                <c:pt idx="207">
                  <c:v>-159.8309599998733</c:v>
                </c:pt>
                <c:pt idx="208">
                  <c:v>-159.79759999993024</c:v>
                </c:pt>
                <c:pt idx="209">
                  <c:v>-159.76423999998718</c:v>
                </c:pt>
                <c:pt idx="210">
                  <c:v>-159.73090399987763</c:v>
                </c:pt>
                <c:pt idx="211">
                  <c:v>-159.69754399993457</c:v>
                </c:pt>
                <c:pt idx="212">
                  <c:v>-159.66418399999151</c:v>
                </c:pt>
                <c:pt idx="213">
                  <c:v>-159.63082399987383</c:v>
                </c:pt>
                <c:pt idx="214">
                  <c:v>-159.59746399993077</c:v>
                </c:pt>
                <c:pt idx="215">
                  <c:v>-159.56410399998771</c:v>
                </c:pt>
                <c:pt idx="216">
                  <c:v>-159.5307199998619</c:v>
                </c:pt>
                <c:pt idx="217">
                  <c:v>-159.49733599991072</c:v>
                </c:pt>
                <c:pt idx="218">
                  <c:v>-159.46397599996766</c:v>
                </c:pt>
                <c:pt idx="219">
                  <c:v>-159.4306399998581</c:v>
                </c:pt>
                <c:pt idx="220">
                  <c:v>-159.39725599990692</c:v>
                </c:pt>
                <c:pt idx="221">
                  <c:v>-159.36389599996386</c:v>
                </c:pt>
                <c:pt idx="222">
                  <c:v>-159.33053599984618</c:v>
                </c:pt>
                <c:pt idx="223">
                  <c:v>-159.29717599990312</c:v>
                </c:pt>
                <c:pt idx="224">
                  <c:v>-159.26381599996006</c:v>
                </c:pt>
                <c:pt idx="225">
                  <c:v>-159.23043199983425</c:v>
                </c:pt>
                <c:pt idx="226">
                  <c:v>-159.19707199989119</c:v>
                </c:pt>
                <c:pt idx="227">
                  <c:v>-159.16371199994813</c:v>
                </c:pt>
                <c:pt idx="228">
                  <c:v>-159.13035200000508</c:v>
                </c:pt>
                <c:pt idx="229">
                  <c:v>-159.09699199988739</c:v>
                </c:pt>
                <c:pt idx="230">
                  <c:v>-159.06360799993621</c:v>
                </c:pt>
                <c:pt idx="231">
                  <c:v>-159.03024799999315</c:v>
                </c:pt>
                <c:pt idx="232">
                  <c:v>-158.99688799987547</c:v>
                </c:pt>
                <c:pt idx="233">
                  <c:v>-158.96350399992428</c:v>
                </c:pt>
                <c:pt idx="234">
                  <c:v>-158.93014399998123</c:v>
                </c:pt>
                <c:pt idx="235">
                  <c:v>-158.89678399986354</c:v>
                </c:pt>
                <c:pt idx="236">
                  <c:v>-158.86342399992049</c:v>
                </c:pt>
                <c:pt idx="237">
                  <c:v>-158.83006399997743</c:v>
                </c:pt>
                <c:pt idx="238">
                  <c:v>-158.79667999985162</c:v>
                </c:pt>
                <c:pt idx="239">
                  <c:v>-158.76331999990856</c:v>
                </c:pt>
                <c:pt idx="240">
                  <c:v>-158.7299599999655</c:v>
                </c:pt>
                <c:pt idx="241">
                  <c:v>-158.69659999984782</c:v>
                </c:pt>
                <c:pt idx="242">
                  <c:v>-158.66323999990476</c:v>
                </c:pt>
                <c:pt idx="243">
                  <c:v>-158.6298799999617</c:v>
                </c:pt>
                <c:pt idx="244">
                  <c:v>-158.59654399985214</c:v>
                </c:pt>
                <c:pt idx="245">
                  <c:v>-158.56315999990096</c:v>
                </c:pt>
                <c:pt idx="246">
                  <c:v>-158.52982399996603</c:v>
                </c:pt>
                <c:pt idx="247">
                  <c:v>-158.49643999984022</c:v>
                </c:pt>
                <c:pt idx="248">
                  <c:v>-158.46307999989716</c:v>
                </c:pt>
                <c:pt idx="249">
                  <c:v>-158.42974399996223</c:v>
                </c:pt>
                <c:pt idx="250">
                  <c:v>-158.39638399984455</c:v>
                </c:pt>
                <c:pt idx="251">
                  <c:v>-158.36302399990149</c:v>
                </c:pt>
                <c:pt idx="252">
                  <c:v>-158.32966399995843</c:v>
                </c:pt>
                <c:pt idx="253">
                  <c:v>-158.29630399984075</c:v>
                </c:pt>
                <c:pt idx="254">
                  <c:v>-158.26289599988144</c:v>
                </c:pt>
                <c:pt idx="255">
                  <c:v>-158.22953599993838</c:v>
                </c:pt>
                <c:pt idx="256">
                  <c:v>-158.19617599999532</c:v>
                </c:pt>
                <c:pt idx="257">
                  <c:v>-158.16283999988576</c:v>
                </c:pt>
                <c:pt idx="258">
                  <c:v>-158.12945599993458</c:v>
                </c:pt>
                <c:pt idx="259">
                  <c:v>-158.09609599999152</c:v>
                </c:pt>
                <c:pt idx="260">
                  <c:v>-158.06273599987384</c:v>
                </c:pt>
                <c:pt idx="261">
                  <c:v>-158.02935199992265</c:v>
                </c:pt>
                <c:pt idx="262">
                  <c:v>-157.99599199997959</c:v>
                </c:pt>
                <c:pt idx="263">
                  <c:v>-157.96263199986191</c:v>
                </c:pt>
                <c:pt idx="264">
                  <c:v>-157.92929599992698</c:v>
                </c:pt>
                <c:pt idx="265">
                  <c:v>-157.89593599998392</c:v>
                </c:pt>
                <c:pt idx="266">
                  <c:v>-157.86257599986624</c:v>
                </c:pt>
                <c:pt idx="267">
                  <c:v>-157.82921599992318</c:v>
                </c:pt>
                <c:pt idx="268">
                  <c:v>-157.79585599998012</c:v>
                </c:pt>
                <c:pt idx="269">
                  <c:v>-157.76249599986244</c:v>
                </c:pt>
                <c:pt idx="270">
                  <c:v>-157.72911199991125</c:v>
                </c:pt>
                <c:pt idx="271">
                  <c:v>-157.69575199996819</c:v>
                </c:pt>
                <c:pt idx="272">
                  <c:v>-157.66236799984239</c:v>
                </c:pt>
                <c:pt idx="273">
                  <c:v>-157.62903199990745</c:v>
                </c:pt>
                <c:pt idx="274">
                  <c:v>-157.5956719999644</c:v>
                </c:pt>
                <c:pt idx="275">
                  <c:v>-157.56231199984671</c:v>
                </c:pt>
                <c:pt idx="276">
                  <c:v>-157.52895199990365</c:v>
                </c:pt>
                <c:pt idx="277">
                  <c:v>-157.4955919999606</c:v>
                </c:pt>
                <c:pt idx="278">
                  <c:v>-157.46223199984291</c:v>
                </c:pt>
                <c:pt idx="279">
                  <c:v>-157.42889599990798</c:v>
                </c:pt>
                <c:pt idx="280">
                  <c:v>-157.39553599996492</c:v>
                </c:pt>
                <c:pt idx="281">
                  <c:v>-157.36217599984724</c:v>
                </c:pt>
                <c:pt idx="282">
                  <c:v>-157.32881599990418</c:v>
                </c:pt>
                <c:pt idx="283">
                  <c:v>-157.29547999996925</c:v>
                </c:pt>
                <c:pt idx="284">
                  <c:v>-157.26211999985156</c:v>
                </c:pt>
                <c:pt idx="285">
                  <c:v>-157.22868799988413</c:v>
                </c:pt>
                <c:pt idx="286">
                  <c:v>-157.19530399993295</c:v>
                </c:pt>
                <c:pt idx="287">
                  <c:v>-157.16189599997364</c:v>
                </c:pt>
                <c:pt idx="288">
                  <c:v>-157.12846399983158</c:v>
                </c:pt>
                <c:pt idx="289">
                  <c:v>-157.09510399988852</c:v>
                </c:pt>
                <c:pt idx="290">
                  <c:v>-157.06171999993734</c:v>
                </c:pt>
                <c:pt idx="291">
                  <c:v>-157.02831199997803</c:v>
                </c:pt>
                <c:pt idx="292">
                  <c:v>-156.99492799985222</c:v>
                </c:pt>
                <c:pt idx="293">
                  <c:v>-156.96154399990104</c:v>
                </c:pt>
                <c:pt idx="294">
                  <c:v>-156.92813599994173</c:v>
                </c:pt>
                <c:pt idx="295">
                  <c:v>-156.89475199999055</c:v>
                </c:pt>
                <c:pt idx="296">
                  <c:v>-156.86139199987286</c:v>
                </c:pt>
                <c:pt idx="297">
                  <c:v>-156.82805599993793</c:v>
                </c:pt>
                <c:pt idx="298">
                  <c:v>-156.79467199998675</c:v>
                </c:pt>
                <c:pt idx="299">
                  <c:v>-156.76128799986094</c:v>
                </c:pt>
                <c:pt idx="300">
                  <c:v>-156.72792799991788</c:v>
                </c:pt>
                <c:pt idx="301">
                  <c:v>-156.69456799997482</c:v>
                </c:pt>
                <c:pt idx="302">
                  <c:v>-156.66115999984089</c:v>
                </c:pt>
                <c:pt idx="303">
                  <c:v>-156.62770399986533</c:v>
                </c:pt>
                <c:pt idx="304">
                  <c:v>-156.59429599990602</c:v>
                </c:pt>
                <c:pt idx="305">
                  <c:v>-156.56091199995484</c:v>
                </c:pt>
                <c:pt idx="306">
                  <c:v>-156.52755199983716</c:v>
                </c:pt>
                <c:pt idx="307">
                  <c:v>-156.49416799988597</c:v>
                </c:pt>
                <c:pt idx="308">
                  <c:v>-156.46080799994292</c:v>
                </c:pt>
                <c:pt idx="309">
                  <c:v>-156.42744799999986</c:v>
                </c:pt>
                <c:pt idx="310">
                  <c:v>-156.39403999986592</c:v>
                </c:pt>
                <c:pt idx="311">
                  <c:v>-156.36067999992287</c:v>
                </c:pt>
                <c:pt idx="312">
                  <c:v>-156.32734399998793</c:v>
                </c:pt>
                <c:pt idx="313">
                  <c:v>-156.29398399987025</c:v>
                </c:pt>
                <c:pt idx="314">
                  <c:v>-156.26062399992719</c:v>
                </c:pt>
                <c:pt idx="315">
                  <c:v>-156.22726399998413</c:v>
                </c:pt>
                <c:pt idx="316">
                  <c:v>-156.19390399986645</c:v>
                </c:pt>
                <c:pt idx="317">
                  <c:v>-156.16054399992339</c:v>
                </c:pt>
                <c:pt idx="318">
                  <c:v>-156.12718399998033</c:v>
                </c:pt>
                <c:pt idx="319">
                  <c:v>-156.09382399986265</c:v>
                </c:pt>
                <c:pt idx="320">
                  <c:v>-156.06041599990334</c:v>
                </c:pt>
                <c:pt idx="321">
                  <c:v>-156.02705599996028</c:v>
                </c:pt>
                <c:pt idx="322">
                  <c:v>-155.99367199983448</c:v>
                </c:pt>
                <c:pt idx="323">
                  <c:v>-155.96031199989142</c:v>
                </c:pt>
                <c:pt idx="324">
                  <c:v>-155.92687999992398</c:v>
                </c:pt>
                <c:pt idx="325">
                  <c:v>-155.89351999998092</c:v>
                </c:pt>
                <c:pt idx="326">
                  <c:v>-155.86015999986324</c:v>
                </c:pt>
                <c:pt idx="327">
                  <c:v>-155.82679999992018</c:v>
                </c:pt>
                <c:pt idx="328">
                  <c:v>-155.79343999997712</c:v>
                </c:pt>
                <c:pt idx="329">
                  <c:v>-155.76005599985132</c:v>
                </c:pt>
                <c:pt idx="330">
                  <c:v>-155.72664799989201</c:v>
                </c:pt>
                <c:pt idx="331">
                  <c:v>-155.69331199995707</c:v>
                </c:pt>
                <c:pt idx="332">
                  <c:v>-155.65995199983939</c:v>
                </c:pt>
                <c:pt idx="333">
                  <c:v>-155.62659199989633</c:v>
                </c:pt>
                <c:pt idx="334">
                  <c:v>-155.59323199995328</c:v>
                </c:pt>
                <c:pt idx="335">
                  <c:v>-155.55987199983559</c:v>
                </c:pt>
                <c:pt idx="336">
                  <c:v>-155.52651199989253</c:v>
                </c:pt>
                <c:pt idx="337">
                  <c:v>-155.49315199994948</c:v>
                </c:pt>
                <c:pt idx="338">
                  <c:v>-155.45976799999829</c:v>
                </c:pt>
                <c:pt idx="339">
                  <c:v>-155.42640799988061</c:v>
                </c:pt>
                <c:pt idx="340">
                  <c:v>-155.39304799993755</c:v>
                </c:pt>
                <c:pt idx="341">
                  <c:v>-155.35968799999449</c:v>
                </c:pt>
                <c:pt idx="342">
                  <c:v>-155.32632799987681</c:v>
                </c:pt>
                <c:pt idx="343">
                  <c:v>-155.29299199994188</c:v>
                </c:pt>
                <c:pt idx="344">
                  <c:v>-155.25960799999069</c:v>
                </c:pt>
                <c:pt idx="345">
                  <c:v>-155.22624799987301</c:v>
                </c:pt>
                <c:pt idx="346">
                  <c:v>-155.19288799992995</c:v>
                </c:pt>
                <c:pt idx="347">
                  <c:v>-155.15952799998689</c:v>
                </c:pt>
                <c:pt idx="348">
                  <c:v>-155.12616799986921</c:v>
                </c:pt>
                <c:pt idx="349">
                  <c:v>-155.09283199993428</c:v>
                </c:pt>
                <c:pt idx="350">
                  <c:v>-155.05942399997497</c:v>
                </c:pt>
                <c:pt idx="351">
                  <c:v>-155.02599199983291</c:v>
                </c:pt>
                <c:pt idx="352">
                  <c:v>-154.99265599989798</c:v>
                </c:pt>
                <c:pt idx="353">
                  <c:v>-154.95929599995492</c:v>
                </c:pt>
                <c:pt idx="354">
                  <c:v>-154.92591200000373</c:v>
                </c:pt>
                <c:pt idx="355">
                  <c:v>-154.89255199988605</c:v>
                </c:pt>
                <c:pt idx="356">
                  <c:v>-154.85899999987799</c:v>
                </c:pt>
                <c:pt idx="357">
                  <c:v>-154.82566399994306</c:v>
                </c:pt>
                <c:pt idx="358">
                  <c:v>-154.792304</c:v>
                </c:pt>
                <c:pt idx="359">
                  <c:v>-154.75894399988232</c:v>
                </c:pt>
                <c:pt idx="360">
                  <c:v>-154.72555999993114</c:v>
                </c:pt>
                <c:pt idx="361">
                  <c:v>-154.6922239999962</c:v>
                </c:pt>
                <c:pt idx="362">
                  <c:v>-154.65886399987852</c:v>
                </c:pt>
                <c:pt idx="363">
                  <c:v>-154.62550399993546</c:v>
                </c:pt>
                <c:pt idx="364">
                  <c:v>-154.5921439999924</c:v>
                </c:pt>
                <c:pt idx="365">
                  <c:v>-154.55878399987472</c:v>
                </c:pt>
                <c:pt idx="366">
                  <c:v>-154.52544799993979</c:v>
                </c:pt>
                <c:pt idx="367">
                  <c:v>-154.4920639999886</c:v>
                </c:pt>
                <c:pt idx="368">
                  <c:v>-154.45870399987092</c:v>
                </c:pt>
                <c:pt idx="369">
                  <c:v>-154.42534399992786</c:v>
                </c:pt>
                <c:pt idx="370">
                  <c:v>-154.39200799999293</c:v>
                </c:pt>
                <c:pt idx="371">
                  <c:v>-154.35864799987525</c:v>
                </c:pt>
                <c:pt idx="372">
                  <c:v>-154.32528799993219</c:v>
                </c:pt>
                <c:pt idx="373">
                  <c:v>-154.29192799998913</c:v>
                </c:pt>
                <c:pt idx="374">
                  <c:v>-154.25856799987145</c:v>
                </c:pt>
                <c:pt idx="375">
                  <c:v>-154.22520799992839</c:v>
                </c:pt>
                <c:pt idx="376">
                  <c:v>-154.19184799998533</c:v>
                </c:pt>
                <c:pt idx="377">
                  <c:v>-154.15848799986765</c:v>
                </c:pt>
                <c:pt idx="378">
                  <c:v>-154.12512799992459</c:v>
                </c:pt>
                <c:pt idx="379">
                  <c:v>-154.09176799998153</c:v>
                </c:pt>
                <c:pt idx="380">
                  <c:v>-154.05843199987197</c:v>
                </c:pt>
                <c:pt idx="381">
                  <c:v>-154.02507199992891</c:v>
                </c:pt>
                <c:pt idx="382">
                  <c:v>-153.99171199998585</c:v>
                </c:pt>
                <c:pt idx="383">
                  <c:v>-153.95832799986005</c:v>
                </c:pt>
                <c:pt idx="384">
                  <c:v>-153.92496799991699</c:v>
                </c:pt>
                <c:pt idx="385">
                  <c:v>-153.89160799997393</c:v>
                </c:pt>
                <c:pt idx="386">
                  <c:v>-153.85824799985625</c:v>
                </c:pt>
                <c:pt idx="387">
                  <c:v>-153.82488799991319</c:v>
                </c:pt>
                <c:pt idx="388">
                  <c:v>-153.79152799997013</c:v>
                </c:pt>
                <c:pt idx="389">
                  <c:v>-153.75819199986057</c:v>
                </c:pt>
                <c:pt idx="390">
                  <c:v>-153.72483199991751</c:v>
                </c:pt>
                <c:pt idx="391">
                  <c:v>-153.69149599998258</c:v>
                </c:pt>
                <c:pt idx="392">
                  <c:v>-153.6581359998649</c:v>
                </c:pt>
                <c:pt idx="393">
                  <c:v>-153.62477599992184</c:v>
                </c:pt>
                <c:pt idx="394">
                  <c:v>-153.59141599997878</c:v>
                </c:pt>
                <c:pt idx="395">
                  <c:v>-153.55807999986922</c:v>
                </c:pt>
                <c:pt idx="396">
                  <c:v>-153.52471999992616</c:v>
                </c:pt>
                <c:pt idx="397">
                  <c:v>-153.49138399999123</c:v>
                </c:pt>
                <c:pt idx="398">
                  <c:v>-153.45802399987355</c:v>
                </c:pt>
                <c:pt idx="399">
                  <c:v>-153.42466399993049</c:v>
                </c:pt>
                <c:pt idx="400">
                  <c:v>-153.39132799999555</c:v>
                </c:pt>
                <c:pt idx="401">
                  <c:v>-153.35796799987787</c:v>
                </c:pt>
                <c:pt idx="402">
                  <c:v>-153.32463199994294</c:v>
                </c:pt>
                <c:pt idx="403">
                  <c:v>-153.29127199999988</c:v>
                </c:pt>
                <c:pt idx="404">
                  <c:v>-153.2579119998822</c:v>
                </c:pt>
                <c:pt idx="405">
                  <c:v>-153.22457599994726</c:v>
                </c:pt>
                <c:pt idx="406">
                  <c:v>-153.1912160000042</c:v>
                </c:pt>
                <c:pt idx="407">
                  <c:v>-153.15785599988652</c:v>
                </c:pt>
                <c:pt idx="408">
                  <c:v>-153.12451999995159</c:v>
                </c:pt>
                <c:pt idx="409">
                  <c:v>-153.09115999983391</c:v>
                </c:pt>
                <c:pt idx="410">
                  <c:v>-153.05779999989085</c:v>
                </c:pt>
                <c:pt idx="411">
                  <c:v>-153.02443999994779</c:v>
                </c:pt>
                <c:pt idx="412">
                  <c:v>-152.99110399983823</c:v>
                </c:pt>
                <c:pt idx="413">
                  <c:v>-152.95774399989517</c:v>
                </c:pt>
                <c:pt idx="414">
                  <c:v>-152.92440799996024</c:v>
                </c:pt>
                <c:pt idx="415">
                  <c:v>-152.89104799984256</c:v>
                </c:pt>
                <c:pt idx="416">
                  <c:v>-152.8576879998995</c:v>
                </c:pt>
                <c:pt idx="417">
                  <c:v>-152.82435199996456</c:v>
                </c:pt>
                <c:pt idx="418">
                  <c:v>-152.79099199984688</c:v>
                </c:pt>
                <c:pt idx="419">
                  <c:v>-152.75765599991195</c:v>
                </c:pt>
                <c:pt idx="420">
                  <c:v>-152.72429599996889</c:v>
                </c:pt>
                <c:pt idx="421">
                  <c:v>-152.69093599985121</c:v>
                </c:pt>
                <c:pt idx="422">
                  <c:v>-152.65759999991627</c:v>
                </c:pt>
                <c:pt idx="423">
                  <c:v>-152.62423999997321</c:v>
                </c:pt>
                <c:pt idx="424">
                  <c:v>-152.59090399986366</c:v>
                </c:pt>
                <c:pt idx="425">
                  <c:v>-152.5575439999206</c:v>
                </c:pt>
                <c:pt idx="426">
                  <c:v>-152.52418399997754</c:v>
                </c:pt>
                <c:pt idx="427">
                  <c:v>-152.49082399985986</c:v>
                </c:pt>
                <c:pt idx="428">
                  <c:v>-152.45748799992492</c:v>
                </c:pt>
                <c:pt idx="429">
                  <c:v>-152.42412799998186</c:v>
                </c:pt>
                <c:pt idx="430">
                  <c:v>-152.39079199987231</c:v>
                </c:pt>
                <c:pt idx="431">
                  <c:v>-152.35743199992925</c:v>
                </c:pt>
                <c:pt idx="432">
                  <c:v>-152.32407199998619</c:v>
                </c:pt>
                <c:pt idx="433">
                  <c:v>-152.29071199986851</c:v>
                </c:pt>
                <c:pt idx="434">
                  <c:v>-152.25737599993357</c:v>
                </c:pt>
                <c:pt idx="435">
                  <c:v>-152.22399199998239</c:v>
                </c:pt>
                <c:pt idx="436">
                  <c:v>-152.19065599987283</c:v>
                </c:pt>
                <c:pt idx="437">
                  <c:v>-152.15729599992977</c:v>
                </c:pt>
                <c:pt idx="438">
                  <c:v>-152.12395999999484</c:v>
                </c:pt>
                <c:pt idx="439">
                  <c:v>-152.09059999987716</c:v>
                </c:pt>
                <c:pt idx="440">
                  <c:v>-152.0572399999341</c:v>
                </c:pt>
                <c:pt idx="441">
                  <c:v>-152.02387999999104</c:v>
                </c:pt>
                <c:pt idx="442">
                  <c:v>-151.99054399988148</c:v>
                </c:pt>
                <c:pt idx="443">
                  <c:v>-151.95718399993842</c:v>
                </c:pt>
                <c:pt idx="444">
                  <c:v>-151.92384800000349</c:v>
                </c:pt>
                <c:pt idx="445">
                  <c:v>-151.89048799988581</c:v>
                </c:pt>
                <c:pt idx="446">
                  <c:v>-151.85712799994275</c:v>
                </c:pt>
                <c:pt idx="447">
                  <c:v>-151.82376799999969</c:v>
                </c:pt>
                <c:pt idx="448">
                  <c:v>-151.79040799988201</c:v>
                </c:pt>
                <c:pt idx="449">
                  <c:v>-151.75707199994707</c:v>
                </c:pt>
                <c:pt idx="450">
                  <c:v>-151.72371200000401</c:v>
                </c:pt>
                <c:pt idx="451">
                  <c:v>-151.69035199988633</c:v>
                </c:pt>
                <c:pt idx="452">
                  <c:v>-151.6570159999514</c:v>
                </c:pt>
                <c:pt idx="453">
                  <c:v>-151.62365599983372</c:v>
                </c:pt>
                <c:pt idx="454">
                  <c:v>-151.59031999989878</c:v>
                </c:pt>
                <c:pt idx="455">
                  <c:v>-151.55695999995572</c:v>
                </c:pt>
                <c:pt idx="456">
                  <c:v>-151.52359999983804</c:v>
                </c:pt>
                <c:pt idx="457">
                  <c:v>-151.49023999989498</c:v>
                </c:pt>
                <c:pt idx="458">
                  <c:v>-151.45687999995192</c:v>
                </c:pt>
                <c:pt idx="459">
                  <c:v>-151.42354399984237</c:v>
                </c:pt>
                <c:pt idx="460">
                  <c:v>-151.39018399989931</c:v>
                </c:pt>
                <c:pt idx="461">
                  <c:v>-151.35682399995625</c:v>
                </c:pt>
                <c:pt idx="462">
                  <c:v>-151.32346399983857</c:v>
                </c:pt>
                <c:pt idx="463">
                  <c:v>-151.29012799990363</c:v>
                </c:pt>
                <c:pt idx="464">
                  <c:v>-151.25676799996057</c:v>
                </c:pt>
                <c:pt idx="465">
                  <c:v>-151.22340799984289</c:v>
                </c:pt>
                <c:pt idx="466">
                  <c:v>-151.19004799989983</c:v>
                </c:pt>
                <c:pt idx="467">
                  <c:v>-151.1567119999649</c:v>
                </c:pt>
                <c:pt idx="468">
                  <c:v>-151.12335199984722</c:v>
                </c:pt>
                <c:pt idx="469">
                  <c:v>-151.08999199990416</c:v>
                </c:pt>
                <c:pt idx="470">
                  <c:v>-151.0566319999611</c:v>
                </c:pt>
                <c:pt idx="471">
                  <c:v>-151.02329599985154</c:v>
                </c:pt>
                <c:pt idx="472">
                  <c:v>-150.98993599990848</c:v>
                </c:pt>
                <c:pt idx="473">
                  <c:v>-150.95657599996542</c:v>
                </c:pt>
                <c:pt idx="474">
                  <c:v>-150.92321599984774</c:v>
                </c:pt>
                <c:pt idx="475">
                  <c:v>-150.88987999991281</c:v>
                </c:pt>
                <c:pt idx="476">
                  <c:v>-150.85651999996975</c:v>
                </c:pt>
                <c:pt idx="477">
                  <c:v>-150.82315999985207</c:v>
                </c:pt>
                <c:pt idx="478">
                  <c:v>-150.78982399991713</c:v>
                </c:pt>
                <c:pt idx="479">
                  <c:v>-150.75646399997407</c:v>
                </c:pt>
                <c:pt idx="480">
                  <c:v>-150.72310399985639</c:v>
                </c:pt>
                <c:pt idx="481">
                  <c:v>-150.68974399991333</c:v>
                </c:pt>
                <c:pt idx="482">
                  <c:v>-150.6564079999784</c:v>
                </c:pt>
                <c:pt idx="483">
                  <c:v>-150.62304799986072</c:v>
                </c:pt>
                <c:pt idx="484">
                  <c:v>-150.58968799991766</c:v>
                </c:pt>
                <c:pt idx="485">
                  <c:v>-150.55635199998272</c:v>
                </c:pt>
                <c:pt idx="486">
                  <c:v>-150.52299199986504</c:v>
                </c:pt>
                <c:pt idx="487">
                  <c:v>-150.48963199992198</c:v>
                </c:pt>
                <c:pt idx="488">
                  <c:v>-150.45627199997892</c:v>
                </c:pt>
                <c:pt idx="489">
                  <c:v>-150.42293599986937</c:v>
                </c:pt>
                <c:pt idx="490">
                  <c:v>-150.38957599992631</c:v>
                </c:pt>
                <c:pt idx="491">
                  <c:v>-150.35621599998325</c:v>
                </c:pt>
                <c:pt idx="492">
                  <c:v>-150.32285599986557</c:v>
                </c:pt>
                <c:pt idx="493">
                  <c:v>-150.28951999993063</c:v>
                </c:pt>
                <c:pt idx="494">
                  <c:v>-150.25615999998757</c:v>
                </c:pt>
                <c:pt idx="495">
                  <c:v>-150.22279999986989</c:v>
                </c:pt>
                <c:pt idx="496">
                  <c:v>-150.18946399993496</c:v>
                </c:pt>
                <c:pt idx="497">
                  <c:v>-150.1561039999919</c:v>
                </c:pt>
                <c:pt idx="498">
                  <c:v>-150.12276799988234</c:v>
                </c:pt>
                <c:pt idx="499">
                  <c:v>-150.08940799993928</c:v>
                </c:pt>
                <c:pt idx="500">
                  <c:v>-150.05604799999622</c:v>
                </c:pt>
                <c:pt idx="501">
                  <c:v>-150.02271199988667</c:v>
                </c:pt>
                <c:pt idx="502">
                  <c:v>-149.98935199994361</c:v>
                </c:pt>
                <c:pt idx="503">
                  <c:v>-149.95599200000055</c:v>
                </c:pt>
                <c:pt idx="504">
                  <c:v>-149.92263199988287</c:v>
                </c:pt>
                <c:pt idx="505">
                  <c:v>-149.88912799989106</c:v>
                </c:pt>
                <c:pt idx="506">
                  <c:v>-149.855767999948</c:v>
                </c:pt>
                <c:pt idx="507">
                  <c:v>-149.82243199983844</c:v>
                </c:pt>
                <c:pt idx="508">
                  <c:v>-149.78907199989538</c:v>
                </c:pt>
                <c:pt idx="509">
                  <c:v>-149.7556879999442</c:v>
                </c:pt>
                <c:pt idx="510">
                  <c:v>-149.72225599997677</c:v>
                </c:pt>
                <c:pt idx="511">
                  <c:v>-149.68882399983471</c:v>
                </c:pt>
                <c:pt idx="512">
                  <c:v>-149.65515199996065</c:v>
                </c:pt>
                <c:pt idx="513">
                  <c:v>-149.62179199984297</c:v>
                </c:pt>
                <c:pt idx="514">
                  <c:v>-149.58840799989179</c:v>
                </c:pt>
                <c:pt idx="515">
                  <c:v>-149.55507199995685</c:v>
                </c:pt>
                <c:pt idx="516">
                  <c:v>-149.52171199983917</c:v>
                </c:pt>
                <c:pt idx="517">
                  <c:v>-149.48835199989611</c:v>
                </c:pt>
                <c:pt idx="518">
                  <c:v>-149.45499199995305</c:v>
                </c:pt>
                <c:pt idx="519">
                  <c:v>-149.42165599984349</c:v>
                </c:pt>
                <c:pt idx="520">
                  <c:v>-149.38829599990044</c:v>
                </c:pt>
                <c:pt idx="521">
                  <c:v>-149.35493599995738</c:v>
                </c:pt>
                <c:pt idx="522">
                  <c:v>-149.32157599983969</c:v>
                </c:pt>
                <c:pt idx="523">
                  <c:v>-149.28821599989664</c:v>
                </c:pt>
                <c:pt idx="524">
                  <c:v>-149.2548799999617</c:v>
                </c:pt>
                <c:pt idx="525">
                  <c:v>-149.22151999984402</c:v>
                </c:pt>
                <c:pt idx="526">
                  <c:v>-149.18815999990096</c:v>
                </c:pt>
                <c:pt idx="527">
                  <c:v>-149.15482399996603</c:v>
                </c:pt>
                <c:pt idx="528">
                  <c:v>-149.12146399984834</c:v>
                </c:pt>
                <c:pt idx="529">
                  <c:v>-149.08800799987279</c:v>
                </c:pt>
                <c:pt idx="530">
                  <c:v>-149.0546239999216</c:v>
                </c:pt>
                <c:pt idx="531">
                  <c:v>-149.02126399997854</c:v>
                </c:pt>
                <c:pt idx="532">
                  <c:v>-148.98790399986086</c:v>
                </c:pt>
                <c:pt idx="533">
                  <c:v>-148.9545439999178</c:v>
                </c:pt>
                <c:pt idx="534">
                  <c:v>-148.92115999996662</c:v>
                </c:pt>
                <c:pt idx="535">
                  <c:v>-148.88779999984894</c:v>
                </c:pt>
                <c:pt idx="536">
                  <c:v>-148.854463999914</c:v>
                </c:pt>
                <c:pt idx="537">
                  <c:v>-148.82110399997094</c:v>
                </c:pt>
                <c:pt idx="538">
                  <c:v>-148.78774399985326</c:v>
                </c:pt>
                <c:pt idx="539">
                  <c:v>-148.7543839999102</c:v>
                </c:pt>
                <c:pt idx="540">
                  <c:v>-148.72104799997527</c:v>
                </c:pt>
                <c:pt idx="541">
                  <c:v>-148.68768799985759</c:v>
                </c:pt>
                <c:pt idx="542">
                  <c:v>-148.65432799991453</c:v>
                </c:pt>
                <c:pt idx="543">
                  <c:v>-148.62099199997959</c:v>
                </c:pt>
                <c:pt idx="544">
                  <c:v>-148.58763199986191</c:v>
                </c:pt>
                <c:pt idx="545">
                  <c:v>-148.55427199991885</c:v>
                </c:pt>
                <c:pt idx="546">
                  <c:v>-148.52093599998392</c:v>
                </c:pt>
                <c:pt idx="547">
                  <c:v>-148.48757599986624</c:v>
                </c:pt>
                <c:pt idx="548">
                  <c:v>-148.45421599992318</c:v>
                </c:pt>
                <c:pt idx="549">
                  <c:v>-148.42087999998824</c:v>
                </c:pt>
                <c:pt idx="550">
                  <c:v>-148.38751999987056</c:v>
                </c:pt>
                <c:pt idx="551">
                  <c:v>-148.3541599999275</c:v>
                </c:pt>
                <c:pt idx="552">
                  <c:v>-148.32082399999257</c:v>
                </c:pt>
                <c:pt idx="553">
                  <c:v>-148.28746399987489</c:v>
                </c:pt>
                <c:pt idx="554">
                  <c:v>-148.25410399993183</c:v>
                </c:pt>
                <c:pt idx="555">
                  <c:v>-148.22074399998877</c:v>
                </c:pt>
                <c:pt idx="556">
                  <c:v>-148.18740799987921</c:v>
                </c:pt>
                <c:pt idx="557">
                  <c:v>-148.15404799993615</c:v>
                </c:pt>
                <c:pt idx="558">
                  <c:v>-148.12071200000122</c:v>
                </c:pt>
                <c:pt idx="559">
                  <c:v>-148.08735199988354</c:v>
                </c:pt>
                <c:pt idx="560">
                  <c:v>-148.05399199994048</c:v>
                </c:pt>
                <c:pt idx="561">
                  <c:v>-148.02063199999742</c:v>
                </c:pt>
                <c:pt idx="562">
                  <c:v>-147.98729599988786</c:v>
                </c:pt>
                <c:pt idx="563">
                  <c:v>-147.9539359999448</c:v>
                </c:pt>
                <c:pt idx="564">
                  <c:v>-147.92057600000174</c:v>
                </c:pt>
                <c:pt idx="565">
                  <c:v>-147.88723999989219</c:v>
                </c:pt>
                <c:pt idx="566">
                  <c:v>-147.85387999994913</c:v>
                </c:pt>
                <c:pt idx="567">
                  <c:v>-147.82051999983145</c:v>
                </c:pt>
                <c:pt idx="568">
                  <c:v>-147.78718399989651</c:v>
                </c:pt>
                <c:pt idx="569">
                  <c:v>-147.75382399995345</c:v>
                </c:pt>
                <c:pt idx="570">
                  <c:v>-147.72046399983577</c:v>
                </c:pt>
                <c:pt idx="571">
                  <c:v>-147.68712799990084</c:v>
                </c:pt>
                <c:pt idx="572">
                  <c:v>-147.65376799995778</c:v>
                </c:pt>
                <c:pt idx="573">
                  <c:v>-147.6204079998401</c:v>
                </c:pt>
                <c:pt idx="574">
                  <c:v>-147.58704799989704</c:v>
                </c:pt>
                <c:pt idx="575">
                  <c:v>-147.55368799995398</c:v>
                </c:pt>
                <c:pt idx="576">
                  <c:v>-147.52035199984442</c:v>
                </c:pt>
                <c:pt idx="577">
                  <c:v>-147.48699199990136</c:v>
                </c:pt>
                <c:pt idx="578">
                  <c:v>-147.4536319999583</c:v>
                </c:pt>
                <c:pt idx="579">
                  <c:v>-147.42029599984875</c:v>
                </c:pt>
                <c:pt idx="580">
                  <c:v>-147.38693599990569</c:v>
                </c:pt>
                <c:pt idx="581">
                  <c:v>-147.35359999997075</c:v>
                </c:pt>
                <c:pt idx="582">
                  <c:v>-147.32023999985307</c:v>
                </c:pt>
                <c:pt idx="583">
                  <c:v>-147.28687999991001</c:v>
                </c:pt>
                <c:pt idx="584">
                  <c:v>-147.25351999996695</c:v>
                </c:pt>
                <c:pt idx="585">
                  <c:v>-147.22015999984927</c:v>
                </c:pt>
                <c:pt idx="586">
                  <c:v>-147.18682399991434</c:v>
                </c:pt>
                <c:pt idx="587">
                  <c:v>-147.15346399997128</c:v>
                </c:pt>
                <c:pt idx="588">
                  <c:v>-147.1201039998536</c:v>
                </c:pt>
                <c:pt idx="589">
                  <c:v>-147.08676799991866</c:v>
                </c:pt>
                <c:pt idx="590">
                  <c:v>-147.0534079999756</c:v>
                </c:pt>
                <c:pt idx="591">
                  <c:v>-147.02004799985792</c:v>
                </c:pt>
                <c:pt idx="592">
                  <c:v>-146.98671199992299</c:v>
                </c:pt>
                <c:pt idx="593">
                  <c:v>-146.95335199997993</c:v>
                </c:pt>
                <c:pt idx="594">
                  <c:v>-146.91999199986225</c:v>
                </c:pt>
                <c:pt idx="595">
                  <c:v>-146.88665599992731</c:v>
                </c:pt>
                <c:pt idx="596">
                  <c:v>-146.85329599998425</c:v>
                </c:pt>
                <c:pt idx="597">
                  <c:v>-146.81993599986657</c:v>
                </c:pt>
                <c:pt idx="598">
                  <c:v>-146.78659999993164</c:v>
                </c:pt>
                <c:pt idx="599">
                  <c:v>-146.75323999998858</c:v>
                </c:pt>
                <c:pt idx="600">
                  <c:v>-146.7198799998709</c:v>
                </c:pt>
                <c:pt idx="601">
                  <c:v>-146.68651999992784</c:v>
                </c:pt>
                <c:pt idx="602">
                  <c:v>-146.6531839999929</c:v>
                </c:pt>
                <c:pt idx="603">
                  <c:v>-146.61982399987522</c:v>
                </c:pt>
                <c:pt idx="604">
                  <c:v>-146.58646399993216</c:v>
                </c:pt>
                <c:pt idx="605">
                  <c:v>-146.55312799999723</c:v>
                </c:pt>
                <c:pt idx="606">
                  <c:v>-146.51976799987955</c:v>
                </c:pt>
                <c:pt idx="607">
                  <c:v>-146.48640799993649</c:v>
                </c:pt>
                <c:pt idx="608">
                  <c:v>-146.45307200000155</c:v>
                </c:pt>
                <c:pt idx="609">
                  <c:v>-146.41971199988387</c:v>
                </c:pt>
                <c:pt idx="610">
                  <c:v>-146.38635199994081</c:v>
                </c:pt>
                <c:pt idx="611">
                  <c:v>-146.35301599983126</c:v>
                </c:pt>
                <c:pt idx="612">
                  <c:v>-146.3196559998882</c:v>
                </c:pt>
                <c:pt idx="613">
                  <c:v>-146.28629599994514</c:v>
                </c:pt>
                <c:pt idx="614">
                  <c:v>-146.25295999983558</c:v>
                </c:pt>
                <c:pt idx="615">
                  <c:v>-146.21959999989252</c:v>
                </c:pt>
                <c:pt idx="616">
                  <c:v>-146.18623999994946</c:v>
                </c:pt>
                <c:pt idx="617">
                  <c:v>-146.15287999983178</c:v>
                </c:pt>
                <c:pt idx="618">
                  <c:v>-146.11954399989685</c:v>
                </c:pt>
                <c:pt idx="619">
                  <c:v>-146.08606399991316</c:v>
                </c:pt>
                <c:pt idx="620">
                  <c:v>-146.05272799997823</c:v>
                </c:pt>
                <c:pt idx="621">
                  <c:v>-146.01936799986055</c:v>
                </c:pt>
                <c:pt idx="622">
                  <c:v>-145.98600799991749</c:v>
                </c:pt>
                <c:pt idx="623">
                  <c:v>-145.95264799997443</c:v>
                </c:pt>
                <c:pt idx="624">
                  <c:v>-145.91931199986487</c:v>
                </c:pt>
                <c:pt idx="625">
                  <c:v>-145.88595199992182</c:v>
                </c:pt>
                <c:pt idx="626">
                  <c:v>-145.85261599998688</c:v>
                </c:pt>
                <c:pt idx="627">
                  <c:v>-145.8192559998692</c:v>
                </c:pt>
                <c:pt idx="628">
                  <c:v>-145.78589599992614</c:v>
                </c:pt>
                <c:pt idx="629">
                  <c:v>-145.75255999999121</c:v>
                </c:pt>
                <c:pt idx="630">
                  <c:v>-145.71919999987352</c:v>
                </c:pt>
                <c:pt idx="631">
                  <c:v>-145.68583999993047</c:v>
                </c:pt>
                <c:pt idx="632">
                  <c:v>-145.65250399999553</c:v>
                </c:pt>
                <c:pt idx="633">
                  <c:v>-145.61914399987785</c:v>
                </c:pt>
                <c:pt idx="634">
                  <c:v>-145.58578399993479</c:v>
                </c:pt>
                <c:pt idx="635">
                  <c:v>-145.55244799999986</c:v>
                </c:pt>
                <c:pt idx="636">
                  <c:v>-145.51908799988217</c:v>
                </c:pt>
                <c:pt idx="637">
                  <c:v>-145.48572799993912</c:v>
                </c:pt>
                <c:pt idx="638">
                  <c:v>-145.45239200000418</c:v>
                </c:pt>
                <c:pt idx="639">
                  <c:v>-145.4190319998865</c:v>
                </c:pt>
                <c:pt idx="640">
                  <c:v>-145.38567199994344</c:v>
                </c:pt>
                <c:pt idx="641">
                  <c:v>-145.35233599983388</c:v>
                </c:pt>
                <c:pt idx="642">
                  <c:v>-145.31897599989082</c:v>
                </c:pt>
                <c:pt idx="643">
                  <c:v>-145.28561599994777</c:v>
                </c:pt>
                <c:pt idx="644">
                  <c:v>-145.25227999983821</c:v>
                </c:pt>
                <c:pt idx="645">
                  <c:v>-145.21891999989515</c:v>
                </c:pt>
                <c:pt idx="646">
                  <c:v>-145.18555999995209</c:v>
                </c:pt>
                <c:pt idx="647">
                  <c:v>-145.15222399984253</c:v>
                </c:pt>
                <c:pt idx="648">
                  <c:v>-145.11886399989947</c:v>
                </c:pt>
                <c:pt idx="649">
                  <c:v>-145.08550399995642</c:v>
                </c:pt>
                <c:pt idx="650">
                  <c:v>-145.05214399983873</c:v>
                </c:pt>
                <c:pt idx="651">
                  <c:v>-145.0188079999038</c:v>
                </c:pt>
                <c:pt idx="652">
                  <c:v>-144.98544799996074</c:v>
                </c:pt>
                <c:pt idx="653">
                  <c:v>-144.95208799984306</c:v>
                </c:pt>
                <c:pt idx="654">
                  <c:v>-144.91875199990812</c:v>
                </c:pt>
                <c:pt idx="655">
                  <c:v>-144.88539199996507</c:v>
                </c:pt>
                <c:pt idx="656">
                  <c:v>-144.85203199984738</c:v>
                </c:pt>
                <c:pt idx="657">
                  <c:v>-144.8186479998962</c:v>
                </c:pt>
                <c:pt idx="658">
                  <c:v>-144.78526399994502</c:v>
                </c:pt>
                <c:pt idx="659">
                  <c:v>-144.75183199997758</c:v>
                </c:pt>
                <c:pt idx="660">
                  <c:v>-144.7184719998599</c:v>
                </c:pt>
                <c:pt idx="661">
                  <c:v>-144.68508799990872</c:v>
                </c:pt>
                <c:pt idx="662">
                  <c:v>-144.65172799996566</c:v>
                </c:pt>
                <c:pt idx="663">
                  <c:v>-144.6182719999901</c:v>
                </c:pt>
                <c:pt idx="664">
                  <c:v>-144.58488799986429</c:v>
                </c:pt>
                <c:pt idx="665">
                  <c:v>-144.55150399991311</c:v>
                </c:pt>
                <c:pt idx="666">
                  <c:v>-144.51814399997005</c:v>
                </c:pt>
                <c:pt idx="667">
                  <c:v>-144.48475999984424</c:v>
                </c:pt>
                <c:pt idx="668">
                  <c:v>-144.45137599989306</c:v>
                </c:pt>
                <c:pt idx="669">
                  <c:v>-144.41801599995</c:v>
                </c:pt>
                <c:pt idx="670">
                  <c:v>-144.38463199999882</c:v>
                </c:pt>
                <c:pt idx="671">
                  <c:v>-144.35127199988113</c:v>
                </c:pt>
                <c:pt idx="672">
                  <c:v>-144.3179359999462</c:v>
                </c:pt>
                <c:pt idx="673">
                  <c:v>-144.28457600000314</c:v>
                </c:pt>
                <c:pt idx="674">
                  <c:v>-144.25121599988546</c:v>
                </c:pt>
                <c:pt idx="675">
                  <c:v>-144.21787999995053</c:v>
                </c:pt>
                <c:pt idx="676">
                  <c:v>-144.18451999983284</c:v>
                </c:pt>
                <c:pt idx="677">
                  <c:v>-144.15115999988979</c:v>
                </c:pt>
                <c:pt idx="678">
                  <c:v>-144.11782399995485</c:v>
                </c:pt>
                <c:pt idx="679">
                  <c:v>-144.08446399983717</c:v>
                </c:pt>
                <c:pt idx="680">
                  <c:v>-144.05112799990223</c:v>
                </c:pt>
                <c:pt idx="681">
                  <c:v>-144.01776799995918</c:v>
                </c:pt>
                <c:pt idx="682">
                  <c:v>-143.98440799984149</c:v>
                </c:pt>
                <c:pt idx="683">
                  <c:v>-143.95104799989844</c:v>
                </c:pt>
                <c:pt idx="684">
                  <c:v>-143.91768799995538</c:v>
                </c:pt>
                <c:pt idx="685">
                  <c:v>-143.88435199984582</c:v>
                </c:pt>
                <c:pt idx="686">
                  <c:v>-143.85099199990276</c:v>
                </c:pt>
                <c:pt idx="687">
                  <c:v>-143.8176319999597</c:v>
                </c:pt>
                <c:pt idx="688">
                  <c:v>-143.78429599985014</c:v>
                </c:pt>
                <c:pt idx="689">
                  <c:v>-143.75093599990709</c:v>
                </c:pt>
                <c:pt idx="690">
                  <c:v>-143.71757599996403</c:v>
                </c:pt>
                <c:pt idx="691">
                  <c:v>-143.68423999985447</c:v>
                </c:pt>
                <c:pt idx="692">
                  <c:v>-143.65087999991141</c:v>
                </c:pt>
                <c:pt idx="693">
                  <c:v>-143.61751999996835</c:v>
                </c:pt>
                <c:pt idx="694">
                  <c:v>-143.58415999985067</c:v>
                </c:pt>
                <c:pt idx="695">
                  <c:v>-143.55079999990761</c:v>
                </c:pt>
                <c:pt idx="696">
                  <c:v>-143.51743999996455</c:v>
                </c:pt>
                <c:pt idx="697">
                  <c:v>-143.48410399985499</c:v>
                </c:pt>
                <c:pt idx="698">
                  <c:v>-143.45074399991194</c:v>
                </c:pt>
                <c:pt idx="699">
                  <c:v>-143.41738399996888</c:v>
                </c:pt>
                <c:pt idx="700">
                  <c:v>-143.38404799985932</c:v>
                </c:pt>
                <c:pt idx="701">
                  <c:v>-143.35068799991626</c:v>
                </c:pt>
                <c:pt idx="702">
                  <c:v>-143.31735199998133</c:v>
                </c:pt>
                <c:pt idx="703">
                  <c:v>-143.28399199986364</c:v>
                </c:pt>
                <c:pt idx="704">
                  <c:v>-143.25063199992059</c:v>
                </c:pt>
                <c:pt idx="705">
                  <c:v>-143.21727199997753</c:v>
                </c:pt>
                <c:pt idx="706">
                  <c:v>-143.18393599986797</c:v>
                </c:pt>
                <c:pt idx="707">
                  <c:v>-143.15057599992491</c:v>
                </c:pt>
                <c:pt idx="708">
                  <c:v>-143.11723999998998</c:v>
                </c:pt>
                <c:pt idx="709">
                  <c:v>-143.08387999987229</c:v>
                </c:pt>
                <c:pt idx="710">
                  <c:v>-143.05051999992924</c:v>
                </c:pt>
                <c:pt idx="711">
                  <c:v>-143.0171839999943</c:v>
                </c:pt>
                <c:pt idx="712">
                  <c:v>-142.98382399987662</c:v>
                </c:pt>
                <c:pt idx="713">
                  <c:v>-142.95046399993356</c:v>
                </c:pt>
                <c:pt idx="714">
                  <c:v>-142.91712799999863</c:v>
                </c:pt>
                <c:pt idx="715">
                  <c:v>-142.88376799988094</c:v>
                </c:pt>
                <c:pt idx="716">
                  <c:v>-142.85040799993789</c:v>
                </c:pt>
                <c:pt idx="717">
                  <c:v>-142.81707200000295</c:v>
                </c:pt>
                <c:pt idx="718">
                  <c:v>-142.78371199988527</c:v>
                </c:pt>
                <c:pt idx="719">
                  <c:v>-142.75035199994221</c:v>
                </c:pt>
                <c:pt idx="720">
                  <c:v>-142.71701599983265</c:v>
                </c:pt>
                <c:pt idx="721">
                  <c:v>-142.6836559998896</c:v>
                </c:pt>
                <c:pt idx="722">
                  <c:v>-142.65029599994654</c:v>
                </c:pt>
                <c:pt idx="723">
                  <c:v>-142.61695999983698</c:v>
                </c:pt>
                <c:pt idx="724">
                  <c:v>-142.58359999989392</c:v>
                </c:pt>
                <c:pt idx="725">
                  <c:v>-142.55023999995086</c:v>
                </c:pt>
                <c:pt idx="726">
                  <c:v>-142.5169039998413</c:v>
                </c:pt>
                <c:pt idx="727">
                  <c:v>-142.48354399989825</c:v>
                </c:pt>
                <c:pt idx="728">
                  <c:v>-142.45018399995519</c:v>
                </c:pt>
                <c:pt idx="729">
                  <c:v>-142.4168239998375</c:v>
                </c:pt>
                <c:pt idx="730">
                  <c:v>-142.38346399989445</c:v>
                </c:pt>
                <c:pt idx="731">
                  <c:v>-142.35012799995951</c:v>
                </c:pt>
                <c:pt idx="732">
                  <c:v>-142.31676799984183</c:v>
                </c:pt>
                <c:pt idx="733">
                  <c:v>-142.28331199986627</c:v>
                </c:pt>
                <c:pt idx="734">
                  <c:v>-142.24995199992321</c:v>
                </c:pt>
                <c:pt idx="735">
                  <c:v>-142.21659199998015</c:v>
                </c:pt>
                <c:pt idx="736">
                  <c:v>-142.1832559998706</c:v>
                </c:pt>
                <c:pt idx="737">
                  <c:v>-142.14989599992754</c:v>
                </c:pt>
                <c:pt idx="738">
                  <c:v>-142.11653599998448</c:v>
                </c:pt>
                <c:pt idx="739">
                  <c:v>-142.08319999987492</c:v>
                </c:pt>
                <c:pt idx="740">
                  <c:v>-142.04983999993186</c:v>
                </c:pt>
                <c:pt idx="741">
                  <c:v>-142.0164799999888</c:v>
                </c:pt>
                <c:pt idx="742">
                  <c:v>-141.98311999987112</c:v>
                </c:pt>
                <c:pt idx="743">
                  <c:v>-141.94978399993619</c:v>
                </c:pt>
                <c:pt idx="744">
                  <c:v>-141.91642399999313</c:v>
                </c:pt>
                <c:pt idx="745">
                  <c:v>-141.88306399987545</c:v>
                </c:pt>
                <c:pt idx="746">
                  <c:v>-141.84972799994051</c:v>
                </c:pt>
                <c:pt idx="747">
                  <c:v>-141.81636799999745</c:v>
                </c:pt>
                <c:pt idx="748">
                  <c:v>-141.78300799987977</c:v>
                </c:pt>
                <c:pt idx="749">
                  <c:v>-141.74967199994484</c:v>
                </c:pt>
                <c:pt idx="750">
                  <c:v>-141.71631200000178</c:v>
                </c:pt>
                <c:pt idx="751">
                  <c:v>-141.6829519998841</c:v>
                </c:pt>
                <c:pt idx="752">
                  <c:v>-141.64961599994916</c:v>
                </c:pt>
                <c:pt idx="753">
                  <c:v>-141.61620799998985</c:v>
                </c:pt>
                <c:pt idx="754">
                  <c:v>-141.58284799987217</c:v>
                </c:pt>
                <c:pt idx="755">
                  <c:v>-141.54948799992911</c:v>
                </c:pt>
                <c:pt idx="756">
                  <c:v>-141.51615199999418</c:v>
                </c:pt>
                <c:pt idx="757">
                  <c:v>-141.4827919998765</c:v>
                </c:pt>
                <c:pt idx="758">
                  <c:v>-141.44943199993344</c:v>
                </c:pt>
                <c:pt idx="759">
                  <c:v>-141.41607199999038</c:v>
                </c:pt>
                <c:pt idx="760">
                  <c:v>-141.38273599988082</c:v>
                </c:pt>
                <c:pt idx="761">
                  <c:v>-141.34937599993776</c:v>
                </c:pt>
                <c:pt idx="762">
                  <c:v>-141.3160159999947</c:v>
                </c:pt>
                <c:pt idx="763">
                  <c:v>-141.28267999988515</c:v>
                </c:pt>
                <c:pt idx="764">
                  <c:v>-141.24931999994209</c:v>
                </c:pt>
                <c:pt idx="765">
                  <c:v>-141.21595999999903</c:v>
                </c:pt>
                <c:pt idx="766">
                  <c:v>-141.18262399988947</c:v>
                </c:pt>
                <c:pt idx="767">
                  <c:v>-141.14926399994641</c:v>
                </c:pt>
                <c:pt idx="768">
                  <c:v>-141.11590400000335</c:v>
                </c:pt>
                <c:pt idx="769">
                  <c:v>-141.08254399988567</c:v>
                </c:pt>
                <c:pt idx="770">
                  <c:v>-141.04920799995074</c:v>
                </c:pt>
                <c:pt idx="771">
                  <c:v>-141.01584799983306</c:v>
                </c:pt>
                <c:pt idx="772">
                  <c:v>-140.98251199989812</c:v>
                </c:pt>
                <c:pt idx="773">
                  <c:v>-140.94915199995506</c:v>
                </c:pt>
                <c:pt idx="774">
                  <c:v>-140.91579199983738</c:v>
                </c:pt>
                <c:pt idx="775">
                  <c:v>-140.88245599990245</c:v>
                </c:pt>
                <c:pt idx="776">
                  <c:v>-140.84909599995939</c:v>
                </c:pt>
                <c:pt idx="777">
                  <c:v>-140.81575999984983</c:v>
                </c:pt>
                <c:pt idx="778">
                  <c:v>-140.78239999990677</c:v>
                </c:pt>
                <c:pt idx="779">
                  <c:v>-140.74903999996371</c:v>
                </c:pt>
                <c:pt idx="780">
                  <c:v>-140.71567999984603</c:v>
                </c:pt>
                <c:pt idx="781">
                  <c:v>-140.6823439999111</c:v>
                </c:pt>
                <c:pt idx="782">
                  <c:v>-140.64898399996804</c:v>
                </c:pt>
                <c:pt idx="783">
                  <c:v>-140.61562399985036</c:v>
                </c:pt>
                <c:pt idx="784">
                  <c:v>-140.58228799991542</c:v>
                </c:pt>
                <c:pt idx="785">
                  <c:v>-140.54892799997236</c:v>
                </c:pt>
                <c:pt idx="786">
                  <c:v>-140.51556799985468</c:v>
                </c:pt>
                <c:pt idx="787">
                  <c:v>-140.48223199991975</c:v>
                </c:pt>
                <c:pt idx="788">
                  <c:v>-140.44887199997669</c:v>
                </c:pt>
                <c:pt idx="789">
                  <c:v>-140.41539199999301</c:v>
                </c:pt>
                <c:pt idx="790">
                  <c:v>-140.38205599988345</c:v>
                </c:pt>
                <c:pt idx="791">
                  <c:v>-140.34869599994039</c:v>
                </c:pt>
                <c:pt idx="792">
                  <c:v>-140.31533599999733</c:v>
                </c:pt>
                <c:pt idx="793">
                  <c:v>-140.28199999988777</c:v>
                </c:pt>
                <c:pt idx="794">
                  <c:v>-140.24863999994471</c:v>
                </c:pt>
                <c:pt idx="795">
                  <c:v>-140.21530399983516</c:v>
                </c:pt>
                <c:pt idx="796">
                  <c:v>-140.1819439998921</c:v>
                </c:pt>
                <c:pt idx="797">
                  <c:v>-140.14858399994904</c:v>
                </c:pt>
                <c:pt idx="798">
                  <c:v>-140.11522399983136</c:v>
                </c:pt>
                <c:pt idx="799">
                  <c:v>-140.0818639998883</c:v>
                </c:pt>
                <c:pt idx="800">
                  <c:v>-140.04852799995336</c:v>
                </c:pt>
                <c:pt idx="801">
                  <c:v>-140.01516799983568</c:v>
                </c:pt>
                <c:pt idx="802">
                  <c:v>-139.98180799989262</c:v>
                </c:pt>
                <c:pt idx="803">
                  <c:v>-139.94847199995769</c:v>
                </c:pt>
                <c:pt idx="804">
                  <c:v>-139.91511199984001</c:v>
                </c:pt>
                <c:pt idx="805">
                  <c:v>-139.88175199989695</c:v>
                </c:pt>
                <c:pt idx="806">
                  <c:v>-139.84841599996201</c:v>
                </c:pt>
                <c:pt idx="807">
                  <c:v>-139.81505599984433</c:v>
                </c:pt>
                <c:pt idx="808">
                  <c:v>-139.78169599990127</c:v>
                </c:pt>
                <c:pt idx="809">
                  <c:v>-139.74835999996634</c:v>
                </c:pt>
                <c:pt idx="810">
                  <c:v>-139.71499999984866</c:v>
                </c:pt>
                <c:pt idx="811">
                  <c:v>-139.6816399999056</c:v>
                </c:pt>
                <c:pt idx="812">
                  <c:v>-139.64830399997066</c:v>
                </c:pt>
                <c:pt idx="813">
                  <c:v>-139.61494399985298</c:v>
                </c:pt>
                <c:pt idx="814">
                  <c:v>-139.58158399990992</c:v>
                </c:pt>
                <c:pt idx="815">
                  <c:v>-139.54824799997499</c:v>
                </c:pt>
                <c:pt idx="816">
                  <c:v>-139.51488799985731</c:v>
                </c:pt>
                <c:pt idx="817">
                  <c:v>-139.48152799991425</c:v>
                </c:pt>
                <c:pt idx="818">
                  <c:v>-139.44819199997931</c:v>
                </c:pt>
                <c:pt idx="819">
                  <c:v>-139.41483199986163</c:v>
                </c:pt>
                <c:pt idx="820">
                  <c:v>-139.38147199991857</c:v>
                </c:pt>
                <c:pt idx="821">
                  <c:v>-139.34813599998364</c:v>
                </c:pt>
                <c:pt idx="822">
                  <c:v>-139.31477599986596</c:v>
                </c:pt>
                <c:pt idx="823">
                  <c:v>-139.2814159999229</c:v>
                </c:pt>
                <c:pt idx="824">
                  <c:v>-139.24805599997984</c:v>
                </c:pt>
                <c:pt idx="825">
                  <c:v>-139.21471999987028</c:v>
                </c:pt>
                <c:pt idx="826">
                  <c:v>-139.18135999992722</c:v>
                </c:pt>
                <c:pt idx="827">
                  <c:v>-139.14802399999229</c:v>
                </c:pt>
                <c:pt idx="828">
                  <c:v>-139.11466399987461</c:v>
                </c:pt>
                <c:pt idx="829">
                  <c:v>-139.08130399993155</c:v>
                </c:pt>
                <c:pt idx="830">
                  <c:v>-139.04794399998849</c:v>
                </c:pt>
                <c:pt idx="831">
                  <c:v>-139.01460799987893</c:v>
                </c:pt>
                <c:pt idx="832">
                  <c:v>-138.98124799993587</c:v>
                </c:pt>
                <c:pt idx="833">
                  <c:v>-138.94788799999282</c:v>
                </c:pt>
                <c:pt idx="834">
                  <c:v>-138.91452799987513</c:v>
                </c:pt>
                <c:pt idx="835">
                  <c:v>-138.88114399992395</c:v>
                </c:pt>
                <c:pt idx="836">
                  <c:v>-138.84778399998089</c:v>
                </c:pt>
                <c:pt idx="837">
                  <c:v>-138.81442399986321</c:v>
                </c:pt>
                <c:pt idx="838">
                  <c:v>-138.78108799992827</c:v>
                </c:pt>
                <c:pt idx="839">
                  <c:v>-138.74772799998522</c:v>
                </c:pt>
                <c:pt idx="840">
                  <c:v>-138.71436799986753</c:v>
                </c:pt>
                <c:pt idx="841">
                  <c:v>-138.68100799992447</c:v>
                </c:pt>
                <c:pt idx="842">
                  <c:v>-138.64767199998954</c:v>
                </c:pt>
                <c:pt idx="843">
                  <c:v>-138.61431199987186</c:v>
                </c:pt>
                <c:pt idx="844">
                  <c:v>-138.5809519999288</c:v>
                </c:pt>
                <c:pt idx="845">
                  <c:v>-138.54761599999387</c:v>
                </c:pt>
                <c:pt idx="846">
                  <c:v>-138.51425599987618</c:v>
                </c:pt>
                <c:pt idx="847">
                  <c:v>-138.48089599993313</c:v>
                </c:pt>
                <c:pt idx="848">
                  <c:v>-138.44755999999819</c:v>
                </c:pt>
                <c:pt idx="849">
                  <c:v>-138.41419999988051</c:v>
                </c:pt>
                <c:pt idx="850">
                  <c:v>-138.38083999993745</c:v>
                </c:pt>
                <c:pt idx="851">
                  <c:v>-138.34747999999439</c:v>
                </c:pt>
                <c:pt idx="852">
                  <c:v>-138.31411999987671</c:v>
                </c:pt>
                <c:pt idx="853">
                  <c:v>-138.2807119999174</c:v>
                </c:pt>
                <c:pt idx="854">
                  <c:v>-138.24735199997434</c:v>
                </c:pt>
                <c:pt idx="855">
                  <c:v>-138.21399199985666</c:v>
                </c:pt>
                <c:pt idx="856">
                  <c:v>-138.1806319999136</c:v>
                </c:pt>
                <c:pt idx="857">
                  <c:v>-138.14727199997054</c:v>
                </c:pt>
                <c:pt idx="858">
                  <c:v>-138.11393599986098</c:v>
                </c:pt>
                <c:pt idx="859">
                  <c:v>-138.08057599991793</c:v>
                </c:pt>
                <c:pt idx="860">
                  <c:v>-138.04721599997487</c:v>
                </c:pt>
                <c:pt idx="861">
                  <c:v>-138.01387999986531</c:v>
                </c:pt>
                <c:pt idx="862">
                  <c:v>-137.98051999992225</c:v>
                </c:pt>
                <c:pt idx="863">
                  <c:v>-137.94715999997919</c:v>
                </c:pt>
                <c:pt idx="864">
                  <c:v>-137.91382399986963</c:v>
                </c:pt>
                <c:pt idx="865">
                  <c:v>-137.88046399992658</c:v>
                </c:pt>
                <c:pt idx="866">
                  <c:v>-137.84710399998352</c:v>
                </c:pt>
                <c:pt idx="867">
                  <c:v>-137.81374399986584</c:v>
                </c:pt>
                <c:pt idx="868">
                  <c:v>-137.78038399992278</c:v>
                </c:pt>
                <c:pt idx="869">
                  <c:v>-137.74704799998784</c:v>
                </c:pt>
                <c:pt idx="870">
                  <c:v>-137.71368799987016</c:v>
                </c:pt>
                <c:pt idx="871">
                  <c:v>-137.6803279999271</c:v>
                </c:pt>
                <c:pt idx="872">
                  <c:v>-137.64696799998404</c:v>
                </c:pt>
                <c:pt idx="873">
                  <c:v>-137.61351199983386</c:v>
                </c:pt>
                <c:pt idx="874">
                  <c:v>-137.5801519998908</c:v>
                </c:pt>
                <c:pt idx="875">
                  <c:v>-137.54679199994774</c:v>
                </c:pt>
                <c:pt idx="876">
                  <c:v>-137.51343200000468</c:v>
                </c:pt>
                <c:pt idx="877">
                  <c:v>-137.48009599989513</c:v>
                </c:pt>
                <c:pt idx="878">
                  <c:v>-137.44673599995207</c:v>
                </c:pt>
                <c:pt idx="879">
                  <c:v>-137.41339999984251</c:v>
                </c:pt>
                <c:pt idx="880">
                  <c:v>-137.38003999989945</c:v>
                </c:pt>
                <c:pt idx="881">
                  <c:v>-137.34667999995639</c:v>
                </c:pt>
                <c:pt idx="882">
                  <c:v>-137.31334399984684</c:v>
                </c:pt>
                <c:pt idx="883">
                  <c:v>-137.27998399990378</c:v>
                </c:pt>
                <c:pt idx="884">
                  <c:v>-137.24662399996072</c:v>
                </c:pt>
                <c:pt idx="885">
                  <c:v>-137.21326399984304</c:v>
                </c:pt>
                <c:pt idx="886">
                  <c:v>-137.1799279999081</c:v>
                </c:pt>
                <c:pt idx="887">
                  <c:v>-137.14656799996504</c:v>
                </c:pt>
                <c:pt idx="888">
                  <c:v>-137.11320799984736</c:v>
                </c:pt>
                <c:pt idx="889">
                  <c:v>-137.0798479999043</c:v>
                </c:pt>
                <c:pt idx="890">
                  <c:v>-137.04651199996937</c:v>
                </c:pt>
                <c:pt idx="891">
                  <c:v>-137.01315199985169</c:v>
                </c:pt>
                <c:pt idx="892">
                  <c:v>-136.97981599991675</c:v>
                </c:pt>
                <c:pt idx="893">
                  <c:v>-136.94645599997369</c:v>
                </c:pt>
                <c:pt idx="894">
                  <c:v>-136.91309599985601</c:v>
                </c:pt>
                <c:pt idx="895">
                  <c:v>-136.87973599991295</c:v>
                </c:pt>
                <c:pt idx="896">
                  <c:v>-136.84639999997802</c:v>
                </c:pt>
                <c:pt idx="897">
                  <c:v>-136.81303999986034</c:v>
                </c:pt>
                <c:pt idx="898">
                  <c:v>-136.77967999991728</c:v>
                </c:pt>
                <c:pt idx="899">
                  <c:v>-136.74634399998234</c:v>
                </c:pt>
                <c:pt idx="900">
                  <c:v>-136.71298399986466</c:v>
                </c:pt>
                <c:pt idx="901">
                  <c:v>-136.6796239999216</c:v>
                </c:pt>
                <c:pt idx="902">
                  <c:v>-136.64628799998667</c:v>
                </c:pt>
                <c:pt idx="903">
                  <c:v>-136.61292799986899</c:v>
                </c:pt>
                <c:pt idx="904">
                  <c:v>-136.57956799992593</c:v>
                </c:pt>
                <c:pt idx="905">
                  <c:v>-136.54620799998287</c:v>
                </c:pt>
                <c:pt idx="906">
                  <c:v>-136.51287199987331</c:v>
                </c:pt>
                <c:pt idx="907">
                  <c:v>-136.47951199993025</c:v>
                </c:pt>
                <c:pt idx="908">
                  <c:v>-136.44615199998719</c:v>
                </c:pt>
                <c:pt idx="909">
                  <c:v>-136.41279199986951</c:v>
                </c:pt>
                <c:pt idx="910">
                  <c:v>-136.37945599993458</c:v>
                </c:pt>
                <c:pt idx="911">
                  <c:v>-136.34609599999152</c:v>
                </c:pt>
                <c:pt idx="912">
                  <c:v>-136.31273599987384</c:v>
                </c:pt>
                <c:pt idx="913">
                  <c:v>-136.27937599993078</c:v>
                </c:pt>
                <c:pt idx="914">
                  <c:v>-136.24603999999584</c:v>
                </c:pt>
                <c:pt idx="915">
                  <c:v>-136.21267999987816</c:v>
                </c:pt>
                <c:pt idx="916">
                  <c:v>-136.1793199999351</c:v>
                </c:pt>
                <c:pt idx="917">
                  <c:v>-136.14598400000017</c:v>
                </c:pt>
                <c:pt idx="918">
                  <c:v>-136.11262399988249</c:v>
                </c:pt>
                <c:pt idx="919">
                  <c:v>-136.07926399993943</c:v>
                </c:pt>
                <c:pt idx="920">
                  <c:v>-136.04592800000449</c:v>
                </c:pt>
                <c:pt idx="921">
                  <c:v>-136.01256799988681</c:v>
                </c:pt>
                <c:pt idx="922">
                  <c:v>-135.97920799994375</c:v>
                </c:pt>
                <c:pt idx="923">
                  <c:v>-135.94577599997632</c:v>
                </c:pt>
                <c:pt idx="924">
                  <c:v>-135.91241599985864</c:v>
                </c:pt>
                <c:pt idx="925">
                  <c:v>-135.87905599991558</c:v>
                </c:pt>
                <c:pt idx="926">
                  <c:v>-135.84571999998064</c:v>
                </c:pt>
                <c:pt idx="927">
                  <c:v>-135.81235999986296</c:v>
                </c:pt>
                <c:pt idx="928">
                  <c:v>-135.77902399992803</c:v>
                </c:pt>
                <c:pt idx="929">
                  <c:v>-135.74566399998497</c:v>
                </c:pt>
                <c:pt idx="930">
                  <c:v>-135.71230399986729</c:v>
                </c:pt>
                <c:pt idx="931">
                  <c:v>-135.67894399992423</c:v>
                </c:pt>
                <c:pt idx="932">
                  <c:v>-135.64558399998117</c:v>
                </c:pt>
                <c:pt idx="933">
                  <c:v>-135.61222399986349</c:v>
                </c:pt>
                <c:pt idx="934">
                  <c:v>-135.57888799992855</c:v>
                </c:pt>
                <c:pt idx="935">
                  <c:v>-135.5455279999855</c:v>
                </c:pt>
                <c:pt idx="936">
                  <c:v>-135.51216799986781</c:v>
                </c:pt>
                <c:pt idx="937">
                  <c:v>-135.47880799992475</c:v>
                </c:pt>
                <c:pt idx="938">
                  <c:v>-135.44547199998982</c:v>
                </c:pt>
                <c:pt idx="939">
                  <c:v>-135.41211199987214</c:v>
                </c:pt>
                <c:pt idx="940">
                  <c:v>-135.37875199992908</c:v>
                </c:pt>
                <c:pt idx="941">
                  <c:v>-135.34541599999415</c:v>
                </c:pt>
                <c:pt idx="942">
                  <c:v>-135.31203199986834</c:v>
                </c:pt>
                <c:pt idx="943">
                  <c:v>-135.2786959999334</c:v>
                </c:pt>
                <c:pt idx="944">
                  <c:v>-135.24533599999035</c:v>
                </c:pt>
                <c:pt idx="945">
                  <c:v>-135.21197599987266</c:v>
                </c:pt>
                <c:pt idx="946">
                  <c:v>-135.17863999993773</c:v>
                </c:pt>
                <c:pt idx="947">
                  <c:v>-135.14527999999467</c:v>
                </c:pt>
                <c:pt idx="948">
                  <c:v>-135.11194399988511</c:v>
                </c:pt>
                <c:pt idx="949">
                  <c:v>-135.07858399994205</c:v>
                </c:pt>
                <c:pt idx="950">
                  <c:v>-135.045223999999</c:v>
                </c:pt>
                <c:pt idx="951">
                  <c:v>-135.01186399988131</c:v>
                </c:pt>
                <c:pt idx="952">
                  <c:v>-134.97850399993825</c:v>
                </c:pt>
                <c:pt idx="953">
                  <c:v>-134.94516800000332</c:v>
                </c:pt>
                <c:pt idx="954">
                  <c:v>-134.91180799988564</c:v>
                </c:pt>
                <c:pt idx="955">
                  <c:v>-134.87844799994258</c:v>
                </c:pt>
                <c:pt idx="956">
                  <c:v>-134.84511199983302</c:v>
                </c:pt>
                <c:pt idx="957">
                  <c:v>-134.81175199988996</c:v>
                </c:pt>
                <c:pt idx="958">
                  <c:v>-134.7783919999469</c:v>
                </c:pt>
                <c:pt idx="959">
                  <c:v>-134.74505599983735</c:v>
                </c:pt>
                <c:pt idx="960">
                  <c:v>-134.71169599989429</c:v>
                </c:pt>
                <c:pt idx="961">
                  <c:v>-134.67833599995123</c:v>
                </c:pt>
                <c:pt idx="962">
                  <c:v>-134.64499999984167</c:v>
                </c:pt>
                <c:pt idx="963">
                  <c:v>-134.61163999989861</c:v>
                </c:pt>
                <c:pt idx="964">
                  <c:v>-134.57830399996368</c:v>
                </c:pt>
                <c:pt idx="965">
                  <c:v>-134.544943999846</c:v>
                </c:pt>
                <c:pt idx="966">
                  <c:v>-134.51158399990294</c:v>
                </c:pt>
                <c:pt idx="967">
                  <c:v>-134.47822399995988</c:v>
                </c:pt>
                <c:pt idx="968">
                  <c:v>-134.44488799985032</c:v>
                </c:pt>
                <c:pt idx="969">
                  <c:v>-134.41145599988289</c:v>
                </c:pt>
                <c:pt idx="970">
                  <c:v>-134.37809599993983</c:v>
                </c:pt>
                <c:pt idx="971">
                  <c:v>-134.34473599999677</c:v>
                </c:pt>
                <c:pt idx="972">
                  <c:v>-134.31139999988721</c:v>
                </c:pt>
                <c:pt idx="973">
                  <c:v>-134.27803999994416</c:v>
                </c:pt>
                <c:pt idx="974">
                  <c:v>-134.2446800000011</c:v>
                </c:pt>
                <c:pt idx="975">
                  <c:v>-134.21131999988341</c:v>
                </c:pt>
                <c:pt idx="976">
                  <c:v>-134.17798399994848</c:v>
                </c:pt>
                <c:pt idx="977">
                  <c:v>-134.14462400000542</c:v>
                </c:pt>
                <c:pt idx="978">
                  <c:v>-134.11126399988774</c:v>
                </c:pt>
                <c:pt idx="979">
                  <c:v>-134.07792799995281</c:v>
                </c:pt>
                <c:pt idx="980">
                  <c:v>-134.04456799983512</c:v>
                </c:pt>
                <c:pt idx="981">
                  <c:v>-134.01120799989206</c:v>
                </c:pt>
                <c:pt idx="982">
                  <c:v>-133.97787199995713</c:v>
                </c:pt>
                <c:pt idx="983">
                  <c:v>-133.94451199983945</c:v>
                </c:pt>
                <c:pt idx="984">
                  <c:v>-133.91115199989639</c:v>
                </c:pt>
                <c:pt idx="985">
                  <c:v>-133.87781599996146</c:v>
                </c:pt>
                <c:pt idx="986">
                  <c:v>-133.84445599984377</c:v>
                </c:pt>
                <c:pt idx="987">
                  <c:v>-133.81109599990072</c:v>
                </c:pt>
                <c:pt idx="988">
                  <c:v>-133.77775999996578</c:v>
                </c:pt>
                <c:pt idx="989">
                  <c:v>-133.7443999998481</c:v>
                </c:pt>
                <c:pt idx="990">
                  <c:v>-133.71103999990504</c:v>
                </c:pt>
                <c:pt idx="991">
                  <c:v>-133.67770399997011</c:v>
                </c:pt>
                <c:pt idx="992">
                  <c:v>-133.64434399985242</c:v>
                </c:pt>
                <c:pt idx="993">
                  <c:v>-133.61100799991749</c:v>
                </c:pt>
                <c:pt idx="994">
                  <c:v>-133.57764799997443</c:v>
                </c:pt>
                <c:pt idx="995">
                  <c:v>-133.54428799985675</c:v>
                </c:pt>
                <c:pt idx="996">
                  <c:v>-133.51092799991369</c:v>
                </c:pt>
                <c:pt idx="997">
                  <c:v>-133.47759199997876</c:v>
                </c:pt>
                <c:pt idx="998">
                  <c:v>-133.44423199986107</c:v>
                </c:pt>
                <c:pt idx="999">
                  <c:v>-133.41087199991802</c:v>
                </c:pt>
                <c:pt idx="1000">
                  <c:v>-133.37722399987746</c:v>
                </c:pt>
                <c:pt idx="1001">
                  <c:v>-133.34388799994252</c:v>
                </c:pt>
                <c:pt idx="1002">
                  <c:v>-133.31052799999947</c:v>
                </c:pt>
                <c:pt idx="1003">
                  <c:v>-133.27716799988178</c:v>
                </c:pt>
                <c:pt idx="1004">
                  <c:v>-133.24380799993872</c:v>
                </c:pt>
                <c:pt idx="1005">
                  <c:v>-133.21047200000379</c:v>
                </c:pt>
                <c:pt idx="1006">
                  <c:v>-133.17711199988611</c:v>
                </c:pt>
                <c:pt idx="1007">
                  <c:v>-133.14375199994305</c:v>
                </c:pt>
                <c:pt idx="1008">
                  <c:v>-133.11039199999999</c:v>
                </c:pt>
                <c:pt idx="1009">
                  <c:v>-133.07703199988231</c:v>
                </c:pt>
                <c:pt idx="1010">
                  <c:v>-133.04367199993925</c:v>
                </c:pt>
                <c:pt idx="1011">
                  <c:v>-133.01028799998807</c:v>
                </c:pt>
                <c:pt idx="1012">
                  <c:v>-132.97695199987851</c:v>
                </c:pt>
                <c:pt idx="1013">
                  <c:v>-132.94359199993545</c:v>
                </c:pt>
                <c:pt idx="1014">
                  <c:v>-132.91023199999239</c:v>
                </c:pt>
                <c:pt idx="1015">
                  <c:v>-132.87689599988283</c:v>
                </c:pt>
                <c:pt idx="1016">
                  <c:v>-132.84351199993165</c:v>
                </c:pt>
                <c:pt idx="1017">
                  <c:v>-132.81015199998859</c:v>
                </c:pt>
                <c:pt idx="1018">
                  <c:v>-132.77679199987091</c:v>
                </c:pt>
                <c:pt idx="1019">
                  <c:v>-132.74343199992785</c:v>
                </c:pt>
                <c:pt idx="1020">
                  <c:v>-132.71007199998479</c:v>
                </c:pt>
                <c:pt idx="1021">
                  <c:v>-132.67668799985898</c:v>
                </c:pt>
                <c:pt idx="1022">
                  <c:v>-132.64327999989968</c:v>
                </c:pt>
                <c:pt idx="1023">
                  <c:v>-132.60989599994849</c:v>
                </c:pt>
                <c:pt idx="1024">
                  <c:v>-132.57653600000543</c:v>
                </c:pt>
                <c:pt idx="1025">
                  <c:v>-132.54315199987963</c:v>
                </c:pt>
                <c:pt idx="1026">
                  <c:v>-132.50979199993657</c:v>
                </c:pt>
                <c:pt idx="1027">
                  <c:v>-132.47643199999351</c:v>
                </c:pt>
                <c:pt idx="1028">
                  <c:v>-132.4430479998677</c:v>
                </c:pt>
                <c:pt idx="1029">
                  <c:v>-132.40968799992464</c:v>
                </c:pt>
                <c:pt idx="1030">
                  <c:v>-132.37632799998158</c:v>
                </c:pt>
                <c:pt idx="1031">
                  <c:v>-132.3429679998639</c:v>
                </c:pt>
                <c:pt idx="1032">
                  <c:v>-132.30960799992084</c:v>
                </c:pt>
                <c:pt idx="1033">
                  <c:v>-132.27622399996966</c:v>
                </c:pt>
                <c:pt idx="1034">
                  <c:v>-132.24283999984385</c:v>
                </c:pt>
                <c:pt idx="1035">
                  <c:v>-132.20945599989267</c:v>
                </c:pt>
                <c:pt idx="1036">
                  <c:v>-132.17602399992523</c:v>
                </c:pt>
                <c:pt idx="1037">
                  <c:v>-132.14256799994968</c:v>
                </c:pt>
                <c:pt idx="1038">
                  <c:v>-132.10918399999849</c:v>
                </c:pt>
                <c:pt idx="1039">
                  <c:v>-132.07582399988081</c:v>
                </c:pt>
                <c:pt idx="1040">
                  <c:v>-132.04246399993775</c:v>
                </c:pt>
                <c:pt idx="1041">
                  <c:v>-132.00905599997844</c:v>
                </c:pt>
                <c:pt idx="1042">
                  <c:v>-131.97569599986076</c:v>
                </c:pt>
                <c:pt idx="1043">
                  <c:v>-131.94231199990958</c:v>
                </c:pt>
                <c:pt idx="1044">
                  <c:v>-131.90895199996652</c:v>
                </c:pt>
                <c:pt idx="1045">
                  <c:v>-131.87556799984071</c:v>
                </c:pt>
                <c:pt idx="1046">
                  <c:v>-131.84220799989765</c:v>
                </c:pt>
                <c:pt idx="1047">
                  <c:v>-131.80884799995459</c:v>
                </c:pt>
                <c:pt idx="1048">
                  <c:v>-131.77551199984504</c:v>
                </c:pt>
                <c:pt idx="1049">
                  <c:v>-131.74212799989385</c:v>
                </c:pt>
                <c:pt idx="1050">
                  <c:v>-131.70876799995079</c:v>
                </c:pt>
                <c:pt idx="1051">
                  <c:v>-131.67538399999961</c:v>
                </c:pt>
                <c:pt idx="1052">
                  <c:v>-131.64202399988193</c:v>
                </c:pt>
                <c:pt idx="1053">
                  <c:v>-131.60866399993887</c:v>
                </c:pt>
                <c:pt idx="1054">
                  <c:v>-131.57530399999581</c:v>
                </c:pt>
                <c:pt idx="1055">
                  <c:v>-131.54191999987</c:v>
                </c:pt>
                <c:pt idx="1056">
                  <c:v>-131.50855999992694</c:v>
                </c:pt>
                <c:pt idx="1057">
                  <c:v>-131.47517599997576</c:v>
                </c:pt>
                <c:pt idx="1058">
                  <c:v>-131.44179199984995</c:v>
                </c:pt>
                <c:pt idx="1059">
                  <c:v>-131.4084319999069</c:v>
                </c:pt>
                <c:pt idx="1060">
                  <c:v>-131.37507199996384</c:v>
                </c:pt>
                <c:pt idx="1061">
                  <c:v>-131.34171199984615</c:v>
                </c:pt>
                <c:pt idx="1062">
                  <c:v>-131.3083519999031</c:v>
                </c:pt>
                <c:pt idx="1063">
                  <c:v>-131.27499199996004</c:v>
                </c:pt>
                <c:pt idx="1064">
                  <c:v>-131.24163199984235</c:v>
                </c:pt>
                <c:pt idx="1065">
                  <c:v>-131.20822399988305</c:v>
                </c:pt>
                <c:pt idx="1066">
                  <c:v>-131.17486399993999</c:v>
                </c:pt>
                <c:pt idx="1067">
                  <c:v>-131.14150399999693</c:v>
                </c:pt>
                <c:pt idx="1068">
                  <c:v>-131.10816799988737</c:v>
                </c:pt>
                <c:pt idx="1069">
                  <c:v>-131.07480799994431</c:v>
                </c:pt>
                <c:pt idx="1070">
                  <c:v>-131.04147199983476</c:v>
                </c:pt>
                <c:pt idx="1071">
                  <c:v>-131.00799199985107</c:v>
                </c:pt>
                <c:pt idx="1072">
                  <c:v>-130.97465599991614</c:v>
                </c:pt>
                <c:pt idx="1073">
                  <c:v>-130.94129599997308</c:v>
                </c:pt>
                <c:pt idx="1074">
                  <c:v>-130.90791199984727</c:v>
                </c:pt>
                <c:pt idx="1075">
                  <c:v>-130.87455199990421</c:v>
                </c:pt>
                <c:pt idx="1076">
                  <c:v>-130.84119199996115</c:v>
                </c:pt>
                <c:pt idx="1077">
                  <c:v>-130.80780799983535</c:v>
                </c:pt>
                <c:pt idx="1078">
                  <c:v>-130.77444799989229</c:v>
                </c:pt>
                <c:pt idx="1079">
                  <c:v>-130.74108799994923</c:v>
                </c:pt>
                <c:pt idx="1080">
                  <c:v>-130.70767999998992</c:v>
                </c:pt>
                <c:pt idx="1081">
                  <c:v>-130.67431999987224</c:v>
                </c:pt>
                <c:pt idx="1082">
                  <c:v>-130.64095999992918</c:v>
                </c:pt>
                <c:pt idx="1083">
                  <c:v>-130.60759999998612</c:v>
                </c:pt>
                <c:pt idx="1084">
                  <c:v>-130.57423999986844</c:v>
                </c:pt>
                <c:pt idx="1085">
                  <c:v>-130.54087999992538</c:v>
                </c:pt>
                <c:pt idx="1086">
                  <c:v>-130.50751999998232</c:v>
                </c:pt>
                <c:pt idx="1087">
                  <c:v>-130.47415999986464</c:v>
                </c:pt>
                <c:pt idx="1088">
                  <c:v>-130.44077599991346</c:v>
                </c:pt>
                <c:pt idx="1089">
                  <c:v>-130.4074159999704</c:v>
                </c:pt>
                <c:pt idx="1090">
                  <c:v>-130.37405599985271</c:v>
                </c:pt>
                <c:pt idx="1091">
                  <c:v>-130.34069599990966</c:v>
                </c:pt>
                <c:pt idx="1092">
                  <c:v>-130.3073359999666</c:v>
                </c:pt>
                <c:pt idx="1093">
                  <c:v>-130.27395199984079</c:v>
                </c:pt>
                <c:pt idx="1094">
                  <c:v>-130.24059199989773</c:v>
                </c:pt>
                <c:pt idx="1095">
                  <c:v>-130.20723199995467</c:v>
                </c:pt>
                <c:pt idx="1096">
                  <c:v>-130.17387199983699</c:v>
                </c:pt>
                <c:pt idx="1097">
                  <c:v>-130.14048799988581</c:v>
                </c:pt>
                <c:pt idx="1098">
                  <c:v>-130.10712799994275</c:v>
                </c:pt>
                <c:pt idx="1099">
                  <c:v>-130.07379199983319</c:v>
                </c:pt>
                <c:pt idx="1100">
                  <c:v>-130.04043199989013</c:v>
                </c:pt>
                <c:pt idx="1101">
                  <c:v>-130.00702399993082</c:v>
                </c:pt>
                <c:pt idx="1102">
                  <c:v>-129.97366399998776</c:v>
                </c:pt>
                <c:pt idx="1103">
                  <c:v>-129.94027999986196</c:v>
                </c:pt>
                <c:pt idx="1104">
                  <c:v>-129.9069199999189</c:v>
                </c:pt>
                <c:pt idx="1105">
                  <c:v>-129.87355999997584</c:v>
                </c:pt>
                <c:pt idx="1106">
                  <c:v>-129.84019999985816</c:v>
                </c:pt>
                <c:pt idx="1107">
                  <c:v>-129.80686399992322</c:v>
                </c:pt>
                <c:pt idx="1108">
                  <c:v>-129.77350399998016</c:v>
                </c:pt>
                <c:pt idx="1109">
                  <c:v>-129.74011999985436</c:v>
                </c:pt>
                <c:pt idx="1110">
                  <c:v>-129.70671199989505</c:v>
                </c:pt>
                <c:pt idx="1111">
                  <c:v>-129.67335199995199</c:v>
                </c:pt>
                <c:pt idx="1112">
                  <c:v>-129.64001599984243</c:v>
                </c:pt>
                <c:pt idx="1113">
                  <c:v>-129.60665599989937</c:v>
                </c:pt>
                <c:pt idx="1114">
                  <c:v>-129.57329599995631</c:v>
                </c:pt>
                <c:pt idx="1115">
                  <c:v>-129.53993599983863</c:v>
                </c:pt>
                <c:pt idx="1116">
                  <c:v>-129.5065999999037</c:v>
                </c:pt>
                <c:pt idx="1117">
                  <c:v>-129.47323999996064</c:v>
                </c:pt>
                <c:pt idx="1118">
                  <c:v>-129.43987999984296</c:v>
                </c:pt>
                <c:pt idx="1119">
                  <c:v>-129.4065199998999</c:v>
                </c:pt>
                <c:pt idx="1120">
                  <c:v>-129.37318399996497</c:v>
                </c:pt>
                <c:pt idx="1121">
                  <c:v>-129.33967999997316</c:v>
                </c:pt>
                <c:pt idx="1122">
                  <c:v>-129.30631999985548</c:v>
                </c:pt>
                <c:pt idx="1123">
                  <c:v>-129.27295999991242</c:v>
                </c:pt>
                <c:pt idx="1124">
                  <c:v>-129.23957599996123</c:v>
                </c:pt>
                <c:pt idx="1125">
                  <c:v>-129.20621599984355</c:v>
                </c:pt>
                <c:pt idx="1126">
                  <c:v>-129.17283199989237</c:v>
                </c:pt>
                <c:pt idx="1127">
                  <c:v>-129.13935199990868</c:v>
                </c:pt>
                <c:pt idx="1128">
                  <c:v>-129.10599199996562</c:v>
                </c:pt>
                <c:pt idx="1129">
                  <c:v>-129.07263199984794</c:v>
                </c:pt>
                <c:pt idx="1130">
                  <c:v>-129.03927199990488</c:v>
                </c:pt>
                <c:pt idx="1131">
                  <c:v>-129.00591199996182</c:v>
                </c:pt>
                <c:pt idx="1132">
                  <c:v>-128.97255199984414</c:v>
                </c:pt>
                <c:pt idx="1133">
                  <c:v>-128.93921599990921</c:v>
                </c:pt>
                <c:pt idx="1134">
                  <c:v>-128.90585599996615</c:v>
                </c:pt>
                <c:pt idx="1135">
                  <c:v>-128.87249599984847</c:v>
                </c:pt>
                <c:pt idx="1136">
                  <c:v>-128.83913599990541</c:v>
                </c:pt>
                <c:pt idx="1137">
                  <c:v>-128.80577599996235</c:v>
                </c:pt>
                <c:pt idx="1138">
                  <c:v>-128.77241599984467</c:v>
                </c:pt>
                <c:pt idx="1139">
                  <c:v>-128.73905599990161</c:v>
                </c:pt>
                <c:pt idx="1140">
                  <c:v>-128.70569599995855</c:v>
                </c:pt>
                <c:pt idx="1141">
                  <c:v>-128.67233599984087</c:v>
                </c:pt>
                <c:pt idx="1142">
                  <c:v>-128.63897599989781</c:v>
                </c:pt>
                <c:pt idx="1143">
                  <c:v>-128.6055679999385</c:v>
                </c:pt>
                <c:pt idx="1144">
                  <c:v>-128.57218399998732</c:v>
                </c:pt>
                <c:pt idx="1145">
                  <c:v>-128.53882399986963</c:v>
                </c:pt>
                <c:pt idx="1146">
                  <c:v>-128.50546399992658</c:v>
                </c:pt>
                <c:pt idx="1147">
                  <c:v>-128.47210399998352</c:v>
                </c:pt>
                <c:pt idx="1148">
                  <c:v>-128.43876799987396</c:v>
                </c:pt>
                <c:pt idx="1149">
                  <c:v>-128.4054079999309</c:v>
                </c:pt>
                <c:pt idx="1150">
                  <c:v>-128.37202399997972</c:v>
                </c:pt>
                <c:pt idx="1151">
                  <c:v>-128.33866399986204</c:v>
                </c:pt>
                <c:pt idx="1152">
                  <c:v>-128.3053279999271</c:v>
                </c:pt>
                <c:pt idx="1153">
                  <c:v>-128.27194399997592</c:v>
                </c:pt>
                <c:pt idx="1154">
                  <c:v>-128.23858399985824</c:v>
                </c:pt>
                <c:pt idx="1155">
                  <c:v>-128.20522399991518</c:v>
                </c:pt>
                <c:pt idx="1156">
                  <c:v>-128.17186399997212</c:v>
                </c:pt>
                <c:pt idx="1157">
                  <c:v>-128.13838399998843</c:v>
                </c:pt>
                <c:pt idx="1158">
                  <c:v>-128.10502399987075</c:v>
                </c:pt>
                <c:pt idx="1159">
                  <c:v>-128.07166399992769</c:v>
                </c:pt>
                <c:pt idx="1160">
                  <c:v>-128.03830399998463</c:v>
                </c:pt>
                <c:pt idx="1161">
                  <c:v>-128.00491999985883</c:v>
                </c:pt>
                <c:pt idx="1162">
                  <c:v>-127.97151199989952</c:v>
                </c:pt>
                <c:pt idx="1163">
                  <c:v>-127.93812799994834</c:v>
                </c:pt>
                <c:pt idx="1164">
                  <c:v>-127.90476800000528</c:v>
                </c:pt>
                <c:pt idx="1165">
                  <c:v>-127.87138399987947</c:v>
                </c:pt>
                <c:pt idx="1166">
                  <c:v>-127.83802399993641</c:v>
                </c:pt>
                <c:pt idx="1167">
                  <c:v>-127.8046159999771</c:v>
                </c:pt>
                <c:pt idx="1168">
                  <c:v>-127.77125599985942</c:v>
                </c:pt>
                <c:pt idx="1169">
                  <c:v>-127.73791999992449</c:v>
                </c:pt>
                <c:pt idx="1170">
                  <c:v>-127.70455999998143</c:v>
                </c:pt>
                <c:pt idx="1171">
                  <c:v>-127.6711519998475</c:v>
                </c:pt>
                <c:pt idx="1172">
                  <c:v>-127.63781599991256</c:v>
                </c:pt>
                <c:pt idx="1173">
                  <c:v>-127.6044559999695</c:v>
                </c:pt>
                <c:pt idx="1174">
                  <c:v>-127.57097599998582</c:v>
                </c:pt>
                <c:pt idx="1175">
                  <c:v>-127.53761599986814</c:v>
                </c:pt>
                <c:pt idx="1176">
                  <c:v>-127.50423199991695</c:v>
                </c:pt>
                <c:pt idx="1177">
                  <c:v>-127.47089599998202</c:v>
                </c:pt>
                <c:pt idx="1178">
                  <c:v>-127.43753599986434</c:v>
                </c:pt>
                <c:pt idx="1179">
                  <c:v>-127.40417599992128</c:v>
                </c:pt>
                <c:pt idx="1180">
                  <c:v>-127.37081599997822</c:v>
                </c:pt>
                <c:pt idx="1181">
                  <c:v>-127.33745599986054</c:v>
                </c:pt>
                <c:pt idx="1182">
                  <c:v>-127.30409599991748</c:v>
                </c:pt>
                <c:pt idx="1183">
                  <c:v>-127.27073599997442</c:v>
                </c:pt>
                <c:pt idx="1184">
                  <c:v>-127.23739999986486</c:v>
                </c:pt>
                <c:pt idx="1185">
                  <c:v>-127.2040399999218</c:v>
                </c:pt>
                <c:pt idx="1186">
                  <c:v>-127.17067999997874</c:v>
                </c:pt>
                <c:pt idx="1187">
                  <c:v>-127.13731999986106</c:v>
                </c:pt>
                <c:pt idx="1188">
                  <c:v>-127.103959999918</c:v>
                </c:pt>
                <c:pt idx="1189">
                  <c:v>-127.07057599996682</c:v>
                </c:pt>
                <c:pt idx="1190">
                  <c:v>-127.03721599984914</c:v>
                </c:pt>
                <c:pt idx="1191">
                  <c:v>-127.00385599990608</c:v>
                </c:pt>
                <c:pt idx="1192">
                  <c:v>-126.97049599996302</c:v>
                </c:pt>
                <c:pt idx="1193">
                  <c:v>-126.93711199983721</c:v>
                </c:pt>
                <c:pt idx="1194">
                  <c:v>-126.90375199989415</c:v>
                </c:pt>
                <c:pt idx="1195">
                  <c:v>-126.87034399993485</c:v>
                </c:pt>
                <c:pt idx="1196">
                  <c:v>-126.83698399999179</c:v>
                </c:pt>
                <c:pt idx="1197">
                  <c:v>-126.80359999986598</c:v>
                </c:pt>
                <c:pt idx="1198">
                  <c:v>-126.76887199998367</c:v>
                </c:pt>
                <c:pt idx="1199">
                  <c:v>-126.73543999984162</c:v>
                </c:pt>
                <c:pt idx="1200">
                  <c:v>-126.70176799996756</c:v>
                </c:pt>
                <c:pt idx="1201">
                  <c:v>-126.66840799984988</c:v>
                </c:pt>
                <c:pt idx="1202">
                  <c:v>-126.63478399999207</c:v>
                </c:pt>
                <c:pt idx="1203">
                  <c:v>-126.60144799988251</c:v>
                </c:pt>
                <c:pt idx="1204">
                  <c:v>-126.56808799993945</c:v>
                </c:pt>
                <c:pt idx="1205">
                  <c:v>-126.53472799999639</c:v>
                </c:pt>
                <c:pt idx="1206">
                  <c:v>-126.50136799987871</c:v>
                </c:pt>
                <c:pt idx="1207">
                  <c:v>-126.46803199994378</c:v>
                </c:pt>
                <c:pt idx="1208">
                  <c:v>-126.43467200000072</c:v>
                </c:pt>
                <c:pt idx="1209">
                  <c:v>-126.40131199988303</c:v>
                </c:pt>
                <c:pt idx="1210">
                  <c:v>-126.36795199993998</c:v>
                </c:pt>
                <c:pt idx="1211">
                  <c:v>-126.33461600000504</c:v>
                </c:pt>
                <c:pt idx="1212">
                  <c:v>-126.30125599988736</c:v>
                </c:pt>
                <c:pt idx="1213">
                  <c:v>-126.2678959999443</c:v>
                </c:pt>
                <c:pt idx="1214">
                  <c:v>-126.23453600000124</c:v>
                </c:pt>
                <c:pt idx="1215">
                  <c:v>-126.20119999989168</c:v>
                </c:pt>
                <c:pt idx="1216">
                  <c:v>-126.16783999994863</c:v>
                </c:pt>
                <c:pt idx="1217">
                  <c:v>-126.13448000000557</c:v>
                </c:pt>
                <c:pt idx="1218">
                  <c:v>-126.10114399989601</c:v>
                </c:pt>
                <c:pt idx="1219">
                  <c:v>-126.06778399995295</c:v>
                </c:pt>
                <c:pt idx="1220">
                  <c:v>-126.03442399983527</c:v>
                </c:pt>
                <c:pt idx="1221">
                  <c:v>-126.00108799990034</c:v>
                </c:pt>
                <c:pt idx="1222">
                  <c:v>-125.96772799995728</c:v>
                </c:pt>
                <c:pt idx="1223">
                  <c:v>-125.93436799983959</c:v>
                </c:pt>
                <c:pt idx="1224">
                  <c:v>-125.90103199990466</c:v>
                </c:pt>
                <c:pt idx="1225">
                  <c:v>-125.8676719999616</c:v>
                </c:pt>
                <c:pt idx="1226">
                  <c:v>-125.83431199984392</c:v>
                </c:pt>
                <c:pt idx="1227">
                  <c:v>-125.80097599990899</c:v>
                </c:pt>
                <c:pt idx="1228">
                  <c:v>-125.76761599996593</c:v>
                </c:pt>
                <c:pt idx="1229">
                  <c:v>-125.73425599984824</c:v>
                </c:pt>
                <c:pt idx="1230">
                  <c:v>-125.70089599990519</c:v>
                </c:pt>
                <c:pt idx="1231">
                  <c:v>-125.66755999997025</c:v>
                </c:pt>
                <c:pt idx="1232">
                  <c:v>-125.63419999985257</c:v>
                </c:pt>
                <c:pt idx="1233">
                  <c:v>-125.60074399987701</c:v>
                </c:pt>
                <c:pt idx="1234">
                  <c:v>-125.56738399993395</c:v>
                </c:pt>
                <c:pt idx="1235">
                  <c:v>-125.53404799999902</c:v>
                </c:pt>
                <c:pt idx="1236">
                  <c:v>-125.50068799988134</c:v>
                </c:pt>
                <c:pt idx="1237">
                  <c:v>-125.46732799993828</c:v>
                </c:pt>
                <c:pt idx="1238">
                  <c:v>-125.43399200000334</c:v>
                </c:pt>
                <c:pt idx="1239">
                  <c:v>-125.40063199988566</c:v>
                </c:pt>
                <c:pt idx="1240">
                  <c:v>-125.3672719999426</c:v>
                </c:pt>
                <c:pt idx="1241">
                  <c:v>-125.33391199999954</c:v>
                </c:pt>
                <c:pt idx="1242">
                  <c:v>-125.30057599988999</c:v>
                </c:pt>
                <c:pt idx="1243">
                  <c:v>-125.26721599994693</c:v>
                </c:pt>
                <c:pt idx="1244">
                  <c:v>-125.23385600000387</c:v>
                </c:pt>
                <c:pt idx="1245">
                  <c:v>-125.20051999989431</c:v>
                </c:pt>
                <c:pt idx="1246">
                  <c:v>-125.16715999995125</c:v>
                </c:pt>
                <c:pt idx="1247">
                  <c:v>-125.1338239998417</c:v>
                </c:pt>
                <c:pt idx="1248">
                  <c:v>-125.10043999989051</c:v>
                </c:pt>
                <c:pt idx="1249">
                  <c:v>-125.06710399995558</c:v>
                </c:pt>
                <c:pt idx="1250">
                  <c:v>-125.0337439998379</c:v>
                </c:pt>
                <c:pt idx="1251">
                  <c:v>-125.00040799990296</c:v>
                </c:pt>
                <c:pt idx="1252">
                  <c:v>-124.9670479999599</c:v>
                </c:pt>
                <c:pt idx="1253">
                  <c:v>-124.93368799984222</c:v>
                </c:pt>
                <c:pt idx="1254">
                  <c:v>-124.90035199990729</c:v>
                </c:pt>
                <c:pt idx="1255">
                  <c:v>-124.86699199996423</c:v>
                </c:pt>
                <c:pt idx="1256">
                  <c:v>-124.83365599985467</c:v>
                </c:pt>
                <c:pt idx="1257">
                  <c:v>-124.80029599991161</c:v>
                </c:pt>
                <c:pt idx="1258">
                  <c:v>-124.76693599996855</c:v>
                </c:pt>
                <c:pt idx="1259">
                  <c:v>-124.733599999859</c:v>
                </c:pt>
                <c:pt idx="1260">
                  <c:v>-124.70023999991594</c:v>
                </c:pt>
                <c:pt idx="1261">
                  <c:v>-124.66687999997288</c:v>
                </c:pt>
                <c:pt idx="1262">
                  <c:v>-124.6335199998552</c:v>
                </c:pt>
                <c:pt idx="1263">
                  <c:v>-124.60018399992026</c:v>
                </c:pt>
                <c:pt idx="1264">
                  <c:v>-124.5668239999772</c:v>
                </c:pt>
                <c:pt idx="1265">
                  <c:v>-124.53348799986765</c:v>
                </c:pt>
                <c:pt idx="1266">
                  <c:v>-124.50012799992459</c:v>
                </c:pt>
                <c:pt idx="1267">
                  <c:v>-124.46676799998153</c:v>
                </c:pt>
                <c:pt idx="1268">
                  <c:v>-124.43343199987197</c:v>
                </c:pt>
                <c:pt idx="1269">
                  <c:v>-124.40007199992891</c:v>
                </c:pt>
                <c:pt idx="1270">
                  <c:v>-124.36671199998585</c:v>
                </c:pt>
                <c:pt idx="1271">
                  <c:v>-124.33335199986817</c:v>
                </c:pt>
                <c:pt idx="1272">
                  <c:v>-124.30001599993324</c:v>
                </c:pt>
                <c:pt idx="1273">
                  <c:v>-124.26665599999018</c:v>
                </c:pt>
                <c:pt idx="1274">
                  <c:v>-124.2332959998725</c:v>
                </c:pt>
                <c:pt idx="1275">
                  <c:v>-124.19995999993756</c:v>
                </c:pt>
                <c:pt idx="1276">
                  <c:v>-124.1665999999945</c:v>
                </c:pt>
                <c:pt idx="1277">
                  <c:v>-124.13323999987682</c:v>
                </c:pt>
                <c:pt idx="1278">
                  <c:v>-124.09990399994189</c:v>
                </c:pt>
                <c:pt idx="1279">
                  <c:v>-124.06654399999883</c:v>
                </c:pt>
                <c:pt idx="1280">
                  <c:v>-124.03320799988927</c:v>
                </c:pt>
                <c:pt idx="1281">
                  <c:v>-123.99984799994621</c:v>
                </c:pt>
                <c:pt idx="1282">
                  <c:v>-123.96648800000315</c:v>
                </c:pt>
                <c:pt idx="1283">
                  <c:v>-123.9331519998936</c:v>
                </c:pt>
                <c:pt idx="1284">
                  <c:v>-123.89979199995054</c:v>
                </c:pt>
                <c:pt idx="1285">
                  <c:v>-123.86643199983286</c:v>
                </c:pt>
                <c:pt idx="1286">
                  <c:v>-123.83309599989792</c:v>
                </c:pt>
                <c:pt idx="1287">
                  <c:v>-123.79973599995486</c:v>
                </c:pt>
                <c:pt idx="1288">
                  <c:v>-123.76637599983718</c:v>
                </c:pt>
                <c:pt idx="1289">
                  <c:v>-123.73303999990225</c:v>
                </c:pt>
                <c:pt idx="1290">
                  <c:v>-123.69967999995919</c:v>
                </c:pt>
                <c:pt idx="1291">
                  <c:v>-123.66631999984151</c:v>
                </c:pt>
                <c:pt idx="1292">
                  <c:v>-123.63295999989845</c:v>
                </c:pt>
                <c:pt idx="1293">
                  <c:v>-123.59962399996351</c:v>
                </c:pt>
                <c:pt idx="1294">
                  <c:v>-123.56626399984583</c:v>
                </c:pt>
                <c:pt idx="1295">
                  <c:v>-123.53287999989465</c:v>
                </c:pt>
                <c:pt idx="1296">
                  <c:v>-123.49951999995159</c:v>
                </c:pt>
                <c:pt idx="1297">
                  <c:v>-123.46615999983391</c:v>
                </c:pt>
                <c:pt idx="1298">
                  <c:v>-123.43279999989085</c:v>
                </c:pt>
                <c:pt idx="1299">
                  <c:v>-123.39943999994779</c:v>
                </c:pt>
                <c:pt idx="1300">
                  <c:v>-123.36610399983823</c:v>
                </c:pt>
                <c:pt idx="1301">
                  <c:v>-123.33274399989517</c:v>
                </c:pt>
                <c:pt idx="1302">
                  <c:v>-123.29938399995211</c:v>
                </c:pt>
                <c:pt idx="1303">
                  <c:v>-123.26602399983443</c:v>
                </c:pt>
                <c:pt idx="1304">
                  <c:v>-123.2326879998995</c:v>
                </c:pt>
                <c:pt idx="1305">
                  <c:v>-123.19932799995644</c:v>
                </c:pt>
                <c:pt idx="1306">
                  <c:v>-123.16596799983876</c:v>
                </c:pt>
                <c:pt idx="1307">
                  <c:v>-123.13263199990382</c:v>
                </c:pt>
                <c:pt idx="1308">
                  <c:v>-123.09927199996076</c:v>
                </c:pt>
                <c:pt idx="1309">
                  <c:v>-123.06591199984308</c:v>
                </c:pt>
                <c:pt idx="1310">
                  <c:v>-123.03257599990815</c:v>
                </c:pt>
                <c:pt idx="1311">
                  <c:v>-122.99921599996509</c:v>
                </c:pt>
                <c:pt idx="1312">
                  <c:v>-122.96585599984741</c:v>
                </c:pt>
                <c:pt idx="1313">
                  <c:v>-122.93249599990435</c:v>
                </c:pt>
                <c:pt idx="1314">
                  <c:v>-122.89915999996941</c:v>
                </c:pt>
                <c:pt idx="1315">
                  <c:v>-122.86579999985173</c:v>
                </c:pt>
                <c:pt idx="1316">
                  <c:v>-122.83243999990867</c:v>
                </c:pt>
                <c:pt idx="1317">
                  <c:v>-122.79907999996561</c:v>
                </c:pt>
                <c:pt idx="1318">
                  <c:v>-122.76574399985606</c:v>
                </c:pt>
                <c:pt idx="1319">
                  <c:v>-122.732383999913</c:v>
                </c:pt>
                <c:pt idx="1320">
                  <c:v>-122.69902399996994</c:v>
                </c:pt>
                <c:pt idx="1321">
                  <c:v>-122.66566399985226</c:v>
                </c:pt>
                <c:pt idx="1322">
                  <c:v>-122.63232799991732</c:v>
                </c:pt>
                <c:pt idx="1323">
                  <c:v>-122.59896799997426</c:v>
                </c:pt>
                <c:pt idx="1324">
                  <c:v>-122.56560799985658</c:v>
                </c:pt>
                <c:pt idx="1325">
                  <c:v>-122.53224799991352</c:v>
                </c:pt>
                <c:pt idx="1326">
                  <c:v>-122.49891199997859</c:v>
                </c:pt>
                <c:pt idx="1327">
                  <c:v>-122.46555199986091</c:v>
                </c:pt>
                <c:pt idx="1328">
                  <c:v>-122.43219199991785</c:v>
                </c:pt>
                <c:pt idx="1329">
                  <c:v>-122.39885599998291</c:v>
                </c:pt>
                <c:pt idx="1330">
                  <c:v>-122.36549599986523</c:v>
                </c:pt>
                <c:pt idx="1331">
                  <c:v>-122.33203999988967</c:v>
                </c:pt>
                <c:pt idx="1332">
                  <c:v>-122.29867999994661</c:v>
                </c:pt>
                <c:pt idx="1333">
                  <c:v>-122.26534399983706</c:v>
                </c:pt>
                <c:pt idx="1334">
                  <c:v>-122.231983999894</c:v>
                </c:pt>
                <c:pt idx="1335">
                  <c:v>-122.19862399995094</c:v>
                </c:pt>
                <c:pt idx="1336">
                  <c:v>-122.16526399983326</c:v>
                </c:pt>
                <c:pt idx="1337">
                  <c:v>-122.13192799989832</c:v>
                </c:pt>
                <c:pt idx="1338">
                  <c:v>-122.09856799995526</c:v>
                </c:pt>
                <c:pt idx="1339">
                  <c:v>-122.06520799983758</c:v>
                </c:pt>
                <c:pt idx="1340">
                  <c:v>-122.03187199990265</c:v>
                </c:pt>
                <c:pt idx="1341">
                  <c:v>-121.99851199995959</c:v>
                </c:pt>
                <c:pt idx="1342">
                  <c:v>-121.96515199984191</c:v>
                </c:pt>
                <c:pt idx="1343">
                  <c:v>-121.93179199989885</c:v>
                </c:pt>
                <c:pt idx="1344">
                  <c:v>-121.89843199995579</c:v>
                </c:pt>
                <c:pt idx="1345">
                  <c:v>-121.86507199983811</c:v>
                </c:pt>
                <c:pt idx="1346">
                  <c:v>-121.83173599990317</c:v>
                </c:pt>
                <c:pt idx="1347">
                  <c:v>-121.79837599996011</c:v>
                </c:pt>
                <c:pt idx="1348">
                  <c:v>-121.76501599984243</c:v>
                </c:pt>
                <c:pt idx="1349">
                  <c:v>-121.73165599989937</c:v>
                </c:pt>
                <c:pt idx="1350">
                  <c:v>-121.69831999996444</c:v>
                </c:pt>
                <c:pt idx="1351">
                  <c:v>-121.66495999984676</c:v>
                </c:pt>
                <c:pt idx="1352">
                  <c:v>-121.6315999999037</c:v>
                </c:pt>
                <c:pt idx="1353">
                  <c:v>-121.59823999996064</c:v>
                </c:pt>
                <c:pt idx="1354">
                  <c:v>-121.56485599983483</c:v>
                </c:pt>
                <c:pt idx="1355">
                  <c:v>-121.5315199998999</c:v>
                </c:pt>
                <c:pt idx="1356">
                  <c:v>-121.49815999995684</c:v>
                </c:pt>
                <c:pt idx="1357">
                  <c:v>-121.46479999983916</c:v>
                </c:pt>
                <c:pt idx="1358">
                  <c:v>-121.43146399990422</c:v>
                </c:pt>
                <c:pt idx="1359">
                  <c:v>-121.39810399996117</c:v>
                </c:pt>
                <c:pt idx="1360">
                  <c:v>-121.36474399984348</c:v>
                </c:pt>
                <c:pt idx="1361">
                  <c:v>-121.33140799990855</c:v>
                </c:pt>
                <c:pt idx="1362">
                  <c:v>-121.29804799996549</c:v>
                </c:pt>
                <c:pt idx="1363">
                  <c:v>-121.26468799984781</c:v>
                </c:pt>
                <c:pt idx="1364">
                  <c:v>-121.23135199991287</c:v>
                </c:pt>
                <c:pt idx="1365">
                  <c:v>-121.19799199996982</c:v>
                </c:pt>
                <c:pt idx="1366">
                  <c:v>-121.16463199985213</c:v>
                </c:pt>
                <c:pt idx="1367">
                  <c:v>-121.1312959999172</c:v>
                </c:pt>
                <c:pt idx="1368">
                  <c:v>-121.09793599997414</c:v>
                </c:pt>
                <c:pt idx="1369">
                  <c:v>-121.06457599985646</c:v>
                </c:pt>
                <c:pt idx="1370">
                  <c:v>-121.03123999992152</c:v>
                </c:pt>
                <c:pt idx="1371">
                  <c:v>-120.99787999997847</c:v>
                </c:pt>
                <c:pt idx="1372">
                  <c:v>-120.96451999986078</c:v>
                </c:pt>
                <c:pt idx="1373">
                  <c:v>-120.93118399992585</c:v>
                </c:pt>
                <c:pt idx="1374">
                  <c:v>-120.89782399998279</c:v>
                </c:pt>
                <c:pt idx="1375">
                  <c:v>-120.86446399986511</c:v>
                </c:pt>
                <c:pt idx="1376">
                  <c:v>-120.83112799993017</c:v>
                </c:pt>
                <c:pt idx="1377">
                  <c:v>-120.79776799998712</c:v>
                </c:pt>
                <c:pt idx="1378">
                  <c:v>-120.76440799986943</c:v>
                </c:pt>
                <c:pt idx="1379">
                  <c:v>-120.7310719999345</c:v>
                </c:pt>
                <c:pt idx="1380">
                  <c:v>-120.69771199999144</c:v>
                </c:pt>
                <c:pt idx="1381">
                  <c:v>-120.66435199987376</c:v>
                </c:pt>
                <c:pt idx="1382">
                  <c:v>-120.63101599993882</c:v>
                </c:pt>
                <c:pt idx="1383">
                  <c:v>-120.59765599999577</c:v>
                </c:pt>
                <c:pt idx="1384">
                  <c:v>-120.56429599987808</c:v>
                </c:pt>
                <c:pt idx="1385">
                  <c:v>-120.53093599993502</c:v>
                </c:pt>
                <c:pt idx="1386">
                  <c:v>-120.49760000000009</c:v>
                </c:pt>
                <c:pt idx="1387">
                  <c:v>-120.46423999988241</c:v>
                </c:pt>
                <c:pt idx="1388">
                  <c:v>-120.43085599993123</c:v>
                </c:pt>
                <c:pt idx="1389">
                  <c:v>-120.39751999999629</c:v>
                </c:pt>
                <c:pt idx="1390">
                  <c:v>-120.36415999987861</c:v>
                </c:pt>
                <c:pt idx="1391">
                  <c:v>-120.33079999993555</c:v>
                </c:pt>
                <c:pt idx="1392">
                  <c:v>-120.29746400000062</c:v>
                </c:pt>
                <c:pt idx="1393">
                  <c:v>-120.26410399988293</c:v>
                </c:pt>
                <c:pt idx="1394">
                  <c:v>-120.23074399993988</c:v>
                </c:pt>
                <c:pt idx="1395">
                  <c:v>-120.19740800000494</c:v>
                </c:pt>
                <c:pt idx="1396">
                  <c:v>-120.16404799988726</c:v>
                </c:pt>
                <c:pt idx="1397">
                  <c:v>-120.1306879999442</c:v>
                </c:pt>
                <c:pt idx="1398">
                  <c:v>-120.09732800000114</c:v>
                </c:pt>
                <c:pt idx="1399">
                  <c:v>-120.06387199985096</c:v>
                </c:pt>
                <c:pt idx="1400">
                  <c:v>-120.0305119999079</c:v>
                </c:pt>
                <c:pt idx="1401">
                  <c:v>-119.99717599997297</c:v>
                </c:pt>
                <c:pt idx="1402">
                  <c:v>-119.96381599985529</c:v>
                </c:pt>
                <c:pt idx="1403">
                  <c:v>-119.93045599991223</c:v>
                </c:pt>
                <c:pt idx="1404">
                  <c:v>-119.89711999997729</c:v>
                </c:pt>
                <c:pt idx="1405">
                  <c:v>-119.86375999985961</c:v>
                </c:pt>
                <c:pt idx="1406">
                  <c:v>-119.83039999991655</c:v>
                </c:pt>
                <c:pt idx="1407">
                  <c:v>-119.79703999997349</c:v>
                </c:pt>
                <c:pt idx="1408">
                  <c:v>-119.76370399986394</c:v>
                </c:pt>
                <c:pt idx="1409">
                  <c:v>-119.73034399992088</c:v>
                </c:pt>
                <c:pt idx="1410">
                  <c:v>-119.69698399997782</c:v>
                </c:pt>
                <c:pt idx="1411">
                  <c:v>-119.66362399986014</c:v>
                </c:pt>
                <c:pt idx="1412">
                  <c:v>-119.6302879999252</c:v>
                </c:pt>
                <c:pt idx="1413">
                  <c:v>-119.59692799998214</c:v>
                </c:pt>
                <c:pt idx="1414">
                  <c:v>-119.56356799986446</c:v>
                </c:pt>
                <c:pt idx="1415">
                  <c:v>-119.53023199992953</c:v>
                </c:pt>
                <c:pt idx="1416">
                  <c:v>-119.49687199998647</c:v>
                </c:pt>
                <c:pt idx="1417">
                  <c:v>-119.46351199986879</c:v>
                </c:pt>
                <c:pt idx="1418">
                  <c:v>-119.43017599993385</c:v>
                </c:pt>
                <c:pt idx="1419">
                  <c:v>-119.39681599999079</c:v>
                </c:pt>
                <c:pt idx="1420">
                  <c:v>-119.36345599987311</c:v>
                </c:pt>
                <c:pt idx="1421">
                  <c:v>-119.33009599993005</c:v>
                </c:pt>
                <c:pt idx="1422">
                  <c:v>-119.29675999999512</c:v>
                </c:pt>
                <c:pt idx="1423">
                  <c:v>-119.26339999987744</c:v>
                </c:pt>
                <c:pt idx="1424">
                  <c:v>-119.23003999993438</c:v>
                </c:pt>
                <c:pt idx="1425">
                  <c:v>-119.19670399999944</c:v>
                </c:pt>
                <c:pt idx="1426">
                  <c:v>-119.16334399988176</c:v>
                </c:pt>
                <c:pt idx="1427">
                  <c:v>-119.13000799994683</c:v>
                </c:pt>
                <c:pt idx="1428">
                  <c:v>-119.09664800000377</c:v>
                </c:pt>
                <c:pt idx="1429">
                  <c:v>-119.06328799988609</c:v>
                </c:pt>
                <c:pt idx="1430">
                  <c:v>-119.02995199995115</c:v>
                </c:pt>
                <c:pt idx="1431">
                  <c:v>-118.99659199983347</c:v>
                </c:pt>
                <c:pt idx="1432">
                  <c:v>-118.96323199989041</c:v>
                </c:pt>
                <c:pt idx="1433">
                  <c:v>-118.92987199994735</c:v>
                </c:pt>
                <c:pt idx="1434">
                  <c:v>-118.89648799999617</c:v>
                </c:pt>
                <c:pt idx="1435">
                  <c:v>-118.86312799987849</c:v>
                </c:pt>
                <c:pt idx="1436">
                  <c:v>-118.82976799993543</c:v>
                </c:pt>
                <c:pt idx="1437">
                  <c:v>-118.79643200000049</c:v>
                </c:pt>
                <c:pt idx="1438">
                  <c:v>-118.76307199988281</c:v>
                </c:pt>
                <c:pt idx="1439">
                  <c:v>-118.72971199993975</c:v>
                </c:pt>
                <c:pt idx="1440">
                  <c:v>-118.69632799998857</c:v>
                </c:pt>
                <c:pt idx="1441">
                  <c:v>-118.66296799987089</c:v>
                </c:pt>
                <c:pt idx="1442">
                  <c:v>-118.62963199993595</c:v>
                </c:pt>
                <c:pt idx="1443">
                  <c:v>-118.59627199999289</c:v>
                </c:pt>
                <c:pt idx="1444">
                  <c:v>-118.56291199987521</c:v>
                </c:pt>
                <c:pt idx="1445">
                  <c:v>-118.52955199993215</c:v>
                </c:pt>
                <c:pt idx="1446">
                  <c:v>-118.49621599999722</c:v>
                </c:pt>
                <c:pt idx="1447">
                  <c:v>-118.46283199987141</c:v>
                </c:pt>
                <c:pt idx="1448">
                  <c:v>-118.42947199992835</c:v>
                </c:pt>
                <c:pt idx="1449">
                  <c:v>-118.39611199998529</c:v>
                </c:pt>
                <c:pt idx="1450">
                  <c:v>-118.36275199986761</c:v>
                </c:pt>
                <c:pt idx="1451">
                  <c:v>-118.32939199992455</c:v>
                </c:pt>
                <c:pt idx="1452">
                  <c:v>-118.29603199998149</c:v>
                </c:pt>
                <c:pt idx="1453">
                  <c:v>-118.26269599987194</c:v>
                </c:pt>
                <c:pt idx="1454">
                  <c:v>-118.22933599992888</c:v>
                </c:pt>
                <c:pt idx="1455">
                  <c:v>-118.19597599998582</c:v>
                </c:pt>
                <c:pt idx="1456">
                  <c:v>-118.16261599986814</c:v>
                </c:pt>
                <c:pt idx="1457">
                  <c:v>-118.12923199991695</c:v>
                </c:pt>
                <c:pt idx="1458">
                  <c:v>-118.09589599998202</c:v>
                </c:pt>
                <c:pt idx="1459">
                  <c:v>-118.06253599986434</c:v>
                </c:pt>
                <c:pt idx="1460">
                  <c:v>-118.02915199991315</c:v>
                </c:pt>
                <c:pt idx="1461">
                  <c:v>-117.99581599997822</c:v>
                </c:pt>
                <c:pt idx="1462">
                  <c:v>-117.96245599986054</c:v>
                </c:pt>
                <c:pt idx="1463">
                  <c:v>-117.9291199999256</c:v>
                </c:pt>
                <c:pt idx="1464">
                  <c:v>-117.89575999998254</c:v>
                </c:pt>
                <c:pt idx="1465">
                  <c:v>-117.86239999986486</c:v>
                </c:pt>
                <c:pt idx="1466">
                  <c:v>-117.8290399999218</c:v>
                </c:pt>
                <c:pt idx="1467">
                  <c:v>-117.79570399998687</c:v>
                </c:pt>
                <c:pt idx="1468">
                  <c:v>-117.76234399986919</c:v>
                </c:pt>
                <c:pt idx="1469">
                  <c:v>-117.72898399992613</c:v>
                </c:pt>
                <c:pt idx="1470">
                  <c:v>-117.69564799999119</c:v>
                </c:pt>
                <c:pt idx="1471">
                  <c:v>-117.66228799987351</c:v>
                </c:pt>
                <c:pt idx="1472">
                  <c:v>-117.62895199993858</c:v>
                </c:pt>
                <c:pt idx="1473">
                  <c:v>-117.59559199999552</c:v>
                </c:pt>
                <c:pt idx="1474">
                  <c:v>-117.56223199987784</c:v>
                </c:pt>
                <c:pt idx="1475">
                  <c:v>-117.52887199993478</c:v>
                </c:pt>
                <c:pt idx="1476">
                  <c:v>-117.49551199999172</c:v>
                </c:pt>
                <c:pt idx="1477">
                  <c:v>-117.46217599988216</c:v>
                </c:pt>
                <c:pt idx="1478">
                  <c:v>-117.4288159999391</c:v>
                </c:pt>
                <c:pt idx="1479">
                  <c:v>-117.39548000000417</c:v>
                </c:pt>
                <c:pt idx="1480">
                  <c:v>-117.36211999988649</c:v>
                </c:pt>
                <c:pt idx="1481">
                  <c:v>-117.32875999994343</c:v>
                </c:pt>
                <c:pt idx="1482">
                  <c:v>-117.29542399983387</c:v>
                </c:pt>
                <c:pt idx="1483">
                  <c:v>-117.26206399989081</c:v>
                </c:pt>
                <c:pt idx="1484">
                  <c:v>-117.22872799995588</c:v>
                </c:pt>
                <c:pt idx="1485">
                  <c:v>-117.1953679998382</c:v>
                </c:pt>
                <c:pt idx="1486">
                  <c:v>-117.16200799989514</c:v>
                </c:pt>
                <c:pt idx="1487">
                  <c:v>-117.12864799995208</c:v>
                </c:pt>
                <c:pt idx="1488">
                  <c:v>-117.09531199984252</c:v>
                </c:pt>
                <c:pt idx="1489">
                  <c:v>-117.06195199989946</c:v>
                </c:pt>
                <c:pt idx="1490">
                  <c:v>-117.0285919999564</c:v>
                </c:pt>
                <c:pt idx="1491">
                  <c:v>-116.99523199983872</c:v>
                </c:pt>
                <c:pt idx="1492">
                  <c:v>-116.96184799988754</c:v>
                </c:pt>
                <c:pt idx="1493">
                  <c:v>-116.92848799994448</c:v>
                </c:pt>
                <c:pt idx="1494">
                  <c:v>-116.89512800000142</c:v>
                </c:pt>
                <c:pt idx="1495">
                  <c:v>-116.86176799988374</c:v>
                </c:pt>
                <c:pt idx="1496">
                  <c:v>-116.82840799994068</c:v>
                </c:pt>
                <c:pt idx="1497">
                  <c:v>-116.79495199996512</c:v>
                </c:pt>
                <c:pt idx="1498">
                  <c:v>-116.76159199984744</c:v>
                </c:pt>
                <c:pt idx="1499">
                  <c:v>-116.72811199986376</c:v>
                </c:pt>
                <c:pt idx="1500">
                  <c:v>-116.6947519999207</c:v>
                </c:pt>
                <c:pt idx="1501">
                  <c:v>-116.66139199997764</c:v>
                </c:pt>
                <c:pt idx="1502">
                  <c:v>-116.62803199985996</c:v>
                </c:pt>
                <c:pt idx="1503">
                  <c:v>-116.5946719999169</c:v>
                </c:pt>
                <c:pt idx="1504">
                  <c:v>-116.56131199997384</c:v>
                </c:pt>
                <c:pt idx="1505">
                  <c:v>-116.52797599986428</c:v>
                </c:pt>
                <c:pt idx="1506">
                  <c:v>-116.49461599992122</c:v>
                </c:pt>
                <c:pt idx="1507">
                  <c:v>-116.46127999998629</c:v>
                </c:pt>
                <c:pt idx="1508">
                  <c:v>-116.42791999986861</c:v>
                </c:pt>
                <c:pt idx="1509">
                  <c:v>-116.39455999992555</c:v>
                </c:pt>
                <c:pt idx="1510">
                  <c:v>-116.36119999998249</c:v>
                </c:pt>
                <c:pt idx="1511">
                  <c:v>-116.32786399987293</c:v>
                </c:pt>
                <c:pt idx="1512">
                  <c:v>-116.29450399992987</c:v>
                </c:pt>
                <c:pt idx="1513">
                  <c:v>-116.26116799999494</c:v>
                </c:pt>
                <c:pt idx="1514">
                  <c:v>-116.22780799987726</c:v>
                </c:pt>
                <c:pt idx="1515">
                  <c:v>-116.1944479999342</c:v>
                </c:pt>
                <c:pt idx="1516">
                  <c:v>-116.16108799999114</c:v>
                </c:pt>
                <c:pt idx="1517">
                  <c:v>-116.12775199988158</c:v>
                </c:pt>
                <c:pt idx="1518">
                  <c:v>-116.09439199993852</c:v>
                </c:pt>
                <c:pt idx="1519">
                  <c:v>-116.06103199999546</c:v>
                </c:pt>
                <c:pt idx="1520">
                  <c:v>-116.02767199987778</c:v>
                </c:pt>
                <c:pt idx="1521">
                  <c:v>-115.99431199993472</c:v>
                </c:pt>
                <c:pt idx="1522">
                  <c:v>-115.96092799998354</c:v>
                </c:pt>
                <c:pt idx="1523">
                  <c:v>-115.92754399985773</c:v>
                </c:pt>
                <c:pt idx="1524">
                  <c:v>-115.8942079999228</c:v>
                </c:pt>
                <c:pt idx="1525">
                  <c:v>-115.86084799997974</c:v>
                </c:pt>
                <c:pt idx="1526">
                  <c:v>-115.82748799986206</c:v>
                </c:pt>
                <c:pt idx="1527">
                  <c:v>-115.794127999919</c:v>
                </c:pt>
                <c:pt idx="1528">
                  <c:v>-115.76076799997594</c:v>
                </c:pt>
                <c:pt idx="1529">
                  <c:v>-115.72740799985826</c:v>
                </c:pt>
                <c:pt idx="1530">
                  <c:v>-115.6940479999152</c:v>
                </c:pt>
                <c:pt idx="1531">
                  <c:v>-115.66068799997214</c:v>
                </c:pt>
                <c:pt idx="1532">
                  <c:v>-115.62735199986258</c:v>
                </c:pt>
                <c:pt idx="1533">
                  <c:v>-115.59399199991952</c:v>
                </c:pt>
                <c:pt idx="1534">
                  <c:v>-115.56060799996834</c:v>
                </c:pt>
                <c:pt idx="1535">
                  <c:v>-115.52727199985878</c:v>
                </c:pt>
                <c:pt idx="1536">
                  <c:v>-115.49391199991572</c:v>
                </c:pt>
                <c:pt idx="1537">
                  <c:v>-115.46055199997267</c:v>
                </c:pt>
                <c:pt idx="1538">
                  <c:v>-115.42719199985498</c:v>
                </c:pt>
                <c:pt idx="1539">
                  <c:v>-115.39385599992005</c:v>
                </c:pt>
                <c:pt idx="1540">
                  <c:v>-115.36049599997699</c:v>
                </c:pt>
                <c:pt idx="1541">
                  <c:v>-115.32713599985931</c:v>
                </c:pt>
                <c:pt idx="1542">
                  <c:v>-115.29377599991625</c:v>
                </c:pt>
                <c:pt idx="1543">
                  <c:v>-115.26041599997319</c:v>
                </c:pt>
                <c:pt idx="1544">
                  <c:v>-115.22707999986363</c:v>
                </c:pt>
                <c:pt idx="1545">
                  <c:v>-115.19371999992057</c:v>
                </c:pt>
                <c:pt idx="1546">
                  <c:v>-115.16035999997752</c:v>
                </c:pt>
                <c:pt idx="1547">
                  <c:v>-115.12690400000196</c:v>
                </c:pt>
                <c:pt idx="1548">
                  <c:v>-115.09354399988428</c:v>
                </c:pt>
                <c:pt idx="1549">
                  <c:v>-115.06018399994122</c:v>
                </c:pt>
                <c:pt idx="1550">
                  <c:v>-115.02682399999816</c:v>
                </c:pt>
                <c:pt idx="1551">
                  <c:v>-114.9934879998886</c:v>
                </c:pt>
                <c:pt idx="1552">
                  <c:v>-114.96012799994554</c:v>
                </c:pt>
                <c:pt idx="1553">
                  <c:v>-114.92676800000248</c:v>
                </c:pt>
                <c:pt idx="1554">
                  <c:v>-114.8934079998848</c:v>
                </c:pt>
                <c:pt idx="1555">
                  <c:v>-114.86004799994174</c:v>
                </c:pt>
                <c:pt idx="1556">
                  <c:v>-114.82671199983218</c:v>
                </c:pt>
                <c:pt idx="1557">
                  <c:v>-114.79335199988913</c:v>
                </c:pt>
                <c:pt idx="1558">
                  <c:v>-114.75999199994607</c:v>
                </c:pt>
                <c:pt idx="1559">
                  <c:v>-114.72665599983651</c:v>
                </c:pt>
                <c:pt idx="1560">
                  <c:v>-114.69329599989345</c:v>
                </c:pt>
                <c:pt idx="1561">
                  <c:v>-114.65993599995039</c:v>
                </c:pt>
                <c:pt idx="1562">
                  <c:v>-114.62657599983271</c:v>
                </c:pt>
                <c:pt idx="1563">
                  <c:v>-114.59323999989778</c:v>
                </c:pt>
                <c:pt idx="1564">
                  <c:v>-114.55987999995472</c:v>
                </c:pt>
                <c:pt idx="1565">
                  <c:v>-114.52651999983703</c:v>
                </c:pt>
                <c:pt idx="1566">
                  <c:v>-114.49315999989398</c:v>
                </c:pt>
                <c:pt idx="1567">
                  <c:v>-114.45979999995092</c:v>
                </c:pt>
                <c:pt idx="1568">
                  <c:v>-114.42641599999973</c:v>
                </c:pt>
                <c:pt idx="1569">
                  <c:v>-114.39305599988205</c:v>
                </c:pt>
                <c:pt idx="1570">
                  <c:v>-114.35969599993899</c:v>
                </c:pt>
                <c:pt idx="1571">
                  <c:v>-114.32633599999593</c:v>
                </c:pt>
                <c:pt idx="1572">
                  <c:v>-114.29299999988638</c:v>
                </c:pt>
                <c:pt idx="1573">
                  <c:v>-114.25963999994332</c:v>
                </c:pt>
                <c:pt idx="1574">
                  <c:v>-114.22628000000026</c:v>
                </c:pt>
                <c:pt idx="1575">
                  <c:v>-114.19291999988258</c:v>
                </c:pt>
                <c:pt idx="1576">
                  <c:v>-114.15958399994764</c:v>
                </c:pt>
                <c:pt idx="1577">
                  <c:v>-114.12619999999646</c:v>
                </c:pt>
                <c:pt idx="1578">
                  <c:v>-114.09283999987878</c:v>
                </c:pt>
                <c:pt idx="1579">
                  <c:v>-114.05947999993572</c:v>
                </c:pt>
                <c:pt idx="1580">
                  <c:v>-114.02609599998453</c:v>
                </c:pt>
                <c:pt idx="1581">
                  <c:v>-113.99273599986685</c:v>
                </c:pt>
                <c:pt idx="1582">
                  <c:v>-113.95937599992379</c:v>
                </c:pt>
                <c:pt idx="1583">
                  <c:v>-113.92601599998073</c:v>
                </c:pt>
                <c:pt idx="1584">
                  <c:v>-113.89265599986305</c:v>
                </c:pt>
                <c:pt idx="1585">
                  <c:v>-113.85929599991999</c:v>
                </c:pt>
                <c:pt idx="1586">
                  <c:v>-113.82595999998506</c:v>
                </c:pt>
                <c:pt idx="1587">
                  <c:v>-113.79259999986738</c:v>
                </c:pt>
                <c:pt idx="1588">
                  <c:v>-113.75923999992432</c:v>
                </c:pt>
                <c:pt idx="1589">
                  <c:v>-113.72590399998938</c:v>
                </c:pt>
                <c:pt idx="1590">
                  <c:v>-113.6925439998717</c:v>
                </c:pt>
                <c:pt idx="1591">
                  <c:v>-113.65918399992864</c:v>
                </c:pt>
                <c:pt idx="1592">
                  <c:v>-113.62584799999371</c:v>
                </c:pt>
                <c:pt idx="1593">
                  <c:v>-113.59248799987603</c:v>
                </c:pt>
                <c:pt idx="1594">
                  <c:v>-113.55912799993297</c:v>
                </c:pt>
                <c:pt idx="1595">
                  <c:v>-113.52576799998991</c:v>
                </c:pt>
                <c:pt idx="1596">
                  <c:v>-113.49240799987223</c:v>
                </c:pt>
                <c:pt idx="1597">
                  <c:v>-113.45904799992917</c:v>
                </c:pt>
                <c:pt idx="1598">
                  <c:v>-113.42568799998611</c:v>
                </c:pt>
                <c:pt idx="1599">
                  <c:v>-113.39232799986843</c:v>
                </c:pt>
                <c:pt idx="1600">
                  <c:v>-113.35896799992537</c:v>
                </c:pt>
                <c:pt idx="1601">
                  <c:v>-113.32560799998231</c:v>
                </c:pt>
                <c:pt idx="1602">
                  <c:v>-113.29227199987275</c:v>
                </c:pt>
                <c:pt idx="1603">
                  <c:v>-113.25891199992969</c:v>
                </c:pt>
                <c:pt idx="1604">
                  <c:v>-113.22555199998664</c:v>
                </c:pt>
                <c:pt idx="1605">
                  <c:v>-113.19219199986895</c:v>
                </c:pt>
                <c:pt idx="1606">
                  <c:v>-113.15885599993402</c:v>
                </c:pt>
                <c:pt idx="1607">
                  <c:v>-113.12549599999096</c:v>
                </c:pt>
                <c:pt idx="1608">
                  <c:v>-113.09213599987328</c:v>
                </c:pt>
                <c:pt idx="1609">
                  <c:v>-113.05879999993834</c:v>
                </c:pt>
                <c:pt idx="1610">
                  <c:v>-113.02543999999529</c:v>
                </c:pt>
                <c:pt idx="1611">
                  <c:v>-112.9920799998776</c:v>
                </c:pt>
                <c:pt idx="1612">
                  <c:v>-112.95871999993454</c:v>
                </c:pt>
                <c:pt idx="1613">
                  <c:v>-112.92535999999149</c:v>
                </c:pt>
                <c:pt idx="1614">
                  <c:v>-112.8919999998738</c:v>
                </c:pt>
                <c:pt idx="1615">
                  <c:v>-112.85861599992262</c:v>
                </c:pt>
                <c:pt idx="1616">
                  <c:v>-112.82525599997956</c:v>
                </c:pt>
                <c:pt idx="1617">
                  <c:v>-112.79189599986188</c:v>
                </c:pt>
                <c:pt idx="1618">
                  <c:v>-112.7585119999107</c:v>
                </c:pt>
                <c:pt idx="1619">
                  <c:v>-112.72517599997576</c:v>
                </c:pt>
                <c:pt idx="1620">
                  <c:v>-112.69179199984995</c:v>
                </c:pt>
                <c:pt idx="1621">
                  <c:v>-112.6584319999069</c:v>
                </c:pt>
                <c:pt idx="1622">
                  <c:v>-112.62507199996384</c:v>
                </c:pt>
                <c:pt idx="1623">
                  <c:v>-112.59171199984615</c:v>
                </c:pt>
                <c:pt idx="1624">
                  <c:v>-112.5583519999031</c:v>
                </c:pt>
                <c:pt idx="1625">
                  <c:v>-112.52499199996004</c:v>
                </c:pt>
                <c:pt idx="1626">
                  <c:v>-112.49163199984235</c:v>
                </c:pt>
                <c:pt idx="1627">
                  <c:v>-112.45829599990742</c:v>
                </c:pt>
                <c:pt idx="1628">
                  <c:v>-112.42493599996436</c:v>
                </c:pt>
                <c:pt idx="1629">
                  <c:v>-112.39157599984668</c:v>
                </c:pt>
                <c:pt idx="1630">
                  <c:v>-112.35821599990362</c:v>
                </c:pt>
                <c:pt idx="1631">
                  <c:v>-112.32487999996869</c:v>
                </c:pt>
                <c:pt idx="1632">
                  <c:v>-112.291519999851</c:v>
                </c:pt>
                <c:pt idx="1633">
                  <c:v>-112.25815999990795</c:v>
                </c:pt>
                <c:pt idx="1634">
                  <c:v>-112.22479999996489</c:v>
                </c:pt>
                <c:pt idx="1635">
                  <c:v>-112.19139200000558</c:v>
                </c:pt>
                <c:pt idx="1636">
                  <c:v>-112.1580319998879</c:v>
                </c:pt>
                <c:pt idx="1637">
                  <c:v>-112.12467199994484</c:v>
                </c:pt>
                <c:pt idx="1638">
                  <c:v>-112.09131200000178</c:v>
                </c:pt>
                <c:pt idx="1639">
                  <c:v>-112.05797599989222</c:v>
                </c:pt>
                <c:pt idx="1640">
                  <c:v>-112.02461599994916</c:v>
                </c:pt>
                <c:pt idx="1641">
                  <c:v>-111.99125599983148</c:v>
                </c:pt>
                <c:pt idx="1642">
                  <c:v>-111.95791999989655</c:v>
                </c:pt>
                <c:pt idx="1643">
                  <c:v>-111.92455999995349</c:v>
                </c:pt>
                <c:pt idx="1644">
                  <c:v>-111.89119999983581</c:v>
                </c:pt>
                <c:pt idx="1645">
                  <c:v>-111.85783999989275</c:v>
                </c:pt>
                <c:pt idx="1646">
                  <c:v>-111.82447999994969</c:v>
                </c:pt>
                <c:pt idx="1647">
                  <c:v>-111.79111999983201</c:v>
                </c:pt>
                <c:pt idx="1648">
                  <c:v>-111.75775999988895</c:v>
                </c:pt>
                <c:pt idx="1649">
                  <c:v>-111.72439999994589</c:v>
                </c:pt>
                <c:pt idx="1650">
                  <c:v>-111.69106399983633</c:v>
                </c:pt>
                <c:pt idx="1651">
                  <c:v>-111.65770399989327</c:v>
                </c:pt>
                <c:pt idx="1652">
                  <c:v>-111.62434399995021</c:v>
                </c:pt>
                <c:pt idx="1653">
                  <c:v>-111.59098399983253</c:v>
                </c:pt>
                <c:pt idx="1654">
                  <c:v>-111.55762399988947</c:v>
                </c:pt>
                <c:pt idx="1655">
                  <c:v>-111.52426399994641</c:v>
                </c:pt>
                <c:pt idx="1656">
                  <c:v>-111.49090400000335</c:v>
                </c:pt>
                <c:pt idx="1657">
                  <c:v>-111.45754399988567</c:v>
                </c:pt>
                <c:pt idx="1658">
                  <c:v>-111.42418399994261</c:v>
                </c:pt>
                <c:pt idx="1659">
                  <c:v>-111.39084799983306</c:v>
                </c:pt>
                <c:pt idx="1660">
                  <c:v>-111.35746399988187</c:v>
                </c:pt>
                <c:pt idx="1661">
                  <c:v>-111.32412799994694</c:v>
                </c:pt>
                <c:pt idx="1662">
                  <c:v>-111.29076800000388</c:v>
                </c:pt>
                <c:pt idx="1663">
                  <c:v>-111.25738399987807</c:v>
                </c:pt>
                <c:pt idx="1664">
                  <c:v>-111.22402399993501</c:v>
                </c:pt>
                <c:pt idx="1665">
                  <c:v>-111.19063999998383</c:v>
                </c:pt>
                <c:pt idx="1666">
                  <c:v>-111.15727999986615</c:v>
                </c:pt>
                <c:pt idx="1667">
                  <c:v>-111.12391999992309</c:v>
                </c:pt>
                <c:pt idx="1668">
                  <c:v>-111.09053599997191</c:v>
                </c:pt>
                <c:pt idx="1669">
                  <c:v>-111.05717599985422</c:v>
                </c:pt>
                <c:pt idx="1670">
                  <c:v>-111.02381599991116</c:v>
                </c:pt>
                <c:pt idx="1671">
                  <c:v>-110.99045599996811</c:v>
                </c:pt>
                <c:pt idx="1672">
                  <c:v>-110.95709599985042</c:v>
                </c:pt>
                <c:pt idx="1673">
                  <c:v>-110.92373599990736</c:v>
                </c:pt>
                <c:pt idx="1674">
                  <c:v>-110.89039999997243</c:v>
                </c:pt>
                <c:pt idx="1675">
                  <c:v>-110.85701599984662</c:v>
                </c:pt>
                <c:pt idx="1676">
                  <c:v>-110.82367999991169</c:v>
                </c:pt>
                <c:pt idx="1677">
                  <c:v>-110.79031999996863</c:v>
                </c:pt>
                <c:pt idx="1678">
                  <c:v>-110.75695999985095</c:v>
                </c:pt>
                <c:pt idx="1679">
                  <c:v>-110.72362399991601</c:v>
                </c:pt>
                <c:pt idx="1680">
                  <c:v>-110.69023999996483</c:v>
                </c:pt>
                <c:pt idx="1681">
                  <c:v>-110.65687999984715</c:v>
                </c:pt>
                <c:pt idx="1682">
                  <c:v>-110.62349599989597</c:v>
                </c:pt>
                <c:pt idx="1683">
                  <c:v>-110.59013599995291</c:v>
                </c:pt>
                <c:pt idx="1684">
                  <c:v>-110.55677599983522</c:v>
                </c:pt>
                <c:pt idx="1685">
                  <c:v>-110.52336799987592</c:v>
                </c:pt>
                <c:pt idx="1686">
                  <c:v>-110.49003199994098</c:v>
                </c:pt>
                <c:pt idx="1687">
                  <c:v>-110.45667199999792</c:v>
                </c:pt>
                <c:pt idx="1688">
                  <c:v>-110.42331199988024</c:v>
                </c:pt>
                <c:pt idx="1689">
                  <c:v>-110.38995199993718</c:v>
                </c:pt>
                <c:pt idx="1690">
                  <c:v>-110.35661600000225</c:v>
                </c:pt>
                <c:pt idx="1691">
                  <c:v>-110.32325599988457</c:v>
                </c:pt>
                <c:pt idx="1692">
                  <c:v>-110.28989599994151</c:v>
                </c:pt>
                <c:pt idx="1693">
                  <c:v>-110.25653599999845</c:v>
                </c:pt>
                <c:pt idx="1694">
                  <c:v>-110.22317599988077</c:v>
                </c:pt>
                <c:pt idx="1695">
                  <c:v>-110.18981599993771</c:v>
                </c:pt>
                <c:pt idx="1696">
                  <c:v>-110.15645599999465</c:v>
                </c:pt>
                <c:pt idx="1697">
                  <c:v>-110.12309599987697</c:v>
                </c:pt>
                <c:pt idx="1698">
                  <c:v>-110.08973599993391</c:v>
                </c:pt>
                <c:pt idx="1699">
                  <c:v>-110.05639999999897</c:v>
                </c:pt>
                <c:pt idx="1700">
                  <c:v>-110.02303999988129</c:v>
                </c:pt>
                <c:pt idx="1701">
                  <c:v>-109.98965599993011</c:v>
                </c:pt>
                <c:pt idx="1702">
                  <c:v>-109.95629599998705</c:v>
                </c:pt>
                <c:pt idx="1703">
                  <c:v>-109.92293599986937</c:v>
                </c:pt>
                <c:pt idx="1704">
                  <c:v>-109.88957599992631</c:v>
                </c:pt>
                <c:pt idx="1705">
                  <c:v>-109.85621599998325</c:v>
                </c:pt>
                <c:pt idx="1706">
                  <c:v>-109.82285599986557</c:v>
                </c:pt>
                <c:pt idx="1707">
                  <c:v>-109.78949599992251</c:v>
                </c:pt>
                <c:pt idx="1708">
                  <c:v>-109.75613599997945</c:v>
                </c:pt>
                <c:pt idx="1709">
                  <c:v>-109.72277599986177</c:v>
                </c:pt>
                <c:pt idx="1710">
                  <c:v>-109.68943999992683</c:v>
                </c:pt>
                <c:pt idx="1711">
                  <c:v>-109.65607999998377</c:v>
                </c:pt>
                <c:pt idx="1712">
                  <c:v>-109.62271999986609</c:v>
                </c:pt>
                <c:pt idx="1713">
                  <c:v>-109.58935999992303</c:v>
                </c:pt>
                <c:pt idx="1714">
                  <c:v>-109.5560239999881</c:v>
                </c:pt>
                <c:pt idx="1715">
                  <c:v>-109.52266399987042</c:v>
                </c:pt>
                <c:pt idx="1716">
                  <c:v>-109.48930399992736</c:v>
                </c:pt>
                <c:pt idx="1717">
                  <c:v>-109.4559439999843</c:v>
                </c:pt>
                <c:pt idx="1718">
                  <c:v>-109.42258399986662</c:v>
                </c:pt>
                <c:pt idx="1719">
                  <c:v>-109.38924799993168</c:v>
                </c:pt>
                <c:pt idx="1720">
                  <c:v>-109.35588799998862</c:v>
                </c:pt>
                <c:pt idx="1721">
                  <c:v>-109.32252799987094</c:v>
                </c:pt>
                <c:pt idx="1722">
                  <c:v>-109.28916799992788</c:v>
                </c:pt>
                <c:pt idx="1723">
                  <c:v>-109.2557839999767</c:v>
                </c:pt>
                <c:pt idx="1724">
                  <c:v>-109.22242399985902</c:v>
                </c:pt>
                <c:pt idx="1725">
                  <c:v>-109.18908799992408</c:v>
                </c:pt>
                <c:pt idx="1726">
                  <c:v>-109.1557039999729</c:v>
                </c:pt>
                <c:pt idx="1727">
                  <c:v>-109.12234399985522</c:v>
                </c:pt>
                <c:pt idx="1728">
                  <c:v>-109.08898399991216</c:v>
                </c:pt>
                <c:pt idx="1729">
                  <c:v>-109.0556239999691</c:v>
                </c:pt>
                <c:pt idx="1730">
                  <c:v>-109.02221599983517</c:v>
                </c:pt>
                <c:pt idx="1731">
                  <c:v>-108.98885599989211</c:v>
                </c:pt>
                <c:pt idx="1732">
                  <c:v>-108.9554479999328</c:v>
                </c:pt>
                <c:pt idx="1733">
                  <c:v>-108.92206399998162</c:v>
                </c:pt>
                <c:pt idx="1734">
                  <c:v>-108.88870399986394</c:v>
                </c:pt>
                <c:pt idx="1735">
                  <c:v>-108.85534399992088</c:v>
                </c:pt>
                <c:pt idx="1736">
                  <c:v>-108.82195999996969</c:v>
                </c:pt>
                <c:pt idx="1737">
                  <c:v>-108.78862399986014</c:v>
                </c:pt>
                <c:pt idx="1738">
                  <c:v>-108.75523999990895</c:v>
                </c:pt>
                <c:pt idx="1739">
                  <c:v>-108.72187999996589</c:v>
                </c:pt>
                <c:pt idx="1740">
                  <c:v>-108.68854399985634</c:v>
                </c:pt>
                <c:pt idx="1741">
                  <c:v>-108.65513599989703</c:v>
                </c:pt>
                <c:pt idx="1742">
                  <c:v>-108.62172799993772</c:v>
                </c:pt>
                <c:pt idx="1743">
                  <c:v>-108.58836799999466</c:v>
                </c:pt>
                <c:pt idx="1744">
                  <c:v>-108.55498399986885</c:v>
                </c:pt>
                <c:pt idx="1745">
                  <c:v>-108.52159999991767</c:v>
                </c:pt>
                <c:pt idx="1746">
                  <c:v>-108.48823999997461</c:v>
                </c:pt>
                <c:pt idx="1747">
                  <c:v>-108.45487999985693</c:v>
                </c:pt>
                <c:pt idx="1748">
                  <c:v>-108.42151999991387</c:v>
                </c:pt>
                <c:pt idx="1749">
                  <c:v>-108.38815999997081</c:v>
                </c:pt>
                <c:pt idx="1750">
                  <c:v>-108.35482399986125</c:v>
                </c:pt>
                <c:pt idx="1751">
                  <c:v>-108.32146399991819</c:v>
                </c:pt>
                <c:pt idx="1752">
                  <c:v>-108.28810399997514</c:v>
                </c:pt>
                <c:pt idx="1753">
                  <c:v>-108.25474399985745</c:v>
                </c:pt>
                <c:pt idx="1754">
                  <c:v>-108.22140799992252</c:v>
                </c:pt>
                <c:pt idx="1755">
                  <c:v>-108.18804799997946</c:v>
                </c:pt>
                <c:pt idx="1756">
                  <c:v>-108.15468799986178</c:v>
                </c:pt>
                <c:pt idx="1757">
                  <c:v>-108.12127999990247</c:v>
                </c:pt>
                <c:pt idx="1758">
                  <c:v>-108.08789599995129</c:v>
                </c:pt>
                <c:pt idx="1759">
                  <c:v>-108.05446399998385</c:v>
                </c:pt>
                <c:pt idx="1760">
                  <c:v>-108.02110399986617</c:v>
                </c:pt>
                <c:pt idx="1761">
                  <c:v>-107.98774399992311</c:v>
                </c:pt>
                <c:pt idx="1762">
                  <c:v>-107.95438399998005</c:v>
                </c:pt>
                <c:pt idx="1763">
                  <c:v>-107.9210479998705</c:v>
                </c:pt>
                <c:pt idx="1764">
                  <c:v>-107.88761599990306</c:v>
                </c:pt>
                <c:pt idx="1765">
                  <c:v>-107.85425599996</c:v>
                </c:pt>
                <c:pt idx="1766">
                  <c:v>-107.82089599984232</c:v>
                </c:pt>
                <c:pt idx="1767">
                  <c:v>-107.78753599989926</c:v>
                </c:pt>
                <c:pt idx="1768">
                  <c:v>-107.7541759999562</c:v>
                </c:pt>
                <c:pt idx="1769">
                  <c:v>-107.72081599983852</c:v>
                </c:pt>
                <c:pt idx="1770">
                  <c:v>-107.68745599989546</c:v>
                </c:pt>
                <c:pt idx="1771">
                  <c:v>-107.6540959999524</c:v>
                </c:pt>
                <c:pt idx="1772">
                  <c:v>-107.62073599983472</c:v>
                </c:pt>
                <c:pt idx="1773">
                  <c:v>-107.58737599989166</c:v>
                </c:pt>
                <c:pt idx="1774">
                  <c:v>-107.5540159999486</c:v>
                </c:pt>
                <c:pt idx="1775">
                  <c:v>-107.52065600000554</c:v>
                </c:pt>
                <c:pt idx="1776">
                  <c:v>-107.48729599988786</c:v>
                </c:pt>
                <c:pt idx="1777">
                  <c:v>-107.4539359999448</c:v>
                </c:pt>
                <c:pt idx="1778">
                  <c:v>-107.42057600000174</c:v>
                </c:pt>
                <c:pt idx="1779">
                  <c:v>-107.38721599988406</c:v>
                </c:pt>
                <c:pt idx="1780">
                  <c:v>-107.353855999941</c:v>
                </c:pt>
                <c:pt idx="1781">
                  <c:v>-107.32049599999795</c:v>
                </c:pt>
                <c:pt idx="1782">
                  <c:v>-107.28713599988026</c:v>
                </c:pt>
                <c:pt idx="1783">
                  <c:v>-107.25379999994533</c:v>
                </c:pt>
                <c:pt idx="1784">
                  <c:v>-107.22039199998602</c:v>
                </c:pt>
                <c:pt idx="1785">
                  <c:v>-107.18703199986834</c:v>
                </c:pt>
                <c:pt idx="1786">
                  <c:v>-107.15364799991715</c:v>
                </c:pt>
                <c:pt idx="1787">
                  <c:v>-107.1202879999741</c:v>
                </c:pt>
                <c:pt idx="1788">
                  <c:v>-107.08692799985641</c:v>
                </c:pt>
                <c:pt idx="1789">
                  <c:v>-107.05356799991335</c:v>
                </c:pt>
                <c:pt idx="1790">
                  <c:v>-107.0202079999703</c:v>
                </c:pt>
                <c:pt idx="1791">
                  <c:v>-106.98679999983636</c:v>
                </c:pt>
                <c:pt idx="1792">
                  <c:v>-106.95343999989331</c:v>
                </c:pt>
                <c:pt idx="1793">
                  <c:v>-106.92010399995837</c:v>
                </c:pt>
                <c:pt idx="1794">
                  <c:v>-106.88671999983256</c:v>
                </c:pt>
                <c:pt idx="1795">
                  <c:v>-106.85335999988951</c:v>
                </c:pt>
                <c:pt idx="1796">
                  <c:v>-106.82002399995457</c:v>
                </c:pt>
                <c:pt idx="1797">
                  <c:v>-106.78666399983689</c:v>
                </c:pt>
                <c:pt idx="1798">
                  <c:v>-106.75330399989383</c:v>
                </c:pt>
                <c:pt idx="1799">
                  <c:v>-106.71994399995077</c:v>
                </c:pt>
                <c:pt idx="1800">
                  <c:v>-106.68653599999146</c:v>
                </c:pt>
                <c:pt idx="1801">
                  <c:v>-106.65319999988191</c:v>
                </c:pt>
                <c:pt idx="1802">
                  <c:v>-106.61981599993072</c:v>
                </c:pt>
                <c:pt idx="1803">
                  <c:v>-106.58645599998766</c:v>
                </c:pt>
                <c:pt idx="1804">
                  <c:v>-106.55309599986998</c:v>
                </c:pt>
                <c:pt idx="1805">
                  <c:v>-106.51973599992692</c:v>
                </c:pt>
                <c:pt idx="1806">
                  <c:v>-106.48637599998386</c:v>
                </c:pt>
                <c:pt idx="1807">
                  <c:v>-106.45303999987431</c:v>
                </c:pt>
                <c:pt idx="1808">
                  <c:v>-106.41967999993125</c:v>
                </c:pt>
                <c:pt idx="1809">
                  <c:v>-106.38631999998819</c:v>
                </c:pt>
                <c:pt idx="1810">
                  <c:v>-106.35298399987863</c:v>
                </c:pt>
                <c:pt idx="1811">
                  <c:v>-106.31962399993557</c:v>
                </c:pt>
                <c:pt idx="1812">
                  <c:v>-106.28626399999251</c:v>
                </c:pt>
                <c:pt idx="1813">
                  <c:v>-106.25292799988296</c:v>
                </c:pt>
                <c:pt idx="1814">
                  <c:v>-106.2195679999399</c:v>
                </c:pt>
                <c:pt idx="1815">
                  <c:v>-106.18620799999684</c:v>
                </c:pt>
                <c:pt idx="1816">
                  <c:v>-106.15284799987916</c:v>
                </c:pt>
                <c:pt idx="1817">
                  <c:v>-106.1194879999361</c:v>
                </c:pt>
                <c:pt idx="1818">
                  <c:v>-106.08612799999304</c:v>
                </c:pt>
                <c:pt idx="1819">
                  <c:v>-106.05276799987536</c:v>
                </c:pt>
                <c:pt idx="1820">
                  <c:v>-106.0194079999323</c:v>
                </c:pt>
                <c:pt idx="1821">
                  <c:v>-105.98604799998924</c:v>
                </c:pt>
                <c:pt idx="1822">
                  <c:v>-105.95268799987156</c:v>
                </c:pt>
                <c:pt idx="1823">
                  <c:v>-105.9193279999285</c:v>
                </c:pt>
                <c:pt idx="1824">
                  <c:v>-105.88596799998544</c:v>
                </c:pt>
                <c:pt idx="1825">
                  <c:v>-105.85260799986776</c:v>
                </c:pt>
                <c:pt idx="1826">
                  <c:v>-105.8192479999247</c:v>
                </c:pt>
                <c:pt idx="1827">
                  <c:v>-105.78588799998164</c:v>
                </c:pt>
                <c:pt idx="1828">
                  <c:v>-105.75255199987208</c:v>
                </c:pt>
                <c:pt idx="1829">
                  <c:v>-105.71919199992902</c:v>
                </c:pt>
                <c:pt idx="1830">
                  <c:v>-105.68583199998596</c:v>
                </c:pt>
                <c:pt idx="1831">
                  <c:v>-105.65247199986828</c:v>
                </c:pt>
                <c:pt idx="1832">
                  <c:v>-105.61911199992522</c:v>
                </c:pt>
                <c:pt idx="1833">
                  <c:v>-105.58575199998216</c:v>
                </c:pt>
                <c:pt idx="1834">
                  <c:v>-105.55239199986448</c:v>
                </c:pt>
                <c:pt idx="1835">
                  <c:v>-105.51905599992955</c:v>
                </c:pt>
                <c:pt idx="1836">
                  <c:v>-105.48569599998649</c:v>
                </c:pt>
                <c:pt idx="1837">
                  <c:v>-105.45231199986068</c:v>
                </c:pt>
                <c:pt idx="1838">
                  <c:v>-105.41895199991762</c:v>
                </c:pt>
                <c:pt idx="1839">
                  <c:v>-105.38559199997457</c:v>
                </c:pt>
                <c:pt idx="1840">
                  <c:v>-105.35223199985688</c:v>
                </c:pt>
                <c:pt idx="1841">
                  <c:v>-105.31887199991382</c:v>
                </c:pt>
                <c:pt idx="1842">
                  <c:v>-105.28551199997077</c:v>
                </c:pt>
                <c:pt idx="1843">
                  <c:v>-105.25212799984496</c:v>
                </c:pt>
                <c:pt idx="1844">
                  <c:v>-105.2187679999019</c:v>
                </c:pt>
                <c:pt idx="1845">
                  <c:v>-105.18535999994259</c:v>
                </c:pt>
                <c:pt idx="1846">
                  <c:v>-105.15195199998328</c:v>
                </c:pt>
                <c:pt idx="1847">
                  <c:v>-105.11856799985748</c:v>
                </c:pt>
                <c:pt idx="1848">
                  <c:v>-105.08520799991442</c:v>
                </c:pt>
                <c:pt idx="1849">
                  <c:v>-105.05184799997136</c:v>
                </c:pt>
                <c:pt idx="1850">
                  <c:v>-105.0185119998618</c:v>
                </c:pt>
                <c:pt idx="1851">
                  <c:v>-104.98515199991874</c:v>
                </c:pt>
                <c:pt idx="1852">
                  <c:v>-104.95179199997568</c:v>
                </c:pt>
                <c:pt idx="1853">
                  <c:v>-104.918431999858</c:v>
                </c:pt>
                <c:pt idx="1854">
                  <c:v>-104.88507199991494</c:v>
                </c:pt>
                <c:pt idx="1855">
                  <c:v>-104.85173599998001</c:v>
                </c:pt>
                <c:pt idx="1856">
                  <c:v>-104.81837599986233</c:v>
                </c:pt>
                <c:pt idx="1857">
                  <c:v>-104.78501599991927</c:v>
                </c:pt>
                <c:pt idx="1858">
                  <c:v>-104.75165599997621</c:v>
                </c:pt>
                <c:pt idx="1859">
                  <c:v>-104.71831999986665</c:v>
                </c:pt>
                <c:pt idx="1860">
                  <c:v>-104.68495999992359</c:v>
                </c:pt>
                <c:pt idx="1861">
                  <c:v>-104.65159999998053</c:v>
                </c:pt>
                <c:pt idx="1862">
                  <c:v>-104.61823999986285</c:v>
                </c:pt>
                <c:pt idx="1863">
                  <c:v>-104.58490399992792</c:v>
                </c:pt>
                <c:pt idx="1864">
                  <c:v>-104.55154399998486</c:v>
                </c:pt>
                <c:pt idx="1865">
                  <c:v>-104.51818399986718</c:v>
                </c:pt>
                <c:pt idx="1866">
                  <c:v>-104.48484799993224</c:v>
                </c:pt>
                <c:pt idx="1867">
                  <c:v>-104.45148799998918</c:v>
                </c:pt>
                <c:pt idx="1868">
                  <c:v>-104.4181279998715</c:v>
                </c:pt>
                <c:pt idx="1869">
                  <c:v>-104.38476799992844</c:v>
                </c:pt>
                <c:pt idx="1870">
                  <c:v>-104.35140799998538</c:v>
                </c:pt>
                <c:pt idx="1871">
                  <c:v>-104.31807199987583</c:v>
                </c:pt>
                <c:pt idx="1872">
                  <c:v>-104.28471199993277</c:v>
                </c:pt>
                <c:pt idx="1873">
                  <c:v>-104.25132799998158</c:v>
                </c:pt>
                <c:pt idx="1874">
                  <c:v>-104.2179679998639</c:v>
                </c:pt>
                <c:pt idx="1875">
                  <c:v>-104.18460799992084</c:v>
                </c:pt>
                <c:pt idx="1876">
                  <c:v>-104.15127199998591</c:v>
                </c:pt>
                <c:pt idx="1877">
                  <c:v>-104.11791199986823</c:v>
                </c:pt>
                <c:pt idx="1878">
                  <c:v>-104.08455199992517</c:v>
                </c:pt>
                <c:pt idx="1879">
                  <c:v>-104.05116799997398</c:v>
                </c:pt>
                <c:pt idx="1880">
                  <c:v>-104.0178079998563</c:v>
                </c:pt>
                <c:pt idx="1881">
                  <c:v>-103.98444799991324</c:v>
                </c:pt>
                <c:pt idx="1882">
                  <c:v>-103.95108799997018</c:v>
                </c:pt>
                <c:pt idx="1883">
                  <c:v>-103.9177279998525</c:v>
                </c:pt>
                <c:pt idx="1884">
                  <c:v>-103.88439199991757</c:v>
                </c:pt>
                <c:pt idx="1885">
                  <c:v>-103.85103199997451</c:v>
                </c:pt>
                <c:pt idx="1886">
                  <c:v>-103.81762399984058</c:v>
                </c:pt>
                <c:pt idx="1887">
                  <c:v>-103.78423999988939</c:v>
                </c:pt>
                <c:pt idx="1888">
                  <c:v>-103.75087999994633</c:v>
                </c:pt>
                <c:pt idx="1889">
                  <c:v>-103.71752000000328</c:v>
                </c:pt>
                <c:pt idx="1890">
                  <c:v>-103.68415999988559</c:v>
                </c:pt>
                <c:pt idx="1891">
                  <c:v>-103.65082399995066</c:v>
                </c:pt>
                <c:pt idx="1892">
                  <c:v>-103.61743999999948</c:v>
                </c:pt>
                <c:pt idx="1893">
                  <c:v>-103.58407999988179</c:v>
                </c:pt>
                <c:pt idx="1894">
                  <c:v>-103.55074399994686</c:v>
                </c:pt>
                <c:pt idx="1895">
                  <c:v>-103.5173840000038</c:v>
                </c:pt>
                <c:pt idx="1896">
                  <c:v>-103.48402399988612</c:v>
                </c:pt>
                <c:pt idx="1897">
                  <c:v>-103.45066399994306</c:v>
                </c:pt>
                <c:pt idx="1898">
                  <c:v>-103.417304</c:v>
                </c:pt>
                <c:pt idx="1899">
                  <c:v>-103.38394399988232</c:v>
                </c:pt>
                <c:pt idx="1900">
                  <c:v>-103.35055999993114</c:v>
                </c:pt>
                <c:pt idx="1901">
                  <c:v>-103.31719999998808</c:v>
                </c:pt>
                <c:pt idx="1902">
                  <c:v>-103.28386399987852</c:v>
                </c:pt>
                <c:pt idx="1903">
                  <c:v>-103.25050399993546</c:v>
                </c:pt>
                <c:pt idx="1904">
                  <c:v>-103.2171439999924</c:v>
                </c:pt>
                <c:pt idx="1905">
                  <c:v>-103.18380799988284</c:v>
                </c:pt>
                <c:pt idx="1906">
                  <c:v>-103.15042399993166</c:v>
                </c:pt>
                <c:pt idx="1907">
                  <c:v>-103.1170639999886</c:v>
                </c:pt>
                <c:pt idx="1908">
                  <c:v>-103.0836799998628</c:v>
                </c:pt>
                <c:pt idx="1909">
                  <c:v>-103.05031999991974</c:v>
                </c:pt>
                <c:pt idx="1910">
                  <c:v>-103.01695999997668</c:v>
                </c:pt>
                <c:pt idx="1911">
                  <c:v>-102.983599999859</c:v>
                </c:pt>
                <c:pt idx="1912">
                  <c:v>-102.95023999991594</c:v>
                </c:pt>
                <c:pt idx="1913">
                  <c:v>-102.91687999997288</c:v>
                </c:pt>
                <c:pt idx="1914">
                  <c:v>-102.88354399986332</c:v>
                </c:pt>
                <c:pt idx="1915">
                  <c:v>-102.85018399992026</c:v>
                </c:pt>
                <c:pt idx="1916">
                  <c:v>-102.8168239999772</c:v>
                </c:pt>
                <c:pt idx="1917">
                  <c:v>-102.78346399985952</c:v>
                </c:pt>
                <c:pt idx="1918">
                  <c:v>-102.75010399991646</c:v>
                </c:pt>
                <c:pt idx="1919">
                  <c:v>-102.7167439999734</c:v>
                </c:pt>
                <c:pt idx="1920">
                  <c:v>-102.68338399985572</c:v>
                </c:pt>
                <c:pt idx="1921">
                  <c:v>-102.65002399991266</c:v>
                </c:pt>
                <c:pt idx="1922">
                  <c:v>-102.6166639999696</c:v>
                </c:pt>
                <c:pt idx="1923">
                  <c:v>-102.58332799986005</c:v>
                </c:pt>
                <c:pt idx="1924">
                  <c:v>-102.54991999990074</c:v>
                </c:pt>
                <c:pt idx="1925">
                  <c:v>-102.51655999995768</c:v>
                </c:pt>
                <c:pt idx="1926">
                  <c:v>-102.48322399984812</c:v>
                </c:pt>
                <c:pt idx="1927">
                  <c:v>-102.44986399990506</c:v>
                </c:pt>
                <c:pt idx="1928">
                  <c:v>-102.416503999962</c:v>
                </c:pt>
                <c:pt idx="1929">
                  <c:v>-102.38316799985245</c:v>
                </c:pt>
                <c:pt idx="1930">
                  <c:v>-102.34980799990939</c:v>
                </c:pt>
                <c:pt idx="1931">
                  <c:v>-102.31647199997445</c:v>
                </c:pt>
                <c:pt idx="1932">
                  <c:v>-102.28311199985677</c:v>
                </c:pt>
                <c:pt idx="1933">
                  <c:v>-102.24975199991371</c:v>
                </c:pt>
                <c:pt idx="1934">
                  <c:v>-102.21639199997065</c:v>
                </c:pt>
                <c:pt idx="1935">
                  <c:v>-102.1830559998611</c:v>
                </c:pt>
                <c:pt idx="1936">
                  <c:v>-102.14969599991804</c:v>
                </c:pt>
                <c:pt idx="1937">
                  <c:v>-102.1163599999831</c:v>
                </c:pt>
                <c:pt idx="1938">
                  <c:v>-102.08299999986542</c:v>
                </c:pt>
                <c:pt idx="1939">
                  <c:v>-102.04963999992236</c:v>
                </c:pt>
                <c:pt idx="1940">
                  <c:v>-102.01630399998743</c:v>
                </c:pt>
                <c:pt idx="1941">
                  <c:v>-101.98294399986975</c:v>
                </c:pt>
                <c:pt idx="1942">
                  <c:v>-101.94958399992669</c:v>
                </c:pt>
                <c:pt idx="1943">
                  <c:v>-101.91624799999175</c:v>
                </c:pt>
                <c:pt idx="1944">
                  <c:v>-101.88288799987407</c:v>
                </c:pt>
                <c:pt idx="1945">
                  <c:v>-101.84955199993914</c:v>
                </c:pt>
                <c:pt idx="1946">
                  <c:v>-101.81619199999608</c:v>
                </c:pt>
                <c:pt idx="1947">
                  <c:v>-101.7828319998784</c:v>
                </c:pt>
                <c:pt idx="1948">
                  <c:v>-101.74949599994346</c:v>
                </c:pt>
                <c:pt idx="1949">
                  <c:v>-101.7161360000004</c:v>
                </c:pt>
                <c:pt idx="1950">
                  <c:v>-101.68279999989085</c:v>
                </c:pt>
                <c:pt idx="1951">
                  <c:v>-101.64943999994779</c:v>
                </c:pt>
                <c:pt idx="1952">
                  <c:v>-101.61608000000473</c:v>
                </c:pt>
                <c:pt idx="1953">
                  <c:v>-101.58271999988705</c:v>
                </c:pt>
                <c:pt idx="1954">
                  <c:v>-101.54938399995211</c:v>
                </c:pt>
                <c:pt idx="1955">
                  <c:v>-101.51602399983443</c:v>
                </c:pt>
                <c:pt idx="1956">
                  <c:v>-101.48266399989137</c:v>
                </c:pt>
                <c:pt idx="1957">
                  <c:v>-101.44932799995644</c:v>
                </c:pt>
                <c:pt idx="1958">
                  <c:v>-101.41596799983876</c:v>
                </c:pt>
                <c:pt idx="1959">
                  <c:v>-101.38263199990382</c:v>
                </c:pt>
                <c:pt idx="1960">
                  <c:v>-101.34927199996076</c:v>
                </c:pt>
                <c:pt idx="1961">
                  <c:v>-101.31591199984308</c:v>
                </c:pt>
                <c:pt idx="1962">
                  <c:v>-101.28257599990815</c:v>
                </c:pt>
                <c:pt idx="1963">
                  <c:v>-101.24921599996509</c:v>
                </c:pt>
                <c:pt idx="1964">
                  <c:v>-101.21585599984741</c:v>
                </c:pt>
                <c:pt idx="1965">
                  <c:v>-101.18251999991247</c:v>
                </c:pt>
                <c:pt idx="1966">
                  <c:v>-101.14915999996941</c:v>
                </c:pt>
                <c:pt idx="1967">
                  <c:v>-101.11579999985173</c:v>
                </c:pt>
                <c:pt idx="1968">
                  <c:v>-101.0824639999168</c:v>
                </c:pt>
                <c:pt idx="1969">
                  <c:v>-101.04910399997374</c:v>
                </c:pt>
                <c:pt idx="1970">
                  <c:v>-101.01574399985606</c:v>
                </c:pt>
                <c:pt idx="1971">
                  <c:v>-100.98240799992112</c:v>
                </c:pt>
                <c:pt idx="1972">
                  <c:v>-100.94904799997806</c:v>
                </c:pt>
                <c:pt idx="1973">
                  <c:v>-100.91568799986038</c:v>
                </c:pt>
                <c:pt idx="1974">
                  <c:v>-100.88235199992545</c:v>
                </c:pt>
                <c:pt idx="1975">
                  <c:v>-100.84899199998239</c:v>
                </c:pt>
                <c:pt idx="1976">
                  <c:v>-100.81563199986471</c:v>
                </c:pt>
                <c:pt idx="1977">
                  <c:v>-100.78229599992977</c:v>
                </c:pt>
                <c:pt idx="1978">
                  <c:v>-100.74893599998671</c:v>
                </c:pt>
                <c:pt idx="1979">
                  <c:v>-100.71557599986903</c:v>
                </c:pt>
                <c:pt idx="1980">
                  <c:v>-100.6822399999341</c:v>
                </c:pt>
                <c:pt idx="1981">
                  <c:v>-100.64887999999104</c:v>
                </c:pt>
                <c:pt idx="1982">
                  <c:v>-100.61551999987336</c:v>
                </c:pt>
                <c:pt idx="1983">
                  <c:v>-100.58218399993842</c:v>
                </c:pt>
                <c:pt idx="1984">
                  <c:v>-100.54882399999536</c:v>
                </c:pt>
                <c:pt idx="1985">
                  <c:v>-100.51548799988581</c:v>
                </c:pt>
                <c:pt idx="1986">
                  <c:v>-100.48212799994275</c:v>
                </c:pt>
                <c:pt idx="1987">
                  <c:v>-100.44876799999969</c:v>
                </c:pt>
                <c:pt idx="1988">
                  <c:v>-100.41543199989013</c:v>
                </c:pt>
                <c:pt idx="1989">
                  <c:v>-100.38207199994707</c:v>
                </c:pt>
                <c:pt idx="1990">
                  <c:v>-100.34873599983752</c:v>
                </c:pt>
                <c:pt idx="1991">
                  <c:v>-100.31537599989446</c:v>
                </c:pt>
                <c:pt idx="1992">
                  <c:v>-100.2820159999514</c:v>
                </c:pt>
                <c:pt idx="1993">
                  <c:v>-100.24867999984184</c:v>
                </c:pt>
                <c:pt idx="1994">
                  <c:v>-100.21531999989878</c:v>
                </c:pt>
                <c:pt idx="1995">
                  <c:v>-100.18195999995572</c:v>
                </c:pt>
                <c:pt idx="1996">
                  <c:v>-100.14862399984617</c:v>
                </c:pt>
                <c:pt idx="1997">
                  <c:v>-100.11526399990311</c:v>
                </c:pt>
                <c:pt idx="1998">
                  <c:v>-100.08190399996005</c:v>
                </c:pt>
                <c:pt idx="1999">
                  <c:v>-100.04856799985049</c:v>
                </c:pt>
                <c:pt idx="2000">
                  <c:v>-100.01520799990743</c:v>
                </c:pt>
                <c:pt idx="2001">
                  <c:v>-99.981847999964373</c:v>
                </c:pt>
                <c:pt idx="2002">
                  <c:v>-99.948511999854816</c:v>
                </c:pt>
                <c:pt idx="2003">
                  <c:v>-99.915151999911757</c:v>
                </c:pt>
                <c:pt idx="2004">
                  <c:v>-99.881791999968698</c:v>
                </c:pt>
                <c:pt idx="2005">
                  <c:v>-99.848455999859141</c:v>
                </c:pt>
                <c:pt idx="2006">
                  <c:v>-99.815095999916082</c:v>
                </c:pt>
                <c:pt idx="2007">
                  <c:v>-99.781759999981148</c:v>
                </c:pt>
                <c:pt idx="2008">
                  <c:v>-99.748399999863466</c:v>
                </c:pt>
                <c:pt idx="2009">
                  <c:v>-99.715039999920407</c:v>
                </c:pt>
                <c:pt idx="2010">
                  <c:v>-99.681703999985473</c:v>
                </c:pt>
                <c:pt idx="2011">
                  <c:v>-99.648343999867791</c:v>
                </c:pt>
                <c:pt idx="2012">
                  <c:v>-99.615007999932857</c:v>
                </c:pt>
                <c:pt idx="2013">
                  <c:v>-99.581647999989798</c:v>
                </c:pt>
                <c:pt idx="2014">
                  <c:v>-99.548287999872116</c:v>
                </c:pt>
                <c:pt idx="2015">
                  <c:v>-99.514951999937182</c:v>
                </c:pt>
                <c:pt idx="2016">
                  <c:v>-99.481591999994123</c:v>
                </c:pt>
                <c:pt idx="2017">
                  <c:v>-99.448231999876441</c:v>
                </c:pt>
                <c:pt idx="2018">
                  <c:v>-99.414895999941507</c:v>
                </c:pt>
                <c:pt idx="2019">
                  <c:v>-99.381535999998448</c:v>
                </c:pt>
                <c:pt idx="2020">
                  <c:v>-99.348175999880766</c:v>
                </c:pt>
                <c:pt idx="2021">
                  <c:v>-99.314839999945832</c:v>
                </c:pt>
                <c:pt idx="2022">
                  <c:v>-99.281480000002773</c:v>
                </c:pt>
                <c:pt idx="2023">
                  <c:v>-99.248119999885091</c:v>
                </c:pt>
                <c:pt idx="2024">
                  <c:v>-99.214783999950157</c:v>
                </c:pt>
                <c:pt idx="2025">
                  <c:v>-99.181423999832475</c:v>
                </c:pt>
                <c:pt idx="2026">
                  <c:v>-99.148063999889416</c:v>
                </c:pt>
                <c:pt idx="2027">
                  <c:v>-99.114727999954482</c:v>
                </c:pt>
                <c:pt idx="2028">
                  <c:v>-99.0813679998368</c:v>
                </c:pt>
                <c:pt idx="2029">
                  <c:v>-99.048007999893741</c:v>
                </c:pt>
                <c:pt idx="2030">
                  <c:v>-99.014671999958807</c:v>
                </c:pt>
                <c:pt idx="2031">
                  <c:v>-98.981311999841125</c:v>
                </c:pt>
                <c:pt idx="2032">
                  <c:v>-98.947975999906191</c:v>
                </c:pt>
                <c:pt idx="2033">
                  <c:v>-98.914615999963132</c:v>
                </c:pt>
                <c:pt idx="2034">
                  <c:v>-98.88125599984545</c:v>
                </c:pt>
                <c:pt idx="2035">
                  <c:v>-98.847919999910516</c:v>
                </c:pt>
                <c:pt idx="2036">
                  <c:v>-98.814559999967457</c:v>
                </c:pt>
                <c:pt idx="2037">
                  <c:v>-98.781199999849775</c:v>
                </c:pt>
                <c:pt idx="2038">
                  <c:v>-98.747863999914841</c:v>
                </c:pt>
                <c:pt idx="2039">
                  <c:v>-98.714503999971782</c:v>
                </c:pt>
                <c:pt idx="2040">
                  <c:v>-98.6811439998541</c:v>
                </c:pt>
                <c:pt idx="2041">
                  <c:v>-98.647807999919166</c:v>
                </c:pt>
                <c:pt idx="2042">
                  <c:v>-98.614447999976107</c:v>
                </c:pt>
                <c:pt idx="2043">
                  <c:v>-98.581087999858426</c:v>
                </c:pt>
                <c:pt idx="2044">
                  <c:v>-98.547727999915367</c:v>
                </c:pt>
                <c:pt idx="2045">
                  <c:v>-98.514391999980433</c:v>
                </c:pt>
                <c:pt idx="2046">
                  <c:v>-98.481031999862751</c:v>
                </c:pt>
                <c:pt idx="2047">
                  <c:v>-98.447671999919692</c:v>
                </c:pt>
                <c:pt idx="2048">
                  <c:v>-98.414311999976633</c:v>
                </c:pt>
                <c:pt idx="2049">
                  <c:v>-98.380975999867076</c:v>
                </c:pt>
                <c:pt idx="2050">
                  <c:v>-98.347615999924017</c:v>
                </c:pt>
                <c:pt idx="2051">
                  <c:v>-98.314255999980958</c:v>
                </c:pt>
                <c:pt idx="2052">
                  <c:v>-98.280919999871401</c:v>
                </c:pt>
                <c:pt idx="2053">
                  <c:v>-98.247559999928342</c:v>
                </c:pt>
                <c:pt idx="2054">
                  <c:v>-98.214199999985283</c:v>
                </c:pt>
                <c:pt idx="2055">
                  <c:v>-98.180863999875726</c:v>
                </c:pt>
                <c:pt idx="2056">
                  <c:v>-98.147455999916417</c:v>
                </c:pt>
                <c:pt idx="2057">
                  <c:v>-98.114095999973358</c:v>
                </c:pt>
                <c:pt idx="2058">
                  <c:v>-98.080759999863801</c:v>
                </c:pt>
                <c:pt idx="2059">
                  <c:v>-98.047399999920742</c:v>
                </c:pt>
                <c:pt idx="2060">
                  <c:v>-98.014039999977683</c:v>
                </c:pt>
                <c:pt idx="2061">
                  <c:v>-97.980703999868126</c:v>
                </c:pt>
                <c:pt idx="2062">
                  <c:v>-97.947343999925067</c:v>
                </c:pt>
                <c:pt idx="2063">
                  <c:v>-97.914007999990133</c:v>
                </c:pt>
                <c:pt idx="2064">
                  <c:v>-97.880647999872451</c:v>
                </c:pt>
                <c:pt idx="2065">
                  <c:v>-97.847287999929392</c:v>
                </c:pt>
                <c:pt idx="2066">
                  <c:v>-97.813951999994458</c:v>
                </c:pt>
                <c:pt idx="2067">
                  <c:v>-97.780591999876776</c:v>
                </c:pt>
                <c:pt idx="2068">
                  <c:v>-97.747231999933717</c:v>
                </c:pt>
                <c:pt idx="2069">
                  <c:v>-97.713895999998783</c:v>
                </c:pt>
                <c:pt idx="2070">
                  <c:v>-97.680535999881101</c:v>
                </c:pt>
                <c:pt idx="2071">
                  <c:v>-97.647199999946167</c:v>
                </c:pt>
                <c:pt idx="2072">
                  <c:v>-97.613840000003108</c:v>
                </c:pt>
                <c:pt idx="2073">
                  <c:v>-97.580479999885426</c:v>
                </c:pt>
                <c:pt idx="2074">
                  <c:v>-97.547143999950492</c:v>
                </c:pt>
                <c:pt idx="2075">
                  <c:v>-97.51378399983281</c:v>
                </c:pt>
                <c:pt idx="2076">
                  <c:v>-97.480423999889751</c:v>
                </c:pt>
                <c:pt idx="2077">
                  <c:v>-97.447087999954817</c:v>
                </c:pt>
                <c:pt idx="2078">
                  <c:v>-97.413704000003634</c:v>
                </c:pt>
                <c:pt idx="2079">
                  <c:v>-97.380367999894077</c:v>
                </c:pt>
                <c:pt idx="2080">
                  <c:v>-97.347007999951018</c:v>
                </c:pt>
                <c:pt idx="2081">
                  <c:v>-97.313647999833336</c:v>
                </c:pt>
                <c:pt idx="2082">
                  <c:v>-97.280287999890277</c:v>
                </c:pt>
                <c:pt idx="2083">
                  <c:v>-97.246951999955343</c:v>
                </c:pt>
                <c:pt idx="2084">
                  <c:v>-97.213568000004159</c:v>
                </c:pt>
                <c:pt idx="2085">
                  <c:v>-97.180231999894602</c:v>
                </c:pt>
                <c:pt idx="2086">
                  <c:v>-97.146871999951543</c:v>
                </c:pt>
                <c:pt idx="2087">
                  <c:v>-97.113511999833861</c:v>
                </c:pt>
                <c:pt idx="2088">
                  <c:v>-97.080151999890802</c:v>
                </c:pt>
                <c:pt idx="2089">
                  <c:v>-97.046815999955868</c:v>
                </c:pt>
                <c:pt idx="2090">
                  <c:v>-97.013455999838186</c:v>
                </c:pt>
                <c:pt idx="2091">
                  <c:v>-96.980095999895127</c:v>
                </c:pt>
                <c:pt idx="2092">
                  <c:v>-96.946759999960193</c:v>
                </c:pt>
                <c:pt idx="2093">
                  <c:v>-96.913399999842511</c:v>
                </c:pt>
                <c:pt idx="2094">
                  <c:v>-96.880015999891327</c:v>
                </c:pt>
                <c:pt idx="2095">
                  <c:v>-96.846631999940143</c:v>
                </c:pt>
                <c:pt idx="2096">
                  <c:v>-96.81324799998896</c:v>
                </c:pt>
                <c:pt idx="2097">
                  <c:v>-96.779911999879403</c:v>
                </c:pt>
                <c:pt idx="2098">
                  <c:v>-96.746551999936344</c:v>
                </c:pt>
                <c:pt idx="2099">
                  <c:v>-96.713191999993285</c:v>
                </c:pt>
                <c:pt idx="2100">
                  <c:v>-96.679831999875603</c:v>
                </c:pt>
                <c:pt idx="2101">
                  <c:v>-96.646495999940669</c:v>
                </c:pt>
                <c:pt idx="2102">
                  <c:v>-96.61313599999761</c:v>
                </c:pt>
                <c:pt idx="2103">
                  <c:v>-96.579775999879928</c:v>
                </c:pt>
                <c:pt idx="2104">
                  <c:v>-96.546415999936869</c:v>
                </c:pt>
                <c:pt idx="2105">
                  <c:v>-96.513080000001935</c:v>
                </c:pt>
                <c:pt idx="2106">
                  <c:v>-96.479719999884253</c:v>
                </c:pt>
                <c:pt idx="2107">
                  <c:v>-96.446383999949319</c:v>
                </c:pt>
                <c:pt idx="2108">
                  <c:v>-96.413023999831637</c:v>
                </c:pt>
                <c:pt idx="2109">
                  <c:v>-96.379663999888578</c:v>
                </c:pt>
                <c:pt idx="2110">
                  <c:v>-96.346327999953644</c:v>
                </c:pt>
                <c:pt idx="2111">
                  <c:v>-96.312967999835962</c:v>
                </c:pt>
                <c:pt idx="2112">
                  <c:v>-96.279607999892903</c:v>
                </c:pt>
                <c:pt idx="2113">
                  <c:v>-96.246247999949844</c:v>
                </c:pt>
                <c:pt idx="2114">
                  <c:v>-96.212887999832162</c:v>
                </c:pt>
                <c:pt idx="2115">
                  <c:v>-96.179527999889103</c:v>
                </c:pt>
                <c:pt idx="2116">
                  <c:v>-96.146167999946044</c:v>
                </c:pt>
                <c:pt idx="2117">
                  <c:v>-96.112831999836487</c:v>
                </c:pt>
                <c:pt idx="2118">
                  <c:v>-96.079471999893428</c:v>
                </c:pt>
                <c:pt idx="2119">
                  <c:v>-96.046111999950369</c:v>
                </c:pt>
                <c:pt idx="2120">
                  <c:v>-96.012775999840812</c:v>
                </c:pt>
                <c:pt idx="2121">
                  <c:v>-95.979415999897753</c:v>
                </c:pt>
                <c:pt idx="2122">
                  <c:v>-95.946055999954694</c:v>
                </c:pt>
                <c:pt idx="2123">
                  <c:v>-95.912719999845137</c:v>
                </c:pt>
                <c:pt idx="2124">
                  <c:v>-95.879359999902078</c:v>
                </c:pt>
                <c:pt idx="2125">
                  <c:v>-95.84599999995902</c:v>
                </c:pt>
                <c:pt idx="2126">
                  <c:v>-95.812663999849462</c:v>
                </c:pt>
                <c:pt idx="2127">
                  <c:v>-95.779303999906404</c:v>
                </c:pt>
                <c:pt idx="2128">
                  <c:v>-95.745943999963345</c:v>
                </c:pt>
                <c:pt idx="2129">
                  <c:v>-95.712607999853788</c:v>
                </c:pt>
                <c:pt idx="2130">
                  <c:v>-95.679247999910729</c:v>
                </c:pt>
                <c:pt idx="2131">
                  <c:v>-95.64588799996767</c:v>
                </c:pt>
                <c:pt idx="2132">
                  <c:v>-95.612551999858113</c:v>
                </c:pt>
                <c:pt idx="2133">
                  <c:v>-95.579191999915054</c:v>
                </c:pt>
                <c:pt idx="2134">
                  <c:v>-95.545831999971995</c:v>
                </c:pt>
                <c:pt idx="2135">
                  <c:v>-95.512495999862438</c:v>
                </c:pt>
                <c:pt idx="2136">
                  <c:v>-95.479135999919379</c:v>
                </c:pt>
                <c:pt idx="2137">
                  <c:v>-95.445799999984445</c:v>
                </c:pt>
                <c:pt idx="2138">
                  <c:v>-95.412439999866763</c:v>
                </c:pt>
                <c:pt idx="2139">
                  <c:v>-95.379007999899329</c:v>
                </c:pt>
                <c:pt idx="2140">
                  <c:v>-95.345671999964395</c:v>
                </c:pt>
                <c:pt idx="2141">
                  <c:v>-95.312311999846713</c:v>
                </c:pt>
                <c:pt idx="2142">
                  <c:v>-95.278951999903654</c:v>
                </c:pt>
                <c:pt idx="2143">
                  <c:v>-95.24561599996872</c:v>
                </c:pt>
                <c:pt idx="2144">
                  <c:v>-95.212255999851038</c:v>
                </c:pt>
                <c:pt idx="2145">
                  <c:v>-95.178895999907979</c:v>
                </c:pt>
                <c:pt idx="2146">
                  <c:v>-95.145559999973045</c:v>
                </c:pt>
                <c:pt idx="2147">
                  <c:v>-95.112199999855363</c:v>
                </c:pt>
                <c:pt idx="2148">
                  <c:v>-95.078839999912304</c:v>
                </c:pt>
                <c:pt idx="2149">
                  <c:v>-95.045479999969245</c:v>
                </c:pt>
                <c:pt idx="2150">
                  <c:v>-95.012119999851564</c:v>
                </c:pt>
                <c:pt idx="2151">
                  <c:v>-94.978783999916629</c:v>
                </c:pt>
                <c:pt idx="2152">
                  <c:v>-94.945423999973571</c:v>
                </c:pt>
                <c:pt idx="2153">
                  <c:v>-94.912063999855889</c:v>
                </c:pt>
                <c:pt idx="2154">
                  <c:v>-94.87870399991283</c:v>
                </c:pt>
                <c:pt idx="2155">
                  <c:v>-94.845367999977896</c:v>
                </c:pt>
                <c:pt idx="2156">
                  <c:v>-94.812007999860214</c:v>
                </c:pt>
                <c:pt idx="2157">
                  <c:v>-94.778647999917155</c:v>
                </c:pt>
                <c:pt idx="2158">
                  <c:v>-94.745311999982221</c:v>
                </c:pt>
                <c:pt idx="2159">
                  <c:v>-94.711951999864539</c:v>
                </c:pt>
                <c:pt idx="2160">
                  <c:v>-94.67859199992148</c:v>
                </c:pt>
                <c:pt idx="2161">
                  <c:v>-94.645255999986546</c:v>
                </c:pt>
                <c:pt idx="2162">
                  <c:v>-94.611895999868864</c:v>
                </c:pt>
                <c:pt idx="2163">
                  <c:v>-94.578535999925805</c:v>
                </c:pt>
                <c:pt idx="2164">
                  <c:v>-94.545199999990871</c:v>
                </c:pt>
                <c:pt idx="2165">
                  <c:v>-94.511839999873189</c:v>
                </c:pt>
                <c:pt idx="2166">
                  <c:v>-94.478503999938255</c:v>
                </c:pt>
                <c:pt idx="2167">
                  <c:v>-94.445143999995196</c:v>
                </c:pt>
                <c:pt idx="2168">
                  <c:v>-94.411783999877514</c:v>
                </c:pt>
                <c:pt idx="2169">
                  <c:v>-94.37844799994258</c:v>
                </c:pt>
                <c:pt idx="2170">
                  <c:v>-94.345087999999521</c:v>
                </c:pt>
                <c:pt idx="2171">
                  <c:v>-94.311727999881839</c:v>
                </c:pt>
                <c:pt idx="2172">
                  <c:v>-94.277815999926531</c:v>
                </c:pt>
                <c:pt idx="2173">
                  <c:v>-94.244479999991597</c:v>
                </c:pt>
                <c:pt idx="2174">
                  <c:v>-94.211119999873915</c:v>
                </c:pt>
                <c:pt idx="2175">
                  <c:v>-94.177759999930856</c:v>
                </c:pt>
                <c:pt idx="2176">
                  <c:v>-94.144423999995922</c:v>
                </c:pt>
                <c:pt idx="2177">
                  <c:v>-94.11106399987824</c:v>
                </c:pt>
                <c:pt idx="2178">
                  <c:v>-94.077727999943306</c:v>
                </c:pt>
                <c:pt idx="2179">
                  <c:v>-94.044368000000247</c:v>
                </c:pt>
                <c:pt idx="2180">
                  <c:v>-94.011007999882565</c:v>
                </c:pt>
                <c:pt idx="2181">
                  <c:v>-93.977671999947631</c:v>
                </c:pt>
                <c:pt idx="2182">
                  <c:v>-93.92386399989249</c:v>
                </c:pt>
                <c:pt idx="2183">
                  <c:v>-93.921031999981494</c:v>
                </c:pt>
                <c:pt idx="2184">
                  <c:v>-93.918247999912126</c:v>
                </c:pt>
                <c:pt idx="2185">
                  <c:v>-93.915439999834632</c:v>
                </c:pt>
                <c:pt idx="2186">
                  <c:v>-93.912655999939886</c:v>
                </c:pt>
                <c:pt idx="2187">
                  <c:v>-93.909871999870518</c:v>
                </c:pt>
                <c:pt idx="2188">
                  <c:v>-93.907063999967647</c:v>
                </c:pt>
                <c:pt idx="2189">
                  <c:v>-93.884119999883694</c:v>
                </c:pt>
                <c:pt idx="2190">
                  <c:v>-93.881287999972699</c:v>
                </c:pt>
                <c:pt idx="2191">
                  <c:v>-93.878479999895205</c:v>
                </c:pt>
                <c:pt idx="2192">
                  <c:v>-93.87569600000046</c:v>
                </c:pt>
                <c:pt idx="2193">
                  <c:v>-93.872911999931091</c:v>
                </c:pt>
                <c:pt idx="2194">
                  <c:v>-93.870103999853598</c:v>
                </c:pt>
                <c:pt idx="2195">
                  <c:v>-93.867319999958852</c:v>
                </c:pt>
                <c:pt idx="2196">
                  <c:v>-93.864511999881358</c:v>
                </c:pt>
                <c:pt idx="2197">
                  <c:v>-93.861727999986613</c:v>
                </c:pt>
                <c:pt idx="2198">
                  <c:v>-93.858943999917244</c:v>
                </c:pt>
                <c:pt idx="2199">
                  <c:v>-93.856135999839751</c:v>
                </c:pt>
                <c:pt idx="2200">
                  <c:v>-93.853351999945005</c:v>
                </c:pt>
                <c:pt idx="2201">
                  <c:v>-93.850567999875636</c:v>
                </c:pt>
                <c:pt idx="2202">
                  <c:v>-93.847759999972766</c:v>
                </c:pt>
                <c:pt idx="2203">
                  <c:v>-93.844975999903397</c:v>
                </c:pt>
                <c:pt idx="2204">
                  <c:v>-93.842191999834029</c:v>
                </c:pt>
                <c:pt idx="2205">
                  <c:v>-93.839383999931158</c:v>
                </c:pt>
                <c:pt idx="2206">
                  <c:v>-93.836599999861789</c:v>
                </c:pt>
                <c:pt idx="2207">
                  <c:v>-93.833815999967044</c:v>
                </c:pt>
                <c:pt idx="2208">
                  <c:v>-93.83100799988955</c:v>
                </c:pt>
                <c:pt idx="2209">
                  <c:v>-93.828223999994805</c:v>
                </c:pt>
                <c:pt idx="2210">
                  <c:v>-93.825439999925436</c:v>
                </c:pt>
                <c:pt idx="2211">
                  <c:v>-93.822631999847943</c:v>
                </c:pt>
                <c:pt idx="2212">
                  <c:v>-93.819847999953197</c:v>
                </c:pt>
                <c:pt idx="2213">
                  <c:v>-93.815935999851206</c:v>
                </c:pt>
                <c:pt idx="2214">
                  <c:v>-93.782575999908147</c:v>
                </c:pt>
                <c:pt idx="2215">
                  <c:v>-93.749215999965088</c:v>
                </c:pt>
                <c:pt idx="2216">
                  <c:v>-93.715855999847406</c:v>
                </c:pt>
                <c:pt idx="2217">
                  <c:v>-93.682495999904347</c:v>
                </c:pt>
                <c:pt idx="2218">
                  <c:v>-93.649159999969413</c:v>
                </c:pt>
                <c:pt idx="2219">
                  <c:v>-93.615799999851731</c:v>
                </c:pt>
                <c:pt idx="2220">
                  <c:v>-93.582439999908672</c:v>
                </c:pt>
                <c:pt idx="2221">
                  <c:v>-93.549103999973738</c:v>
                </c:pt>
                <c:pt idx="2222">
                  <c:v>-93.515743999856056</c:v>
                </c:pt>
                <c:pt idx="2223">
                  <c:v>-93.482407999921122</c:v>
                </c:pt>
                <c:pt idx="2224">
                  <c:v>-93.449047999978063</c:v>
                </c:pt>
                <c:pt idx="2225">
                  <c:v>-93.415687999860381</c:v>
                </c:pt>
                <c:pt idx="2226">
                  <c:v>-93.382351999925447</c:v>
                </c:pt>
                <c:pt idx="2227">
                  <c:v>-93.348991999982388</c:v>
                </c:pt>
                <c:pt idx="2228">
                  <c:v>-93.315655999872831</c:v>
                </c:pt>
                <c:pt idx="2229">
                  <c:v>-93.282295999929772</c:v>
                </c:pt>
                <c:pt idx="2230">
                  <c:v>-93.248959999994838</c:v>
                </c:pt>
                <c:pt idx="2231">
                  <c:v>-93.215599999877156</c:v>
                </c:pt>
                <c:pt idx="2232">
                  <c:v>-93.182263999942222</c:v>
                </c:pt>
                <c:pt idx="2233">
                  <c:v>-93.148903999999163</c:v>
                </c:pt>
                <c:pt idx="2234">
                  <c:v>-93.115567999889606</c:v>
                </c:pt>
                <c:pt idx="2235">
                  <c:v>-93.082207999946547</c:v>
                </c:pt>
                <c:pt idx="2236">
                  <c:v>-93.04887199983699</c:v>
                </c:pt>
                <c:pt idx="2237">
                  <c:v>-93.015511999893931</c:v>
                </c:pt>
                <c:pt idx="2238">
                  <c:v>-92.982175999958997</c:v>
                </c:pt>
                <c:pt idx="2239">
                  <c:v>-92.948815999841315</c:v>
                </c:pt>
                <c:pt idx="2240">
                  <c:v>-92.915479999906381</c:v>
                </c:pt>
                <c:pt idx="2241">
                  <c:v>-92.882119999963322</c:v>
                </c:pt>
                <c:pt idx="2242">
                  <c:v>-92.848783999853765</c:v>
                </c:pt>
                <c:pt idx="2243">
                  <c:v>-92.815423999910706</c:v>
                </c:pt>
                <c:pt idx="2244">
                  <c:v>-92.782087999975772</c:v>
                </c:pt>
                <c:pt idx="2245">
                  <c:v>-92.74872799985809</c:v>
                </c:pt>
                <c:pt idx="2246">
                  <c:v>-92.715391999923156</c:v>
                </c:pt>
                <c:pt idx="2247">
                  <c:v>-92.682055999988222</c:v>
                </c:pt>
                <c:pt idx="2248">
                  <c:v>-92.64869599987054</c:v>
                </c:pt>
                <c:pt idx="2249">
                  <c:v>-92.615335999927481</c:v>
                </c:pt>
                <c:pt idx="2250">
                  <c:v>-92.581999999992547</c:v>
                </c:pt>
                <c:pt idx="2251">
                  <c:v>-92.548639999874865</c:v>
                </c:pt>
                <c:pt idx="2252">
                  <c:v>-92.515303999939931</c:v>
                </c:pt>
                <c:pt idx="2253">
                  <c:v>-92.481943999996872</c:v>
                </c:pt>
                <c:pt idx="2254">
                  <c:v>-92.448607999887315</c:v>
                </c:pt>
                <c:pt idx="2255">
                  <c:v>-92.415247999944256</c:v>
                </c:pt>
                <c:pt idx="2256">
                  <c:v>-92.381911999834699</c:v>
                </c:pt>
                <c:pt idx="2257">
                  <c:v>-92.34855199989164</c:v>
                </c:pt>
                <c:pt idx="2258">
                  <c:v>-92.315215999956706</c:v>
                </c:pt>
                <c:pt idx="2259">
                  <c:v>-92.281855999839024</c:v>
                </c:pt>
                <c:pt idx="2260">
                  <c:v>-92.24851999990409</c:v>
                </c:pt>
                <c:pt idx="2261">
                  <c:v>-92.215159999961031</c:v>
                </c:pt>
                <c:pt idx="2262">
                  <c:v>-92.181823999851474</c:v>
                </c:pt>
                <c:pt idx="2263">
                  <c:v>-92.148463999908415</c:v>
                </c:pt>
                <c:pt idx="2264">
                  <c:v>-92.115127999973481</c:v>
                </c:pt>
                <c:pt idx="2265">
                  <c:v>-92.081767999855799</c:v>
                </c:pt>
                <c:pt idx="2266">
                  <c:v>-92.048431999920865</c:v>
                </c:pt>
                <c:pt idx="2267">
                  <c:v>-92.015071999977806</c:v>
                </c:pt>
                <c:pt idx="2268">
                  <c:v>-91.981735999868249</c:v>
                </c:pt>
                <c:pt idx="2269">
                  <c:v>-91.948399999933315</c:v>
                </c:pt>
                <c:pt idx="2270">
                  <c:v>-91.915039999990256</c:v>
                </c:pt>
                <c:pt idx="2271">
                  <c:v>-91.881703999880699</c:v>
                </c:pt>
                <c:pt idx="2272">
                  <c:v>-91.84834399993764</c:v>
                </c:pt>
                <c:pt idx="2273">
                  <c:v>-91.815008000002706</c:v>
                </c:pt>
                <c:pt idx="2274">
                  <c:v>-91.781647999885024</c:v>
                </c:pt>
                <c:pt idx="2275">
                  <c:v>-91.74831199995009</c:v>
                </c:pt>
                <c:pt idx="2276">
                  <c:v>-91.714951999832408</c:v>
                </c:pt>
                <c:pt idx="2277">
                  <c:v>-91.681615999897474</c:v>
                </c:pt>
                <c:pt idx="2278">
                  <c:v>-91.648255999954415</c:v>
                </c:pt>
                <c:pt idx="2279">
                  <c:v>-91.614919999844858</c:v>
                </c:pt>
                <c:pt idx="2280">
                  <c:v>-91.581559999901799</c:v>
                </c:pt>
                <c:pt idx="2281">
                  <c:v>-91.548223999966865</c:v>
                </c:pt>
                <c:pt idx="2282">
                  <c:v>-91.514863999849183</c:v>
                </c:pt>
                <c:pt idx="2283">
                  <c:v>-91.481527999914249</c:v>
                </c:pt>
                <c:pt idx="2284">
                  <c:v>-91.44816799997119</c:v>
                </c:pt>
                <c:pt idx="2285">
                  <c:v>-91.414807999853508</c:v>
                </c:pt>
                <c:pt idx="2286">
                  <c:v>-91.381471999918574</c:v>
                </c:pt>
                <c:pt idx="2287">
                  <c:v>-91.348111999975515</c:v>
                </c:pt>
                <c:pt idx="2288">
                  <c:v>-91.314775999865958</c:v>
                </c:pt>
                <c:pt idx="2289">
                  <c:v>-91.281415999922899</c:v>
                </c:pt>
                <c:pt idx="2290">
                  <c:v>-91.248079999987965</c:v>
                </c:pt>
                <c:pt idx="2291">
                  <c:v>-91.214719999870283</c:v>
                </c:pt>
                <c:pt idx="2292">
                  <c:v>-91.181383999935349</c:v>
                </c:pt>
                <c:pt idx="2293">
                  <c:v>-91.148048000000415</c:v>
                </c:pt>
                <c:pt idx="2294">
                  <c:v>-91.114687999882733</c:v>
                </c:pt>
                <c:pt idx="2295">
                  <c:v>-91.081351999947799</c:v>
                </c:pt>
                <c:pt idx="2296">
                  <c:v>-91.04799200000474</c:v>
                </c:pt>
                <c:pt idx="2297">
                  <c:v>-91.014655999895183</c:v>
                </c:pt>
                <c:pt idx="2298">
                  <c:v>-90.981295999952124</c:v>
                </c:pt>
                <c:pt idx="2299">
                  <c:v>-90.947959999842567</c:v>
                </c:pt>
                <c:pt idx="2300">
                  <c:v>-90.914599999899508</c:v>
                </c:pt>
                <c:pt idx="2301">
                  <c:v>-90.881263999964574</c:v>
                </c:pt>
                <c:pt idx="2302">
                  <c:v>-90.847903999846892</c:v>
                </c:pt>
                <c:pt idx="2303">
                  <c:v>-90.814567999911958</c:v>
                </c:pt>
                <c:pt idx="2304">
                  <c:v>-90.781207999968899</c:v>
                </c:pt>
                <c:pt idx="2305">
                  <c:v>-90.747847999851217</c:v>
                </c:pt>
                <c:pt idx="2306">
                  <c:v>-90.714511999916283</c:v>
                </c:pt>
                <c:pt idx="2307">
                  <c:v>-90.681151999973224</c:v>
                </c:pt>
                <c:pt idx="2308">
                  <c:v>-90.647815999863667</c:v>
                </c:pt>
                <c:pt idx="2309">
                  <c:v>-90.614455999920608</c:v>
                </c:pt>
                <c:pt idx="2310">
                  <c:v>-90.581119999985674</c:v>
                </c:pt>
                <c:pt idx="2311">
                  <c:v>-90.547759999867992</c:v>
                </c:pt>
                <c:pt idx="2312">
                  <c:v>-90.514423999933058</c:v>
                </c:pt>
                <c:pt idx="2313">
                  <c:v>-90.481087999998124</c:v>
                </c:pt>
                <c:pt idx="2314">
                  <c:v>-90.447727999880442</c:v>
                </c:pt>
                <c:pt idx="2315">
                  <c:v>-90.414367999937383</c:v>
                </c:pt>
                <c:pt idx="2316">
                  <c:v>-90.381032000002449</c:v>
                </c:pt>
                <c:pt idx="2317">
                  <c:v>-90.347695999892892</c:v>
                </c:pt>
                <c:pt idx="2318">
                  <c:v>-90.314311999941708</c:v>
                </c:pt>
                <c:pt idx="2319">
                  <c:v>-90.280951999998649</c:v>
                </c:pt>
                <c:pt idx="2320">
                  <c:v>-90.247615999889092</c:v>
                </c:pt>
                <c:pt idx="2321">
                  <c:v>-90.214255999946033</c:v>
                </c:pt>
                <c:pt idx="2322">
                  <c:v>-90.180896000002974</c:v>
                </c:pt>
                <c:pt idx="2323">
                  <c:v>-90.147511999877167</c:v>
                </c:pt>
                <c:pt idx="2324">
                  <c:v>-90.114151999934109</c:v>
                </c:pt>
                <c:pt idx="2325">
                  <c:v>-90.08079199999105</c:v>
                </c:pt>
                <c:pt idx="2326">
                  <c:v>-90.047431999873368</c:v>
                </c:pt>
                <c:pt idx="2327">
                  <c:v>-90.014071999930309</c:v>
                </c:pt>
                <c:pt idx="2328">
                  <c:v>-89.980735999995375</c:v>
                </c:pt>
                <c:pt idx="2329">
                  <c:v>-89.947375999877693</c:v>
                </c:pt>
                <c:pt idx="2330">
                  <c:v>-89.914039999942759</c:v>
                </c:pt>
                <c:pt idx="2331">
                  <c:v>-89.8806799999997</c:v>
                </c:pt>
                <c:pt idx="2332">
                  <c:v>-89.847343999890143</c:v>
                </c:pt>
                <c:pt idx="2333">
                  <c:v>-89.813983999947084</c:v>
                </c:pt>
                <c:pt idx="2334">
                  <c:v>-89.780647999837527</c:v>
                </c:pt>
                <c:pt idx="2335">
                  <c:v>-89.747287999894468</c:v>
                </c:pt>
                <c:pt idx="2336">
                  <c:v>-89.713951999959534</c:v>
                </c:pt>
                <c:pt idx="2337">
                  <c:v>-89.680591999841852</c:v>
                </c:pt>
                <c:pt idx="2338">
                  <c:v>-89.647255999906918</c:v>
                </c:pt>
                <c:pt idx="2339">
                  <c:v>-89.613895999963859</c:v>
                </c:pt>
                <c:pt idx="2340">
                  <c:v>-89.580559999854302</c:v>
                </c:pt>
                <c:pt idx="2341">
                  <c:v>-89.547223999919368</c:v>
                </c:pt>
                <c:pt idx="2342">
                  <c:v>-89.513863999976309</c:v>
                </c:pt>
                <c:pt idx="2343">
                  <c:v>-89.480527999866752</c:v>
                </c:pt>
                <c:pt idx="2344">
                  <c:v>-89.447167999923693</c:v>
                </c:pt>
                <c:pt idx="2345">
                  <c:v>-89.413807999980634</c:v>
                </c:pt>
                <c:pt idx="2346">
                  <c:v>-89.380471999871077</c:v>
                </c:pt>
                <c:pt idx="2347">
                  <c:v>-89.347111999928018</c:v>
                </c:pt>
                <c:pt idx="2348">
                  <c:v>-89.313775999993084</c:v>
                </c:pt>
                <c:pt idx="2349">
                  <c:v>-89.280415999875402</c:v>
                </c:pt>
                <c:pt idx="2350">
                  <c:v>-89.247079999940468</c:v>
                </c:pt>
                <c:pt idx="2351">
                  <c:v>-89.213719999997409</c:v>
                </c:pt>
                <c:pt idx="2352">
                  <c:v>-89.180383999887852</c:v>
                </c:pt>
                <c:pt idx="2353">
                  <c:v>-89.147023999944793</c:v>
                </c:pt>
                <c:pt idx="2354">
                  <c:v>-89.113664000001734</c:v>
                </c:pt>
                <c:pt idx="2355">
                  <c:v>-89.080303999884052</c:v>
                </c:pt>
                <c:pt idx="2356">
                  <c:v>-89.046943999940993</c:v>
                </c:pt>
                <c:pt idx="2357">
                  <c:v>-89.013559999989809</c:v>
                </c:pt>
                <c:pt idx="2358">
                  <c:v>-88.980223999880252</c:v>
                </c:pt>
                <c:pt idx="2359">
                  <c:v>-88.946863999937193</c:v>
                </c:pt>
                <c:pt idx="2360">
                  <c:v>-88.913503999994134</c:v>
                </c:pt>
                <c:pt idx="2361">
                  <c:v>-88.880167999884577</c:v>
                </c:pt>
                <c:pt idx="2362">
                  <c:v>-88.846807999941518</c:v>
                </c:pt>
                <c:pt idx="2363">
                  <c:v>-88.813423999990334</c:v>
                </c:pt>
                <c:pt idx="2364">
                  <c:v>-88.780063999872652</c:v>
                </c:pt>
                <c:pt idx="2365">
                  <c:v>-88.746703999929593</c:v>
                </c:pt>
                <c:pt idx="2366">
                  <c:v>-88.713343999986535</c:v>
                </c:pt>
                <c:pt idx="2367">
                  <c:v>-88.680007999876977</c:v>
                </c:pt>
                <c:pt idx="2368">
                  <c:v>-88.646671999942043</c:v>
                </c:pt>
                <c:pt idx="2369">
                  <c:v>-88.613311999998984</c:v>
                </c:pt>
                <c:pt idx="2370">
                  <c:v>-88.579975999889427</c:v>
                </c:pt>
                <c:pt idx="2371">
                  <c:v>-88.546615999946368</c:v>
                </c:pt>
                <c:pt idx="2372">
                  <c:v>-88.513279999836811</c:v>
                </c:pt>
                <c:pt idx="2373">
                  <c:v>-88.479919999893752</c:v>
                </c:pt>
                <c:pt idx="2374">
                  <c:v>-88.446583999958818</c:v>
                </c:pt>
                <c:pt idx="2375">
                  <c:v>-88.413223999841136</c:v>
                </c:pt>
                <c:pt idx="2376">
                  <c:v>-88.379887999906202</c:v>
                </c:pt>
                <c:pt idx="2377">
                  <c:v>-88.346527999963143</c:v>
                </c:pt>
                <c:pt idx="2378">
                  <c:v>-88.313191999853586</c:v>
                </c:pt>
                <c:pt idx="2379">
                  <c:v>-88.279855999918652</c:v>
                </c:pt>
                <c:pt idx="2380">
                  <c:v>-88.246495999975593</c:v>
                </c:pt>
                <c:pt idx="2381">
                  <c:v>-88.213135999857911</c:v>
                </c:pt>
                <c:pt idx="2382">
                  <c:v>-88.179799999922977</c:v>
                </c:pt>
                <c:pt idx="2383">
                  <c:v>-88.146463999988043</c:v>
                </c:pt>
                <c:pt idx="2384">
                  <c:v>-88.113103999870361</c:v>
                </c:pt>
                <c:pt idx="2385">
                  <c:v>-88.079767999935427</c:v>
                </c:pt>
                <c:pt idx="2386">
                  <c:v>-88.046407999992368</c:v>
                </c:pt>
                <c:pt idx="2387">
                  <c:v>-88.013047999874686</c:v>
                </c:pt>
                <c:pt idx="2388">
                  <c:v>-87.979711999939752</c:v>
                </c:pt>
                <c:pt idx="2389">
                  <c:v>-87.946351999996693</c:v>
                </c:pt>
                <c:pt idx="2390">
                  <c:v>-87.912991999879011</c:v>
                </c:pt>
                <c:pt idx="2391">
                  <c:v>-87.879607999927828</c:v>
                </c:pt>
                <c:pt idx="2392">
                  <c:v>-87.846247999984769</c:v>
                </c:pt>
                <c:pt idx="2393">
                  <c:v>-87.812887999867087</c:v>
                </c:pt>
                <c:pt idx="2394">
                  <c:v>-87.779551999932153</c:v>
                </c:pt>
                <c:pt idx="2395">
                  <c:v>-87.746191999989094</c:v>
                </c:pt>
                <c:pt idx="2396">
                  <c:v>-87.712831999871412</c:v>
                </c:pt>
                <c:pt idx="2397">
                  <c:v>-87.679471999928353</c:v>
                </c:pt>
                <c:pt idx="2398">
                  <c:v>-87.646087999977169</c:v>
                </c:pt>
                <c:pt idx="2399">
                  <c:v>-87.612751999867612</c:v>
                </c:pt>
                <c:pt idx="2400">
                  <c:v>-87.579391999924553</c:v>
                </c:pt>
                <c:pt idx="2401">
                  <c:v>-87.546031999981494</c:v>
                </c:pt>
                <c:pt idx="2402">
                  <c:v>-87.512671999863812</c:v>
                </c:pt>
                <c:pt idx="2403">
                  <c:v>-87.479311999920753</c:v>
                </c:pt>
                <c:pt idx="2404">
                  <c:v>-87.445951999977694</c:v>
                </c:pt>
                <c:pt idx="2405">
                  <c:v>-87.412615999868137</c:v>
                </c:pt>
                <c:pt idx="2406">
                  <c:v>-87.379255999925078</c:v>
                </c:pt>
                <c:pt idx="2407">
                  <c:v>-87.345895999982019</c:v>
                </c:pt>
                <c:pt idx="2408">
                  <c:v>-87.312559999872462</c:v>
                </c:pt>
                <c:pt idx="2409">
                  <c:v>-87.279151999913154</c:v>
                </c:pt>
                <c:pt idx="2410">
                  <c:v>-87.24581599997822</c:v>
                </c:pt>
                <c:pt idx="2411">
                  <c:v>-87.212455999860538</c:v>
                </c:pt>
                <c:pt idx="2412">
                  <c:v>-87.179095999917479</c:v>
                </c:pt>
                <c:pt idx="2413">
                  <c:v>-87.145711999966295</c:v>
                </c:pt>
                <c:pt idx="2414">
                  <c:v>-87.112351999848613</c:v>
                </c:pt>
                <c:pt idx="2415">
                  <c:v>-87.078991999905554</c:v>
                </c:pt>
                <c:pt idx="2416">
                  <c:v>-87.045631999962495</c:v>
                </c:pt>
                <c:pt idx="2417">
                  <c:v>-87.012271999844813</c:v>
                </c:pt>
                <c:pt idx="2418">
                  <c:v>-86.978911999901754</c:v>
                </c:pt>
                <c:pt idx="2419">
                  <c:v>-86.94557599996682</c:v>
                </c:pt>
                <c:pt idx="2420">
                  <c:v>-86.912215999849138</c:v>
                </c:pt>
                <c:pt idx="2421">
                  <c:v>-86.878855999906079</c:v>
                </c:pt>
                <c:pt idx="2422">
                  <c:v>-86.84549599996302</c:v>
                </c:pt>
                <c:pt idx="2423">
                  <c:v>-86.812135999845339</c:v>
                </c:pt>
                <c:pt idx="2424">
                  <c:v>-86.77877599990228</c:v>
                </c:pt>
                <c:pt idx="2425">
                  <c:v>-86.745415999959221</c:v>
                </c:pt>
                <c:pt idx="2426">
                  <c:v>-86.712055999841539</c:v>
                </c:pt>
                <c:pt idx="2427">
                  <c:v>-86.678719999906605</c:v>
                </c:pt>
                <c:pt idx="2428">
                  <c:v>-86.645359999963546</c:v>
                </c:pt>
                <c:pt idx="2429">
                  <c:v>-86.611999999845864</c:v>
                </c:pt>
                <c:pt idx="2430">
                  <c:v>-86.578639999902805</c:v>
                </c:pt>
                <c:pt idx="2431">
                  <c:v>-86.545303999967871</c:v>
                </c:pt>
                <c:pt idx="2432">
                  <c:v>-86.511943999850189</c:v>
                </c:pt>
                <c:pt idx="2433">
                  <c:v>-86.478607999915255</c:v>
                </c:pt>
                <c:pt idx="2434">
                  <c:v>-86.445247999972196</c:v>
                </c:pt>
                <c:pt idx="2435">
                  <c:v>-86.411911999862639</c:v>
                </c:pt>
                <c:pt idx="2436">
                  <c:v>-86.37855199991958</c:v>
                </c:pt>
                <c:pt idx="2437">
                  <c:v>-86.345215999984646</c:v>
                </c:pt>
                <c:pt idx="2438">
                  <c:v>-86.311855999866964</c:v>
                </c:pt>
                <c:pt idx="2439">
                  <c:v>-86.27851999993203</c:v>
                </c:pt>
                <c:pt idx="2440">
                  <c:v>-86.245159999988971</c:v>
                </c:pt>
                <c:pt idx="2441">
                  <c:v>-86.211799999871289</c:v>
                </c:pt>
                <c:pt idx="2442">
                  <c:v>-86.178415999920105</c:v>
                </c:pt>
                <c:pt idx="2443">
                  <c:v>-86.145079999985171</c:v>
                </c:pt>
                <c:pt idx="2444">
                  <c:v>-86.111671999851239</c:v>
                </c:pt>
                <c:pt idx="2445">
                  <c:v>-86.078335999916305</c:v>
                </c:pt>
                <c:pt idx="2446">
                  <c:v>-86.044975999973246</c:v>
                </c:pt>
                <c:pt idx="2447">
                  <c:v>-86.011639999863689</c:v>
                </c:pt>
                <c:pt idx="2448">
                  <c:v>-85.978231999904381</c:v>
                </c:pt>
                <c:pt idx="2449">
                  <c:v>-85.944847999953197</c:v>
                </c:pt>
                <c:pt idx="2450">
                  <c:v>-85.911415999985763</c:v>
                </c:pt>
                <c:pt idx="2451">
                  <c:v>-85.878079999876206</c:v>
                </c:pt>
                <c:pt idx="2452">
                  <c:v>-85.844719999933147</c:v>
                </c:pt>
                <c:pt idx="2453">
                  <c:v>-85.811383999998213</c:v>
                </c:pt>
                <c:pt idx="2454">
                  <c:v>-85.777999999872407</c:v>
                </c:pt>
                <c:pt idx="2455">
                  <c:v>-85.744639999929348</c:v>
                </c:pt>
                <c:pt idx="2456">
                  <c:v>-85.711279999986289</c:v>
                </c:pt>
                <c:pt idx="2457">
                  <c:v>-85.677943999876732</c:v>
                </c:pt>
                <c:pt idx="2458">
                  <c:v>-85.644583999933673</c:v>
                </c:pt>
                <c:pt idx="2459">
                  <c:v>-85.611223999990614</c:v>
                </c:pt>
                <c:pt idx="2460">
                  <c:v>-85.577863999872932</c:v>
                </c:pt>
                <c:pt idx="2461">
                  <c:v>-85.544527999937998</c:v>
                </c:pt>
                <c:pt idx="2462">
                  <c:v>-85.511143999986814</c:v>
                </c:pt>
                <c:pt idx="2463">
                  <c:v>-85.477783999869132</c:v>
                </c:pt>
                <c:pt idx="2464">
                  <c:v>-85.444423999926073</c:v>
                </c:pt>
                <c:pt idx="2465">
                  <c:v>-85.411087999991139</c:v>
                </c:pt>
                <c:pt idx="2466">
                  <c:v>-85.377727999873457</c:v>
                </c:pt>
                <c:pt idx="2467">
                  <c:v>-85.344391999938523</c:v>
                </c:pt>
                <c:pt idx="2468">
                  <c:v>-85.311031999995464</c:v>
                </c:pt>
                <c:pt idx="2469">
                  <c:v>-85.277671999877782</c:v>
                </c:pt>
                <c:pt idx="2470">
                  <c:v>-85.244311999934723</c:v>
                </c:pt>
                <c:pt idx="2471">
                  <c:v>-85.210951999991664</c:v>
                </c:pt>
                <c:pt idx="2472">
                  <c:v>-85.177567999865857</c:v>
                </c:pt>
                <c:pt idx="2473">
                  <c:v>-85.144183999914674</c:v>
                </c:pt>
                <c:pt idx="2474">
                  <c:v>-85.11075199994724</c:v>
                </c:pt>
                <c:pt idx="2475">
                  <c:v>-85.077367999996056</c:v>
                </c:pt>
                <c:pt idx="2476">
                  <c:v>-85.043959999862125</c:v>
                </c:pt>
                <c:pt idx="2477">
                  <c:v>-85.010599999919066</c:v>
                </c:pt>
                <c:pt idx="2478">
                  <c:v>-84.977191999959757</c:v>
                </c:pt>
                <c:pt idx="2479">
                  <c:v>-84.943759999992324</c:v>
                </c:pt>
                <c:pt idx="2480">
                  <c:v>-84.910423999882767</c:v>
                </c:pt>
                <c:pt idx="2481">
                  <c:v>-84.877063999939708</c:v>
                </c:pt>
                <c:pt idx="2482">
                  <c:v>-84.843728000004774</c:v>
                </c:pt>
                <c:pt idx="2483">
                  <c:v>-84.810367999887092</c:v>
                </c:pt>
                <c:pt idx="2484">
                  <c:v>-84.777031999952158</c:v>
                </c:pt>
                <c:pt idx="2485">
                  <c:v>-84.743671999834476</c:v>
                </c:pt>
                <c:pt idx="2486">
                  <c:v>-84.710335999899542</c:v>
                </c:pt>
                <c:pt idx="2487">
                  <c:v>-84.676999999964607</c:v>
                </c:pt>
                <c:pt idx="2488">
                  <c:v>-84.643639999846926</c:v>
                </c:pt>
                <c:pt idx="2489">
                  <c:v>-84.610303999911991</c:v>
                </c:pt>
                <c:pt idx="2490">
                  <c:v>-84.576943999968933</c:v>
                </c:pt>
                <c:pt idx="2491">
                  <c:v>-84.543607999859375</c:v>
                </c:pt>
                <c:pt idx="2492">
                  <c:v>-84.510247999916317</c:v>
                </c:pt>
                <c:pt idx="2493">
                  <c:v>-84.476911999981382</c:v>
                </c:pt>
                <c:pt idx="2494">
                  <c:v>-84.443551999863701</c:v>
                </c:pt>
                <c:pt idx="2495">
                  <c:v>-84.410215999928766</c:v>
                </c:pt>
                <c:pt idx="2496">
                  <c:v>-84.376855999985708</c:v>
                </c:pt>
                <c:pt idx="2497">
                  <c:v>-84.34351999987615</c:v>
                </c:pt>
                <c:pt idx="2498">
                  <c:v>-84.310159999933092</c:v>
                </c:pt>
                <c:pt idx="2499">
                  <c:v>-84.276823999998157</c:v>
                </c:pt>
                <c:pt idx="2500">
                  <c:v>-84.243463999880476</c:v>
                </c:pt>
                <c:pt idx="2501">
                  <c:v>-84.210127999945541</c:v>
                </c:pt>
                <c:pt idx="2502">
                  <c:v>-84.176768000002482</c:v>
                </c:pt>
                <c:pt idx="2503">
                  <c:v>-84.143431999892925</c:v>
                </c:pt>
                <c:pt idx="2504">
                  <c:v>-84.110071999949866</c:v>
                </c:pt>
                <c:pt idx="2505">
                  <c:v>-84.076735999840309</c:v>
                </c:pt>
                <c:pt idx="2506">
                  <c:v>-84.04337599989725</c:v>
                </c:pt>
                <c:pt idx="2507">
                  <c:v>-84.010039999962316</c:v>
                </c:pt>
                <c:pt idx="2508">
                  <c:v>-83.976679999844634</c:v>
                </c:pt>
                <c:pt idx="2509">
                  <c:v>-83.9433439999097</c:v>
                </c:pt>
                <c:pt idx="2510">
                  <c:v>-83.909983999966641</c:v>
                </c:pt>
                <c:pt idx="2511">
                  <c:v>-83.876647999857084</c:v>
                </c:pt>
                <c:pt idx="2512">
                  <c:v>-83.843287999914025</c:v>
                </c:pt>
                <c:pt idx="2513">
                  <c:v>-83.809951999979091</c:v>
                </c:pt>
                <c:pt idx="2514">
                  <c:v>-83.776591999861409</c:v>
                </c:pt>
                <c:pt idx="2515">
                  <c:v>-83.743255999926475</c:v>
                </c:pt>
                <c:pt idx="2516">
                  <c:v>-83.709895999983416</c:v>
                </c:pt>
                <c:pt idx="2517">
                  <c:v>-83.676559999873859</c:v>
                </c:pt>
                <c:pt idx="2518">
                  <c:v>-83.6431999999308</c:v>
                </c:pt>
                <c:pt idx="2519">
                  <c:v>-83.609863999995866</c:v>
                </c:pt>
                <c:pt idx="2520">
                  <c:v>-83.576503999878184</c:v>
                </c:pt>
                <c:pt idx="2521">
                  <c:v>-83.54316799994325</c:v>
                </c:pt>
                <c:pt idx="2522">
                  <c:v>-83.509808000000191</c:v>
                </c:pt>
                <c:pt idx="2523">
                  <c:v>-83.476471999890634</c:v>
                </c:pt>
                <c:pt idx="2524">
                  <c:v>-83.443111999947575</c:v>
                </c:pt>
                <c:pt idx="2525">
                  <c:v>-83.409775999838018</c:v>
                </c:pt>
                <c:pt idx="2526">
                  <c:v>-83.376415999894959</c:v>
                </c:pt>
                <c:pt idx="2527">
                  <c:v>-83.343079999960025</c:v>
                </c:pt>
                <c:pt idx="2528">
                  <c:v>-83.309719999842343</c:v>
                </c:pt>
                <c:pt idx="2529">
                  <c:v>-83.276383999907409</c:v>
                </c:pt>
                <c:pt idx="2530">
                  <c:v>-83.243047999972475</c:v>
                </c:pt>
                <c:pt idx="2531">
                  <c:v>-83.209687999854793</c:v>
                </c:pt>
                <c:pt idx="2532">
                  <c:v>-83.176327999911734</c:v>
                </c:pt>
                <c:pt idx="2533">
                  <c:v>-83.1429919999768</c:v>
                </c:pt>
                <c:pt idx="2534">
                  <c:v>-83.109655999867243</c:v>
                </c:pt>
                <c:pt idx="2535">
                  <c:v>-83.076295999924184</c:v>
                </c:pt>
                <c:pt idx="2536">
                  <c:v>-83.04295999998925</c:v>
                </c:pt>
                <c:pt idx="2537">
                  <c:v>-83.009599999871568</c:v>
                </c:pt>
                <c:pt idx="2538">
                  <c:v>-82.976263999936634</c:v>
                </c:pt>
                <c:pt idx="2539">
                  <c:v>-82.94287999998545</c:v>
                </c:pt>
                <c:pt idx="2540">
                  <c:v>-82.909471999851519</c:v>
                </c:pt>
                <c:pt idx="2541">
                  <c:v>-82.87611199990846</c:v>
                </c:pt>
                <c:pt idx="2542">
                  <c:v>-82.842727999957276</c:v>
                </c:pt>
                <c:pt idx="2543">
                  <c:v>-82.809367999839594</c:v>
                </c:pt>
                <c:pt idx="2544">
                  <c:v>-82.776007999896535</c:v>
                </c:pt>
                <c:pt idx="2545">
                  <c:v>-82.742647999953476</c:v>
                </c:pt>
                <c:pt idx="2546">
                  <c:v>-82.709287999835794</c:v>
                </c:pt>
                <c:pt idx="2547">
                  <c:v>-82.675927999892735</c:v>
                </c:pt>
                <c:pt idx="2548">
                  <c:v>-82.642567999949677</c:v>
                </c:pt>
                <c:pt idx="2549">
                  <c:v>-82.609183999998493</c:v>
                </c:pt>
                <c:pt idx="2550">
                  <c:v>-82.575823999880811</c:v>
                </c:pt>
                <c:pt idx="2551">
                  <c:v>-82.542487999945877</c:v>
                </c:pt>
                <c:pt idx="2552">
                  <c:v>-82.509128000002818</c:v>
                </c:pt>
                <c:pt idx="2553">
                  <c:v>-82.475743999877011</c:v>
                </c:pt>
                <c:pt idx="2554">
                  <c:v>-82.442383999933952</c:v>
                </c:pt>
                <c:pt idx="2555">
                  <c:v>-82.408999999982768</c:v>
                </c:pt>
                <c:pt idx="2556">
                  <c:v>-82.375663999873211</c:v>
                </c:pt>
                <c:pt idx="2557">
                  <c:v>-82.342303999930152</c:v>
                </c:pt>
                <c:pt idx="2558">
                  <c:v>-82.308943999987093</c:v>
                </c:pt>
                <c:pt idx="2559">
                  <c:v>-82.275559999861287</c:v>
                </c:pt>
                <c:pt idx="2560">
                  <c:v>-82.242199999918228</c:v>
                </c:pt>
                <c:pt idx="2561">
                  <c:v>-82.208815999967044</c:v>
                </c:pt>
                <c:pt idx="2562">
                  <c:v>-82.175407999833112</c:v>
                </c:pt>
                <c:pt idx="2563">
                  <c:v>-82.142071999898178</c:v>
                </c:pt>
                <c:pt idx="2564">
                  <c:v>-82.108711999955119</c:v>
                </c:pt>
                <c:pt idx="2565">
                  <c:v>-82.075351999837437</c:v>
                </c:pt>
                <c:pt idx="2566">
                  <c:v>-82.042015999902503</c:v>
                </c:pt>
                <c:pt idx="2567">
                  <c:v>-82.008655999959444</c:v>
                </c:pt>
                <c:pt idx="2568">
                  <c:v>-81.975319999849887</c:v>
                </c:pt>
                <c:pt idx="2569">
                  <c:v>-81.941983999914953</c:v>
                </c:pt>
                <c:pt idx="2570">
                  <c:v>-81.908623999971894</c:v>
                </c:pt>
                <c:pt idx="2571">
                  <c:v>-81.875287999862337</c:v>
                </c:pt>
                <c:pt idx="2572">
                  <c:v>-81.841927999919278</c:v>
                </c:pt>
                <c:pt idx="2573">
                  <c:v>-81.808591999984344</c:v>
                </c:pt>
                <c:pt idx="2574">
                  <c:v>-81.775231999866662</c:v>
                </c:pt>
                <c:pt idx="2575">
                  <c:v>-81.741895999931728</c:v>
                </c:pt>
                <c:pt idx="2576">
                  <c:v>-81.708535999988669</c:v>
                </c:pt>
                <c:pt idx="2577">
                  <c:v>-81.675199999879112</c:v>
                </c:pt>
                <c:pt idx="2578">
                  <c:v>-81.641839999936053</c:v>
                </c:pt>
                <c:pt idx="2579">
                  <c:v>-81.608504000001119</c:v>
                </c:pt>
                <c:pt idx="2580">
                  <c:v>-81.575143999883437</c:v>
                </c:pt>
                <c:pt idx="2581">
                  <c:v>-81.541807999948503</c:v>
                </c:pt>
                <c:pt idx="2582">
                  <c:v>-81.508448000005444</c:v>
                </c:pt>
                <c:pt idx="2583">
                  <c:v>-81.475111999895887</c:v>
                </c:pt>
                <c:pt idx="2584">
                  <c:v>-81.441775999960953</c:v>
                </c:pt>
                <c:pt idx="2585">
                  <c:v>-81.408415999843271</c:v>
                </c:pt>
                <c:pt idx="2586">
                  <c:v>-81.375055999900212</c:v>
                </c:pt>
                <c:pt idx="2587">
                  <c:v>-81.341719999965278</c:v>
                </c:pt>
                <c:pt idx="2588">
                  <c:v>-81.308383999855721</c:v>
                </c:pt>
                <c:pt idx="2589">
                  <c:v>-81.275023999912662</c:v>
                </c:pt>
                <c:pt idx="2590">
                  <c:v>-81.241615999953353</c:v>
                </c:pt>
                <c:pt idx="2591">
                  <c:v>-81.208207999994045</c:v>
                </c:pt>
                <c:pt idx="2592">
                  <c:v>-81.174871999884488</c:v>
                </c:pt>
                <c:pt idx="2593">
                  <c:v>-81.141511999941429</c:v>
                </c:pt>
                <c:pt idx="2594">
                  <c:v>-81.108175999831872</c:v>
                </c:pt>
                <c:pt idx="2595">
                  <c:v>-81.074815999888813</c:v>
                </c:pt>
                <c:pt idx="2596">
                  <c:v>-81.041479999953879</c:v>
                </c:pt>
                <c:pt idx="2597">
                  <c:v>-81.008119999836197</c:v>
                </c:pt>
                <c:pt idx="2598">
                  <c:v>-80.974783999901263</c:v>
                </c:pt>
                <c:pt idx="2599">
                  <c:v>-80.941423999958204</c:v>
                </c:pt>
                <c:pt idx="2600">
                  <c:v>-80.908087999848647</c:v>
                </c:pt>
                <c:pt idx="2601">
                  <c:v>-80.874727999905588</c:v>
                </c:pt>
                <c:pt idx="2602">
                  <c:v>-80.841391999970654</c:v>
                </c:pt>
                <c:pt idx="2603">
                  <c:v>-80.808031999852972</c:v>
                </c:pt>
                <c:pt idx="2604">
                  <c:v>-80.774695999918038</c:v>
                </c:pt>
                <c:pt idx="2605">
                  <c:v>-80.741335999974979</c:v>
                </c:pt>
                <c:pt idx="2606">
                  <c:v>-80.707999999865422</c:v>
                </c:pt>
                <c:pt idx="2607">
                  <c:v>-80.674639999922363</c:v>
                </c:pt>
                <c:pt idx="2608">
                  <c:v>-80.641303999987429</c:v>
                </c:pt>
                <c:pt idx="2609">
                  <c:v>-80.607967999877872</c:v>
                </c:pt>
                <c:pt idx="2610">
                  <c:v>-80.574607999934813</c:v>
                </c:pt>
                <c:pt idx="2611">
                  <c:v>-80.541271999999879</c:v>
                </c:pt>
                <c:pt idx="2612">
                  <c:v>-80.507911999882197</c:v>
                </c:pt>
                <c:pt idx="2613">
                  <c:v>-80.474575999947263</c:v>
                </c:pt>
                <c:pt idx="2614">
                  <c:v>-80.441216000004204</c:v>
                </c:pt>
                <c:pt idx="2615">
                  <c:v>-80.407879999894647</c:v>
                </c:pt>
                <c:pt idx="2616">
                  <c:v>-80.374519999951588</c:v>
                </c:pt>
                <c:pt idx="2617">
                  <c:v>-80.341183999842031</c:v>
                </c:pt>
                <c:pt idx="2618">
                  <c:v>-80.307823999898972</c:v>
                </c:pt>
                <c:pt idx="2619">
                  <c:v>-80.274487999964037</c:v>
                </c:pt>
                <c:pt idx="2620">
                  <c:v>-80.241127999846356</c:v>
                </c:pt>
                <c:pt idx="2621">
                  <c:v>-80.207791999911421</c:v>
                </c:pt>
                <c:pt idx="2622">
                  <c:v>-80.174431999968363</c:v>
                </c:pt>
                <c:pt idx="2623">
                  <c:v>-80.141095999858805</c:v>
                </c:pt>
                <c:pt idx="2624">
                  <c:v>-80.107735999915747</c:v>
                </c:pt>
                <c:pt idx="2625">
                  <c:v>-80.074399999980812</c:v>
                </c:pt>
                <c:pt idx="2626">
                  <c:v>-80.041063999871255</c:v>
                </c:pt>
                <c:pt idx="2627">
                  <c:v>-80.007703999928196</c:v>
                </c:pt>
                <c:pt idx="2628">
                  <c:v>-79.974367999993262</c:v>
                </c:pt>
                <c:pt idx="2629">
                  <c:v>-79.94100799987558</c:v>
                </c:pt>
                <c:pt idx="2630">
                  <c:v>-79.907671999940646</c:v>
                </c:pt>
                <c:pt idx="2631">
                  <c:v>-79.874311999997587</c:v>
                </c:pt>
                <c:pt idx="2632">
                  <c:v>-79.84097599988803</c:v>
                </c:pt>
                <c:pt idx="2633">
                  <c:v>-79.807615999944971</c:v>
                </c:pt>
                <c:pt idx="2634">
                  <c:v>-79.774279999835414</c:v>
                </c:pt>
                <c:pt idx="2635">
                  <c:v>-79.740919999892355</c:v>
                </c:pt>
                <c:pt idx="2636">
                  <c:v>-79.707583999957421</c:v>
                </c:pt>
                <c:pt idx="2637">
                  <c:v>-79.674223999839739</c:v>
                </c:pt>
                <c:pt idx="2638">
                  <c:v>-79.640887999904805</c:v>
                </c:pt>
                <c:pt idx="2639">
                  <c:v>-79.607527999961746</c:v>
                </c:pt>
                <c:pt idx="2640">
                  <c:v>-79.574191999852189</c:v>
                </c:pt>
                <c:pt idx="2641">
                  <c:v>-79.54083199990913</c:v>
                </c:pt>
                <c:pt idx="2642">
                  <c:v>-79.507495999974196</c:v>
                </c:pt>
                <c:pt idx="2643">
                  <c:v>-79.474135999856514</c:v>
                </c:pt>
                <c:pt idx="2644">
                  <c:v>-79.44079999992158</c:v>
                </c:pt>
                <c:pt idx="2645">
                  <c:v>-79.407439999978521</c:v>
                </c:pt>
                <c:pt idx="2646">
                  <c:v>-79.374103999868964</c:v>
                </c:pt>
                <c:pt idx="2647">
                  <c:v>-79.340743999925905</c:v>
                </c:pt>
                <c:pt idx="2648">
                  <c:v>-79.307407999990971</c:v>
                </c:pt>
                <c:pt idx="2649">
                  <c:v>-79.274071999881414</c:v>
                </c:pt>
                <c:pt idx="2650">
                  <c:v>-79.240711999938355</c:v>
                </c:pt>
                <c:pt idx="2651">
                  <c:v>-79.207351999995296</c:v>
                </c:pt>
                <c:pt idx="2652">
                  <c:v>-79.174015999885739</c:v>
                </c:pt>
                <c:pt idx="2653">
                  <c:v>-79.140679999950805</c:v>
                </c:pt>
                <c:pt idx="2654">
                  <c:v>-79.107319999833123</c:v>
                </c:pt>
                <c:pt idx="2655">
                  <c:v>-79.073983999898189</c:v>
                </c:pt>
                <c:pt idx="2656">
                  <c:v>-79.04062399995513</c:v>
                </c:pt>
                <c:pt idx="2657">
                  <c:v>-79.007287999845573</c:v>
                </c:pt>
                <c:pt idx="2658">
                  <c:v>-78.973927999902514</c:v>
                </c:pt>
                <c:pt idx="2659">
                  <c:v>-78.94059199996758</c:v>
                </c:pt>
                <c:pt idx="2660">
                  <c:v>-78.907231999849898</c:v>
                </c:pt>
                <c:pt idx="2661">
                  <c:v>-78.873895999914964</c:v>
                </c:pt>
                <c:pt idx="2662">
                  <c:v>-78.840535999971905</c:v>
                </c:pt>
                <c:pt idx="2663">
                  <c:v>-78.807199999862348</c:v>
                </c:pt>
                <c:pt idx="2664">
                  <c:v>-78.773839999919289</c:v>
                </c:pt>
                <c:pt idx="2665">
                  <c:v>-78.740503999984355</c:v>
                </c:pt>
                <c:pt idx="2666">
                  <c:v>-78.707143999866673</c:v>
                </c:pt>
                <c:pt idx="2667">
                  <c:v>-78.67375999991549</c:v>
                </c:pt>
                <c:pt idx="2668">
                  <c:v>-78.640399999972431</c:v>
                </c:pt>
                <c:pt idx="2669">
                  <c:v>-78.607039999854749</c:v>
                </c:pt>
                <c:pt idx="2670">
                  <c:v>-78.573703999919815</c:v>
                </c:pt>
                <c:pt idx="2671">
                  <c:v>-78.540343999976756</c:v>
                </c:pt>
                <c:pt idx="2672">
                  <c:v>-78.507007999867199</c:v>
                </c:pt>
                <c:pt idx="2673">
                  <c:v>-78.473671999932264</c:v>
                </c:pt>
                <c:pt idx="2674">
                  <c:v>-78.440311999989206</c:v>
                </c:pt>
                <c:pt idx="2675">
                  <c:v>-78.406927999863399</c:v>
                </c:pt>
                <c:pt idx="2676">
                  <c:v>-78.373591999928465</c:v>
                </c:pt>
                <c:pt idx="2677">
                  <c:v>-78.340231999985406</c:v>
                </c:pt>
                <c:pt idx="2678">
                  <c:v>-78.306895999875849</c:v>
                </c:pt>
                <c:pt idx="2679">
                  <c:v>-78.27353599993279</c:v>
                </c:pt>
                <c:pt idx="2680">
                  <c:v>-78.240199999997856</c:v>
                </c:pt>
                <c:pt idx="2681">
                  <c:v>-78.206839999880174</c:v>
                </c:pt>
                <c:pt idx="2682">
                  <c:v>-78.17350399994524</c:v>
                </c:pt>
                <c:pt idx="2683">
                  <c:v>-78.140144000002181</c:v>
                </c:pt>
                <c:pt idx="2684">
                  <c:v>-78.106807999892624</c:v>
                </c:pt>
                <c:pt idx="2685">
                  <c:v>-78.073447999949565</c:v>
                </c:pt>
                <c:pt idx="2686">
                  <c:v>-78.040111999840008</c:v>
                </c:pt>
                <c:pt idx="2687">
                  <c:v>-78.006775999905074</c:v>
                </c:pt>
                <c:pt idx="2688">
                  <c:v>-77.973415999962015</c:v>
                </c:pt>
                <c:pt idx="2689">
                  <c:v>-77.940055999844333</c:v>
                </c:pt>
                <c:pt idx="2690">
                  <c:v>-77.906719999909399</c:v>
                </c:pt>
                <c:pt idx="2691">
                  <c:v>-77.873383999974465</c:v>
                </c:pt>
                <c:pt idx="2692">
                  <c:v>-77.840023999856783</c:v>
                </c:pt>
                <c:pt idx="2693">
                  <c:v>-77.806687999921849</c:v>
                </c:pt>
                <c:pt idx="2694">
                  <c:v>-77.77332799997879</c:v>
                </c:pt>
                <c:pt idx="2695">
                  <c:v>-77.739991999869233</c:v>
                </c:pt>
                <c:pt idx="2696">
                  <c:v>-77.706631999926174</c:v>
                </c:pt>
                <c:pt idx="2697">
                  <c:v>-77.67329599999124</c:v>
                </c:pt>
                <c:pt idx="2698">
                  <c:v>-77.639935999873558</c:v>
                </c:pt>
                <c:pt idx="2699">
                  <c:v>-77.606599999938624</c:v>
                </c:pt>
                <c:pt idx="2700">
                  <c:v>-77.573239999995565</c:v>
                </c:pt>
                <c:pt idx="2701">
                  <c:v>-77.539903999886008</c:v>
                </c:pt>
                <c:pt idx="2702">
                  <c:v>-77.506543999942949</c:v>
                </c:pt>
                <c:pt idx="2703">
                  <c:v>-77.473207999833392</c:v>
                </c:pt>
                <c:pt idx="2704">
                  <c:v>-77.439847999890333</c:v>
                </c:pt>
                <c:pt idx="2705">
                  <c:v>-77.406511999955399</c:v>
                </c:pt>
                <c:pt idx="2706">
                  <c:v>-77.373151999837717</c:v>
                </c:pt>
                <c:pt idx="2707">
                  <c:v>-77.339815999902783</c:v>
                </c:pt>
                <c:pt idx="2708">
                  <c:v>-77.306479999967848</c:v>
                </c:pt>
                <c:pt idx="2709">
                  <c:v>-77.273119999850167</c:v>
                </c:pt>
                <c:pt idx="2710">
                  <c:v>-77.239783999915232</c:v>
                </c:pt>
                <c:pt idx="2711">
                  <c:v>-77.206423999972174</c:v>
                </c:pt>
                <c:pt idx="2712">
                  <c:v>-77.173087999862616</c:v>
                </c:pt>
                <c:pt idx="2713">
                  <c:v>-77.139727999919558</c:v>
                </c:pt>
                <c:pt idx="2714">
                  <c:v>-77.106391999984623</c:v>
                </c:pt>
                <c:pt idx="2715">
                  <c:v>-77.073031999866942</c:v>
                </c:pt>
                <c:pt idx="2716">
                  <c:v>-77.039695999932007</c:v>
                </c:pt>
                <c:pt idx="2717">
                  <c:v>-77.006335999988949</c:v>
                </c:pt>
                <c:pt idx="2718">
                  <c:v>-76.972999999879391</c:v>
                </c:pt>
                <c:pt idx="2719">
                  <c:v>-76.939639999936333</c:v>
                </c:pt>
                <c:pt idx="2720">
                  <c:v>-76.906304000001398</c:v>
                </c:pt>
                <c:pt idx="2721">
                  <c:v>-76.872943999883717</c:v>
                </c:pt>
                <c:pt idx="2722">
                  <c:v>-76.839607999948782</c:v>
                </c:pt>
                <c:pt idx="2723">
                  <c:v>-76.806248000005723</c:v>
                </c:pt>
                <c:pt idx="2724">
                  <c:v>-76.772911999896166</c:v>
                </c:pt>
                <c:pt idx="2725">
                  <c:v>-76.739575999961232</c:v>
                </c:pt>
                <c:pt idx="2726">
                  <c:v>-76.70621599984355</c:v>
                </c:pt>
                <c:pt idx="2727">
                  <c:v>-76.672879999908616</c:v>
                </c:pt>
                <c:pt idx="2728">
                  <c:v>-76.639495999957433</c:v>
                </c:pt>
                <c:pt idx="2729">
                  <c:v>-76.606159999847875</c:v>
                </c:pt>
                <c:pt idx="2730">
                  <c:v>-76.572823999912941</c:v>
                </c:pt>
                <c:pt idx="2731">
                  <c:v>-76.539463999969882</c:v>
                </c:pt>
                <c:pt idx="2732">
                  <c:v>-76.506127999860325</c:v>
                </c:pt>
                <c:pt idx="2733">
                  <c:v>-76.472767999917266</c:v>
                </c:pt>
                <c:pt idx="2734">
                  <c:v>-76.439431999982332</c:v>
                </c:pt>
                <c:pt idx="2735">
                  <c:v>-76.40607199986465</c:v>
                </c:pt>
                <c:pt idx="2736">
                  <c:v>-76.372735999929716</c:v>
                </c:pt>
                <c:pt idx="2737">
                  <c:v>-76.339375999986657</c:v>
                </c:pt>
                <c:pt idx="2738">
                  <c:v>-76.3060399998771</c:v>
                </c:pt>
                <c:pt idx="2739">
                  <c:v>-76.272679999934041</c:v>
                </c:pt>
                <c:pt idx="2740">
                  <c:v>-76.239343999999107</c:v>
                </c:pt>
                <c:pt idx="2741">
                  <c:v>-76.205983999881425</c:v>
                </c:pt>
                <c:pt idx="2742">
                  <c:v>-76.172647999946491</c:v>
                </c:pt>
                <c:pt idx="2743">
                  <c:v>-76.139288000003432</c:v>
                </c:pt>
                <c:pt idx="2744">
                  <c:v>-76.105951999893875</c:v>
                </c:pt>
                <c:pt idx="2745">
                  <c:v>-76.072591999950816</c:v>
                </c:pt>
                <c:pt idx="2746">
                  <c:v>-76.039255999841259</c:v>
                </c:pt>
                <c:pt idx="2747">
                  <c:v>-76.005919999906325</c:v>
                </c:pt>
                <c:pt idx="2748">
                  <c:v>-75.972559999963266</c:v>
                </c:pt>
                <c:pt idx="2749">
                  <c:v>-75.939223999853709</c:v>
                </c:pt>
                <c:pt idx="2750">
                  <c:v>-75.90586399991065</c:v>
                </c:pt>
                <c:pt idx="2751">
                  <c:v>-75.872527999975716</c:v>
                </c:pt>
                <c:pt idx="2752">
                  <c:v>-75.839167999858034</c:v>
                </c:pt>
                <c:pt idx="2753">
                  <c:v>-75.8058319999231</c:v>
                </c:pt>
                <c:pt idx="2754">
                  <c:v>-75.772471999980041</c:v>
                </c:pt>
                <c:pt idx="2755">
                  <c:v>-75.739135999870484</c:v>
                </c:pt>
                <c:pt idx="2756">
                  <c:v>-75.705775999927425</c:v>
                </c:pt>
                <c:pt idx="2757">
                  <c:v>-75.672439999992491</c:v>
                </c:pt>
                <c:pt idx="2758">
                  <c:v>-75.639079999874809</c:v>
                </c:pt>
                <c:pt idx="2759">
                  <c:v>-75.605743999939875</c:v>
                </c:pt>
                <c:pt idx="2760">
                  <c:v>-75.572383999996816</c:v>
                </c:pt>
                <c:pt idx="2761">
                  <c:v>-75.539047999887259</c:v>
                </c:pt>
                <c:pt idx="2762">
                  <c:v>-75.5056879999442</c:v>
                </c:pt>
                <c:pt idx="2763">
                  <c:v>-75.472351999834643</c:v>
                </c:pt>
                <c:pt idx="2764">
                  <c:v>-75.438991999891584</c:v>
                </c:pt>
                <c:pt idx="2765">
                  <c:v>-75.40565599995665</c:v>
                </c:pt>
                <c:pt idx="2766">
                  <c:v>-75.372295999838968</c:v>
                </c:pt>
                <c:pt idx="2767">
                  <c:v>-75.338959999904034</c:v>
                </c:pt>
                <c:pt idx="2768">
                  <c:v>-75.305599999960975</c:v>
                </c:pt>
                <c:pt idx="2769">
                  <c:v>-75.272263999851418</c:v>
                </c:pt>
                <c:pt idx="2770">
                  <c:v>-75.238927999916484</c:v>
                </c:pt>
                <c:pt idx="2771">
                  <c:v>-75.205567999973425</c:v>
                </c:pt>
                <c:pt idx="2772">
                  <c:v>-75.172231999863868</c:v>
                </c:pt>
                <c:pt idx="2773">
                  <c:v>-75.138871999920809</c:v>
                </c:pt>
                <c:pt idx="2774">
                  <c:v>-75.105535999985875</c:v>
                </c:pt>
                <c:pt idx="2775">
                  <c:v>-75.072175999868193</c:v>
                </c:pt>
                <c:pt idx="2776">
                  <c:v>-75.038839999933259</c:v>
                </c:pt>
                <c:pt idx="2777">
                  <c:v>-75.0054799999902</c:v>
                </c:pt>
                <c:pt idx="2778">
                  <c:v>-74.972143999880643</c:v>
                </c:pt>
                <c:pt idx="2779">
                  <c:v>-74.938783999937584</c:v>
                </c:pt>
                <c:pt idx="2780">
                  <c:v>-74.90544800000265</c:v>
                </c:pt>
                <c:pt idx="2781">
                  <c:v>-74.872087999884968</c:v>
                </c:pt>
                <c:pt idx="2782">
                  <c:v>-74.838751999950034</c:v>
                </c:pt>
                <c:pt idx="2783">
                  <c:v>-74.805391999832352</c:v>
                </c:pt>
                <c:pt idx="2784">
                  <c:v>-74.772055999897418</c:v>
                </c:pt>
                <c:pt idx="2785">
                  <c:v>-74.738719999962484</c:v>
                </c:pt>
                <c:pt idx="2786">
                  <c:v>-74.705359999844802</c:v>
                </c:pt>
                <c:pt idx="2787">
                  <c:v>-74.672023999909868</c:v>
                </c:pt>
                <c:pt idx="2788">
                  <c:v>-74.638663999966809</c:v>
                </c:pt>
                <c:pt idx="2789">
                  <c:v>-74.605303999849127</c:v>
                </c:pt>
                <c:pt idx="2790">
                  <c:v>-74.571967999914193</c:v>
                </c:pt>
                <c:pt idx="2791">
                  <c:v>-74.538607999971134</c:v>
                </c:pt>
                <c:pt idx="2792">
                  <c:v>-74.505271999861577</c:v>
                </c:pt>
                <c:pt idx="2793">
                  <c:v>-74.471911999918518</c:v>
                </c:pt>
                <c:pt idx="2794">
                  <c:v>-74.438575999983584</c:v>
                </c:pt>
                <c:pt idx="2795">
                  <c:v>-74.405215999865902</c:v>
                </c:pt>
                <c:pt idx="2796">
                  <c:v>-74.371879999930968</c:v>
                </c:pt>
                <c:pt idx="2797">
                  <c:v>-74.338519999987909</c:v>
                </c:pt>
                <c:pt idx="2798">
                  <c:v>-74.305183999878352</c:v>
                </c:pt>
                <c:pt idx="2799">
                  <c:v>-74.271847999943418</c:v>
                </c:pt>
                <c:pt idx="2800">
                  <c:v>-74.238488000000359</c:v>
                </c:pt>
                <c:pt idx="2801">
                  <c:v>-74.205151999890802</c:v>
                </c:pt>
                <c:pt idx="2802">
                  <c:v>-74.171791999947743</c:v>
                </c:pt>
                <c:pt idx="2803">
                  <c:v>-74.138455999838186</c:v>
                </c:pt>
                <c:pt idx="2804">
                  <c:v>-74.105095999895127</c:v>
                </c:pt>
                <c:pt idx="2805">
                  <c:v>-74.071759999960193</c:v>
                </c:pt>
                <c:pt idx="2806">
                  <c:v>-74.038399999842511</c:v>
                </c:pt>
                <c:pt idx="2807">
                  <c:v>-74.005063999907577</c:v>
                </c:pt>
                <c:pt idx="2808">
                  <c:v>-73.971703999964518</c:v>
                </c:pt>
                <c:pt idx="2809">
                  <c:v>-73.938367999854961</c:v>
                </c:pt>
                <c:pt idx="2810">
                  <c:v>-73.905007999911902</c:v>
                </c:pt>
                <c:pt idx="2811">
                  <c:v>-73.871671999976968</c:v>
                </c:pt>
                <c:pt idx="2812">
                  <c:v>-73.838311999859286</c:v>
                </c:pt>
                <c:pt idx="2813">
                  <c:v>-73.804975999924352</c:v>
                </c:pt>
                <c:pt idx="2814">
                  <c:v>-73.771615999981293</c:v>
                </c:pt>
                <c:pt idx="2815">
                  <c:v>-73.738279999871736</c:v>
                </c:pt>
                <c:pt idx="2816">
                  <c:v>-73.704943999936802</c:v>
                </c:pt>
                <c:pt idx="2817">
                  <c:v>-73.671583999993743</c:v>
                </c:pt>
                <c:pt idx="2818">
                  <c:v>-73.638247999884186</c:v>
                </c:pt>
                <c:pt idx="2819">
                  <c:v>-73.604887999941127</c:v>
                </c:pt>
                <c:pt idx="2820">
                  <c:v>-73.57155199983157</c:v>
                </c:pt>
                <c:pt idx="2821">
                  <c:v>-73.538191999888511</c:v>
                </c:pt>
                <c:pt idx="2822">
                  <c:v>-73.504855999953577</c:v>
                </c:pt>
                <c:pt idx="2823">
                  <c:v>-73.471495999835895</c:v>
                </c:pt>
                <c:pt idx="2824">
                  <c:v>-73.438159999900961</c:v>
                </c:pt>
                <c:pt idx="2825">
                  <c:v>-73.404799999957902</c:v>
                </c:pt>
                <c:pt idx="2826">
                  <c:v>-73.371463999848345</c:v>
                </c:pt>
                <c:pt idx="2827">
                  <c:v>-73.338103999905286</c:v>
                </c:pt>
                <c:pt idx="2828">
                  <c:v>-73.304767999970352</c:v>
                </c:pt>
                <c:pt idx="2829">
                  <c:v>-73.27140799985267</c:v>
                </c:pt>
                <c:pt idx="2830">
                  <c:v>-73.238047999909611</c:v>
                </c:pt>
                <c:pt idx="2831">
                  <c:v>-73.204711999974677</c:v>
                </c:pt>
                <c:pt idx="2832">
                  <c:v>-73.171351999856995</c:v>
                </c:pt>
                <c:pt idx="2833">
                  <c:v>-73.138015999922061</c:v>
                </c:pt>
                <c:pt idx="2834">
                  <c:v>-73.104679999987127</c:v>
                </c:pt>
                <c:pt idx="2835">
                  <c:v>-73.071319999869445</c:v>
                </c:pt>
                <c:pt idx="2836">
                  <c:v>-73.037983999934511</c:v>
                </c:pt>
                <c:pt idx="2837">
                  <c:v>-73.004623999991452</c:v>
                </c:pt>
                <c:pt idx="2838">
                  <c:v>-72.971287999881895</c:v>
                </c:pt>
                <c:pt idx="2839">
                  <c:v>-72.937927999938836</c:v>
                </c:pt>
                <c:pt idx="2840">
                  <c:v>-72.904592000003902</c:v>
                </c:pt>
                <c:pt idx="2841">
                  <c:v>-72.87123199988622</c:v>
                </c:pt>
                <c:pt idx="2842">
                  <c:v>-72.837895999951286</c:v>
                </c:pt>
                <c:pt idx="2843">
                  <c:v>-72.804535999833604</c:v>
                </c:pt>
                <c:pt idx="2844">
                  <c:v>-72.77119999989867</c:v>
                </c:pt>
                <c:pt idx="2845">
                  <c:v>-72.737839999955611</c:v>
                </c:pt>
                <c:pt idx="2846">
                  <c:v>-72.704503999846054</c:v>
                </c:pt>
                <c:pt idx="2847">
                  <c:v>-72.671143999902995</c:v>
                </c:pt>
                <c:pt idx="2848">
                  <c:v>-72.637807999968061</c:v>
                </c:pt>
                <c:pt idx="2849">
                  <c:v>-72.604471999858504</c:v>
                </c:pt>
                <c:pt idx="2850">
                  <c:v>-72.571111999915445</c:v>
                </c:pt>
                <c:pt idx="2851">
                  <c:v>-72.537775999980511</c:v>
                </c:pt>
                <c:pt idx="2852">
                  <c:v>-72.504415999862829</c:v>
                </c:pt>
                <c:pt idx="2853">
                  <c:v>-72.471079999927895</c:v>
                </c:pt>
                <c:pt idx="2854">
                  <c:v>-72.437719999984836</c:v>
                </c:pt>
                <c:pt idx="2855">
                  <c:v>-72.404383999875279</c:v>
                </c:pt>
                <c:pt idx="2856">
                  <c:v>-72.37102399993222</c:v>
                </c:pt>
                <c:pt idx="2857">
                  <c:v>-72.337687999997286</c:v>
                </c:pt>
                <c:pt idx="2858">
                  <c:v>-72.304327999879604</c:v>
                </c:pt>
                <c:pt idx="2859">
                  <c:v>-72.27099199994467</c:v>
                </c:pt>
                <c:pt idx="2860">
                  <c:v>-72.237632000001611</c:v>
                </c:pt>
                <c:pt idx="2861">
                  <c:v>-72.204295999892054</c:v>
                </c:pt>
                <c:pt idx="2862">
                  <c:v>-72.170935999948995</c:v>
                </c:pt>
                <c:pt idx="2863">
                  <c:v>-72.137599999839438</c:v>
                </c:pt>
                <c:pt idx="2864">
                  <c:v>-72.104239999896379</c:v>
                </c:pt>
                <c:pt idx="2865">
                  <c:v>-72.07087999995332</c:v>
                </c:pt>
                <c:pt idx="2866">
                  <c:v>-72.037519999835638</c:v>
                </c:pt>
                <c:pt idx="2867">
                  <c:v>-72.004159999892579</c:v>
                </c:pt>
                <c:pt idx="2868">
                  <c:v>-71.97079999994952</c:v>
                </c:pt>
                <c:pt idx="2869">
                  <c:v>-71.937463999839963</c:v>
                </c:pt>
                <c:pt idx="2870">
                  <c:v>-71.904079999888779</c:v>
                </c:pt>
                <c:pt idx="2871">
                  <c:v>-71.87071999994572</c:v>
                </c:pt>
                <c:pt idx="2872">
                  <c:v>-71.837360000002661</c:v>
                </c:pt>
                <c:pt idx="2873">
                  <c:v>-71.803999999884979</c:v>
                </c:pt>
                <c:pt idx="2874">
                  <c:v>-71.770615999933796</c:v>
                </c:pt>
                <c:pt idx="2875">
                  <c:v>-71.737255999990737</c:v>
                </c:pt>
                <c:pt idx="2876">
                  <c:v>-71.70391999988118</c:v>
                </c:pt>
                <c:pt idx="2877">
                  <c:v>-71.670511999921871</c:v>
                </c:pt>
                <c:pt idx="2878">
                  <c:v>-71.637151999978812</c:v>
                </c:pt>
                <c:pt idx="2879">
                  <c:v>-71.603767999853005</c:v>
                </c:pt>
                <c:pt idx="2880">
                  <c:v>-71.570407999909946</c:v>
                </c:pt>
                <c:pt idx="2881">
                  <c:v>-71.537071999975012</c:v>
                </c:pt>
                <c:pt idx="2882">
                  <c:v>-71.50371199985733</c:v>
                </c:pt>
                <c:pt idx="2883">
                  <c:v>-71.470375999922396</c:v>
                </c:pt>
                <c:pt idx="2884">
                  <c:v>-71.437015999979337</c:v>
                </c:pt>
                <c:pt idx="2885">
                  <c:v>-71.403655999861655</c:v>
                </c:pt>
                <c:pt idx="2886">
                  <c:v>-71.370319999926721</c:v>
                </c:pt>
                <c:pt idx="2887">
                  <c:v>-71.336983999991787</c:v>
                </c:pt>
                <c:pt idx="2888">
                  <c:v>-71.303623999874105</c:v>
                </c:pt>
                <c:pt idx="2889">
                  <c:v>-71.270287999939171</c:v>
                </c:pt>
                <c:pt idx="2890">
                  <c:v>-71.236927999996112</c:v>
                </c:pt>
                <c:pt idx="2891">
                  <c:v>-71.20356799987843</c:v>
                </c:pt>
                <c:pt idx="2892">
                  <c:v>-71.170231999943496</c:v>
                </c:pt>
                <c:pt idx="2893">
                  <c:v>-71.136872000000437</c:v>
                </c:pt>
                <c:pt idx="2894">
                  <c:v>-71.103511999882755</c:v>
                </c:pt>
                <c:pt idx="2895">
                  <c:v>-71.070175999947821</c:v>
                </c:pt>
                <c:pt idx="2896">
                  <c:v>-71.036816000004762</c:v>
                </c:pt>
                <c:pt idx="2897">
                  <c:v>-71.003479999895205</c:v>
                </c:pt>
                <c:pt idx="2898">
                  <c:v>-70.970119999952146</c:v>
                </c:pt>
                <c:pt idx="2899">
                  <c:v>-70.936736000000963</c:v>
                </c:pt>
                <c:pt idx="2900">
                  <c:v>-70.903399999891406</c:v>
                </c:pt>
                <c:pt idx="2901">
                  <c:v>-70.870039999948347</c:v>
                </c:pt>
                <c:pt idx="2902">
                  <c:v>-70.836680000005288</c:v>
                </c:pt>
                <c:pt idx="2903">
                  <c:v>-70.748791999937964</c:v>
                </c:pt>
                <c:pt idx="2904">
                  <c:v>-70.715383999978656</c:v>
                </c:pt>
                <c:pt idx="2905">
                  <c:v>-70.682023999860974</c:v>
                </c:pt>
                <c:pt idx="2906">
                  <c:v>-70.648615999901665</c:v>
                </c:pt>
                <c:pt idx="2907">
                  <c:v>-70.615255999958606</c:v>
                </c:pt>
                <c:pt idx="2908">
                  <c:v>-70.581919999849049</c:v>
                </c:pt>
                <c:pt idx="2909">
                  <c:v>-70.54855999990599</c:v>
                </c:pt>
                <c:pt idx="2910">
                  <c:v>-70.515199999962931</c:v>
                </c:pt>
                <c:pt idx="2911">
                  <c:v>-70.481863999853374</c:v>
                </c:pt>
                <c:pt idx="2912">
                  <c:v>-70.448503999910315</c:v>
                </c:pt>
                <c:pt idx="2913">
                  <c:v>-70.415143999967256</c:v>
                </c:pt>
                <c:pt idx="2914">
                  <c:v>-70.381807999857699</c:v>
                </c:pt>
                <c:pt idx="2915">
                  <c:v>-70.34844799991464</c:v>
                </c:pt>
                <c:pt idx="2916">
                  <c:v>-70.315087999971581</c:v>
                </c:pt>
                <c:pt idx="2917">
                  <c:v>-70.281751999862024</c:v>
                </c:pt>
                <c:pt idx="2918">
                  <c:v>-70.248391999918965</c:v>
                </c:pt>
                <c:pt idx="2919">
                  <c:v>-70.215055999984031</c:v>
                </c:pt>
                <c:pt idx="2920">
                  <c:v>-70.181695999866349</c:v>
                </c:pt>
                <c:pt idx="2921">
                  <c:v>-70.148359999931415</c:v>
                </c:pt>
                <c:pt idx="2922">
                  <c:v>-70.114999999988356</c:v>
                </c:pt>
                <c:pt idx="2923">
                  <c:v>-70.081663999878799</c:v>
                </c:pt>
                <c:pt idx="2924">
                  <c:v>-70.04830399993574</c:v>
                </c:pt>
                <c:pt idx="2925">
                  <c:v>-70.014968000000806</c:v>
                </c:pt>
                <c:pt idx="2926">
                  <c:v>-69.981607999883124</c:v>
                </c:pt>
                <c:pt idx="2927">
                  <c:v>-69.94827199994819</c:v>
                </c:pt>
                <c:pt idx="2928">
                  <c:v>-69.914935999838633</c:v>
                </c:pt>
                <c:pt idx="2929">
                  <c:v>-69.881575999895574</c:v>
                </c:pt>
                <c:pt idx="2930">
                  <c:v>-69.84823999996064</c:v>
                </c:pt>
                <c:pt idx="2931">
                  <c:v>-69.814855999834833</c:v>
                </c:pt>
                <c:pt idx="2932">
                  <c:v>-69.781495999891774</c:v>
                </c:pt>
                <c:pt idx="2933">
                  <c:v>-69.748135999948715</c:v>
                </c:pt>
                <c:pt idx="2934">
                  <c:v>-69.714776000005656</c:v>
                </c:pt>
                <c:pt idx="2935">
                  <c:v>-69.681439999896099</c:v>
                </c:pt>
                <c:pt idx="2936">
                  <c:v>-69.64807999995304</c:v>
                </c:pt>
                <c:pt idx="2937">
                  <c:v>-69.614719999835359</c:v>
                </c:pt>
                <c:pt idx="2938">
                  <c:v>-69.581383999900424</c:v>
                </c:pt>
                <c:pt idx="2939">
                  <c:v>-69.548023999957366</c:v>
                </c:pt>
                <c:pt idx="2940">
                  <c:v>-69.514663999839684</c:v>
                </c:pt>
                <c:pt idx="2941">
                  <c:v>-69.481303999896625</c:v>
                </c:pt>
                <c:pt idx="2942">
                  <c:v>-69.447967999961691</c:v>
                </c:pt>
                <c:pt idx="2943">
                  <c:v>-69.414607999844009</c:v>
                </c:pt>
                <c:pt idx="2944">
                  <c:v>-69.381271999909075</c:v>
                </c:pt>
                <c:pt idx="2945">
                  <c:v>-69.347911999966016</c:v>
                </c:pt>
                <c:pt idx="2946">
                  <c:v>-69.314575999856459</c:v>
                </c:pt>
                <c:pt idx="2947">
                  <c:v>-69.2812159999134</c:v>
                </c:pt>
                <c:pt idx="2948">
                  <c:v>-69.247855999970341</c:v>
                </c:pt>
                <c:pt idx="2949">
                  <c:v>-69.214519999860784</c:v>
                </c:pt>
                <c:pt idx="2950">
                  <c:v>-69.181159999917725</c:v>
                </c:pt>
                <c:pt idx="2951">
                  <c:v>-69.147823999982791</c:v>
                </c:pt>
                <c:pt idx="2952">
                  <c:v>-69.114463999865109</c:v>
                </c:pt>
                <c:pt idx="2953">
                  <c:v>-69.081127999930175</c:v>
                </c:pt>
                <c:pt idx="2954">
                  <c:v>-69.047767999987116</c:v>
                </c:pt>
                <c:pt idx="2955">
                  <c:v>-69.014431999877559</c:v>
                </c:pt>
                <c:pt idx="2956">
                  <c:v>-68.9810719999345</c:v>
                </c:pt>
                <c:pt idx="2957">
                  <c:v>-68.947711999991441</c:v>
                </c:pt>
                <c:pt idx="2958">
                  <c:v>-68.914375999881884</c:v>
                </c:pt>
                <c:pt idx="2959">
                  <c:v>-68.881015999938825</c:v>
                </c:pt>
                <c:pt idx="2960">
                  <c:v>-68.847655999995766</c:v>
                </c:pt>
                <c:pt idx="2961">
                  <c:v>-68.814319999886209</c:v>
                </c:pt>
                <c:pt idx="2962">
                  <c:v>-68.78095999994315</c:v>
                </c:pt>
                <c:pt idx="2963">
                  <c:v>-68.747575999991966</c:v>
                </c:pt>
                <c:pt idx="2964">
                  <c:v>-68.714239999882409</c:v>
                </c:pt>
                <c:pt idx="2965">
                  <c:v>-68.68087999993935</c:v>
                </c:pt>
                <c:pt idx="2966">
                  <c:v>-68.647544000004416</c:v>
                </c:pt>
                <c:pt idx="2967">
                  <c:v>-68.614183999886734</c:v>
                </c:pt>
                <c:pt idx="2968">
                  <c:v>-68.580823999943675</c:v>
                </c:pt>
                <c:pt idx="2969">
                  <c:v>-68.547464000000616</c:v>
                </c:pt>
                <c:pt idx="2970">
                  <c:v>-68.514103999882934</c:v>
                </c:pt>
                <c:pt idx="2971">
                  <c:v>-68.480743999939875</c:v>
                </c:pt>
                <c:pt idx="2972">
                  <c:v>-68.447408000004941</c:v>
                </c:pt>
                <c:pt idx="2973">
                  <c:v>-68.414047999887259</c:v>
                </c:pt>
                <c:pt idx="2974">
                  <c:v>-68.380711999952325</c:v>
                </c:pt>
                <c:pt idx="2975">
                  <c:v>-68.347351999834643</c:v>
                </c:pt>
                <c:pt idx="2976">
                  <c:v>-68.314015999899709</c:v>
                </c:pt>
                <c:pt idx="2977">
                  <c:v>-68.280631999948525</c:v>
                </c:pt>
                <c:pt idx="2978">
                  <c:v>-68.247247999997342</c:v>
                </c:pt>
                <c:pt idx="2979">
                  <c:v>-68.213911999887785</c:v>
                </c:pt>
                <c:pt idx="2980">
                  <c:v>-68.180551999944726</c:v>
                </c:pt>
                <c:pt idx="2981">
                  <c:v>-68.147192000001667</c:v>
                </c:pt>
                <c:pt idx="2982">
                  <c:v>-68.11385599989211</c:v>
                </c:pt>
                <c:pt idx="2983">
                  <c:v>-68.080495999949051</c:v>
                </c:pt>
                <c:pt idx="2984">
                  <c:v>-68.047135999831369</c:v>
                </c:pt>
                <c:pt idx="2985">
                  <c:v>-68.013799999896435</c:v>
                </c:pt>
                <c:pt idx="2986">
                  <c:v>-67.980439999953376</c:v>
                </c:pt>
                <c:pt idx="2987">
                  <c:v>-67.947079999835694</c:v>
                </c:pt>
                <c:pt idx="2988">
                  <c:v>-67.91374399990076</c:v>
                </c:pt>
                <c:pt idx="2989">
                  <c:v>-67.880383999957701</c:v>
                </c:pt>
                <c:pt idx="2990">
                  <c:v>-67.847047999848144</c:v>
                </c:pt>
                <c:pt idx="2991">
                  <c:v>-67.813687999905085</c:v>
                </c:pt>
                <c:pt idx="2992">
                  <c:v>-67.780327999962026</c:v>
                </c:pt>
                <c:pt idx="2993">
                  <c:v>-67.746967999844344</c:v>
                </c:pt>
                <c:pt idx="2994">
                  <c:v>-67.71363199990941</c:v>
                </c:pt>
                <c:pt idx="2995">
                  <c:v>-67.680271999966351</c:v>
                </c:pt>
                <c:pt idx="2996">
                  <c:v>-67.646935999856794</c:v>
                </c:pt>
                <c:pt idx="2997">
                  <c:v>-67.613575999913735</c:v>
                </c:pt>
                <c:pt idx="2998">
                  <c:v>-67.580215999970676</c:v>
                </c:pt>
                <c:pt idx="2999">
                  <c:v>-67.546879999861119</c:v>
                </c:pt>
                <c:pt idx="3000">
                  <c:v>-67.51351999991806</c:v>
                </c:pt>
                <c:pt idx="3001">
                  <c:v>-67.480135999966876</c:v>
                </c:pt>
                <c:pt idx="3002">
                  <c:v>-67.446799999857319</c:v>
                </c:pt>
                <c:pt idx="3003">
                  <c:v>-67.413415999906135</c:v>
                </c:pt>
                <c:pt idx="3004">
                  <c:v>-67.380079999971201</c:v>
                </c:pt>
                <c:pt idx="3005">
                  <c:v>-67.346719999853519</c:v>
                </c:pt>
                <c:pt idx="3006">
                  <c:v>-67.31335999991046</c:v>
                </c:pt>
                <c:pt idx="3007">
                  <c:v>-67.279999999967401</c:v>
                </c:pt>
                <c:pt idx="3008">
                  <c:v>-67.246615999841595</c:v>
                </c:pt>
                <c:pt idx="3009">
                  <c:v>-67.213255999898536</c:v>
                </c:pt>
                <c:pt idx="3010">
                  <c:v>-67.179895999955477</c:v>
                </c:pt>
                <c:pt idx="3011">
                  <c:v>-67.146535999837795</c:v>
                </c:pt>
                <c:pt idx="3012">
                  <c:v>-67.113175999894736</c:v>
                </c:pt>
                <c:pt idx="3013">
                  <c:v>-67.079815999951677</c:v>
                </c:pt>
                <c:pt idx="3014">
                  <c:v>-67.046455999833995</c:v>
                </c:pt>
                <c:pt idx="3015">
                  <c:v>-67.013095999890936</c:v>
                </c:pt>
                <c:pt idx="3016">
                  <c:v>-66.979735999947877</c:v>
                </c:pt>
                <c:pt idx="3017">
                  <c:v>-66.946351999996693</c:v>
                </c:pt>
                <c:pt idx="3018">
                  <c:v>-66.912991999879011</c:v>
                </c:pt>
                <c:pt idx="3019">
                  <c:v>-66.879631999935953</c:v>
                </c:pt>
                <c:pt idx="3020">
                  <c:v>-66.846271999992894</c:v>
                </c:pt>
                <c:pt idx="3021">
                  <c:v>-66.812911999875212</c:v>
                </c:pt>
                <c:pt idx="3022">
                  <c:v>-66.779551999932153</c:v>
                </c:pt>
                <c:pt idx="3023">
                  <c:v>-66.746191999989094</c:v>
                </c:pt>
                <c:pt idx="3024">
                  <c:v>-66.712855999879537</c:v>
                </c:pt>
                <c:pt idx="3025">
                  <c:v>-66.679495999936478</c:v>
                </c:pt>
                <c:pt idx="3026">
                  <c:v>-66.646135999993419</c:v>
                </c:pt>
                <c:pt idx="3027">
                  <c:v>-66.612775999875737</c:v>
                </c:pt>
                <c:pt idx="3028">
                  <c:v>-66.579439999940803</c:v>
                </c:pt>
                <c:pt idx="3029">
                  <c:v>-66.546079999997744</c:v>
                </c:pt>
                <c:pt idx="3030">
                  <c:v>-66.512695999871937</c:v>
                </c:pt>
                <c:pt idx="3031">
                  <c:v>-66.479335999928878</c:v>
                </c:pt>
                <c:pt idx="3032">
                  <c:v>-66.445975999985819</c:v>
                </c:pt>
                <c:pt idx="3033">
                  <c:v>-66.412639999876262</c:v>
                </c:pt>
                <c:pt idx="3034">
                  <c:v>-66.379279999933203</c:v>
                </c:pt>
                <c:pt idx="3035">
                  <c:v>-66.345943999998269</c:v>
                </c:pt>
                <c:pt idx="3036">
                  <c:v>-66.312583999880587</c:v>
                </c:pt>
                <c:pt idx="3037">
                  <c:v>-66.279223999937528</c:v>
                </c:pt>
                <c:pt idx="3038">
                  <c:v>-66.245863999994469</c:v>
                </c:pt>
                <c:pt idx="3039">
                  <c:v>-66.212527999884912</c:v>
                </c:pt>
                <c:pt idx="3040">
                  <c:v>-66.179167999941853</c:v>
                </c:pt>
                <c:pt idx="3041">
                  <c:v>-66.145831999832296</c:v>
                </c:pt>
                <c:pt idx="3042">
                  <c:v>-66.112471999889237</c:v>
                </c:pt>
                <c:pt idx="3043">
                  <c:v>-66.079135999954303</c:v>
                </c:pt>
                <c:pt idx="3044">
                  <c:v>-66.045775999836621</c:v>
                </c:pt>
                <c:pt idx="3045">
                  <c:v>-66.012439999901687</c:v>
                </c:pt>
                <c:pt idx="3046">
                  <c:v>-65.979079999958628</c:v>
                </c:pt>
                <c:pt idx="3047">
                  <c:v>-65.945743999849071</c:v>
                </c:pt>
                <c:pt idx="3048">
                  <c:v>-65.912383999906012</c:v>
                </c:pt>
                <c:pt idx="3049">
                  <c:v>-65.879047999971078</c:v>
                </c:pt>
                <c:pt idx="3050">
                  <c:v>-65.845687999853396</c:v>
                </c:pt>
                <c:pt idx="3051">
                  <c:v>-65.812351999918462</c:v>
                </c:pt>
                <c:pt idx="3052">
                  <c:v>-65.779015999983528</c:v>
                </c:pt>
                <c:pt idx="3053">
                  <c:v>-65.745655999865846</c:v>
                </c:pt>
                <c:pt idx="3054">
                  <c:v>-65.712295999922787</c:v>
                </c:pt>
                <c:pt idx="3055">
                  <c:v>-65.678959999987853</c:v>
                </c:pt>
                <c:pt idx="3056">
                  <c:v>-65.645599999870171</c:v>
                </c:pt>
                <c:pt idx="3057">
                  <c:v>-65.612263999935237</c:v>
                </c:pt>
                <c:pt idx="3058">
                  <c:v>-65.578903999992178</c:v>
                </c:pt>
                <c:pt idx="3059">
                  <c:v>-65.545567999882621</c:v>
                </c:pt>
                <c:pt idx="3060">
                  <c:v>-65.512207999939562</c:v>
                </c:pt>
                <c:pt idx="3061">
                  <c:v>-65.478872000004628</c:v>
                </c:pt>
                <c:pt idx="3062">
                  <c:v>-65.445511999886946</c:v>
                </c:pt>
                <c:pt idx="3063">
                  <c:v>-65.412175999952012</c:v>
                </c:pt>
                <c:pt idx="3064">
                  <c:v>-65.37881599983433</c:v>
                </c:pt>
                <c:pt idx="3065">
                  <c:v>-65.345479999899396</c:v>
                </c:pt>
                <c:pt idx="3066">
                  <c:v>-65.312119999956337</c:v>
                </c:pt>
                <c:pt idx="3067">
                  <c:v>-65.27878399984678</c:v>
                </c:pt>
                <c:pt idx="3068">
                  <c:v>-65.245447999911846</c:v>
                </c:pt>
                <c:pt idx="3069">
                  <c:v>-65.212087999968787</c:v>
                </c:pt>
                <c:pt idx="3070">
                  <c:v>-65.178727999851105</c:v>
                </c:pt>
                <c:pt idx="3071">
                  <c:v>-65.145391999916171</c:v>
                </c:pt>
                <c:pt idx="3072">
                  <c:v>-65.112031999973112</c:v>
                </c:pt>
                <c:pt idx="3073">
                  <c:v>-65.078695999863555</c:v>
                </c:pt>
                <c:pt idx="3074">
                  <c:v>-65.045335999920496</c:v>
                </c:pt>
                <c:pt idx="3075">
                  <c:v>-65.011999999985562</c:v>
                </c:pt>
                <c:pt idx="3076">
                  <c:v>-64.97863999986788</c:v>
                </c:pt>
                <c:pt idx="3077">
                  <c:v>-64.945303999932946</c:v>
                </c:pt>
                <c:pt idx="3078">
                  <c:v>-64.911943999989887</c:v>
                </c:pt>
                <c:pt idx="3079">
                  <c:v>-64.87860799988033</c:v>
                </c:pt>
                <c:pt idx="3080">
                  <c:v>-64.845247999937271</c:v>
                </c:pt>
                <c:pt idx="3081">
                  <c:v>-64.811912000002337</c:v>
                </c:pt>
                <c:pt idx="3082">
                  <c:v>-64.778551999884655</c:v>
                </c:pt>
                <c:pt idx="3083">
                  <c:v>-64.745215999949721</c:v>
                </c:pt>
                <c:pt idx="3084">
                  <c:v>-64.711879999840164</c:v>
                </c:pt>
                <c:pt idx="3085">
                  <c:v>-64.678519999897105</c:v>
                </c:pt>
                <c:pt idx="3086">
                  <c:v>-64.645183999962171</c:v>
                </c:pt>
                <c:pt idx="3087">
                  <c:v>-64.611823999844489</c:v>
                </c:pt>
                <c:pt idx="3088">
                  <c:v>-64.578487999909555</c:v>
                </c:pt>
                <c:pt idx="3089">
                  <c:v>-64.545127999966496</c:v>
                </c:pt>
                <c:pt idx="3090">
                  <c:v>-64.511791999856939</c:v>
                </c:pt>
                <c:pt idx="3091">
                  <c:v>-64.47843199991388</c:v>
                </c:pt>
                <c:pt idx="3092">
                  <c:v>-64.445095999978946</c:v>
                </c:pt>
                <c:pt idx="3093">
                  <c:v>-64.411735999861264</c:v>
                </c:pt>
                <c:pt idx="3094">
                  <c:v>-64.37839999992633</c:v>
                </c:pt>
                <c:pt idx="3095">
                  <c:v>-64.345039999983271</c:v>
                </c:pt>
                <c:pt idx="3096">
                  <c:v>-64.311703999873714</c:v>
                </c:pt>
                <c:pt idx="3097">
                  <c:v>-64.278343999930655</c:v>
                </c:pt>
                <c:pt idx="3098">
                  <c:v>-64.245007999995721</c:v>
                </c:pt>
                <c:pt idx="3099">
                  <c:v>-64.211647999878039</c:v>
                </c:pt>
                <c:pt idx="3100">
                  <c:v>-64.178311999943105</c:v>
                </c:pt>
                <c:pt idx="3101">
                  <c:v>-64.144952000000046</c:v>
                </c:pt>
                <c:pt idx="3102">
                  <c:v>-64.111615999890489</c:v>
                </c:pt>
                <c:pt idx="3103">
                  <c:v>-64.07825599994743</c:v>
                </c:pt>
                <c:pt idx="3104">
                  <c:v>-64.044919999837873</c:v>
                </c:pt>
                <c:pt idx="3105">
                  <c:v>-64.011559999894814</c:v>
                </c:pt>
                <c:pt idx="3106">
                  <c:v>-63.978199999951748</c:v>
                </c:pt>
                <c:pt idx="3107">
                  <c:v>-63.944863999842191</c:v>
                </c:pt>
                <c:pt idx="3108">
                  <c:v>-63.911527999907257</c:v>
                </c:pt>
                <c:pt idx="3109">
                  <c:v>-63.878167999964198</c:v>
                </c:pt>
                <c:pt idx="3110">
                  <c:v>-63.844831999854641</c:v>
                </c:pt>
                <c:pt idx="3111">
                  <c:v>-63.811471999911582</c:v>
                </c:pt>
                <c:pt idx="3112">
                  <c:v>-63.778135999976648</c:v>
                </c:pt>
                <c:pt idx="3113">
                  <c:v>-63.744775999858966</c:v>
                </c:pt>
                <c:pt idx="3114">
                  <c:v>-63.711439999924032</c:v>
                </c:pt>
                <c:pt idx="3115">
                  <c:v>-63.678079999980973</c:v>
                </c:pt>
                <c:pt idx="3116">
                  <c:v>-63.644743999871416</c:v>
                </c:pt>
                <c:pt idx="3117">
                  <c:v>-63.611383999928357</c:v>
                </c:pt>
                <c:pt idx="3118">
                  <c:v>-63.578047999993423</c:v>
                </c:pt>
                <c:pt idx="3119">
                  <c:v>-63.544687999875741</c:v>
                </c:pt>
                <c:pt idx="3120">
                  <c:v>-63.511351999940807</c:v>
                </c:pt>
                <c:pt idx="3121">
                  <c:v>-63.477991999997748</c:v>
                </c:pt>
                <c:pt idx="3122">
                  <c:v>-63.444655999888191</c:v>
                </c:pt>
                <c:pt idx="3123">
                  <c:v>-63.411295999945132</c:v>
                </c:pt>
                <c:pt idx="3124">
                  <c:v>-63.377959999835575</c:v>
                </c:pt>
                <c:pt idx="3125">
                  <c:v>-63.344623999900641</c:v>
                </c:pt>
                <c:pt idx="3126">
                  <c:v>-63.311263999957582</c:v>
                </c:pt>
                <c:pt idx="3127">
                  <c:v>-63.277927999848025</c:v>
                </c:pt>
                <c:pt idx="3128">
                  <c:v>-63.244567999904966</c:v>
                </c:pt>
                <c:pt idx="3129">
                  <c:v>-63.211231999970032</c:v>
                </c:pt>
                <c:pt idx="3130">
                  <c:v>-63.17787199985235</c:v>
                </c:pt>
                <c:pt idx="3131">
                  <c:v>-63.144535999917416</c:v>
                </c:pt>
                <c:pt idx="3132">
                  <c:v>-63.111175999974357</c:v>
                </c:pt>
                <c:pt idx="3133">
                  <c:v>-63.0778399998648</c:v>
                </c:pt>
                <c:pt idx="3134">
                  <c:v>-63.044479999921741</c:v>
                </c:pt>
                <c:pt idx="3135">
                  <c:v>-63.011143999986807</c:v>
                </c:pt>
                <c:pt idx="3136">
                  <c:v>-62.977783999869125</c:v>
                </c:pt>
                <c:pt idx="3137">
                  <c:v>-62.944447999934191</c:v>
                </c:pt>
                <c:pt idx="3138">
                  <c:v>-62.911087999991132</c:v>
                </c:pt>
                <c:pt idx="3139">
                  <c:v>-62.877751999881575</c:v>
                </c:pt>
                <c:pt idx="3140">
                  <c:v>-62.844391999938516</c:v>
                </c:pt>
                <c:pt idx="3141">
                  <c:v>-62.811007999987332</c:v>
                </c:pt>
                <c:pt idx="3142">
                  <c:v>-62.77764799986965</c:v>
                </c:pt>
                <c:pt idx="3143">
                  <c:v>-62.744287999926591</c:v>
                </c:pt>
                <c:pt idx="3144">
                  <c:v>-62.710927999983532</c:v>
                </c:pt>
                <c:pt idx="3145">
                  <c:v>-62.677543999857726</c:v>
                </c:pt>
                <c:pt idx="3146">
                  <c:v>-62.644183999914667</c:v>
                </c:pt>
                <c:pt idx="3147">
                  <c:v>-62.610823999971608</c:v>
                </c:pt>
                <c:pt idx="3148">
                  <c:v>-62.577463999853926</c:v>
                </c:pt>
                <c:pt idx="3149">
                  <c:v>-62.544103999910867</c:v>
                </c:pt>
                <c:pt idx="3150">
                  <c:v>-62.510743999967808</c:v>
                </c:pt>
                <c:pt idx="3151">
                  <c:v>-62.477407999858251</c:v>
                </c:pt>
                <c:pt idx="3152">
                  <c:v>-62.444071999923317</c:v>
                </c:pt>
                <c:pt idx="3153">
                  <c:v>-62.410711999980258</c:v>
                </c:pt>
                <c:pt idx="3154">
                  <c:v>-62.377351999862576</c:v>
                </c:pt>
                <c:pt idx="3155">
                  <c:v>-62.344015999927642</c:v>
                </c:pt>
                <c:pt idx="3156">
                  <c:v>-62.310679999992708</c:v>
                </c:pt>
                <c:pt idx="3157">
                  <c:v>-62.277319999875026</c:v>
                </c:pt>
                <c:pt idx="3158">
                  <c:v>-62.243983999940092</c:v>
                </c:pt>
                <c:pt idx="3159">
                  <c:v>-62.210623999997033</c:v>
                </c:pt>
                <c:pt idx="3160">
                  <c:v>-62.177287999887476</c:v>
                </c:pt>
                <c:pt idx="3161">
                  <c:v>-62.143927999944417</c:v>
                </c:pt>
                <c:pt idx="3162">
                  <c:v>-62.11059199983486</c:v>
                </c:pt>
                <c:pt idx="3163">
                  <c:v>-62.077231999891801</c:v>
                </c:pt>
                <c:pt idx="3164">
                  <c:v>-62.043895999956867</c:v>
                </c:pt>
                <c:pt idx="3165">
                  <c:v>-62.010535999839185</c:v>
                </c:pt>
                <c:pt idx="3166">
                  <c:v>-61.977199999904251</c:v>
                </c:pt>
                <c:pt idx="3167">
                  <c:v>-61.943839999961192</c:v>
                </c:pt>
                <c:pt idx="3168">
                  <c:v>-61.910503999851635</c:v>
                </c:pt>
                <c:pt idx="3169">
                  <c:v>-61.877143999908576</c:v>
                </c:pt>
                <c:pt idx="3170">
                  <c:v>-61.843807999973642</c:v>
                </c:pt>
                <c:pt idx="3171">
                  <c:v>-61.81044799985596</c:v>
                </c:pt>
                <c:pt idx="3172">
                  <c:v>-61.777111999921026</c:v>
                </c:pt>
                <c:pt idx="3173">
                  <c:v>-61.743775999986092</c:v>
                </c:pt>
                <c:pt idx="3174">
                  <c:v>-61.71041599986841</c:v>
                </c:pt>
                <c:pt idx="3175">
                  <c:v>-61.677055999925351</c:v>
                </c:pt>
                <c:pt idx="3176">
                  <c:v>-61.643719999990417</c:v>
                </c:pt>
                <c:pt idx="3177">
                  <c:v>-61.610359999872735</c:v>
                </c:pt>
                <c:pt idx="3178">
                  <c:v>-61.577023999937801</c:v>
                </c:pt>
                <c:pt idx="3179">
                  <c:v>-61.543663999994742</c:v>
                </c:pt>
                <c:pt idx="3180">
                  <c:v>-61.510327999885185</c:v>
                </c:pt>
                <c:pt idx="3181">
                  <c:v>-61.476967999942126</c:v>
                </c:pt>
                <c:pt idx="3182">
                  <c:v>-61.443631999832569</c:v>
                </c:pt>
                <c:pt idx="3183">
                  <c:v>-61.41027199988951</c:v>
                </c:pt>
                <c:pt idx="3184">
                  <c:v>-61.376935999954576</c:v>
                </c:pt>
                <c:pt idx="3185">
                  <c:v>-61.343575999836894</c:v>
                </c:pt>
                <c:pt idx="3186">
                  <c:v>-61.31023999990196</c:v>
                </c:pt>
                <c:pt idx="3187">
                  <c:v>-61.276879999958901</c:v>
                </c:pt>
                <c:pt idx="3188">
                  <c:v>-61.243543999849344</c:v>
                </c:pt>
                <c:pt idx="3189">
                  <c:v>-61.21020799991441</c:v>
                </c:pt>
                <c:pt idx="3190">
                  <c:v>-61.176727999930726</c:v>
                </c:pt>
                <c:pt idx="3191">
                  <c:v>-61.143367999987667</c:v>
                </c:pt>
                <c:pt idx="3192">
                  <c:v>-61.109935999845611</c:v>
                </c:pt>
                <c:pt idx="3193">
                  <c:v>-61.076503999878177</c:v>
                </c:pt>
                <c:pt idx="3194">
                  <c:v>-61.043143999935118</c:v>
                </c:pt>
                <c:pt idx="3195">
                  <c:v>-61.009783999992059</c:v>
                </c:pt>
                <c:pt idx="3196">
                  <c:v>-60.976399999866253</c:v>
                </c:pt>
                <c:pt idx="3197">
                  <c:v>-60.943039999923194</c:v>
                </c:pt>
                <c:pt idx="3198">
                  <c:v>-60.90960799995576</c:v>
                </c:pt>
                <c:pt idx="3199">
                  <c:v>-60.876271999846203</c:v>
                </c:pt>
                <c:pt idx="3200">
                  <c:v>-60.842911999903144</c:v>
                </c:pt>
                <c:pt idx="3201">
                  <c:v>-60.80957599996821</c:v>
                </c:pt>
                <c:pt idx="3202">
                  <c:v>-60.776215999850528</c:v>
                </c:pt>
                <c:pt idx="3203">
                  <c:v>-60.742879999915594</c:v>
                </c:pt>
                <c:pt idx="3204">
                  <c:v>-60.709519999972535</c:v>
                </c:pt>
                <c:pt idx="3205">
                  <c:v>-60.676183999862978</c:v>
                </c:pt>
                <c:pt idx="3206">
                  <c:v>-60.642823999919919</c:v>
                </c:pt>
                <c:pt idx="3207">
                  <c:v>-60.609487999984985</c:v>
                </c:pt>
                <c:pt idx="3208">
                  <c:v>-60.576127999867303</c:v>
                </c:pt>
                <c:pt idx="3209">
                  <c:v>-60.542791999932369</c:v>
                </c:pt>
                <c:pt idx="3210">
                  <c:v>-60.50943199998931</c:v>
                </c:pt>
                <c:pt idx="3211">
                  <c:v>-60.476095999879753</c:v>
                </c:pt>
                <c:pt idx="3212">
                  <c:v>-60.442735999936694</c:v>
                </c:pt>
                <c:pt idx="3213">
                  <c:v>-60.40940000000176</c:v>
                </c:pt>
                <c:pt idx="3214">
                  <c:v>-60.376039999884078</c:v>
                </c:pt>
                <c:pt idx="3215">
                  <c:v>-60.342703999949144</c:v>
                </c:pt>
                <c:pt idx="3216">
                  <c:v>-60.309343999831462</c:v>
                </c:pt>
                <c:pt idx="3217">
                  <c:v>-60.276007999896528</c:v>
                </c:pt>
                <c:pt idx="3218">
                  <c:v>-60.242647999953469</c:v>
                </c:pt>
                <c:pt idx="3219">
                  <c:v>-60.209311999843912</c:v>
                </c:pt>
                <c:pt idx="3220">
                  <c:v>-60.175951999900853</c:v>
                </c:pt>
                <c:pt idx="3221">
                  <c:v>-60.142615999965919</c:v>
                </c:pt>
                <c:pt idx="3222">
                  <c:v>-60.109255999848237</c:v>
                </c:pt>
                <c:pt idx="3223">
                  <c:v>-60.075919999913303</c:v>
                </c:pt>
                <c:pt idx="3224">
                  <c:v>-60.042559999970244</c:v>
                </c:pt>
                <c:pt idx="3225">
                  <c:v>-60.009223999860687</c:v>
                </c:pt>
                <c:pt idx="3226">
                  <c:v>-59.975863999917628</c:v>
                </c:pt>
                <c:pt idx="3227">
                  <c:v>-59.942527999982694</c:v>
                </c:pt>
                <c:pt idx="3228">
                  <c:v>-59.909167999865012</c:v>
                </c:pt>
                <c:pt idx="3229">
                  <c:v>-59.875831999930078</c:v>
                </c:pt>
                <c:pt idx="3230">
                  <c:v>-59.842447999978894</c:v>
                </c:pt>
                <c:pt idx="3231">
                  <c:v>-59.809087999861212</c:v>
                </c:pt>
                <c:pt idx="3232">
                  <c:v>-59.775703999910029</c:v>
                </c:pt>
                <c:pt idx="3233">
                  <c:v>-59.74234399996697</c:v>
                </c:pt>
                <c:pt idx="3234">
                  <c:v>-59.708983999849288</c:v>
                </c:pt>
                <c:pt idx="3235">
                  <c:v>-59.675623999906229</c:v>
                </c:pt>
                <c:pt idx="3236">
                  <c:v>-59.64226399996317</c:v>
                </c:pt>
                <c:pt idx="3237">
                  <c:v>-59.608927999853613</c:v>
                </c:pt>
                <c:pt idx="3238">
                  <c:v>-59.575567999910554</c:v>
                </c:pt>
                <c:pt idx="3239">
                  <c:v>-59.54223199997562</c:v>
                </c:pt>
                <c:pt idx="3240">
                  <c:v>-59.508871999857938</c:v>
                </c:pt>
                <c:pt idx="3241">
                  <c:v>-59.475535999923004</c:v>
                </c:pt>
                <c:pt idx="3242">
                  <c:v>-59.442175999979945</c:v>
                </c:pt>
                <c:pt idx="3243">
                  <c:v>-59.408839999870388</c:v>
                </c:pt>
                <c:pt idx="3244">
                  <c:v>-59.375479999927329</c:v>
                </c:pt>
                <c:pt idx="3245">
                  <c:v>-59.342143999992395</c:v>
                </c:pt>
                <c:pt idx="3246">
                  <c:v>-59.308783999874713</c:v>
                </c:pt>
                <c:pt idx="3247">
                  <c:v>-59.275447999939779</c:v>
                </c:pt>
                <c:pt idx="3248">
                  <c:v>-59.242112000004845</c:v>
                </c:pt>
                <c:pt idx="3249">
                  <c:v>-59.208751999887163</c:v>
                </c:pt>
                <c:pt idx="3250">
                  <c:v>-59.175415999952229</c:v>
                </c:pt>
                <c:pt idx="3251">
                  <c:v>-59.142055999834547</c:v>
                </c:pt>
                <c:pt idx="3252">
                  <c:v>-59.108647999875238</c:v>
                </c:pt>
                <c:pt idx="3253">
                  <c:v>-59.075287999932179</c:v>
                </c:pt>
                <c:pt idx="3254">
                  <c:v>-59.04192799998912</c:v>
                </c:pt>
                <c:pt idx="3255">
                  <c:v>-59.008543999863313</c:v>
                </c:pt>
                <c:pt idx="3256">
                  <c:v>-58.975183999920255</c:v>
                </c:pt>
                <c:pt idx="3257">
                  <c:v>-58.941823999977196</c:v>
                </c:pt>
                <c:pt idx="3258">
                  <c:v>-58.908463999859514</c:v>
                </c:pt>
                <c:pt idx="3259">
                  <c:v>-58.875103999916455</c:v>
                </c:pt>
                <c:pt idx="3260">
                  <c:v>-58.841743999973396</c:v>
                </c:pt>
                <c:pt idx="3261">
                  <c:v>-58.808383999855714</c:v>
                </c:pt>
                <c:pt idx="3262">
                  <c:v>-58.775023999912655</c:v>
                </c:pt>
                <c:pt idx="3263">
                  <c:v>-58.741663999969596</c:v>
                </c:pt>
                <c:pt idx="3264">
                  <c:v>-58.708327999860039</c:v>
                </c:pt>
                <c:pt idx="3265">
                  <c:v>-58.67491999990073</c:v>
                </c:pt>
                <c:pt idx="3266">
                  <c:v>-58.641559999957671</c:v>
                </c:pt>
                <c:pt idx="3267">
                  <c:v>-58.608223999848114</c:v>
                </c:pt>
                <c:pt idx="3268">
                  <c:v>-58.57483999989693</c:v>
                </c:pt>
                <c:pt idx="3269">
                  <c:v>-58.541479999953872</c:v>
                </c:pt>
                <c:pt idx="3270">
                  <c:v>-58.50811999983619</c:v>
                </c:pt>
                <c:pt idx="3271">
                  <c:v>-58.474711999876881</c:v>
                </c:pt>
                <c:pt idx="3272">
                  <c:v>-58.441351999933822</c:v>
                </c:pt>
                <c:pt idx="3273">
                  <c:v>-58.407991999990763</c:v>
                </c:pt>
                <c:pt idx="3274">
                  <c:v>-58.374655999881206</c:v>
                </c:pt>
                <c:pt idx="3275">
                  <c:v>-58.341295999938147</c:v>
                </c:pt>
                <c:pt idx="3276">
                  <c:v>-58.307935999995088</c:v>
                </c:pt>
                <c:pt idx="3277">
                  <c:v>-58.274575999877406</c:v>
                </c:pt>
                <c:pt idx="3278">
                  <c:v>-58.241215999934347</c:v>
                </c:pt>
                <c:pt idx="3279">
                  <c:v>-58.207831999983163</c:v>
                </c:pt>
                <c:pt idx="3280">
                  <c:v>-58.174495999873606</c:v>
                </c:pt>
                <c:pt idx="3281">
                  <c:v>-58.141135999930547</c:v>
                </c:pt>
                <c:pt idx="3282">
                  <c:v>-58.107727999971239</c:v>
                </c:pt>
                <c:pt idx="3283">
                  <c:v>-58.074367999853557</c:v>
                </c:pt>
                <c:pt idx="3284">
                  <c:v>-58.041007999910498</c:v>
                </c:pt>
                <c:pt idx="3285">
                  <c:v>-58.007623999959314</c:v>
                </c:pt>
                <c:pt idx="3286">
                  <c:v>-57.974287999849757</c:v>
                </c:pt>
                <c:pt idx="3287">
                  <c:v>-57.940927999906698</c:v>
                </c:pt>
                <c:pt idx="3288">
                  <c:v>-57.907591999971764</c:v>
                </c:pt>
                <c:pt idx="3289">
                  <c:v>-57.874231999854082</c:v>
                </c:pt>
                <c:pt idx="3290">
                  <c:v>-57.840895999919148</c:v>
                </c:pt>
                <c:pt idx="3291">
                  <c:v>-57.807535999976089</c:v>
                </c:pt>
                <c:pt idx="3292">
                  <c:v>-57.774199999866532</c:v>
                </c:pt>
                <c:pt idx="3293">
                  <c:v>-57.740839999923473</c:v>
                </c:pt>
                <c:pt idx="3294">
                  <c:v>-57.707503999988539</c:v>
                </c:pt>
                <c:pt idx="3295">
                  <c:v>-57.674143999870857</c:v>
                </c:pt>
                <c:pt idx="3296">
                  <c:v>-57.640807999935923</c:v>
                </c:pt>
                <c:pt idx="3297">
                  <c:v>-57.607447999992864</c:v>
                </c:pt>
                <c:pt idx="3298">
                  <c:v>-57.574111999883307</c:v>
                </c:pt>
                <c:pt idx="3299">
                  <c:v>-57.540751999940248</c:v>
                </c:pt>
                <c:pt idx="3300">
                  <c:v>-57.507416000005314</c:v>
                </c:pt>
                <c:pt idx="3301">
                  <c:v>-57.474055999887632</c:v>
                </c:pt>
                <c:pt idx="3302">
                  <c:v>-57.440719999952698</c:v>
                </c:pt>
                <c:pt idx="3303">
                  <c:v>-57.407383999843141</c:v>
                </c:pt>
                <c:pt idx="3304">
                  <c:v>-57.374023999900082</c:v>
                </c:pt>
                <c:pt idx="3305">
                  <c:v>-57.340663999957023</c:v>
                </c:pt>
                <c:pt idx="3306">
                  <c:v>-57.307303999839341</c:v>
                </c:pt>
                <c:pt idx="3307">
                  <c:v>-57.273871999871908</c:v>
                </c:pt>
                <c:pt idx="3308">
                  <c:v>-57.240391999888224</c:v>
                </c:pt>
                <c:pt idx="3309">
                  <c:v>-57.20705599995329</c:v>
                </c:pt>
                <c:pt idx="3310">
                  <c:v>-57.173695999835608</c:v>
                </c:pt>
                <c:pt idx="3311">
                  <c:v>-57.140359999900674</c:v>
                </c:pt>
                <c:pt idx="3312">
                  <c:v>-57.106999999957615</c:v>
                </c:pt>
                <c:pt idx="3313">
                  <c:v>-57.073663999848058</c:v>
                </c:pt>
                <c:pt idx="3314">
                  <c:v>-57.040303999904999</c:v>
                </c:pt>
                <c:pt idx="3315">
                  <c:v>-57.006967999970065</c:v>
                </c:pt>
                <c:pt idx="3316">
                  <c:v>-56.973607999852383</c:v>
                </c:pt>
                <c:pt idx="3317">
                  <c:v>-56.940271999917449</c:v>
                </c:pt>
                <c:pt idx="3318">
                  <c:v>-56.90691199997439</c:v>
                </c:pt>
                <c:pt idx="3319">
                  <c:v>-56.873575999864833</c:v>
                </c:pt>
                <c:pt idx="3320">
                  <c:v>-56.840215999921774</c:v>
                </c:pt>
                <c:pt idx="3321">
                  <c:v>-56.80687999998684</c:v>
                </c:pt>
                <c:pt idx="3322">
                  <c:v>-56.773519999869158</c:v>
                </c:pt>
                <c:pt idx="3323">
                  <c:v>-56.740183999934224</c:v>
                </c:pt>
                <c:pt idx="3324">
                  <c:v>-56.70684799999929</c:v>
                </c:pt>
                <c:pt idx="3325">
                  <c:v>-56.673487999881608</c:v>
                </c:pt>
                <c:pt idx="3326">
                  <c:v>-56.640151999946674</c:v>
                </c:pt>
                <c:pt idx="3327">
                  <c:v>-56.606792000003615</c:v>
                </c:pt>
                <c:pt idx="3328">
                  <c:v>-56.573455999894058</c:v>
                </c:pt>
                <c:pt idx="3329">
                  <c:v>-56.540095999950999</c:v>
                </c:pt>
                <c:pt idx="3330">
                  <c:v>-56.506759999841442</c:v>
                </c:pt>
                <c:pt idx="3331">
                  <c:v>-56.473399999898383</c:v>
                </c:pt>
                <c:pt idx="3332">
                  <c:v>-56.440063999963449</c:v>
                </c:pt>
                <c:pt idx="3333">
                  <c:v>-56.406703999845767</c:v>
                </c:pt>
                <c:pt idx="3334">
                  <c:v>-56.373367999910833</c:v>
                </c:pt>
                <c:pt idx="3335">
                  <c:v>-56.340007999967774</c:v>
                </c:pt>
                <c:pt idx="3336">
                  <c:v>-56.306671999858217</c:v>
                </c:pt>
                <c:pt idx="3337">
                  <c:v>-56.273311999915158</c:v>
                </c:pt>
                <c:pt idx="3338">
                  <c:v>-56.239975999980224</c:v>
                </c:pt>
                <c:pt idx="3339">
                  <c:v>-56.206615999862542</c:v>
                </c:pt>
                <c:pt idx="3340">
                  <c:v>-56.173279999927608</c:v>
                </c:pt>
                <c:pt idx="3341">
                  <c:v>-56.139919999984549</c:v>
                </c:pt>
                <c:pt idx="3342">
                  <c:v>-56.106583999874992</c:v>
                </c:pt>
                <c:pt idx="3343">
                  <c:v>-56.073247999940058</c:v>
                </c:pt>
                <c:pt idx="3344">
                  <c:v>-56.039887999996999</c:v>
                </c:pt>
                <c:pt idx="3345">
                  <c:v>-56.006551999887442</c:v>
                </c:pt>
                <c:pt idx="3346">
                  <c:v>-55.973191999944383</c:v>
                </c:pt>
                <c:pt idx="3347">
                  <c:v>-55.939855999834826</c:v>
                </c:pt>
                <c:pt idx="3348">
                  <c:v>-55.906495999891767</c:v>
                </c:pt>
                <c:pt idx="3349">
                  <c:v>-55.873159999956833</c:v>
                </c:pt>
                <c:pt idx="3350">
                  <c:v>-55.839799999839151</c:v>
                </c:pt>
                <c:pt idx="3351">
                  <c:v>-55.806463999904217</c:v>
                </c:pt>
                <c:pt idx="3352">
                  <c:v>-55.773103999961158</c:v>
                </c:pt>
                <c:pt idx="3353">
                  <c:v>-55.739767999851601</c:v>
                </c:pt>
                <c:pt idx="3354">
                  <c:v>-55.706407999908542</c:v>
                </c:pt>
                <c:pt idx="3355">
                  <c:v>-55.673071999973608</c:v>
                </c:pt>
                <c:pt idx="3356">
                  <c:v>-55.639711999855926</c:v>
                </c:pt>
                <c:pt idx="3357">
                  <c:v>-55.606375999920992</c:v>
                </c:pt>
                <c:pt idx="3358">
                  <c:v>-55.573015999977933</c:v>
                </c:pt>
                <c:pt idx="3359">
                  <c:v>-55.539679999868376</c:v>
                </c:pt>
                <c:pt idx="3360">
                  <c:v>-55.506319999925317</c:v>
                </c:pt>
                <c:pt idx="3361">
                  <c:v>-55.472983999990383</c:v>
                </c:pt>
                <c:pt idx="3362">
                  <c:v>-55.439623999872701</c:v>
                </c:pt>
                <c:pt idx="3363">
                  <c:v>-55.406287999937767</c:v>
                </c:pt>
                <c:pt idx="3364">
                  <c:v>-55.372927999994708</c:v>
                </c:pt>
                <c:pt idx="3365">
                  <c:v>-55.339591999885151</c:v>
                </c:pt>
                <c:pt idx="3366">
                  <c:v>-55.306231999942092</c:v>
                </c:pt>
                <c:pt idx="3367">
                  <c:v>-55.272895999832535</c:v>
                </c:pt>
                <c:pt idx="3368">
                  <c:v>-55.239535999889476</c:v>
                </c:pt>
                <c:pt idx="3369">
                  <c:v>-55.206199999954542</c:v>
                </c:pt>
                <c:pt idx="3370">
                  <c:v>-55.17283999983686</c:v>
                </c:pt>
                <c:pt idx="3371">
                  <c:v>-55.139503999901926</c:v>
                </c:pt>
                <c:pt idx="3372">
                  <c:v>-55.106143999958867</c:v>
                </c:pt>
                <c:pt idx="3373">
                  <c:v>-55.07280799984931</c:v>
                </c:pt>
                <c:pt idx="3374">
                  <c:v>-55.039447999906251</c:v>
                </c:pt>
                <c:pt idx="3375">
                  <c:v>-55.006111999971317</c:v>
                </c:pt>
                <c:pt idx="3376">
                  <c:v>-54.972751999853635</c:v>
                </c:pt>
                <c:pt idx="3377">
                  <c:v>-54.939415999918701</c:v>
                </c:pt>
                <c:pt idx="3378">
                  <c:v>-54.906055999975642</c:v>
                </c:pt>
                <c:pt idx="3379">
                  <c:v>-54.872719999866085</c:v>
                </c:pt>
                <c:pt idx="3380">
                  <c:v>-54.839359999923026</c:v>
                </c:pt>
                <c:pt idx="3381">
                  <c:v>-54.805999999979967</c:v>
                </c:pt>
                <c:pt idx="3382">
                  <c:v>-54.772639999862285</c:v>
                </c:pt>
                <c:pt idx="3383">
                  <c:v>-54.739255999911101</c:v>
                </c:pt>
                <c:pt idx="3384">
                  <c:v>-54.705919999976167</c:v>
                </c:pt>
                <c:pt idx="3385">
                  <c:v>-54.672559999858485</c:v>
                </c:pt>
                <c:pt idx="3386">
                  <c:v>-54.639175999907302</c:v>
                </c:pt>
                <c:pt idx="3387">
                  <c:v>-54.605791999956118</c:v>
                </c:pt>
                <c:pt idx="3388">
                  <c:v>-54.572455999846561</c:v>
                </c:pt>
                <c:pt idx="3389">
                  <c:v>-54.539071999895377</c:v>
                </c:pt>
                <c:pt idx="3390">
                  <c:v>-54.505711999952318</c:v>
                </c:pt>
                <c:pt idx="3391">
                  <c:v>-54.472351999834636</c:v>
                </c:pt>
                <c:pt idx="3392">
                  <c:v>-54.438991999891577</c:v>
                </c:pt>
                <c:pt idx="3393">
                  <c:v>-54.405631999948518</c:v>
                </c:pt>
                <c:pt idx="3394">
                  <c:v>-54.372295999838961</c:v>
                </c:pt>
                <c:pt idx="3395">
                  <c:v>-54.338935999895902</c:v>
                </c:pt>
                <c:pt idx="3396">
                  <c:v>-54.305599999960968</c:v>
                </c:pt>
                <c:pt idx="3397">
                  <c:v>-54.272239999843286</c:v>
                </c:pt>
                <c:pt idx="3398">
                  <c:v>-54.238903999908352</c:v>
                </c:pt>
                <c:pt idx="3399">
                  <c:v>-54.205567999973418</c:v>
                </c:pt>
                <c:pt idx="3400">
                  <c:v>-54.172207999855736</c:v>
                </c:pt>
                <c:pt idx="3401">
                  <c:v>-54.138847999912677</c:v>
                </c:pt>
                <c:pt idx="3402">
                  <c:v>-54.105511999977743</c:v>
                </c:pt>
                <c:pt idx="3403">
                  <c:v>-54.072175999868186</c:v>
                </c:pt>
                <c:pt idx="3404">
                  <c:v>-54.038815999925127</c:v>
                </c:pt>
                <c:pt idx="3405">
                  <c:v>-54.005479999990193</c:v>
                </c:pt>
                <c:pt idx="3406">
                  <c:v>-53.972119999872511</c:v>
                </c:pt>
                <c:pt idx="3407">
                  <c:v>-53.938783999937577</c:v>
                </c:pt>
                <c:pt idx="3408">
                  <c:v>-53.905423999994518</c:v>
                </c:pt>
                <c:pt idx="3409">
                  <c:v>-53.872087999884961</c:v>
                </c:pt>
                <c:pt idx="3410">
                  <c:v>-53.838727999941902</c:v>
                </c:pt>
                <c:pt idx="3411">
                  <c:v>-53.805391999832345</c:v>
                </c:pt>
                <c:pt idx="3412">
                  <c:v>-53.772031999889286</c:v>
                </c:pt>
                <c:pt idx="3413">
                  <c:v>-53.738695999954352</c:v>
                </c:pt>
                <c:pt idx="3414">
                  <c:v>-53.70533599983667</c:v>
                </c:pt>
                <c:pt idx="3415">
                  <c:v>-53.671999999901736</c:v>
                </c:pt>
                <c:pt idx="3416">
                  <c:v>-53.638639999958677</c:v>
                </c:pt>
                <c:pt idx="3417">
                  <c:v>-53.60530399984912</c:v>
                </c:pt>
                <c:pt idx="3418">
                  <c:v>-53.571943999906061</c:v>
                </c:pt>
                <c:pt idx="3419">
                  <c:v>-53.538583999963002</c:v>
                </c:pt>
                <c:pt idx="3420">
                  <c:v>-53.505247999853445</c:v>
                </c:pt>
                <c:pt idx="3421">
                  <c:v>-53.471911999918511</c:v>
                </c:pt>
                <c:pt idx="3422">
                  <c:v>-53.438551999975452</c:v>
                </c:pt>
                <c:pt idx="3423">
                  <c:v>-53.405215999865895</c:v>
                </c:pt>
                <c:pt idx="3424">
                  <c:v>-53.371855999922836</c:v>
                </c:pt>
                <c:pt idx="3425">
                  <c:v>-53.338519999987902</c:v>
                </c:pt>
                <c:pt idx="3426">
                  <c:v>-53.30515999987022</c:v>
                </c:pt>
                <c:pt idx="3427">
                  <c:v>-53.271823999935286</c:v>
                </c:pt>
                <c:pt idx="3428">
                  <c:v>-53.238463999992227</c:v>
                </c:pt>
                <c:pt idx="3429">
                  <c:v>-53.20512799988267</c:v>
                </c:pt>
                <c:pt idx="3430">
                  <c:v>-53.171767999939611</c:v>
                </c:pt>
                <c:pt idx="3431">
                  <c:v>-53.138432000004677</c:v>
                </c:pt>
                <c:pt idx="3432">
                  <c:v>-53.105071999886995</c:v>
                </c:pt>
                <c:pt idx="3433">
                  <c:v>-53.071735999952061</c:v>
                </c:pt>
                <c:pt idx="3434">
                  <c:v>-53.038375999834379</c:v>
                </c:pt>
                <c:pt idx="3435">
                  <c:v>-53.005039999899445</c:v>
                </c:pt>
                <c:pt idx="3436">
                  <c:v>-52.971703999964511</c:v>
                </c:pt>
                <c:pt idx="3437">
                  <c:v>-52.938343999846829</c:v>
                </c:pt>
                <c:pt idx="3438">
                  <c:v>-52.905007999911895</c:v>
                </c:pt>
                <c:pt idx="3439">
                  <c:v>-52.871647999968836</c:v>
                </c:pt>
                <c:pt idx="3440">
                  <c:v>-52.838311999859279</c:v>
                </c:pt>
                <c:pt idx="3441">
                  <c:v>-52.80495199991622</c:v>
                </c:pt>
                <c:pt idx="3442">
                  <c:v>-52.771615999981286</c:v>
                </c:pt>
                <c:pt idx="3443">
                  <c:v>-52.738255999863604</c:v>
                </c:pt>
                <c:pt idx="3444">
                  <c:v>-52.70491999992867</c:v>
                </c:pt>
                <c:pt idx="3445">
                  <c:v>-52.671559999985611</c:v>
                </c:pt>
                <c:pt idx="3446">
                  <c:v>-52.638223999876054</c:v>
                </c:pt>
                <c:pt idx="3447">
                  <c:v>-52.604863999932995</c:v>
                </c:pt>
                <c:pt idx="3448">
                  <c:v>-52.571527999998061</c:v>
                </c:pt>
                <c:pt idx="3449">
                  <c:v>-52.538167999880379</c:v>
                </c:pt>
                <c:pt idx="3450">
                  <c:v>-52.504831999945445</c:v>
                </c:pt>
                <c:pt idx="3451">
                  <c:v>-52.471495999835888</c:v>
                </c:pt>
                <c:pt idx="3452">
                  <c:v>-52.438135999892829</c:v>
                </c:pt>
                <c:pt idx="3453">
                  <c:v>-52.40477599994977</c:v>
                </c:pt>
                <c:pt idx="3454">
                  <c:v>-52.371439999840213</c:v>
                </c:pt>
                <c:pt idx="3455">
                  <c:v>-52.338103999905279</c:v>
                </c:pt>
                <c:pt idx="3456">
                  <c:v>-52.30474399996222</c:v>
                </c:pt>
                <c:pt idx="3457">
                  <c:v>-52.271407999852663</c:v>
                </c:pt>
                <c:pt idx="3458">
                  <c:v>-52.238047999909604</c:v>
                </c:pt>
                <c:pt idx="3459">
                  <c:v>-52.20471199997467</c:v>
                </c:pt>
                <c:pt idx="3460">
                  <c:v>-52.171351999856988</c:v>
                </c:pt>
                <c:pt idx="3461">
                  <c:v>-52.138015999922054</c:v>
                </c:pt>
                <c:pt idx="3462">
                  <c:v>-52.104655999978995</c:v>
                </c:pt>
                <c:pt idx="3463">
                  <c:v>-52.071319999869438</c:v>
                </c:pt>
                <c:pt idx="3464">
                  <c:v>-52.037959999926379</c:v>
                </c:pt>
                <c:pt idx="3465">
                  <c:v>-52.004623999991445</c:v>
                </c:pt>
                <c:pt idx="3466">
                  <c:v>-51.971287999881888</c:v>
                </c:pt>
                <c:pt idx="3467">
                  <c:v>-51.937927999938829</c:v>
                </c:pt>
                <c:pt idx="3468">
                  <c:v>-51.90456799999577</c:v>
                </c:pt>
                <c:pt idx="3469">
                  <c:v>-51.871231999886213</c:v>
                </c:pt>
                <c:pt idx="3470">
                  <c:v>-51.837895999951279</c:v>
                </c:pt>
                <c:pt idx="3471">
                  <c:v>-51.804535999833597</c:v>
                </c:pt>
                <c:pt idx="3472">
                  <c:v>-51.771199999898663</c:v>
                </c:pt>
                <c:pt idx="3473">
                  <c:v>-51.737839999955604</c:v>
                </c:pt>
                <c:pt idx="3474">
                  <c:v>-51.704503999846047</c:v>
                </c:pt>
                <c:pt idx="3475">
                  <c:v>-51.671143999902988</c:v>
                </c:pt>
                <c:pt idx="3476">
                  <c:v>-51.637807999968054</c:v>
                </c:pt>
                <c:pt idx="3477">
                  <c:v>-51.604447999850372</c:v>
                </c:pt>
                <c:pt idx="3478">
                  <c:v>-51.571111999915438</c:v>
                </c:pt>
                <c:pt idx="3479">
                  <c:v>-51.537751999972379</c:v>
                </c:pt>
                <c:pt idx="3480">
                  <c:v>-51.504415999862822</c:v>
                </c:pt>
                <c:pt idx="3481">
                  <c:v>-51.471055999919763</c:v>
                </c:pt>
                <c:pt idx="3482">
                  <c:v>-51.437719999984829</c:v>
                </c:pt>
                <c:pt idx="3483">
                  <c:v>-51.404359999867147</c:v>
                </c:pt>
                <c:pt idx="3484">
                  <c:v>-51.371023999932213</c:v>
                </c:pt>
                <c:pt idx="3485">
                  <c:v>-51.337687999997279</c:v>
                </c:pt>
                <c:pt idx="3486">
                  <c:v>-51.304327999879597</c:v>
                </c:pt>
                <c:pt idx="3487">
                  <c:v>-51.270991999944663</c:v>
                </c:pt>
                <c:pt idx="3488">
                  <c:v>-51.237632000001604</c:v>
                </c:pt>
                <c:pt idx="3489">
                  <c:v>-51.204295999892047</c:v>
                </c:pt>
                <c:pt idx="3490">
                  <c:v>-51.170935999948988</c:v>
                </c:pt>
                <c:pt idx="3491">
                  <c:v>-51.137599999839431</c:v>
                </c:pt>
                <c:pt idx="3492">
                  <c:v>-51.104239999896372</c:v>
                </c:pt>
                <c:pt idx="3493">
                  <c:v>-51.070903999961438</c:v>
                </c:pt>
                <c:pt idx="3494">
                  <c:v>-51.037543999843756</c:v>
                </c:pt>
                <c:pt idx="3495">
                  <c:v>-51.004207999908822</c:v>
                </c:pt>
                <c:pt idx="3496">
                  <c:v>-50.970847999965763</c:v>
                </c:pt>
                <c:pt idx="3497">
                  <c:v>-50.937511999856206</c:v>
                </c:pt>
                <c:pt idx="3498">
                  <c:v>-50.904151999913147</c:v>
                </c:pt>
                <c:pt idx="3499">
                  <c:v>-50.870815999978213</c:v>
                </c:pt>
                <c:pt idx="3500">
                  <c:v>-50.837479999868656</c:v>
                </c:pt>
                <c:pt idx="3501">
                  <c:v>-50.804119999925597</c:v>
                </c:pt>
                <c:pt idx="3502">
                  <c:v>-50.770783999990662</c:v>
                </c:pt>
                <c:pt idx="3503">
                  <c:v>-50.737423999872981</c:v>
                </c:pt>
                <c:pt idx="3504">
                  <c:v>-50.704063999929922</c:v>
                </c:pt>
                <c:pt idx="3505">
                  <c:v>-50.670703999986863</c:v>
                </c:pt>
                <c:pt idx="3506">
                  <c:v>-50.637343999869181</c:v>
                </c:pt>
                <c:pt idx="3507">
                  <c:v>-50.604007999934247</c:v>
                </c:pt>
                <c:pt idx="3508">
                  <c:v>-50.570647999991188</c:v>
                </c:pt>
                <c:pt idx="3509">
                  <c:v>-50.537311999881631</c:v>
                </c:pt>
                <c:pt idx="3510">
                  <c:v>-50.503951999938572</c:v>
                </c:pt>
                <c:pt idx="3511">
                  <c:v>-50.470616000003638</c:v>
                </c:pt>
                <c:pt idx="3512">
                  <c:v>-50.437255999885956</c:v>
                </c:pt>
                <c:pt idx="3513">
                  <c:v>-50.403919999951022</c:v>
                </c:pt>
                <c:pt idx="3514">
                  <c:v>-50.37055999983334</c:v>
                </c:pt>
                <c:pt idx="3515">
                  <c:v>-50.337223999898406</c:v>
                </c:pt>
                <c:pt idx="3516">
                  <c:v>-50.303863999955347</c:v>
                </c:pt>
                <c:pt idx="3517">
                  <c:v>-50.27052799984579</c:v>
                </c:pt>
                <c:pt idx="3518">
                  <c:v>-50.237167999902731</c:v>
                </c:pt>
                <c:pt idx="3519">
                  <c:v>-50.203807999959672</c:v>
                </c:pt>
                <c:pt idx="3520">
                  <c:v>-50.17044799984199</c:v>
                </c:pt>
                <c:pt idx="3521">
                  <c:v>-50.137063999890806</c:v>
                </c:pt>
                <c:pt idx="3522">
                  <c:v>-50.103727999955872</c:v>
                </c:pt>
                <c:pt idx="3523">
                  <c:v>-50.07036799983819</c:v>
                </c:pt>
                <c:pt idx="3524">
                  <c:v>-50.037007999895131</c:v>
                </c:pt>
                <c:pt idx="3525">
                  <c:v>-50.003647999952072</c:v>
                </c:pt>
                <c:pt idx="3526">
                  <c:v>-49.97028799983439</c:v>
                </c:pt>
                <c:pt idx="3527">
                  <c:v>-49.936927999891331</c:v>
                </c:pt>
                <c:pt idx="3528">
                  <c:v>-49.903567999948272</c:v>
                </c:pt>
                <c:pt idx="3529">
                  <c:v>-49.870208000005213</c:v>
                </c:pt>
                <c:pt idx="3530">
                  <c:v>-49.836847999887532</c:v>
                </c:pt>
                <c:pt idx="3531">
                  <c:v>-49.803511999952597</c:v>
                </c:pt>
                <c:pt idx="3532">
                  <c:v>-49.77017599984304</c:v>
                </c:pt>
                <c:pt idx="3533">
                  <c:v>-49.736815999899981</c:v>
                </c:pt>
                <c:pt idx="3534">
                  <c:v>-49.703479999965047</c:v>
                </c:pt>
                <c:pt idx="3535">
                  <c:v>-49.670119999847365</c:v>
                </c:pt>
                <c:pt idx="3536">
                  <c:v>-49.636783999912431</c:v>
                </c:pt>
                <c:pt idx="3537">
                  <c:v>-49.603423999969372</c:v>
                </c:pt>
                <c:pt idx="3538">
                  <c:v>-49.570087999859815</c:v>
                </c:pt>
                <c:pt idx="3539">
                  <c:v>-49.536727999916756</c:v>
                </c:pt>
                <c:pt idx="3540">
                  <c:v>-49.503391999981822</c:v>
                </c:pt>
                <c:pt idx="3541">
                  <c:v>-49.47003199986414</c:v>
                </c:pt>
                <c:pt idx="3542">
                  <c:v>-49.436695999929206</c:v>
                </c:pt>
                <c:pt idx="3543">
                  <c:v>-49.403335999986147</c:v>
                </c:pt>
                <c:pt idx="3544">
                  <c:v>-49.36999999987659</c:v>
                </c:pt>
                <c:pt idx="3545">
                  <c:v>-49.336639999933531</c:v>
                </c:pt>
                <c:pt idx="3546">
                  <c:v>-49.303303999998597</c:v>
                </c:pt>
                <c:pt idx="3547">
                  <c:v>-49.269943999880915</c:v>
                </c:pt>
                <c:pt idx="3548">
                  <c:v>-49.236607999945981</c:v>
                </c:pt>
                <c:pt idx="3549">
                  <c:v>-49.203248000002922</c:v>
                </c:pt>
                <c:pt idx="3550">
                  <c:v>-49.169911999893365</c:v>
                </c:pt>
                <c:pt idx="3551">
                  <c:v>-49.136551999950306</c:v>
                </c:pt>
                <c:pt idx="3552">
                  <c:v>-49.103215999840749</c:v>
                </c:pt>
                <c:pt idx="3553">
                  <c:v>-49.069879999905815</c:v>
                </c:pt>
                <c:pt idx="3554">
                  <c:v>-49.036519999962756</c:v>
                </c:pt>
                <c:pt idx="3555">
                  <c:v>-49.003183999853199</c:v>
                </c:pt>
                <c:pt idx="3556">
                  <c:v>-48.96982399991014</c:v>
                </c:pt>
                <c:pt idx="3557">
                  <c:v>-48.936463999967081</c:v>
                </c:pt>
                <c:pt idx="3558">
                  <c:v>-48.903127999857524</c:v>
                </c:pt>
                <c:pt idx="3559">
                  <c:v>-48.86979199992259</c:v>
                </c:pt>
                <c:pt idx="3560">
                  <c:v>-48.836431999979531</c:v>
                </c:pt>
                <c:pt idx="3561">
                  <c:v>-48.803095999869974</c:v>
                </c:pt>
                <c:pt idx="3562">
                  <c:v>-48.769735999926915</c:v>
                </c:pt>
                <c:pt idx="3563">
                  <c:v>-48.736399999991981</c:v>
                </c:pt>
                <c:pt idx="3564">
                  <c:v>-48.703039999874299</c:v>
                </c:pt>
                <c:pt idx="3565">
                  <c:v>-48.669703999939365</c:v>
                </c:pt>
                <c:pt idx="3566">
                  <c:v>-48.636343999996306</c:v>
                </c:pt>
                <c:pt idx="3567">
                  <c:v>-48.603007999886749</c:v>
                </c:pt>
                <c:pt idx="3568">
                  <c:v>-48.56964799994369</c:v>
                </c:pt>
                <c:pt idx="3569">
                  <c:v>-48.536311999834133</c:v>
                </c:pt>
                <c:pt idx="3570">
                  <c:v>-48.502951999891074</c:v>
                </c:pt>
                <c:pt idx="3571">
                  <c:v>-48.46961599995614</c:v>
                </c:pt>
                <c:pt idx="3572">
                  <c:v>-48.436255999838458</c:v>
                </c:pt>
                <c:pt idx="3573">
                  <c:v>-48.402919999903524</c:v>
                </c:pt>
                <c:pt idx="3574">
                  <c:v>-48.369559999960465</c:v>
                </c:pt>
                <c:pt idx="3575">
                  <c:v>-48.336223999850908</c:v>
                </c:pt>
                <c:pt idx="3576">
                  <c:v>-48.302863999907849</c:v>
                </c:pt>
                <c:pt idx="3577">
                  <c:v>-48.269527999972915</c:v>
                </c:pt>
                <c:pt idx="3578">
                  <c:v>-48.236191999863358</c:v>
                </c:pt>
                <c:pt idx="3579">
                  <c:v>-48.202831999920299</c:v>
                </c:pt>
                <c:pt idx="3580">
                  <c:v>-48.169495999985365</c:v>
                </c:pt>
                <c:pt idx="3581">
                  <c:v>-48.136135999867683</c:v>
                </c:pt>
                <c:pt idx="3582">
                  <c:v>-48.102799999932749</c:v>
                </c:pt>
                <c:pt idx="3583">
                  <c:v>-48.06943999998969</c:v>
                </c:pt>
                <c:pt idx="3584">
                  <c:v>-48.036103999880133</c:v>
                </c:pt>
                <c:pt idx="3585">
                  <c:v>-48.002743999937074</c:v>
                </c:pt>
                <c:pt idx="3586">
                  <c:v>-47.96940800000214</c:v>
                </c:pt>
                <c:pt idx="3587">
                  <c:v>-47.936047999884458</c:v>
                </c:pt>
                <c:pt idx="3588">
                  <c:v>-47.902711999949524</c:v>
                </c:pt>
                <c:pt idx="3589">
                  <c:v>-47.869351999831842</c:v>
                </c:pt>
                <c:pt idx="3590">
                  <c:v>-47.835991999888783</c:v>
                </c:pt>
                <c:pt idx="3591">
                  <c:v>-47.802655999953849</c:v>
                </c:pt>
                <c:pt idx="3592">
                  <c:v>-47.769319999844292</c:v>
                </c:pt>
                <c:pt idx="3593">
                  <c:v>-47.735959999901233</c:v>
                </c:pt>
                <c:pt idx="3594">
                  <c:v>-47.702623999966299</c:v>
                </c:pt>
                <c:pt idx="3595">
                  <c:v>-47.669263999848617</c:v>
                </c:pt>
                <c:pt idx="3596">
                  <c:v>-47.635903999905558</c:v>
                </c:pt>
                <c:pt idx="3597">
                  <c:v>-47.602567999970624</c:v>
                </c:pt>
                <c:pt idx="3598">
                  <c:v>-47.569231999861067</c:v>
                </c:pt>
                <c:pt idx="3599">
                  <c:v>-47.535871999918008</c:v>
                </c:pt>
                <c:pt idx="3600">
                  <c:v>-47.502535999983074</c:v>
                </c:pt>
                <c:pt idx="3601">
                  <c:v>-47.469175999865392</c:v>
                </c:pt>
                <c:pt idx="3602">
                  <c:v>-47.435839999930458</c:v>
                </c:pt>
                <c:pt idx="3603">
                  <c:v>-47.402479999987399</c:v>
                </c:pt>
                <c:pt idx="3604">
                  <c:v>-47.369143999877842</c:v>
                </c:pt>
                <c:pt idx="3605">
                  <c:v>-47.335783999934783</c:v>
                </c:pt>
                <c:pt idx="3606">
                  <c:v>-47.302447999999849</c:v>
                </c:pt>
                <c:pt idx="3607">
                  <c:v>-47.269087999882167</c:v>
                </c:pt>
                <c:pt idx="3608">
                  <c:v>-47.235751999947233</c:v>
                </c:pt>
                <c:pt idx="3609">
                  <c:v>-47.202392000004174</c:v>
                </c:pt>
                <c:pt idx="3610">
                  <c:v>-47.169055999894617</c:v>
                </c:pt>
                <c:pt idx="3611">
                  <c:v>-47.13540799985406</c:v>
                </c:pt>
                <c:pt idx="3612">
                  <c:v>-47.102071999919126</c:v>
                </c:pt>
                <c:pt idx="3613">
                  <c:v>-47.068711999976067</c:v>
                </c:pt>
                <c:pt idx="3614">
                  <c:v>-47.03537599986651</c:v>
                </c:pt>
                <c:pt idx="3615">
                  <c:v>-47.002015999923451</c:v>
                </c:pt>
                <c:pt idx="3616">
                  <c:v>-46.968655999980392</c:v>
                </c:pt>
                <c:pt idx="3617">
                  <c:v>-46.935319999870835</c:v>
                </c:pt>
                <c:pt idx="3618">
                  <c:v>-46.901983999935901</c:v>
                </c:pt>
                <c:pt idx="3619">
                  <c:v>-46.868623999992842</c:v>
                </c:pt>
                <c:pt idx="3620">
                  <c:v>-46.835287999883285</c:v>
                </c:pt>
                <c:pt idx="3621">
                  <c:v>-46.801927999940226</c:v>
                </c:pt>
                <c:pt idx="3622">
                  <c:v>-46.768519999980917</c:v>
                </c:pt>
                <c:pt idx="3623">
                  <c:v>-46.73518399987136</c:v>
                </c:pt>
                <c:pt idx="3624">
                  <c:v>-46.701823999928301</c:v>
                </c:pt>
                <c:pt idx="3625">
                  <c:v>-46.668463999985242</c:v>
                </c:pt>
                <c:pt idx="3626">
                  <c:v>-46.635079999859435</c:v>
                </c:pt>
                <c:pt idx="3627">
                  <c:v>-46.601719999916376</c:v>
                </c:pt>
                <c:pt idx="3628">
                  <c:v>-46.568335999965193</c:v>
                </c:pt>
                <c:pt idx="3629">
                  <c:v>-46.534975999847511</c:v>
                </c:pt>
                <c:pt idx="3630">
                  <c:v>-46.501639999912577</c:v>
                </c:pt>
                <c:pt idx="3631">
                  <c:v>-46.468255999961393</c:v>
                </c:pt>
                <c:pt idx="3632">
                  <c:v>-46.434919999851836</c:v>
                </c:pt>
                <c:pt idx="3633">
                  <c:v>-46.401559999908777</c:v>
                </c:pt>
                <c:pt idx="3634">
                  <c:v>-46.368223999973843</c:v>
                </c:pt>
                <c:pt idx="3635">
                  <c:v>-46.334863999856161</c:v>
                </c:pt>
                <c:pt idx="3636">
                  <c:v>-46.301527999921227</c:v>
                </c:pt>
                <c:pt idx="3637">
                  <c:v>-46.268167999978168</c:v>
                </c:pt>
                <c:pt idx="3638">
                  <c:v>-46.234831999868611</c:v>
                </c:pt>
                <c:pt idx="3639">
                  <c:v>-46.201471999925552</c:v>
                </c:pt>
                <c:pt idx="3640">
                  <c:v>-46.168135999990618</c:v>
                </c:pt>
                <c:pt idx="3641">
                  <c:v>-46.134775999872936</c:v>
                </c:pt>
                <c:pt idx="3642">
                  <c:v>-46.101439999938002</c:v>
                </c:pt>
                <c:pt idx="3643">
                  <c:v>-46.068079999994943</c:v>
                </c:pt>
                <c:pt idx="3644">
                  <c:v>-46.034743999885386</c:v>
                </c:pt>
                <c:pt idx="3645">
                  <c:v>-46.001407999950452</c:v>
                </c:pt>
                <c:pt idx="3646">
                  <c:v>-45.96804799983277</c:v>
                </c:pt>
                <c:pt idx="3647">
                  <c:v>-45.934711999897836</c:v>
                </c:pt>
                <c:pt idx="3648">
                  <c:v>-45.901351999954777</c:v>
                </c:pt>
                <c:pt idx="3649">
                  <c:v>-45.867991999837095</c:v>
                </c:pt>
                <c:pt idx="3650">
                  <c:v>-45.834655999902161</c:v>
                </c:pt>
                <c:pt idx="3651">
                  <c:v>-45.801295999959102</c:v>
                </c:pt>
                <c:pt idx="3652">
                  <c:v>-45.767887999999793</c:v>
                </c:pt>
                <c:pt idx="3653">
                  <c:v>-45.734527999882111</c:v>
                </c:pt>
                <c:pt idx="3654">
                  <c:v>-45.701143999930927</c:v>
                </c:pt>
                <c:pt idx="3655">
                  <c:v>-45.667783999987869</c:v>
                </c:pt>
                <c:pt idx="3656">
                  <c:v>-45.634423999870187</c:v>
                </c:pt>
                <c:pt idx="3657">
                  <c:v>-45.601063999927128</c:v>
                </c:pt>
                <c:pt idx="3658">
                  <c:v>-45.567703999984069</c:v>
                </c:pt>
                <c:pt idx="3659">
                  <c:v>-45.534319999858262</c:v>
                </c:pt>
                <c:pt idx="3660">
                  <c:v>-45.500959999915203</c:v>
                </c:pt>
                <c:pt idx="3661">
                  <c:v>-45.467599999972144</c:v>
                </c:pt>
                <c:pt idx="3662">
                  <c:v>-45.434239999854462</c:v>
                </c:pt>
                <c:pt idx="3663">
                  <c:v>-45.400879999911403</c:v>
                </c:pt>
                <c:pt idx="3664">
                  <c:v>-45.367495999960219</c:v>
                </c:pt>
                <c:pt idx="3665">
                  <c:v>-45.334135999842538</c:v>
                </c:pt>
                <c:pt idx="3666">
                  <c:v>-45.300751999891354</c:v>
                </c:pt>
                <c:pt idx="3667">
                  <c:v>-45.26741599995642</c:v>
                </c:pt>
                <c:pt idx="3668">
                  <c:v>-45.234055999838738</c:v>
                </c:pt>
                <c:pt idx="3669">
                  <c:v>-45.200695999895679</c:v>
                </c:pt>
                <c:pt idx="3670">
                  <c:v>-45.16733599995262</c:v>
                </c:pt>
                <c:pt idx="3671">
                  <c:v>-45.133999999843063</c:v>
                </c:pt>
                <c:pt idx="3672">
                  <c:v>-45.100639999900004</c:v>
                </c:pt>
                <c:pt idx="3673">
                  <c:v>-45.067279999956945</c:v>
                </c:pt>
                <c:pt idx="3674">
                  <c:v>-45.033943999847388</c:v>
                </c:pt>
                <c:pt idx="3675">
                  <c:v>-45.000583999904329</c:v>
                </c:pt>
                <c:pt idx="3676">
                  <c:v>-44.967247999969395</c:v>
                </c:pt>
                <c:pt idx="3677">
                  <c:v>-44.933887999851713</c:v>
                </c:pt>
                <c:pt idx="3678">
                  <c:v>-44.900527999908654</c:v>
                </c:pt>
                <c:pt idx="3679">
                  <c:v>-44.86719199997372</c:v>
                </c:pt>
                <c:pt idx="3680">
                  <c:v>-44.833831999856038</c:v>
                </c:pt>
                <c:pt idx="3681">
                  <c:v>-44.800495999921104</c:v>
                </c:pt>
                <c:pt idx="3682">
                  <c:v>-44.76711199996992</c:v>
                </c:pt>
                <c:pt idx="3683">
                  <c:v>-44.733751999852238</c:v>
                </c:pt>
                <c:pt idx="3684">
                  <c:v>-44.700415999917304</c:v>
                </c:pt>
                <c:pt idx="3685">
                  <c:v>-44.667055999974245</c:v>
                </c:pt>
                <c:pt idx="3686">
                  <c:v>-44.633695999856563</c:v>
                </c:pt>
                <c:pt idx="3687">
                  <c:v>-44.600359999921629</c:v>
                </c:pt>
                <c:pt idx="3688">
                  <c:v>-44.56699999997857</c:v>
                </c:pt>
                <c:pt idx="3689">
                  <c:v>-44.533663999869013</c:v>
                </c:pt>
                <c:pt idx="3690">
                  <c:v>-44.500255999909704</c:v>
                </c:pt>
                <c:pt idx="3691">
                  <c:v>-44.466895999966646</c:v>
                </c:pt>
                <c:pt idx="3692">
                  <c:v>-44.433535999848964</c:v>
                </c:pt>
                <c:pt idx="3693">
                  <c:v>-44.40019999991403</c:v>
                </c:pt>
                <c:pt idx="3694">
                  <c:v>-44.366839999970971</c:v>
                </c:pt>
                <c:pt idx="3695">
                  <c:v>-44.333479999853289</c:v>
                </c:pt>
                <c:pt idx="3696">
                  <c:v>-44.300143999918355</c:v>
                </c:pt>
                <c:pt idx="3697">
                  <c:v>-44.266783999975296</c:v>
                </c:pt>
                <c:pt idx="3698">
                  <c:v>-44.233423999857614</c:v>
                </c:pt>
                <c:pt idx="3699">
                  <c:v>-44.20003999990643</c:v>
                </c:pt>
                <c:pt idx="3700">
                  <c:v>-44.166703999971496</c:v>
                </c:pt>
                <c:pt idx="3701">
                  <c:v>-44.133343999853814</c:v>
                </c:pt>
                <c:pt idx="3702">
                  <c:v>-44.099983999910755</c:v>
                </c:pt>
                <c:pt idx="3703">
                  <c:v>-44.066647999975821</c:v>
                </c:pt>
                <c:pt idx="3704">
                  <c:v>-44.033287999858139</c:v>
                </c:pt>
                <c:pt idx="3705">
                  <c:v>-43.99992799991508</c:v>
                </c:pt>
                <c:pt idx="3706">
                  <c:v>-43.966543999963896</c:v>
                </c:pt>
                <c:pt idx="3707">
                  <c:v>-43.933183999846214</c:v>
                </c:pt>
                <c:pt idx="3708">
                  <c:v>-43.89984799991128</c:v>
                </c:pt>
                <c:pt idx="3709">
                  <c:v>-43.866487999968221</c:v>
                </c:pt>
                <c:pt idx="3710">
                  <c:v>-43.833127999850539</c:v>
                </c:pt>
                <c:pt idx="3711">
                  <c:v>-43.799743999899356</c:v>
                </c:pt>
                <c:pt idx="3712">
                  <c:v>-43.766383999956297</c:v>
                </c:pt>
                <c:pt idx="3713">
                  <c:v>-43.73304799984674</c:v>
                </c:pt>
                <c:pt idx="3714">
                  <c:v>-43.699687999903681</c:v>
                </c:pt>
                <c:pt idx="3715">
                  <c:v>-43.666327999960622</c:v>
                </c:pt>
                <c:pt idx="3716">
                  <c:v>-43.632920000001313</c:v>
                </c:pt>
                <c:pt idx="3717">
                  <c:v>-43.599583999891756</c:v>
                </c:pt>
                <c:pt idx="3718">
                  <c:v>-43.566223999948697</c:v>
                </c:pt>
                <c:pt idx="3719">
                  <c:v>-43.53288799983914</c:v>
                </c:pt>
                <c:pt idx="3720">
                  <c:v>-43.499527999896081</c:v>
                </c:pt>
                <c:pt idx="3721">
                  <c:v>-43.466167999953022</c:v>
                </c:pt>
                <c:pt idx="3722">
                  <c:v>-43.432831999843465</c:v>
                </c:pt>
                <c:pt idx="3723">
                  <c:v>-43.399471999900406</c:v>
                </c:pt>
                <c:pt idx="3724">
                  <c:v>-43.366111999957347</c:v>
                </c:pt>
                <c:pt idx="3725">
                  <c:v>-43.332751999839665</c:v>
                </c:pt>
                <c:pt idx="3726">
                  <c:v>-43.299391999896606</c:v>
                </c:pt>
                <c:pt idx="3727">
                  <c:v>-43.266031999953547</c:v>
                </c:pt>
                <c:pt idx="3728">
                  <c:v>-43.232671999835866</c:v>
                </c:pt>
                <c:pt idx="3729">
                  <c:v>-43.199311999892807</c:v>
                </c:pt>
                <c:pt idx="3730">
                  <c:v>-43.165975999957872</c:v>
                </c:pt>
                <c:pt idx="3731">
                  <c:v>-43.132615999840191</c:v>
                </c:pt>
                <c:pt idx="3732">
                  <c:v>-43.099279999905256</c:v>
                </c:pt>
                <c:pt idx="3733">
                  <c:v>-43.065919999962198</c:v>
                </c:pt>
                <c:pt idx="3734">
                  <c:v>-43.032559999844516</c:v>
                </c:pt>
                <c:pt idx="3735">
                  <c:v>-42.999223999909582</c:v>
                </c:pt>
                <c:pt idx="3736">
                  <c:v>-42.965863999966523</c:v>
                </c:pt>
                <c:pt idx="3737">
                  <c:v>-42.932503999848841</c:v>
                </c:pt>
                <c:pt idx="3738">
                  <c:v>-42.899119999897657</c:v>
                </c:pt>
                <c:pt idx="3739">
                  <c:v>-42.865759999954598</c:v>
                </c:pt>
                <c:pt idx="3740">
                  <c:v>-42.832376000003414</c:v>
                </c:pt>
                <c:pt idx="3741">
                  <c:v>-42.798967999869483</c:v>
                </c:pt>
                <c:pt idx="3742">
                  <c:v>-42.765607999926424</c:v>
                </c:pt>
                <c:pt idx="3743">
                  <c:v>-42.732247999983365</c:v>
                </c:pt>
                <c:pt idx="3744">
                  <c:v>-42.698911999873808</c:v>
                </c:pt>
                <c:pt idx="3745">
                  <c:v>-42.665551999930749</c:v>
                </c:pt>
                <c:pt idx="3746">
                  <c:v>-42.63219199998769</c:v>
                </c:pt>
                <c:pt idx="3747">
                  <c:v>-42.598831999870008</c:v>
                </c:pt>
                <c:pt idx="3748">
                  <c:v>-42.565495999935074</c:v>
                </c:pt>
                <c:pt idx="3749">
                  <c:v>-42.53211199998389</c:v>
                </c:pt>
                <c:pt idx="3750">
                  <c:v>-42.498775999874333</c:v>
                </c:pt>
                <c:pt idx="3751">
                  <c:v>-42.465415999931274</c:v>
                </c:pt>
                <c:pt idx="3752">
                  <c:v>-42.432055999988215</c:v>
                </c:pt>
                <c:pt idx="3753">
                  <c:v>-42.398719999878658</c:v>
                </c:pt>
                <c:pt idx="3754">
                  <c:v>-42.365359999935599</c:v>
                </c:pt>
                <c:pt idx="3755">
                  <c:v>-42.33199999999254</c:v>
                </c:pt>
                <c:pt idx="3756">
                  <c:v>-42.298663999882983</c:v>
                </c:pt>
                <c:pt idx="3757">
                  <c:v>-42.265303999939924</c:v>
                </c:pt>
                <c:pt idx="3758">
                  <c:v>-42.23191999998874</c:v>
                </c:pt>
                <c:pt idx="3759">
                  <c:v>-42.198583999879183</c:v>
                </c:pt>
                <c:pt idx="3760">
                  <c:v>-42.165223999936124</c:v>
                </c:pt>
                <c:pt idx="3761">
                  <c:v>-42.13183999998494</c:v>
                </c:pt>
                <c:pt idx="3762">
                  <c:v>-42.098479999867259</c:v>
                </c:pt>
                <c:pt idx="3763">
                  <c:v>-42.0651199999242</c:v>
                </c:pt>
                <c:pt idx="3764">
                  <c:v>-42.031735999973016</c:v>
                </c:pt>
                <c:pt idx="3765">
                  <c:v>-41.998375999855334</c:v>
                </c:pt>
                <c:pt idx="3766">
                  <c:v>-41.96499199990415</c:v>
                </c:pt>
                <c:pt idx="3767">
                  <c:v>-41.931607999952966</c:v>
                </c:pt>
                <c:pt idx="3768">
                  <c:v>-41.898224000001782</c:v>
                </c:pt>
                <c:pt idx="3769">
                  <c:v>-41.864887999892225</c:v>
                </c:pt>
                <c:pt idx="3770">
                  <c:v>-41.831527999949166</c:v>
                </c:pt>
                <c:pt idx="3771">
                  <c:v>-41.798191999839609</c:v>
                </c:pt>
                <c:pt idx="3772">
                  <c:v>-41.76483199989655</c:v>
                </c:pt>
                <c:pt idx="3773">
                  <c:v>-41.731495999961616</c:v>
                </c:pt>
                <c:pt idx="3774">
                  <c:v>-41.698135999843934</c:v>
                </c:pt>
                <c:pt idx="3775">
                  <c:v>-41.664799999909</c:v>
                </c:pt>
                <c:pt idx="3776">
                  <c:v>-41.631439999965941</c:v>
                </c:pt>
                <c:pt idx="3777">
                  <c:v>-41.59807999984826</c:v>
                </c:pt>
                <c:pt idx="3778">
                  <c:v>-41.564719999905201</c:v>
                </c:pt>
                <c:pt idx="3779">
                  <c:v>-41.531383999970267</c:v>
                </c:pt>
                <c:pt idx="3780">
                  <c:v>-41.498023999852585</c:v>
                </c:pt>
                <c:pt idx="3781">
                  <c:v>-41.464663999909526</c:v>
                </c:pt>
                <c:pt idx="3782">
                  <c:v>-41.431327999974592</c:v>
                </c:pt>
                <c:pt idx="3783">
                  <c:v>-41.39796799985691</c:v>
                </c:pt>
                <c:pt idx="3784">
                  <c:v>-41.364631999921976</c:v>
                </c:pt>
                <c:pt idx="3785">
                  <c:v>-41.331271999978917</c:v>
                </c:pt>
                <c:pt idx="3786">
                  <c:v>-41.29793599986936</c:v>
                </c:pt>
                <c:pt idx="3787">
                  <c:v>-41.264575999926301</c:v>
                </c:pt>
                <c:pt idx="3788">
                  <c:v>-41.231239999991367</c:v>
                </c:pt>
                <c:pt idx="3789">
                  <c:v>-41.197879999873685</c:v>
                </c:pt>
                <c:pt idx="3790">
                  <c:v>-41.164543999938751</c:v>
                </c:pt>
                <c:pt idx="3791">
                  <c:v>-41.131183999995692</c:v>
                </c:pt>
                <c:pt idx="3792">
                  <c:v>-41.097847999886135</c:v>
                </c:pt>
                <c:pt idx="3793">
                  <c:v>-41.0645119999512</c:v>
                </c:pt>
                <c:pt idx="3794">
                  <c:v>-41.031128000000017</c:v>
                </c:pt>
                <c:pt idx="3795">
                  <c:v>-40.99779199989046</c:v>
                </c:pt>
                <c:pt idx="3796">
                  <c:v>-40.964431999947401</c:v>
                </c:pt>
                <c:pt idx="3797">
                  <c:v>-40.931095999837844</c:v>
                </c:pt>
                <c:pt idx="3798">
                  <c:v>-40.897735999894785</c:v>
                </c:pt>
                <c:pt idx="3799">
                  <c:v>-40.864399999959851</c:v>
                </c:pt>
                <c:pt idx="3800">
                  <c:v>-40.831039999842169</c:v>
                </c:pt>
                <c:pt idx="3801">
                  <c:v>-40.797703999907235</c:v>
                </c:pt>
                <c:pt idx="3802">
                  <c:v>-40.764343999964176</c:v>
                </c:pt>
                <c:pt idx="3803">
                  <c:v>-40.731007999854619</c:v>
                </c:pt>
                <c:pt idx="3804">
                  <c:v>-40.697671999919685</c:v>
                </c:pt>
                <c:pt idx="3805">
                  <c:v>-40.664311999976626</c:v>
                </c:pt>
                <c:pt idx="3806">
                  <c:v>-40.630975999867069</c:v>
                </c:pt>
                <c:pt idx="3807">
                  <c:v>-40.59761599992401</c:v>
                </c:pt>
                <c:pt idx="3808">
                  <c:v>-40.564255999980951</c:v>
                </c:pt>
                <c:pt idx="3809">
                  <c:v>-40.530919999871394</c:v>
                </c:pt>
                <c:pt idx="3810">
                  <c:v>-40.497559999928335</c:v>
                </c:pt>
                <c:pt idx="3811">
                  <c:v>-40.464223999993401</c:v>
                </c:pt>
                <c:pt idx="3812">
                  <c:v>-40.430863999875719</c:v>
                </c:pt>
                <c:pt idx="3813">
                  <c:v>-40.397527999940785</c:v>
                </c:pt>
                <c:pt idx="3814">
                  <c:v>-40.364167999997726</c:v>
                </c:pt>
                <c:pt idx="3815">
                  <c:v>-40.330831999888169</c:v>
                </c:pt>
                <c:pt idx="3816">
                  <c:v>-40.29747199994511</c:v>
                </c:pt>
                <c:pt idx="3817">
                  <c:v>-40.264112000002051</c:v>
                </c:pt>
                <c:pt idx="3818">
                  <c:v>-40.230775999892494</c:v>
                </c:pt>
                <c:pt idx="3819">
                  <c:v>-40.19743999995756</c:v>
                </c:pt>
                <c:pt idx="3820">
                  <c:v>-40.164079999839878</c:v>
                </c:pt>
                <c:pt idx="3821">
                  <c:v>-40.130743999904944</c:v>
                </c:pt>
                <c:pt idx="3822">
                  <c:v>-40.097383999961885</c:v>
                </c:pt>
                <c:pt idx="3823">
                  <c:v>-40.064047999852328</c:v>
                </c:pt>
                <c:pt idx="3824">
                  <c:v>-40.030687999909269</c:v>
                </c:pt>
                <c:pt idx="3825">
                  <c:v>-39.997351999974335</c:v>
                </c:pt>
                <c:pt idx="3826">
                  <c:v>-39.963991999856653</c:v>
                </c:pt>
                <c:pt idx="3827">
                  <c:v>-39.930655999921719</c:v>
                </c:pt>
                <c:pt idx="3828">
                  <c:v>-39.89729599997866</c:v>
                </c:pt>
                <c:pt idx="3829">
                  <c:v>-39.863935999860978</c:v>
                </c:pt>
                <c:pt idx="3830">
                  <c:v>-39.830599999926044</c:v>
                </c:pt>
                <c:pt idx="3831">
                  <c:v>-39.79726399999111</c:v>
                </c:pt>
                <c:pt idx="3832">
                  <c:v>-39.763903999873428</c:v>
                </c:pt>
                <c:pt idx="3833">
                  <c:v>-39.730543999930369</c:v>
                </c:pt>
                <c:pt idx="3834">
                  <c:v>-39.697207999995435</c:v>
                </c:pt>
                <c:pt idx="3835">
                  <c:v>-39.663871999885878</c:v>
                </c:pt>
                <c:pt idx="3836">
                  <c:v>-39.630511999942819</c:v>
                </c:pt>
                <c:pt idx="3837">
                  <c:v>-39.597175999833262</c:v>
                </c:pt>
                <c:pt idx="3838">
                  <c:v>-39.563815999890203</c:v>
                </c:pt>
                <c:pt idx="3839">
                  <c:v>-39.530479999955269</c:v>
                </c:pt>
                <c:pt idx="3840">
                  <c:v>-39.497119999837587</c:v>
                </c:pt>
                <c:pt idx="3841">
                  <c:v>-39.463783999902653</c:v>
                </c:pt>
                <c:pt idx="3842">
                  <c:v>-39.430423999959594</c:v>
                </c:pt>
                <c:pt idx="3843">
                  <c:v>-39.397087999850037</c:v>
                </c:pt>
                <c:pt idx="3844">
                  <c:v>-39.363727999906978</c:v>
                </c:pt>
                <c:pt idx="3845">
                  <c:v>-39.330391999972043</c:v>
                </c:pt>
                <c:pt idx="3846">
                  <c:v>-39.297031999854362</c:v>
                </c:pt>
                <c:pt idx="3847">
                  <c:v>-39.263695999919427</c:v>
                </c:pt>
                <c:pt idx="3848">
                  <c:v>-39.230335999976369</c:v>
                </c:pt>
                <c:pt idx="3849">
                  <c:v>-39.196999999866811</c:v>
                </c:pt>
                <c:pt idx="3850">
                  <c:v>-39.163639999923753</c:v>
                </c:pt>
                <c:pt idx="3851">
                  <c:v>-39.130303999988818</c:v>
                </c:pt>
                <c:pt idx="3852">
                  <c:v>-39.096943999871137</c:v>
                </c:pt>
                <c:pt idx="3853">
                  <c:v>-39.063607999936202</c:v>
                </c:pt>
                <c:pt idx="3854">
                  <c:v>-39.030247999993144</c:v>
                </c:pt>
                <c:pt idx="3855">
                  <c:v>-38.996911999883586</c:v>
                </c:pt>
                <c:pt idx="3856">
                  <c:v>-38.963551999940528</c:v>
                </c:pt>
                <c:pt idx="3857">
                  <c:v>-38.930216000005593</c:v>
                </c:pt>
                <c:pt idx="3858">
                  <c:v>-38.896879999896036</c:v>
                </c:pt>
                <c:pt idx="3859">
                  <c:v>-38.863519999952977</c:v>
                </c:pt>
                <c:pt idx="3860">
                  <c:v>-38.83018399984342</c:v>
                </c:pt>
                <c:pt idx="3861">
                  <c:v>-38.796823999900361</c:v>
                </c:pt>
                <c:pt idx="3862">
                  <c:v>-38.763487999965427</c:v>
                </c:pt>
                <c:pt idx="3863">
                  <c:v>-38.730103999839621</c:v>
                </c:pt>
                <c:pt idx="3864">
                  <c:v>-38.696767999904687</c:v>
                </c:pt>
                <c:pt idx="3865">
                  <c:v>-38.663407999961628</c:v>
                </c:pt>
                <c:pt idx="3866">
                  <c:v>-38.630071999852071</c:v>
                </c:pt>
                <c:pt idx="3867">
                  <c:v>-38.596711999909012</c:v>
                </c:pt>
                <c:pt idx="3868">
                  <c:v>-38.563375999974078</c:v>
                </c:pt>
                <c:pt idx="3869">
                  <c:v>-38.530015999856396</c:v>
                </c:pt>
                <c:pt idx="3870">
                  <c:v>-38.496679999921462</c:v>
                </c:pt>
                <c:pt idx="3871">
                  <c:v>-38.463343999986527</c:v>
                </c:pt>
                <c:pt idx="3872">
                  <c:v>-38.429983999868846</c:v>
                </c:pt>
                <c:pt idx="3873">
                  <c:v>-38.396623999925787</c:v>
                </c:pt>
                <c:pt idx="3874">
                  <c:v>-38.363287999990852</c:v>
                </c:pt>
                <c:pt idx="3875">
                  <c:v>-38.329927999873171</c:v>
                </c:pt>
                <c:pt idx="3876">
                  <c:v>-38.296591999938236</c:v>
                </c:pt>
                <c:pt idx="3877">
                  <c:v>-38.263231999995178</c:v>
                </c:pt>
                <c:pt idx="3878">
                  <c:v>-38.22989599988562</c:v>
                </c:pt>
                <c:pt idx="3879">
                  <c:v>-38.196559999950686</c:v>
                </c:pt>
                <c:pt idx="3880">
                  <c:v>-38.163199999833004</c:v>
                </c:pt>
                <c:pt idx="3881">
                  <c:v>-38.129839999889946</c:v>
                </c:pt>
                <c:pt idx="3882">
                  <c:v>-38.096503999955011</c:v>
                </c:pt>
                <c:pt idx="3883">
                  <c:v>-38.063167999845454</c:v>
                </c:pt>
                <c:pt idx="3884">
                  <c:v>-38.029807999902395</c:v>
                </c:pt>
                <c:pt idx="3885">
                  <c:v>-37.996471999967461</c:v>
                </c:pt>
                <c:pt idx="3886">
                  <c:v>-37.963111999849779</c:v>
                </c:pt>
                <c:pt idx="3887">
                  <c:v>-37.929775999914845</c:v>
                </c:pt>
                <c:pt idx="3888">
                  <c:v>-37.896415999971786</c:v>
                </c:pt>
                <c:pt idx="3889">
                  <c:v>-37.863079999862229</c:v>
                </c:pt>
                <c:pt idx="3890">
                  <c:v>-37.82971999991917</c:v>
                </c:pt>
                <c:pt idx="3891">
                  <c:v>-37.796383999984236</c:v>
                </c:pt>
                <c:pt idx="3892">
                  <c:v>-37.763023999866554</c:v>
                </c:pt>
                <c:pt idx="3893">
                  <c:v>-37.72968799993162</c:v>
                </c:pt>
                <c:pt idx="3894">
                  <c:v>-37.696327999988561</c:v>
                </c:pt>
                <c:pt idx="3895">
                  <c:v>-37.662991999879004</c:v>
                </c:pt>
                <c:pt idx="3896">
                  <c:v>-37.629631999935945</c:v>
                </c:pt>
                <c:pt idx="3897">
                  <c:v>-37.596296000001011</c:v>
                </c:pt>
                <c:pt idx="3898">
                  <c:v>-37.562935999883329</c:v>
                </c:pt>
                <c:pt idx="3899">
                  <c:v>-37.52957599994027</c:v>
                </c:pt>
                <c:pt idx="3900">
                  <c:v>-37.496215999997212</c:v>
                </c:pt>
                <c:pt idx="3901">
                  <c:v>-37.46285599987953</c:v>
                </c:pt>
                <c:pt idx="3902">
                  <c:v>-37.429495999936471</c:v>
                </c:pt>
                <c:pt idx="3903">
                  <c:v>-37.396135999993412</c:v>
                </c:pt>
                <c:pt idx="3904">
                  <c:v>-37.36277599987573</c:v>
                </c:pt>
                <c:pt idx="3905">
                  <c:v>-37.329415999932671</c:v>
                </c:pt>
                <c:pt idx="3906">
                  <c:v>-37.296031999981487</c:v>
                </c:pt>
                <c:pt idx="3907">
                  <c:v>-37.262671999863805</c:v>
                </c:pt>
                <c:pt idx="3908">
                  <c:v>-37.229311999920746</c:v>
                </c:pt>
                <c:pt idx="3909">
                  <c:v>-37.195927999969562</c:v>
                </c:pt>
                <c:pt idx="3910">
                  <c:v>-37.162567999851881</c:v>
                </c:pt>
                <c:pt idx="3911">
                  <c:v>-37.129135999884447</c:v>
                </c:pt>
                <c:pt idx="3912">
                  <c:v>-37.095751999933263</c:v>
                </c:pt>
                <c:pt idx="3913">
                  <c:v>-37.062391999990204</c:v>
                </c:pt>
                <c:pt idx="3914">
                  <c:v>-37.028959999848148</c:v>
                </c:pt>
                <c:pt idx="3915">
                  <c:v>-36.995527999880714</c:v>
                </c:pt>
                <c:pt idx="3916">
                  <c:v>-36.962119999921406</c:v>
                </c:pt>
                <c:pt idx="3917">
                  <c:v>-36.928735999970222</c:v>
                </c:pt>
                <c:pt idx="3918">
                  <c:v>-36.895399999860665</c:v>
                </c:pt>
                <c:pt idx="3919">
                  <c:v>-36.862063999925731</c:v>
                </c:pt>
                <c:pt idx="3920">
                  <c:v>-36.828703999982672</c:v>
                </c:pt>
                <c:pt idx="3921">
                  <c:v>-36.79534399986499</c:v>
                </c:pt>
                <c:pt idx="3922">
                  <c:v>-36.762007999930056</c:v>
                </c:pt>
                <c:pt idx="3923">
                  <c:v>-36.728671999995122</c:v>
                </c:pt>
                <c:pt idx="3924">
                  <c:v>-36.69531199987744</c:v>
                </c:pt>
                <c:pt idx="3925">
                  <c:v>-36.661975999942506</c:v>
                </c:pt>
                <c:pt idx="3926">
                  <c:v>-36.628615999999447</c:v>
                </c:pt>
                <c:pt idx="3927">
                  <c:v>-36.59527999988989</c:v>
                </c:pt>
                <c:pt idx="3928">
                  <c:v>-36.561919999946831</c:v>
                </c:pt>
                <c:pt idx="3929">
                  <c:v>-36.527263999914275</c:v>
                </c:pt>
                <c:pt idx="3930">
                  <c:v>-36.493903999971216</c:v>
                </c:pt>
                <c:pt idx="3931">
                  <c:v>-36.460567999861659</c:v>
                </c:pt>
                <c:pt idx="3932">
                  <c:v>-36.4272079999186</c:v>
                </c:pt>
                <c:pt idx="3933">
                  <c:v>-36.393871999983666</c:v>
                </c:pt>
                <c:pt idx="3934">
                  <c:v>-36.360511999865984</c:v>
                </c:pt>
                <c:pt idx="3935">
                  <c:v>-36.327151999922926</c:v>
                </c:pt>
                <c:pt idx="3936">
                  <c:v>-36.293815999987991</c:v>
                </c:pt>
                <c:pt idx="3937">
                  <c:v>-36.26045599987031</c:v>
                </c:pt>
                <c:pt idx="3938">
                  <c:v>-36.227119999935375</c:v>
                </c:pt>
                <c:pt idx="3939">
                  <c:v>-36.193759999992317</c:v>
                </c:pt>
                <c:pt idx="3940">
                  <c:v>-36.160423999882759</c:v>
                </c:pt>
                <c:pt idx="3941">
                  <c:v>-36.127063999939701</c:v>
                </c:pt>
                <c:pt idx="3942">
                  <c:v>-36.093728000004766</c:v>
                </c:pt>
                <c:pt idx="3943">
                  <c:v>-36.060391999895209</c:v>
                </c:pt>
                <c:pt idx="3944">
                  <c:v>-36.02703199995215</c:v>
                </c:pt>
                <c:pt idx="3945">
                  <c:v>-35.993695999842593</c:v>
                </c:pt>
                <c:pt idx="3946">
                  <c:v>-35.960335999899534</c:v>
                </c:pt>
                <c:pt idx="3947">
                  <c:v>-35.926975999956476</c:v>
                </c:pt>
                <c:pt idx="3948">
                  <c:v>-35.893639999846918</c:v>
                </c:pt>
                <c:pt idx="3949">
                  <c:v>-35.860303999911984</c:v>
                </c:pt>
                <c:pt idx="3950">
                  <c:v>-35.826943999968925</c:v>
                </c:pt>
                <c:pt idx="3951">
                  <c:v>-35.793607999859368</c:v>
                </c:pt>
                <c:pt idx="3952">
                  <c:v>-35.760247999916309</c:v>
                </c:pt>
                <c:pt idx="3953">
                  <c:v>-35.726911999981375</c:v>
                </c:pt>
                <c:pt idx="3954">
                  <c:v>-35.693551999863693</c:v>
                </c:pt>
                <c:pt idx="3955">
                  <c:v>-35.660215999928759</c:v>
                </c:pt>
                <c:pt idx="3956">
                  <c:v>-35.6268559999857</c:v>
                </c:pt>
                <c:pt idx="3957">
                  <c:v>-35.593519999876143</c:v>
                </c:pt>
                <c:pt idx="3958">
                  <c:v>-35.560159999933084</c:v>
                </c:pt>
                <c:pt idx="3959">
                  <c:v>-35.52682399999815</c:v>
                </c:pt>
                <c:pt idx="3960">
                  <c:v>-35.493463999880468</c:v>
                </c:pt>
                <c:pt idx="3961">
                  <c:v>-35.460127999945534</c:v>
                </c:pt>
                <c:pt idx="3962">
                  <c:v>-35.426768000002475</c:v>
                </c:pt>
                <c:pt idx="3963">
                  <c:v>-35.393431999892918</c:v>
                </c:pt>
                <c:pt idx="3964">
                  <c:v>-35.360071999949859</c:v>
                </c:pt>
                <c:pt idx="3965">
                  <c:v>-35.326735999840302</c:v>
                </c:pt>
                <c:pt idx="3966">
                  <c:v>-35.293399999905368</c:v>
                </c:pt>
                <c:pt idx="3967">
                  <c:v>-35.260039999962309</c:v>
                </c:pt>
                <c:pt idx="3968">
                  <c:v>-35.226703999852752</c:v>
                </c:pt>
                <c:pt idx="3969">
                  <c:v>-35.193343999909693</c:v>
                </c:pt>
                <c:pt idx="3970">
                  <c:v>-35.160007999974759</c:v>
                </c:pt>
                <c:pt idx="3971">
                  <c:v>-35.126647999857077</c:v>
                </c:pt>
                <c:pt idx="3972">
                  <c:v>-35.093311999922143</c:v>
                </c:pt>
                <c:pt idx="3973">
                  <c:v>-35.059951999979084</c:v>
                </c:pt>
                <c:pt idx="3974">
                  <c:v>-35.026615999869527</c:v>
                </c:pt>
                <c:pt idx="3975">
                  <c:v>-34.993255999926468</c:v>
                </c:pt>
                <c:pt idx="3976">
                  <c:v>-34.959895999983409</c:v>
                </c:pt>
                <c:pt idx="3977">
                  <c:v>-34.926535999865727</c:v>
                </c:pt>
                <c:pt idx="3978">
                  <c:v>-34.893175999922668</c:v>
                </c:pt>
                <c:pt idx="3979">
                  <c:v>-34.85981599997961</c:v>
                </c:pt>
                <c:pt idx="3980">
                  <c:v>-34.826407999845678</c:v>
                </c:pt>
                <c:pt idx="3981">
                  <c:v>-34.793047999902619</c:v>
                </c:pt>
                <c:pt idx="3982">
                  <c:v>-34.75968799995956</c:v>
                </c:pt>
                <c:pt idx="3983">
                  <c:v>-34.726303999833753</c:v>
                </c:pt>
                <c:pt idx="3984">
                  <c:v>-34.692943999890694</c:v>
                </c:pt>
                <c:pt idx="3985">
                  <c:v>-34.659583999947635</c:v>
                </c:pt>
                <c:pt idx="3986">
                  <c:v>-34.626224000004576</c:v>
                </c:pt>
                <c:pt idx="3987">
                  <c:v>-34.592863999886895</c:v>
                </c:pt>
                <c:pt idx="3988">
                  <c:v>-34.55952799995196</c:v>
                </c:pt>
                <c:pt idx="3989">
                  <c:v>-34.526144000000777</c:v>
                </c:pt>
                <c:pt idx="3990">
                  <c:v>-34.49280799989122</c:v>
                </c:pt>
                <c:pt idx="3991">
                  <c:v>-34.459447999948161</c:v>
                </c:pt>
                <c:pt idx="3992">
                  <c:v>-34.426111999838604</c:v>
                </c:pt>
                <c:pt idx="3993">
                  <c:v>-34.39272799988742</c:v>
                </c:pt>
                <c:pt idx="3994">
                  <c:v>-34.359367999944361</c:v>
                </c:pt>
                <c:pt idx="3995">
                  <c:v>-34.326008000001302</c:v>
                </c:pt>
                <c:pt idx="3996">
                  <c:v>-34.292671999891745</c:v>
                </c:pt>
                <c:pt idx="3997">
                  <c:v>-34.259311999948686</c:v>
                </c:pt>
                <c:pt idx="3998">
                  <c:v>-34.225952000005627</c:v>
                </c:pt>
                <c:pt idx="3999">
                  <c:v>-34.19256799987982</c:v>
                </c:pt>
                <c:pt idx="4000">
                  <c:v>-34.159183999928636</c:v>
                </c:pt>
                <c:pt idx="4001">
                  <c:v>-34.125799999977453</c:v>
                </c:pt>
                <c:pt idx="4002">
                  <c:v>-34.092439999859771</c:v>
                </c:pt>
                <c:pt idx="4003">
                  <c:v>-34.059031999900462</c:v>
                </c:pt>
                <c:pt idx="4004">
                  <c:v>-34.025695999965528</c:v>
                </c:pt>
                <c:pt idx="4005">
                  <c:v>-33.992335999847846</c:v>
                </c:pt>
                <c:pt idx="4006">
                  <c:v>-33.958999999912912</c:v>
                </c:pt>
                <c:pt idx="4007">
                  <c:v>-33.925639999969853</c:v>
                </c:pt>
                <c:pt idx="4008">
                  <c:v>-33.892303999860296</c:v>
                </c:pt>
                <c:pt idx="4009">
                  <c:v>-33.858943999917237</c:v>
                </c:pt>
                <c:pt idx="4010">
                  <c:v>-33.825607999982303</c:v>
                </c:pt>
                <c:pt idx="4011">
                  <c:v>-33.792271999872746</c:v>
                </c:pt>
                <c:pt idx="4012">
                  <c:v>-33.758911999929687</c:v>
                </c:pt>
                <c:pt idx="4013">
                  <c:v>-33.725551999986628</c:v>
                </c:pt>
                <c:pt idx="4014">
                  <c:v>-33.692215999877071</c:v>
                </c:pt>
                <c:pt idx="4015">
                  <c:v>-33.658879999942137</c:v>
                </c:pt>
                <c:pt idx="4016">
                  <c:v>-33.625519999999078</c:v>
                </c:pt>
                <c:pt idx="4017">
                  <c:v>-33.592183999889521</c:v>
                </c:pt>
                <c:pt idx="4018">
                  <c:v>-33.558823999946462</c:v>
                </c:pt>
                <c:pt idx="4019">
                  <c:v>-33.525487999836905</c:v>
                </c:pt>
                <c:pt idx="4020">
                  <c:v>-33.492127999893846</c:v>
                </c:pt>
                <c:pt idx="4021">
                  <c:v>-33.458791999958912</c:v>
                </c:pt>
                <c:pt idx="4022">
                  <c:v>-33.42543199984123</c:v>
                </c:pt>
                <c:pt idx="4023">
                  <c:v>-33.392095999906296</c:v>
                </c:pt>
                <c:pt idx="4024">
                  <c:v>-33.358735999963237</c:v>
                </c:pt>
                <c:pt idx="4025">
                  <c:v>-33.32539999985368</c:v>
                </c:pt>
                <c:pt idx="4026">
                  <c:v>-33.292063999918746</c:v>
                </c:pt>
                <c:pt idx="4027">
                  <c:v>-33.258703999975687</c:v>
                </c:pt>
                <c:pt idx="4028">
                  <c:v>-33.225343999858005</c:v>
                </c:pt>
                <c:pt idx="4029">
                  <c:v>-33.192007999923071</c:v>
                </c:pt>
                <c:pt idx="4030">
                  <c:v>-33.158647999980012</c:v>
                </c:pt>
                <c:pt idx="4031">
                  <c:v>-33.125311999870455</c:v>
                </c:pt>
                <c:pt idx="4032">
                  <c:v>-33.091951999927396</c:v>
                </c:pt>
                <c:pt idx="4033">
                  <c:v>-33.058615999992462</c:v>
                </c:pt>
                <c:pt idx="4034">
                  <c:v>-33.02525599987478</c:v>
                </c:pt>
                <c:pt idx="4035">
                  <c:v>-32.991919999939846</c:v>
                </c:pt>
                <c:pt idx="4036">
                  <c:v>-32.958559999996787</c:v>
                </c:pt>
                <c:pt idx="4037">
                  <c:v>-32.92522399988723</c:v>
                </c:pt>
                <c:pt idx="4038">
                  <c:v>-32.891863999944171</c:v>
                </c:pt>
                <c:pt idx="4039">
                  <c:v>-32.858527999834614</c:v>
                </c:pt>
                <c:pt idx="4040">
                  <c:v>-32.825167999891555</c:v>
                </c:pt>
                <c:pt idx="4041">
                  <c:v>-32.791831999956621</c:v>
                </c:pt>
                <c:pt idx="4042">
                  <c:v>-32.758495999847064</c:v>
                </c:pt>
                <c:pt idx="4043">
                  <c:v>-32.725135999904005</c:v>
                </c:pt>
                <c:pt idx="4044">
                  <c:v>-32.691775999960946</c:v>
                </c:pt>
                <c:pt idx="4045">
                  <c:v>-32.658439999851389</c:v>
                </c:pt>
                <c:pt idx="4046">
                  <c:v>-32.625103999916455</c:v>
                </c:pt>
                <c:pt idx="4047">
                  <c:v>-32.591743999973396</c:v>
                </c:pt>
                <c:pt idx="4048">
                  <c:v>-32.558407999863839</c:v>
                </c:pt>
                <c:pt idx="4049">
                  <c:v>-32.52504799992078</c:v>
                </c:pt>
                <c:pt idx="4050">
                  <c:v>-32.491687999977721</c:v>
                </c:pt>
                <c:pt idx="4051">
                  <c:v>-32.458327999860039</c:v>
                </c:pt>
                <c:pt idx="4052">
                  <c:v>-32.424991999925105</c:v>
                </c:pt>
                <c:pt idx="4053">
                  <c:v>-32.391631999982046</c:v>
                </c:pt>
                <c:pt idx="4054">
                  <c:v>-32.358271999864364</c:v>
                </c:pt>
                <c:pt idx="4055">
                  <c:v>-32.32493599992943</c:v>
                </c:pt>
                <c:pt idx="4056">
                  <c:v>-32.291575999986371</c:v>
                </c:pt>
                <c:pt idx="4057">
                  <c:v>-32.258239999876814</c:v>
                </c:pt>
                <c:pt idx="4058">
                  <c:v>-32.224879999933755</c:v>
                </c:pt>
                <c:pt idx="4059">
                  <c:v>-32.191543999998821</c:v>
                </c:pt>
                <c:pt idx="4060">
                  <c:v>-32.158183999881139</c:v>
                </c:pt>
                <c:pt idx="4061">
                  <c:v>-32.124847999946205</c:v>
                </c:pt>
                <c:pt idx="4062">
                  <c:v>-32.091511999836648</c:v>
                </c:pt>
                <c:pt idx="4063">
                  <c:v>-32.058151999893589</c:v>
                </c:pt>
                <c:pt idx="4064">
                  <c:v>-32.02479199995053</c:v>
                </c:pt>
                <c:pt idx="4065">
                  <c:v>-31.991455999840973</c:v>
                </c:pt>
                <c:pt idx="4066">
                  <c:v>-31.958119999906039</c:v>
                </c:pt>
                <c:pt idx="4067">
                  <c:v>-31.92475999996298</c:v>
                </c:pt>
                <c:pt idx="4068">
                  <c:v>-31.891423999853423</c:v>
                </c:pt>
                <c:pt idx="4069">
                  <c:v>-31.858063999910364</c:v>
                </c:pt>
                <c:pt idx="4070">
                  <c:v>-31.82472799997543</c:v>
                </c:pt>
                <c:pt idx="4071">
                  <c:v>-31.791367999857748</c:v>
                </c:pt>
                <c:pt idx="4072">
                  <c:v>-31.758031999922814</c:v>
                </c:pt>
                <c:pt idx="4073">
                  <c:v>-31.724671999979755</c:v>
                </c:pt>
                <c:pt idx="4074">
                  <c:v>-31.691335999870198</c:v>
                </c:pt>
                <c:pt idx="4075">
                  <c:v>-31.657975999927139</c:v>
                </c:pt>
                <c:pt idx="4076">
                  <c:v>-31.624639999992205</c:v>
                </c:pt>
                <c:pt idx="4077">
                  <c:v>-31.591303999882648</c:v>
                </c:pt>
                <c:pt idx="4078">
                  <c:v>-31.557943999939589</c:v>
                </c:pt>
                <c:pt idx="4079">
                  <c:v>-31.52458399999653</c:v>
                </c:pt>
                <c:pt idx="4080">
                  <c:v>-31.491247999886973</c:v>
                </c:pt>
                <c:pt idx="4081">
                  <c:v>-31.457887999943914</c:v>
                </c:pt>
                <c:pt idx="4082">
                  <c:v>-31.424551999834357</c:v>
                </c:pt>
                <c:pt idx="4083">
                  <c:v>-31.391215999899423</c:v>
                </c:pt>
                <c:pt idx="4084">
                  <c:v>-31.357855999956364</c:v>
                </c:pt>
                <c:pt idx="4085">
                  <c:v>-31.324519999846807</c:v>
                </c:pt>
                <c:pt idx="4086">
                  <c:v>-31.291159999903748</c:v>
                </c:pt>
                <c:pt idx="4087">
                  <c:v>-31.257823999968814</c:v>
                </c:pt>
                <c:pt idx="4088">
                  <c:v>-31.224463999851132</c:v>
                </c:pt>
                <c:pt idx="4089">
                  <c:v>-31.191127999916198</c:v>
                </c:pt>
                <c:pt idx="4090">
                  <c:v>-31.157767999973139</c:v>
                </c:pt>
                <c:pt idx="4091">
                  <c:v>-31.124431999863582</c:v>
                </c:pt>
                <c:pt idx="4092">
                  <c:v>-31.091071999920523</c:v>
                </c:pt>
                <c:pt idx="4093">
                  <c:v>-31.057735999985589</c:v>
                </c:pt>
                <c:pt idx="4094">
                  <c:v>-31.024375999867907</c:v>
                </c:pt>
                <c:pt idx="4095">
                  <c:v>-30.991039999932973</c:v>
                </c:pt>
                <c:pt idx="4096">
                  <c:v>-30.957679999989914</c:v>
                </c:pt>
                <c:pt idx="4097">
                  <c:v>-30.924343999880357</c:v>
                </c:pt>
                <c:pt idx="4098">
                  <c:v>-30.891007999945423</c:v>
                </c:pt>
                <c:pt idx="4099">
                  <c:v>-30.857648000002364</c:v>
                </c:pt>
                <c:pt idx="4100">
                  <c:v>-30.824311999892807</c:v>
                </c:pt>
                <c:pt idx="4101">
                  <c:v>-30.790951999949748</c:v>
                </c:pt>
                <c:pt idx="4102">
                  <c:v>-30.757615999840191</c:v>
                </c:pt>
                <c:pt idx="4103">
                  <c:v>-30.724231999889007</c:v>
                </c:pt>
                <c:pt idx="4104">
                  <c:v>-30.690847999937823</c:v>
                </c:pt>
                <c:pt idx="4105">
                  <c:v>-30.657487999994764</c:v>
                </c:pt>
                <c:pt idx="4106">
                  <c:v>-30.624103999868957</c:v>
                </c:pt>
                <c:pt idx="4107">
                  <c:v>-30.590743999925898</c:v>
                </c:pt>
                <c:pt idx="4108">
                  <c:v>-30.55733599996659</c:v>
                </c:pt>
                <c:pt idx="4109">
                  <c:v>-30.523975999848908</c:v>
                </c:pt>
                <c:pt idx="4110">
                  <c:v>-30.490639999913974</c:v>
                </c:pt>
                <c:pt idx="4111">
                  <c:v>-30.457279999970915</c:v>
                </c:pt>
                <c:pt idx="4112">
                  <c:v>-30.423943999861358</c:v>
                </c:pt>
                <c:pt idx="4113">
                  <c:v>-30.390583999918299</c:v>
                </c:pt>
                <c:pt idx="4114">
                  <c:v>-30.357247999983365</c:v>
                </c:pt>
                <c:pt idx="4115">
                  <c:v>-30.323911999873808</c:v>
                </c:pt>
                <c:pt idx="4116">
                  <c:v>-30.290551999930749</c:v>
                </c:pt>
                <c:pt idx="4117">
                  <c:v>-30.25719199998769</c:v>
                </c:pt>
                <c:pt idx="4118">
                  <c:v>-30.223855999878133</c:v>
                </c:pt>
                <c:pt idx="4119">
                  <c:v>-30.190519999943199</c:v>
                </c:pt>
                <c:pt idx="4120">
                  <c:v>-30.15716000000014</c:v>
                </c:pt>
                <c:pt idx="4121">
                  <c:v>-30.123823999890583</c:v>
                </c:pt>
                <c:pt idx="4122">
                  <c:v>-30.090463999947524</c:v>
                </c:pt>
                <c:pt idx="4123">
                  <c:v>-30.057127999837967</c:v>
                </c:pt>
                <c:pt idx="4124">
                  <c:v>-30.023767999894908</c:v>
                </c:pt>
                <c:pt idx="4125">
                  <c:v>-29.990431999959974</c:v>
                </c:pt>
                <c:pt idx="4126">
                  <c:v>-29.957071999842292</c:v>
                </c:pt>
                <c:pt idx="4127">
                  <c:v>-29.923735999907358</c:v>
                </c:pt>
                <c:pt idx="4128">
                  <c:v>-29.890375999964299</c:v>
                </c:pt>
                <c:pt idx="4129">
                  <c:v>-29.857039999854742</c:v>
                </c:pt>
                <c:pt idx="4130">
                  <c:v>-29.823679999911683</c:v>
                </c:pt>
                <c:pt idx="4131">
                  <c:v>-29.790343999976749</c:v>
                </c:pt>
                <c:pt idx="4132">
                  <c:v>-29.756983999859067</c:v>
                </c:pt>
                <c:pt idx="4133">
                  <c:v>-29.723647999924133</c:v>
                </c:pt>
                <c:pt idx="4134">
                  <c:v>-29.690287999981074</c:v>
                </c:pt>
                <c:pt idx="4135">
                  <c:v>-29.656951999871517</c:v>
                </c:pt>
                <c:pt idx="4136">
                  <c:v>-29.623615999936582</c:v>
                </c:pt>
                <c:pt idx="4137">
                  <c:v>-29.590255999993524</c:v>
                </c:pt>
                <c:pt idx="4138">
                  <c:v>-29.556919999883966</c:v>
                </c:pt>
                <c:pt idx="4139">
                  <c:v>-29.523559999940908</c:v>
                </c:pt>
                <c:pt idx="4140">
                  <c:v>-29.490199999997849</c:v>
                </c:pt>
                <c:pt idx="4141">
                  <c:v>-29.456863999888292</c:v>
                </c:pt>
                <c:pt idx="4142">
                  <c:v>-29.423527999953357</c:v>
                </c:pt>
                <c:pt idx="4143">
                  <c:v>-29.390167999835676</c:v>
                </c:pt>
                <c:pt idx="4144">
                  <c:v>-29.356831999900741</c:v>
                </c:pt>
                <c:pt idx="4145">
                  <c:v>-29.323471999957682</c:v>
                </c:pt>
                <c:pt idx="4146">
                  <c:v>-29.290135999848125</c:v>
                </c:pt>
                <c:pt idx="4147">
                  <c:v>-29.256775999905066</c:v>
                </c:pt>
                <c:pt idx="4148">
                  <c:v>-29.223439999970132</c:v>
                </c:pt>
                <c:pt idx="4149">
                  <c:v>-29.19007999985245</c:v>
                </c:pt>
                <c:pt idx="4150">
                  <c:v>-29.156743999917516</c:v>
                </c:pt>
                <c:pt idx="4151">
                  <c:v>-29.123383999974457</c:v>
                </c:pt>
                <c:pt idx="4152">
                  <c:v>-29.0900479998649</c:v>
                </c:pt>
                <c:pt idx="4153">
                  <c:v>-29.056711999929966</c:v>
                </c:pt>
                <c:pt idx="4154">
                  <c:v>-29.023351999986907</c:v>
                </c:pt>
                <c:pt idx="4155">
                  <c:v>-28.989991999869225</c:v>
                </c:pt>
                <c:pt idx="4156">
                  <c:v>-28.956655999934291</c:v>
                </c:pt>
                <c:pt idx="4157">
                  <c:v>-28.923319999999357</c:v>
                </c:pt>
                <c:pt idx="4158">
                  <c:v>-28.889959999881675</c:v>
                </c:pt>
                <c:pt idx="4159">
                  <c:v>-28.856623999946741</c:v>
                </c:pt>
                <c:pt idx="4160">
                  <c:v>-28.823264000003682</c:v>
                </c:pt>
                <c:pt idx="4161">
                  <c:v>-28.789927999894125</c:v>
                </c:pt>
                <c:pt idx="4162">
                  <c:v>-28.756567999951066</c:v>
                </c:pt>
                <c:pt idx="4163">
                  <c:v>-28.723231999841509</c:v>
                </c:pt>
                <c:pt idx="4164">
                  <c:v>-28.68987199989845</c:v>
                </c:pt>
                <c:pt idx="4165">
                  <c:v>-28.656535999963516</c:v>
                </c:pt>
                <c:pt idx="4166">
                  <c:v>-28.623175999845834</c:v>
                </c:pt>
                <c:pt idx="4167">
                  <c:v>-28.5898399999109</c:v>
                </c:pt>
                <c:pt idx="4168">
                  <c:v>-28.556479999967841</c:v>
                </c:pt>
                <c:pt idx="4169">
                  <c:v>-28.523143999858284</c:v>
                </c:pt>
                <c:pt idx="4170">
                  <c:v>-28.489783999915225</c:v>
                </c:pt>
                <c:pt idx="4171">
                  <c:v>-28.456447999980291</c:v>
                </c:pt>
                <c:pt idx="4172">
                  <c:v>-28.423087999862609</c:v>
                </c:pt>
                <c:pt idx="4173">
                  <c:v>-28.389751999927675</c:v>
                </c:pt>
                <c:pt idx="4174">
                  <c:v>-28.356391999984616</c:v>
                </c:pt>
                <c:pt idx="4175">
                  <c:v>-28.323055999875059</c:v>
                </c:pt>
                <c:pt idx="4176">
                  <c:v>-28.289695999932</c:v>
                </c:pt>
                <c:pt idx="4177">
                  <c:v>-28.256359999997066</c:v>
                </c:pt>
                <c:pt idx="4178">
                  <c:v>-28.222999999879384</c:v>
                </c:pt>
                <c:pt idx="4179">
                  <c:v>-28.18966399994445</c:v>
                </c:pt>
                <c:pt idx="4180">
                  <c:v>-28.156304000001391</c:v>
                </c:pt>
                <c:pt idx="4181">
                  <c:v>-28.122967999891834</c:v>
                </c:pt>
                <c:pt idx="4182">
                  <c:v>-28.089607999948775</c:v>
                </c:pt>
                <c:pt idx="4183">
                  <c:v>-28.056271999839218</c:v>
                </c:pt>
                <c:pt idx="4184">
                  <c:v>-28.022935999904284</c:v>
                </c:pt>
                <c:pt idx="4185">
                  <c:v>-27.989575999961225</c:v>
                </c:pt>
                <c:pt idx="4186">
                  <c:v>-27.956215999843543</c:v>
                </c:pt>
                <c:pt idx="4187">
                  <c:v>-27.922879999908609</c:v>
                </c:pt>
                <c:pt idx="4188">
                  <c:v>-27.889543999973675</c:v>
                </c:pt>
                <c:pt idx="4189">
                  <c:v>-27.856183999855993</c:v>
                </c:pt>
                <c:pt idx="4190">
                  <c:v>-27.822847999921059</c:v>
                </c:pt>
                <c:pt idx="4191">
                  <c:v>-27.789487999978</c:v>
                </c:pt>
                <c:pt idx="4192">
                  <c:v>-27.756151999868443</c:v>
                </c:pt>
                <c:pt idx="4193">
                  <c:v>-27.722791999925384</c:v>
                </c:pt>
                <c:pt idx="4194">
                  <c:v>-27.68945599999045</c:v>
                </c:pt>
                <c:pt idx="4195">
                  <c:v>-27.656095999872768</c:v>
                </c:pt>
                <c:pt idx="4196">
                  <c:v>-27.622759999937834</c:v>
                </c:pt>
                <c:pt idx="4197">
                  <c:v>-27.589399999994775</c:v>
                </c:pt>
                <c:pt idx="4198">
                  <c:v>-27.556063999885218</c:v>
                </c:pt>
                <c:pt idx="4199">
                  <c:v>-27.522703999942159</c:v>
                </c:pt>
                <c:pt idx="4200">
                  <c:v>-27.489367999832602</c:v>
                </c:pt>
                <c:pt idx="4201">
                  <c:v>-27.456007999889543</c:v>
                </c:pt>
                <c:pt idx="4202">
                  <c:v>-27.422671999954609</c:v>
                </c:pt>
                <c:pt idx="4203">
                  <c:v>-27.389311999836927</c:v>
                </c:pt>
                <c:pt idx="4204">
                  <c:v>-27.355975999901993</c:v>
                </c:pt>
                <c:pt idx="4205">
                  <c:v>-27.322615999958934</c:v>
                </c:pt>
                <c:pt idx="4206">
                  <c:v>-27.289255999841252</c:v>
                </c:pt>
                <c:pt idx="4207">
                  <c:v>-27.255919999906318</c:v>
                </c:pt>
                <c:pt idx="4208">
                  <c:v>-27.222583999971384</c:v>
                </c:pt>
                <c:pt idx="4209">
                  <c:v>-27.189223999853702</c:v>
                </c:pt>
                <c:pt idx="4210">
                  <c:v>-27.155863999910643</c:v>
                </c:pt>
                <c:pt idx="4211">
                  <c:v>-27.122527999975709</c:v>
                </c:pt>
                <c:pt idx="4212">
                  <c:v>-27.089191999866152</c:v>
                </c:pt>
                <c:pt idx="4213">
                  <c:v>-27.055831999923093</c:v>
                </c:pt>
                <c:pt idx="4214">
                  <c:v>-27.022495999988159</c:v>
                </c:pt>
                <c:pt idx="4215">
                  <c:v>-26.989135999870477</c:v>
                </c:pt>
                <c:pt idx="4216">
                  <c:v>-26.955799999935543</c:v>
                </c:pt>
                <c:pt idx="4217">
                  <c:v>-26.922439999992484</c:v>
                </c:pt>
                <c:pt idx="4218">
                  <c:v>-26.889103999882927</c:v>
                </c:pt>
                <c:pt idx="4219">
                  <c:v>-26.855743999939868</c:v>
                </c:pt>
                <c:pt idx="4220">
                  <c:v>-26.822408000004934</c:v>
                </c:pt>
                <c:pt idx="4221">
                  <c:v>-26.789047999887252</c:v>
                </c:pt>
                <c:pt idx="4222">
                  <c:v>-26.755711999952318</c:v>
                </c:pt>
                <c:pt idx="4223">
                  <c:v>-26.722351999834636</c:v>
                </c:pt>
                <c:pt idx="4224">
                  <c:v>-26.689015999899702</c:v>
                </c:pt>
                <c:pt idx="4225">
                  <c:v>-26.655655999956643</c:v>
                </c:pt>
                <c:pt idx="4226">
                  <c:v>-26.622319999847086</c:v>
                </c:pt>
                <c:pt idx="4227">
                  <c:v>-26.588959999904027</c:v>
                </c:pt>
                <c:pt idx="4228">
                  <c:v>-26.555623999969093</c:v>
                </c:pt>
                <c:pt idx="4229">
                  <c:v>-26.522263999851411</c:v>
                </c:pt>
                <c:pt idx="4230">
                  <c:v>-26.488927999916477</c:v>
                </c:pt>
                <c:pt idx="4231">
                  <c:v>-26.455567999973418</c:v>
                </c:pt>
                <c:pt idx="4232">
                  <c:v>-26.422231999863861</c:v>
                </c:pt>
                <c:pt idx="4233">
                  <c:v>-26.388871999920802</c:v>
                </c:pt>
                <c:pt idx="4234">
                  <c:v>-26.355535999985868</c:v>
                </c:pt>
                <c:pt idx="4235">
                  <c:v>-26.322175999868186</c:v>
                </c:pt>
                <c:pt idx="4236">
                  <c:v>-26.288839999933252</c:v>
                </c:pt>
                <c:pt idx="4237">
                  <c:v>-26.255479999990193</c:v>
                </c:pt>
                <c:pt idx="4238">
                  <c:v>-26.222143999880636</c:v>
                </c:pt>
                <c:pt idx="4239">
                  <c:v>-26.188807999945702</c:v>
                </c:pt>
                <c:pt idx="4240">
                  <c:v>-26.155448000002643</c:v>
                </c:pt>
                <c:pt idx="4241">
                  <c:v>-26.122063999876836</c:v>
                </c:pt>
                <c:pt idx="4242">
                  <c:v>-26.088679999925652</c:v>
                </c:pt>
                <c:pt idx="4243">
                  <c:v>-26.055295999974469</c:v>
                </c:pt>
                <c:pt idx="4244">
                  <c:v>-26.021935999856787</c:v>
                </c:pt>
                <c:pt idx="4245">
                  <c:v>-25.988551999905603</c:v>
                </c:pt>
                <c:pt idx="4246">
                  <c:v>-25.955191999962544</c:v>
                </c:pt>
                <c:pt idx="4247">
                  <c:v>-25.921807999836737</c:v>
                </c:pt>
                <c:pt idx="4248">
                  <c:v>-25.888447999893678</c:v>
                </c:pt>
                <c:pt idx="4249">
                  <c:v>-25.855087999950619</c:v>
                </c:pt>
                <c:pt idx="4250">
                  <c:v>-25.821727999832937</c:v>
                </c:pt>
                <c:pt idx="4251">
                  <c:v>-25.788367999889878</c:v>
                </c:pt>
                <c:pt idx="4252">
                  <c:v>-25.755031999954944</c:v>
                </c:pt>
                <c:pt idx="4253">
                  <c:v>-25.721671999837262</c:v>
                </c:pt>
                <c:pt idx="4254">
                  <c:v>-25.688311999894204</c:v>
                </c:pt>
                <c:pt idx="4255">
                  <c:v>-25.654975999959269</c:v>
                </c:pt>
                <c:pt idx="4256">
                  <c:v>-25.621615999841588</c:v>
                </c:pt>
                <c:pt idx="4257">
                  <c:v>-25.588255999898529</c:v>
                </c:pt>
                <c:pt idx="4258">
                  <c:v>-25.554919999963595</c:v>
                </c:pt>
                <c:pt idx="4259">
                  <c:v>-25.521583999854037</c:v>
                </c:pt>
                <c:pt idx="4260">
                  <c:v>-25.488223999910979</c:v>
                </c:pt>
                <c:pt idx="4261">
                  <c:v>-25.454887999976044</c:v>
                </c:pt>
                <c:pt idx="4262">
                  <c:v>-25.421527999858363</c:v>
                </c:pt>
                <c:pt idx="4263">
                  <c:v>-25.388191999923428</c:v>
                </c:pt>
                <c:pt idx="4264">
                  <c:v>-25.35483199998037</c:v>
                </c:pt>
                <c:pt idx="4265">
                  <c:v>-25.321495999870812</c:v>
                </c:pt>
                <c:pt idx="4266">
                  <c:v>-25.288135999927754</c:v>
                </c:pt>
                <c:pt idx="4267">
                  <c:v>-25.254799999992819</c:v>
                </c:pt>
                <c:pt idx="4268">
                  <c:v>-25.221439999875138</c:v>
                </c:pt>
                <c:pt idx="4269">
                  <c:v>-25.188103999940203</c:v>
                </c:pt>
                <c:pt idx="4270">
                  <c:v>-25.154743999997144</c:v>
                </c:pt>
                <c:pt idx="4271">
                  <c:v>-25.121407999887587</c:v>
                </c:pt>
                <c:pt idx="4272">
                  <c:v>-25.088047999944528</c:v>
                </c:pt>
                <c:pt idx="4273">
                  <c:v>-25.054711999834971</c:v>
                </c:pt>
                <c:pt idx="4274">
                  <c:v>-25.021351999891912</c:v>
                </c:pt>
                <c:pt idx="4275">
                  <c:v>-24.987991999948854</c:v>
                </c:pt>
                <c:pt idx="4276">
                  <c:v>-24.954631999831172</c:v>
                </c:pt>
                <c:pt idx="4277">
                  <c:v>-24.921271999888113</c:v>
                </c:pt>
                <c:pt idx="4278">
                  <c:v>-24.887911999945054</c:v>
                </c:pt>
                <c:pt idx="4279">
                  <c:v>-24.854575999835497</c:v>
                </c:pt>
                <c:pt idx="4280">
                  <c:v>-24.821215999892438</c:v>
                </c:pt>
                <c:pt idx="4281">
                  <c:v>-24.787879999957504</c:v>
                </c:pt>
                <c:pt idx="4282">
                  <c:v>-24.754519999839822</c:v>
                </c:pt>
                <c:pt idx="4283">
                  <c:v>-24.721183999904888</c:v>
                </c:pt>
                <c:pt idx="4284">
                  <c:v>-24.687847999969954</c:v>
                </c:pt>
                <c:pt idx="4285">
                  <c:v>-24.654487999852272</c:v>
                </c:pt>
                <c:pt idx="4286">
                  <c:v>-24.621151999917338</c:v>
                </c:pt>
                <c:pt idx="4287">
                  <c:v>-24.587791999974279</c:v>
                </c:pt>
                <c:pt idx="4288">
                  <c:v>-24.554431999856597</c:v>
                </c:pt>
                <c:pt idx="4289">
                  <c:v>-24.521095999921663</c:v>
                </c:pt>
                <c:pt idx="4290">
                  <c:v>-24.487759999986729</c:v>
                </c:pt>
                <c:pt idx="4291">
                  <c:v>-24.454399999869047</c:v>
                </c:pt>
                <c:pt idx="4292">
                  <c:v>-24.421063999934113</c:v>
                </c:pt>
                <c:pt idx="4293">
                  <c:v>-24.387703999991054</c:v>
                </c:pt>
                <c:pt idx="4294">
                  <c:v>-24.354367999881497</c:v>
                </c:pt>
                <c:pt idx="4295">
                  <c:v>-24.321007999938438</c:v>
                </c:pt>
                <c:pt idx="4296">
                  <c:v>-24.287647999995379</c:v>
                </c:pt>
                <c:pt idx="4297">
                  <c:v>-24.254311999885822</c:v>
                </c:pt>
                <c:pt idx="4298">
                  <c:v>-24.220951999942763</c:v>
                </c:pt>
                <c:pt idx="4299">
                  <c:v>-24.187615999833206</c:v>
                </c:pt>
                <c:pt idx="4300">
                  <c:v>-24.154183999865772</c:v>
                </c:pt>
                <c:pt idx="4301">
                  <c:v>-24.120823999922713</c:v>
                </c:pt>
                <c:pt idx="4302">
                  <c:v>-24.087487999987779</c:v>
                </c:pt>
                <c:pt idx="4303">
                  <c:v>-24.054127999870097</c:v>
                </c:pt>
                <c:pt idx="4304">
                  <c:v>-24.020767999927038</c:v>
                </c:pt>
                <c:pt idx="4305">
                  <c:v>-23.987431999992104</c:v>
                </c:pt>
                <c:pt idx="4306">
                  <c:v>-23.954071999874422</c:v>
                </c:pt>
                <c:pt idx="4307">
                  <c:v>-23.920711999931363</c:v>
                </c:pt>
                <c:pt idx="4308">
                  <c:v>-23.887375999996429</c:v>
                </c:pt>
                <c:pt idx="4309">
                  <c:v>-23.854015999878747</c:v>
                </c:pt>
                <c:pt idx="4310">
                  <c:v>-23.820655999935688</c:v>
                </c:pt>
                <c:pt idx="4311">
                  <c:v>-23.787295999992629</c:v>
                </c:pt>
                <c:pt idx="4312">
                  <c:v>-23.753935999874948</c:v>
                </c:pt>
                <c:pt idx="4313">
                  <c:v>-23.720575999931889</c:v>
                </c:pt>
                <c:pt idx="4314">
                  <c:v>-23.687191999980705</c:v>
                </c:pt>
                <c:pt idx="4315">
                  <c:v>-23.653855999871148</c:v>
                </c:pt>
                <c:pt idx="4316">
                  <c:v>-23.620495999928089</c:v>
                </c:pt>
                <c:pt idx="4317">
                  <c:v>-23.58713599998503</c:v>
                </c:pt>
                <c:pt idx="4318">
                  <c:v>-23.553775999867348</c:v>
                </c:pt>
                <c:pt idx="4319">
                  <c:v>-23.520439999932414</c:v>
                </c:pt>
                <c:pt idx="4320">
                  <c:v>-23.487079999989355</c:v>
                </c:pt>
                <c:pt idx="4321">
                  <c:v>-23.453743999879798</c:v>
                </c:pt>
                <c:pt idx="4322">
                  <c:v>-23.420383999936739</c:v>
                </c:pt>
                <c:pt idx="4323">
                  <c:v>-23.38702399999368</c:v>
                </c:pt>
                <c:pt idx="4324">
                  <c:v>-23.353663999875998</c:v>
                </c:pt>
                <c:pt idx="4325">
                  <c:v>-23.320327999941064</c:v>
                </c:pt>
                <c:pt idx="4326">
                  <c:v>-23.286967999998005</c:v>
                </c:pt>
                <c:pt idx="4327">
                  <c:v>-23.253607999880323</c:v>
                </c:pt>
                <c:pt idx="4328">
                  <c:v>-23.220271999945389</c:v>
                </c:pt>
                <c:pt idx="4329">
                  <c:v>-23.186935999835832</c:v>
                </c:pt>
                <c:pt idx="4330">
                  <c:v>-23.153575999892773</c:v>
                </c:pt>
                <c:pt idx="4331">
                  <c:v>-23.120215999949714</c:v>
                </c:pt>
                <c:pt idx="4332">
                  <c:v>-23.086879999840157</c:v>
                </c:pt>
                <c:pt idx="4333">
                  <c:v>-23.053543999905223</c:v>
                </c:pt>
                <c:pt idx="4334">
                  <c:v>-23.020183999962164</c:v>
                </c:pt>
                <c:pt idx="4335">
                  <c:v>-22.986847999852607</c:v>
                </c:pt>
                <c:pt idx="4336">
                  <c:v>-22.953487999909548</c:v>
                </c:pt>
                <c:pt idx="4337">
                  <c:v>-22.920151999974614</c:v>
                </c:pt>
                <c:pt idx="4338">
                  <c:v>-22.886791999856932</c:v>
                </c:pt>
                <c:pt idx="4339">
                  <c:v>-22.853455999921998</c:v>
                </c:pt>
                <c:pt idx="4340">
                  <c:v>-22.820095999978939</c:v>
                </c:pt>
                <c:pt idx="4341">
                  <c:v>-22.786759999869382</c:v>
                </c:pt>
                <c:pt idx="4342">
                  <c:v>-22.753399999926323</c:v>
                </c:pt>
                <c:pt idx="4343">
                  <c:v>-22.720063999991389</c:v>
                </c:pt>
                <c:pt idx="4344">
                  <c:v>-22.686679999865582</c:v>
                </c:pt>
                <c:pt idx="4345">
                  <c:v>-22.653319999922523</c:v>
                </c:pt>
                <c:pt idx="4346">
                  <c:v>-22.619959999979464</c:v>
                </c:pt>
                <c:pt idx="4347">
                  <c:v>-22.586599999861782</c:v>
                </c:pt>
                <c:pt idx="4348">
                  <c:v>-22.553239999918723</c:v>
                </c:pt>
                <c:pt idx="4349">
                  <c:v>-22.51985599996754</c:v>
                </c:pt>
                <c:pt idx="4350">
                  <c:v>-22.486471999841733</c:v>
                </c:pt>
                <c:pt idx="4351">
                  <c:v>-22.453111999898674</c:v>
                </c:pt>
                <c:pt idx="4352">
                  <c:v>-22.419751999955615</c:v>
                </c:pt>
                <c:pt idx="4353">
                  <c:v>-22.386368000004431</c:v>
                </c:pt>
                <c:pt idx="4354">
                  <c:v>-22.353031999894874</c:v>
                </c:pt>
                <c:pt idx="4355">
                  <c:v>-22.319671999951815</c:v>
                </c:pt>
                <c:pt idx="4356">
                  <c:v>-22.286335999842258</c:v>
                </c:pt>
                <c:pt idx="4357">
                  <c:v>-22.252975999899199</c:v>
                </c:pt>
                <c:pt idx="4358">
                  <c:v>-22.219639999964265</c:v>
                </c:pt>
                <c:pt idx="4359">
                  <c:v>-22.186279999846583</c:v>
                </c:pt>
                <c:pt idx="4360">
                  <c:v>-22.152943999911649</c:v>
                </c:pt>
                <c:pt idx="4361">
                  <c:v>-22.11958399996859</c:v>
                </c:pt>
                <c:pt idx="4362">
                  <c:v>-22.086247999859033</c:v>
                </c:pt>
                <c:pt idx="4363">
                  <c:v>-22.052887999915974</c:v>
                </c:pt>
                <c:pt idx="4364">
                  <c:v>-22.01955199998104</c:v>
                </c:pt>
                <c:pt idx="4365">
                  <c:v>-21.986191999863358</c:v>
                </c:pt>
                <c:pt idx="4366">
                  <c:v>-21.952855999928424</c:v>
                </c:pt>
                <c:pt idx="4367">
                  <c:v>-21.91951999999349</c:v>
                </c:pt>
                <c:pt idx="4368">
                  <c:v>-21.886159999875808</c:v>
                </c:pt>
                <c:pt idx="4369">
                  <c:v>-21.852823999940874</c:v>
                </c:pt>
                <c:pt idx="4370">
                  <c:v>-21.819463999997815</c:v>
                </c:pt>
                <c:pt idx="4371">
                  <c:v>-21.786103999880133</c:v>
                </c:pt>
                <c:pt idx="4372">
                  <c:v>-21.752767999945199</c:v>
                </c:pt>
                <c:pt idx="4373">
                  <c:v>-21.719431999835642</c:v>
                </c:pt>
                <c:pt idx="4374">
                  <c:v>-21.686071999892583</c:v>
                </c:pt>
                <c:pt idx="4375">
                  <c:v>-21.652735999957649</c:v>
                </c:pt>
                <c:pt idx="4376">
                  <c:v>-21.619375999839967</c:v>
                </c:pt>
                <c:pt idx="4377">
                  <c:v>-21.586039999905033</c:v>
                </c:pt>
                <c:pt idx="4378">
                  <c:v>-21.552679999961974</c:v>
                </c:pt>
                <c:pt idx="4379">
                  <c:v>-21.519319999844292</c:v>
                </c:pt>
                <c:pt idx="4380">
                  <c:v>-21.485983999909358</c:v>
                </c:pt>
                <c:pt idx="4381">
                  <c:v>-21.452623999966299</c:v>
                </c:pt>
                <c:pt idx="4382">
                  <c:v>-21.419287999856742</c:v>
                </c:pt>
                <c:pt idx="4383">
                  <c:v>-21.385927999913683</c:v>
                </c:pt>
                <c:pt idx="4384">
                  <c:v>-21.352591999978749</c:v>
                </c:pt>
                <c:pt idx="4385">
                  <c:v>-21.319231999861067</c:v>
                </c:pt>
                <c:pt idx="4386">
                  <c:v>-21.233287999927988</c:v>
                </c:pt>
                <c:pt idx="4387">
                  <c:v>-21.19987999996868</c:v>
                </c:pt>
                <c:pt idx="4388">
                  <c:v>-21.166519999850998</c:v>
                </c:pt>
                <c:pt idx="4389">
                  <c:v>-21.133159999907939</c:v>
                </c:pt>
                <c:pt idx="4390">
                  <c:v>-21.09979999996488</c:v>
                </c:pt>
                <c:pt idx="4391">
                  <c:v>-21.066463999855323</c:v>
                </c:pt>
                <c:pt idx="4392">
                  <c:v>-21.033103999912264</c:v>
                </c:pt>
                <c:pt idx="4393">
                  <c:v>-20.999743999969205</c:v>
                </c:pt>
                <c:pt idx="4394">
                  <c:v>-20.966407999859648</c:v>
                </c:pt>
                <c:pt idx="4395">
                  <c:v>-20.933047999916589</c:v>
                </c:pt>
                <c:pt idx="4396">
                  <c:v>-20.89968799997353</c:v>
                </c:pt>
                <c:pt idx="4397">
                  <c:v>-20.866303999847723</c:v>
                </c:pt>
                <c:pt idx="4398">
                  <c:v>-20.832967999912789</c:v>
                </c:pt>
                <c:pt idx="4399">
                  <c:v>-20.79960799996973</c:v>
                </c:pt>
                <c:pt idx="4400">
                  <c:v>-20.766247999852048</c:v>
                </c:pt>
                <c:pt idx="4401">
                  <c:v>-20.732911999917114</c:v>
                </c:pt>
                <c:pt idx="4402">
                  <c:v>-20.699551999974055</c:v>
                </c:pt>
                <c:pt idx="4403">
                  <c:v>-20.666191999856373</c:v>
                </c:pt>
                <c:pt idx="4404">
                  <c:v>-20.632855999921439</c:v>
                </c:pt>
                <c:pt idx="4405">
                  <c:v>-20.59949599997838</c:v>
                </c:pt>
                <c:pt idx="4406">
                  <c:v>-20.566159999868823</c:v>
                </c:pt>
                <c:pt idx="4407">
                  <c:v>-20.532799999925764</c:v>
                </c:pt>
                <c:pt idx="4408">
                  <c:v>-20.49946399999083</c:v>
                </c:pt>
                <c:pt idx="4409">
                  <c:v>-20.466103999873148</c:v>
                </c:pt>
                <c:pt idx="4410">
                  <c:v>-20.432767999938214</c:v>
                </c:pt>
                <c:pt idx="4411">
                  <c:v>-20.399407999995155</c:v>
                </c:pt>
                <c:pt idx="4412">
                  <c:v>-20.366071999885598</c:v>
                </c:pt>
                <c:pt idx="4413">
                  <c:v>-20.332711999942539</c:v>
                </c:pt>
                <c:pt idx="4414">
                  <c:v>-20.299375999832982</c:v>
                </c:pt>
                <c:pt idx="4415">
                  <c:v>-20.266015999889923</c:v>
                </c:pt>
                <c:pt idx="4416">
                  <c:v>-20.232679999954989</c:v>
                </c:pt>
                <c:pt idx="4417">
                  <c:v>-20.199319999837307</c:v>
                </c:pt>
                <c:pt idx="4418">
                  <c:v>-20.165983999902373</c:v>
                </c:pt>
                <c:pt idx="4419">
                  <c:v>-20.132647999967439</c:v>
                </c:pt>
                <c:pt idx="4420">
                  <c:v>-20.099287999849757</c:v>
                </c:pt>
                <c:pt idx="4421">
                  <c:v>-20.065951999914823</c:v>
                </c:pt>
                <c:pt idx="4422">
                  <c:v>-20.032591999971764</c:v>
                </c:pt>
                <c:pt idx="4423">
                  <c:v>-19.999231999854082</c:v>
                </c:pt>
                <c:pt idx="4424">
                  <c:v>-19.965895999919148</c:v>
                </c:pt>
                <c:pt idx="4425">
                  <c:v>-19.932535999976089</c:v>
                </c:pt>
                <c:pt idx="4426">
                  <c:v>-19.899199999866532</c:v>
                </c:pt>
                <c:pt idx="4427">
                  <c:v>-19.865839999923473</c:v>
                </c:pt>
                <c:pt idx="4428">
                  <c:v>-19.832479999980414</c:v>
                </c:pt>
                <c:pt idx="4429">
                  <c:v>-19.799143999870857</c:v>
                </c:pt>
                <c:pt idx="4430">
                  <c:v>-19.765783999927798</c:v>
                </c:pt>
                <c:pt idx="4431">
                  <c:v>-19.73237599996849</c:v>
                </c:pt>
                <c:pt idx="4432">
                  <c:v>-19.699039999858933</c:v>
                </c:pt>
                <c:pt idx="4433">
                  <c:v>-19.665679999915874</c:v>
                </c:pt>
                <c:pt idx="4434">
                  <c:v>-19.632343999980939</c:v>
                </c:pt>
                <c:pt idx="4435">
                  <c:v>-19.598959999855133</c:v>
                </c:pt>
                <c:pt idx="4436">
                  <c:v>-19.565599999912074</c:v>
                </c:pt>
                <c:pt idx="4437">
                  <c:v>-19.53226399997714</c:v>
                </c:pt>
                <c:pt idx="4438">
                  <c:v>-19.498903999859458</c:v>
                </c:pt>
                <c:pt idx="4439">
                  <c:v>-19.465543999916399</c:v>
                </c:pt>
                <c:pt idx="4440">
                  <c:v>-19.432207999981465</c:v>
                </c:pt>
                <c:pt idx="4441">
                  <c:v>-19.398847999863783</c:v>
                </c:pt>
                <c:pt idx="4442">
                  <c:v>-19.365487999920724</c:v>
                </c:pt>
                <c:pt idx="4443">
                  <c:v>-19.33215199998579</c:v>
                </c:pt>
                <c:pt idx="4444">
                  <c:v>-19.298791999868108</c:v>
                </c:pt>
                <c:pt idx="4445">
                  <c:v>-19.265455999933174</c:v>
                </c:pt>
                <c:pt idx="4446">
                  <c:v>-19.232095999990115</c:v>
                </c:pt>
                <c:pt idx="4447">
                  <c:v>-19.198735999872433</c:v>
                </c:pt>
                <c:pt idx="4448">
                  <c:v>-19.165375999929374</c:v>
                </c:pt>
                <c:pt idx="4449">
                  <c:v>-19.13203999999444</c:v>
                </c:pt>
                <c:pt idx="4450">
                  <c:v>-19.098679999876758</c:v>
                </c:pt>
                <c:pt idx="4451">
                  <c:v>-19.065343999941824</c:v>
                </c:pt>
                <c:pt idx="4452">
                  <c:v>-19.031983999998765</c:v>
                </c:pt>
                <c:pt idx="4453">
                  <c:v>-18.998623999881083</c:v>
                </c:pt>
                <c:pt idx="4454">
                  <c:v>-18.965287999946149</c:v>
                </c:pt>
                <c:pt idx="4455">
                  <c:v>-18.93192800000309</c:v>
                </c:pt>
                <c:pt idx="4456">
                  <c:v>-18.898567999885408</c:v>
                </c:pt>
                <c:pt idx="4457">
                  <c:v>-18.865207999942349</c:v>
                </c:pt>
                <c:pt idx="4458">
                  <c:v>-18.831871999832792</c:v>
                </c:pt>
                <c:pt idx="4459">
                  <c:v>-18.798511999889733</c:v>
                </c:pt>
                <c:pt idx="4460">
                  <c:v>-18.765127999938549</c:v>
                </c:pt>
                <c:pt idx="4461">
                  <c:v>-18.731743999987366</c:v>
                </c:pt>
                <c:pt idx="4462">
                  <c:v>-18.698407999877809</c:v>
                </c:pt>
                <c:pt idx="4463">
                  <c:v>-18.66504799993475</c:v>
                </c:pt>
                <c:pt idx="4464">
                  <c:v>-18.631663999983566</c:v>
                </c:pt>
                <c:pt idx="4465">
                  <c:v>-18.598327999874009</c:v>
                </c:pt>
                <c:pt idx="4466">
                  <c:v>-18.56496799993095</c:v>
                </c:pt>
                <c:pt idx="4467">
                  <c:v>-18.531607999987891</c:v>
                </c:pt>
                <c:pt idx="4468">
                  <c:v>-18.498271999878334</c:v>
                </c:pt>
                <c:pt idx="4469">
                  <c:v>-18.464911999935275</c:v>
                </c:pt>
                <c:pt idx="4470">
                  <c:v>-18.431551999992216</c:v>
                </c:pt>
                <c:pt idx="4471">
                  <c:v>-18.398215999882659</c:v>
                </c:pt>
                <c:pt idx="4472">
                  <c:v>-18.3648559999396</c:v>
                </c:pt>
                <c:pt idx="4473">
                  <c:v>-18.331495999996541</c:v>
                </c:pt>
                <c:pt idx="4474">
                  <c:v>-18.298159999886984</c:v>
                </c:pt>
                <c:pt idx="4475">
                  <c:v>-18.264799999943925</c:v>
                </c:pt>
                <c:pt idx="4476">
                  <c:v>-18.231463999834368</c:v>
                </c:pt>
                <c:pt idx="4477">
                  <c:v>-18.198103999891309</c:v>
                </c:pt>
                <c:pt idx="4478">
                  <c:v>-18.164767999956375</c:v>
                </c:pt>
                <c:pt idx="4479">
                  <c:v>-18.131407999838693</c:v>
                </c:pt>
                <c:pt idx="4480">
                  <c:v>-18.098047999895634</c:v>
                </c:pt>
                <c:pt idx="4481">
                  <c:v>-18.0647119999607</c:v>
                </c:pt>
                <c:pt idx="4482">
                  <c:v>-18.031351999843018</c:v>
                </c:pt>
                <c:pt idx="4483">
                  <c:v>-17.997991999899959</c:v>
                </c:pt>
                <c:pt idx="4484">
                  <c:v>-17.964655999965025</c:v>
                </c:pt>
                <c:pt idx="4485">
                  <c:v>-17.931295999847343</c:v>
                </c:pt>
                <c:pt idx="4486">
                  <c:v>-17.897935999904284</c:v>
                </c:pt>
                <c:pt idx="4487">
                  <c:v>-17.864575999961225</c:v>
                </c:pt>
                <c:pt idx="4488">
                  <c:v>-17.831239999851668</c:v>
                </c:pt>
                <c:pt idx="4489">
                  <c:v>-17.797855999900484</c:v>
                </c:pt>
                <c:pt idx="4490">
                  <c:v>-17.764495999957425</c:v>
                </c:pt>
                <c:pt idx="4491">
                  <c:v>-17.731135999839744</c:v>
                </c:pt>
                <c:pt idx="4492">
                  <c:v>-17.697775999896685</c:v>
                </c:pt>
                <c:pt idx="4493">
                  <c:v>-17.664439999961751</c:v>
                </c:pt>
                <c:pt idx="4494">
                  <c:v>-17.631079999844069</c:v>
                </c:pt>
                <c:pt idx="4495">
                  <c:v>-17.59771999990101</c:v>
                </c:pt>
                <c:pt idx="4496">
                  <c:v>-17.564383999966076</c:v>
                </c:pt>
                <c:pt idx="4497">
                  <c:v>-17.531023999848394</c:v>
                </c:pt>
                <c:pt idx="4498">
                  <c:v>-17.49768799991346</c:v>
                </c:pt>
                <c:pt idx="4499">
                  <c:v>-17.464327999970401</c:v>
                </c:pt>
                <c:pt idx="4500">
                  <c:v>-17.430967999852719</c:v>
                </c:pt>
                <c:pt idx="4501">
                  <c:v>-17.397583999901535</c:v>
                </c:pt>
                <c:pt idx="4502">
                  <c:v>-17.364247999966601</c:v>
                </c:pt>
                <c:pt idx="4503">
                  <c:v>-17.330887999848919</c:v>
                </c:pt>
                <c:pt idx="4504">
                  <c:v>-17.29752799990586</c:v>
                </c:pt>
                <c:pt idx="4505">
                  <c:v>-17.264167999962801</c:v>
                </c:pt>
                <c:pt idx="4506">
                  <c:v>-17.230831999853244</c:v>
                </c:pt>
                <c:pt idx="4507">
                  <c:v>-17.197471999910185</c:v>
                </c:pt>
                <c:pt idx="4508">
                  <c:v>-17.164135999975251</c:v>
                </c:pt>
                <c:pt idx="4509">
                  <c:v>-17.130775999857569</c:v>
                </c:pt>
                <c:pt idx="4510">
                  <c:v>-17.09741599991451</c:v>
                </c:pt>
                <c:pt idx="4511">
                  <c:v>-17.064079999979576</c:v>
                </c:pt>
                <c:pt idx="4512">
                  <c:v>-17.030719999861894</c:v>
                </c:pt>
                <c:pt idx="4513">
                  <c:v>-16.997359999918835</c:v>
                </c:pt>
                <c:pt idx="4514">
                  <c:v>-16.964023999983901</c:v>
                </c:pt>
                <c:pt idx="4515">
                  <c:v>-16.930663999866219</c:v>
                </c:pt>
                <c:pt idx="4516">
                  <c:v>-16.897327999931285</c:v>
                </c:pt>
                <c:pt idx="4517">
                  <c:v>-16.863967999988226</c:v>
                </c:pt>
                <c:pt idx="4518">
                  <c:v>-16.830607999870544</c:v>
                </c:pt>
                <c:pt idx="4519">
                  <c:v>-16.79727199993561</c:v>
                </c:pt>
                <c:pt idx="4520">
                  <c:v>-16.763911999992551</c:v>
                </c:pt>
                <c:pt idx="4521">
                  <c:v>-16.730551999874869</c:v>
                </c:pt>
                <c:pt idx="4522">
                  <c:v>-16.697215999939935</c:v>
                </c:pt>
                <c:pt idx="4523">
                  <c:v>-16.663855999996876</c:v>
                </c:pt>
                <c:pt idx="4524">
                  <c:v>-16.630495999879194</c:v>
                </c:pt>
                <c:pt idx="4525">
                  <c:v>-16.597135999936135</c:v>
                </c:pt>
                <c:pt idx="4526">
                  <c:v>-16.563775999993076</c:v>
                </c:pt>
                <c:pt idx="4527">
                  <c:v>-16.530439999883519</c:v>
                </c:pt>
                <c:pt idx="4528">
                  <c:v>-16.49707999994046</c:v>
                </c:pt>
                <c:pt idx="4529">
                  <c:v>-16.463744000005526</c:v>
                </c:pt>
                <c:pt idx="4530">
                  <c:v>-16.430383999887844</c:v>
                </c:pt>
                <c:pt idx="4531">
                  <c:v>-16.397023999944786</c:v>
                </c:pt>
                <c:pt idx="4532">
                  <c:v>-16.363687999835228</c:v>
                </c:pt>
                <c:pt idx="4533">
                  <c:v>-16.33032799989217</c:v>
                </c:pt>
                <c:pt idx="4534">
                  <c:v>-16.296991999957235</c:v>
                </c:pt>
                <c:pt idx="4535">
                  <c:v>-16.263631999839554</c:v>
                </c:pt>
                <c:pt idx="4536">
                  <c:v>-16.230271999896495</c:v>
                </c:pt>
                <c:pt idx="4537">
                  <c:v>-16.196887999945311</c:v>
                </c:pt>
                <c:pt idx="4538">
                  <c:v>-16.163503999994127</c:v>
                </c:pt>
                <c:pt idx="4539">
                  <c:v>-16.13016799988457</c:v>
                </c:pt>
                <c:pt idx="4540">
                  <c:v>-16.096807999941511</c:v>
                </c:pt>
                <c:pt idx="4541">
                  <c:v>-16.063447999998452</c:v>
                </c:pt>
                <c:pt idx="4542">
                  <c:v>-16.030111999888895</c:v>
                </c:pt>
                <c:pt idx="4543">
                  <c:v>-15.996751999945836</c:v>
                </c:pt>
                <c:pt idx="4544">
                  <c:v>-15.963392000002777</c:v>
                </c:pt>
                <c:pt idx="4545">
                  <c:v>-15.93005599989322</c:v>
                </c:pt>
                <c:pt idx="4546">
                  <c:v>-15.896695999950161</c:v>
                </c:pt>
                <c:pt idx="4547">
                  <c:v>-15.863359999840604</c:v>
                </c:pt>
                <c:pt idx="4548">
                  <c:v>-15.829999999897545</c:v>
                </c:pt>
                <c:pt idx="4549">
                  <c:v>-15.796639999954486</c:v>
                </c:pt>
                <c:pt idx="4550">
                  <c:v>-15.763303999844929</c:v>
                </c:pt>
                <c:pt idx="4551">
                  <c:v>-15.72994399990187</c:v>
                </c:pt>
                <c:pt idx="4552">
                  <c:v>-15.696583999958811</c:v>
                </c:pt>
                <c:pt idx="4553">
                  <c:v>-15.663223999841129</c:v>
                </c:pt>
                <c:pt idx="4554">
                  <c:v>-15.629887999906195</c:v>
                </c:pt>
                <c:pt idx="4555">
                  <c:v>-15.596527999963136</c:v>
                </c:pt>
                <c:pt idx="4556">
                  <c:v>-15.563167999845454</c:v>
                </c:pt>
                <c:pt idx="4557">
                  <c:v>-15.529807999902395</c:v>
                </c:pt>
                <c:pt idx="4558">
                  <c:v>-15.496471999967461</c:v>
                </c:pt>
                <c:pt idx="4559">
                  <c:v>-15.463111999849779</c:v>
                </c:pt>
                <c:pt idx="4560">
                  <c:v>-15.429775999914845</c:v>
                </c:pt>
                <c:pt idx="4561">
                  <c:v>-15.396415999971786</c:v>
                </c:pt>
                <c:pt idx="4562">
                  <c:v>-15.363055999854105</c:v>
                </c:pt>
                <c:pt idx="4563">
                  <c:v>-15.32971999991917</c:v>
                </c:pt>
                <c:pt idx="4564">
                  <c:v>-15.296359999976112</c:v>
                </c:pt>
                <c:pt idx="4565">
                  <c:v>-15.263023999866554</c:v>
                </c:pt>
                <c:pt idx="4566">
                  <c:v>-15.229663999923496</c:v>
                </c:pt>
                <c:pt idx="4567">
                  <c:v>-15.196303999980437</c:v>
                </c:pt>
                <c:pt idx="4568">
                  <c:v>-15.16296799987088</c:v>
                </c:pt>
                <c:pt idx="4569">
                  <c:v>-15.129607999927821</c:v>
                </c:pt>
                <c:pt idx="4570">
                  <c:v>-15.096247999984762</c:v>
                </c:pt>
                <c:pt idx="4571">
                  <c:v>-15.06288799986708</c:v>
                </c:pt>
                <c:pt idx="4572">
                  <c:v>-15.029551999932146</c:v>
                </c:pt>
                <c:pt idx="4573">
                  <c:v>-14.996191999989087</c:v>
                </c:pt>
                <c:pt idx="4574">
                  <c:v>-14.96285599987953</c:v>
                </c:pt>
                <c:pt idx="4575">
                  <c:v>-14.929495999936471</c:v>
                </c:pt>
                <c:pt idx="4576">
                  <c:v>-14.896135999993412</c:v>
                </c:pt>
                <c:pt idx="4577">
                  <c:v>-14.862799999883855</c:v>
                </c:pt>
                <c:pt idx="4578">
                  <c:v>-14.829439999940796</c:v>
                </c:pt>
                <c:pt idx="4579">
                  <c:v>-14.796079999997737</c:v>
                </c:pt>
                <c:pt idx="4580">
                  <c:v>-14.76274399988818</c:v>
                </c:pt>
                <c:pt idx="4581">
                  <c:v>-14.729383999945121</c:v>
                </c:pt>
                <c:pt idx="4582">
                  <c:v>-14.696024000002062</c:v>
                </c:pt>
                <c:pt idx="4583">
                  <c:v>-14.662687999892505</c:v>
                </c:pt>
                <c:pt idx="4584">
                  <c:v>-14.629303999941321</c:v>
                </c:pt>
                <c:pt idx="4585">
                  <c:v>-14.595943999998262</c:v>
                </c:pt>
                <c:pt idx="4586">
                  <c:v>-14.56258399988058</c:v>
                </c:pt>
                <c:pt idx="4587">
                  <c:v>-14.529223999937521</c:v>
                </c:pt>
                <c:pt idx="4588">
                  <c:v>-14.495888000002587</c:v>
                </c:pt>
                <c:pt idx="4589">
                  <c:v>-14.462527999884905</c:v>
                </c:pt>
                <c:pt idx="4590">
                  <c:v>-14.429167999941846</c:v>
                </c:pt>
                <c:pt idx="4591">
                  <c:v>-14.395831999832289</c:v>
                </c:pt>
                <c:pt idx="4592">
                  <c:v>-14.36247199988923</c:v>
                </c:pt>
                <c:pt idx="4593">
                  <c:v>-14.329111999946171</c:v>
                </c:pt>
                <c:pt idx="4594">
                  <c:v>-14.295752000003112</c:v>
                </c:pt>
                <c:pt idx="4595">
                  <c:v>-14.26239199988543</c:v>
                </c:pt>
                <c:pt idx="4596">
                  <c:v>-14.229031999942372</c:v>
                </c:pt>
                <c:pt idx="4597">
                  <c:v>-14.195695999832814</c:v>
                </c:pt>
                <c:pt idx="4598">
                  <c:v>-14.162335999889756</c:v>
                </c:pt>
                <c:pt idx="4599">
                  <c:v>-14.128975999946697</c:v>
                </c:pt>
                <c:pt idx="4600">
                  <c:v>-14.09563999983714</c:v>
                </c:pt>
                <c:pt idx="4601">
                  <c:v>-14.062255999885956</c:v>
                </c:pt>
                <c:pt idx="4602">
                  <c:v>-14.028919999951022</c:v>
                </c:pt>
                <c:pt idx="4603">
                  <c:v>-13.99555999983334</c:v>
                </c:pt>
                <c:pt idx="4604">
                  <c:v>-13.962199999890281</c:v>
                </c:pt>
                <c:pt idx="4605">
                  <c:v>-13.928863999955347</c:v>
                </c:pt>
                <c:pt idx="4606">
                  <c:v>-13.895503999837665</c:v>
                </c:pt>
                <c:pt idx="4607">
                  <c:v>-13.862143999894606</c:v>
                </c:pt>
                <c:pt idx="4608">
                  <c:v>-13.828807999959672</c:v>
                </c:pt>
                <c:pt idx="4609">
                  <c:v>-13.79544799984199</c:v>
                </c:pt>
                <c:pt idx="4610">
                  <c:v>-13.762087999898931</c:v>
                </c:pt>
                <c:pt idx="4611">
                  <c:v>-13.728703999947747</c:v>
                </c:pt>
                <c:pt idx="4612">
                  <c:v>-13.69536799983819</c:v>
                </c:pt>
                <c:pt idx="4613">
                  <c:v>-13.662007999895131</c:v>
                </c:pt>
                <c:pt idx="4614">
                  <c:v>-13.628647999952072</c:v>
                </c:pt>
                <c:pt idx="4615">
                  <c:v>-13.59528799983439</c:v>
                </c:pt>
                <c:pt idx="4616">
                  <c:v>-13.561951999899456</c:v>
                </c:pt>
                <c:pt idx="4617">
                  <c:v>-13.528591999956397</c:v>
                </c:pt>
                <c:pt idx="4618">
                  <c:v>-13.495231999838715</c:v>
                </c:pt>
                <c:pt idx="4619">
                  <c:v>-13.461895999903781</c:v>
                </c:pt>
                <c:pt idx="4620">
                  <c:v>-13.428535999960722</c:v>
                </c:pt>
                <c:pt idx="4621">
                  <c:v>-13.39517599984304</c:v>
                </c:pt>
                <c:pt idx="4622">
                  <c:v>-13.361839999908106</c:v>
                </c:pt>
                <c:pt idx="4623">
                  <c:v>-13.328479999965047</c:v>
                </c:pt>
                <c:pt idx="4624">
                  <c:v>-13.29514399985549</c:v>
                </c:pt>
                <c:pt idx="4625">
                  <c:v>-13.261759999904307</c:v>
                </c:pt>
                <c:pt idx="4626">
                  <c:v>-13.228399999961248</c:v>
                </c:pt>
                <c:pt idx="4627">
                  <c:v>-13.195039999843566</c:v>
                </c:pt>
                <c:pt idx="4628">
                  <c:v>-13.161679999900507</c:v>
                </c:pt>
                <c:pt idx="4629">
                  <c:v>-13.128295999949323</c:v>
                </c:pt>
                <c:pt idx="4630">
                  <c:v>-13.094911999998139</c:v>
                </c:pt>
                <c:pt idx="4631">
                  <c:v>-13.061551999880457</c:v>
                </c:pt>
                <c:pt idx="4632">
                  <c:v>-13.028167999929273</c:v>
                </c:pt>
                <c:pt idx="4633">
                  <c:v>-12.994807999986214</c:v>
                </c:pt>
                <c:pt idx="4634">
                  <c:v>-12.961423999860408</c:v>
                </c:pt>
                <c:pt idx="4635">
                  <c:v>-12.928063999917349</c:v>
                </c:pt>
                <c:pt idx="4636">
                  <c:v>-12.894679999966165</c:v>
                </c:pt>
                <c:pt idx="4637">
                  <c:v>-12.861343999856608</c:v>
                </c:pt>
                <c:pt idx="4638">
                  <c:v>-12.827983999913549</c:v>
                </c:pt>
                <c:pt idx="4639">
                  <c:v>-12.794647999978615</c:v>
                </c:pt>
                <c:pt idx="4640">
                  <c:v>-12.761287999860933</c:v>
                </c:pt>
                <c:pt idx="4641">
                  <c:v>-12.727951999925999</c:v>
                </c:pt>
                <c:pt idx="4642">
                  <c:v>-12.69459199998294</c:v>
                </c:pt>
                <c:pt idx="4643">
                  <c:v>-12.661255999873383</c:v>
                </c:pt>
                <c:pt idx="4644">
                  <c:v>-12.627919999938449</c:v>
                </c:pt>
                <c:pt idx="4645">
                  <c:v>-12.59455999999539</c:v>
                </c:pt>
                <c:pt idx="4646">
                  <c:v>-12.561199999877708</c:v>
                </c:pt>
                <c:pt idx="4647">
                  <c:v>-12.527839999934649</c:v>
                </c:pt>
                <c:pt idx="4648">
                  <c:v>-12.494503999999715</c:v>
                </c:pt>
                <c:pt idx="4649">
                  <c:v>-12.461071999857658</c:v>
                </c:pt>
                <c:pt idx="4650">
                  <c:v>-12.4277119999146</c:v>
                </c:pt>
                <c:pt idx="4651">
                  <c:v>-12.394375999979665</c:v>
                </c:pt>
                <c:pt idx="4652">
                  <c:v>-12.361039999870108</c:v>
                </c:pt>
                <c:pt idx="4653">
                  <c:v>-12.327679999927049</c:v>
                </c:pt>
                <c:pt idx="4654">
                  <c:v>-12.294343999992115</c:v>
                </c:pt>
                <c:pt idx="4655">
                  <c:v>-12.260983999874433</c:v>
                </c:pt>
                <c:pt idx="4656">
                  <c:v>-12.227647999939499</c:v>
                </c:pt>
                <c:pt idx="4657">
                  <c:v>-12.19428799999644</c:v>
                </c:pt>
                <c:pt idx="4658">
                  <c:v>-12.160951999886883</c:v>
                </c:pt>
                <c:pt idx="4659">
                  <c:v>-12.127591999943824</c:v>
                </c:pt>
                <c:pt idx="4660">
                  <c:v>-12.094255999834267</c:v>
                </c:pt>
                <c:pt idx="4661">
                  <c:v>-12.060895999891208</c:v>
                </c:pt>
                <c:pt idx="4662">
                  <c:v>-12.027559999956274</c:v>
                </c:pt>
                <c:pt idx="4663">
                  <c:v>-11.994199999838592</c:v>
                </c:pt>
                <c:pt idx="4664">
                  <c:v>-11.960863999903658</c:v>
                </c:pt>
                <c:pt idx="4665">
                  <c:v>-11.927503999960599</c:v>
                </c:pt>
                <c:pt idx="4666">
                  <c:v>-11.894167999851042</c:v>
                </c:pt>
                <c:pt idx="4667">
                  <c:v>-11.860807999907983</c:v>
                </c:pt>
                <c:pt idx="4668">
                  <c:v>-11.827471999973049</c:v>
                </c:pt>
                <c:pt idx="4669">
                  <c:v>-11.794111999855367</c:v>
                </c:pt>
                <c:pt idx="4670">
                  <c:v>-11.760775999920433</c:v>
                </c:pt>
                <c:pt idx="4671">
                  <c:v>-11.727439999985499</c:v>
                </c:pt>
                <c:pt idx="4672">
                  <c:v>-11.694079999867817</c:v>
                </c:pt>
                <c:pt idx="4673">
                  <c:v>-11.660719999924758</c:v>
                </c:pt>
                <c:pt idx="4674">
                  <c:v>-11.627383999989824</c:v>
                </c:pt>
                <c:pt idx="4675">
                  <c:v>-11.594047999880267</c:v>
                </c:pt>
                <c:pt idx="4676">
                  <c:v>-11.560687999937208</c:v>
                </c:pt>
                <c:pt idx="4677">
                  <c:v>-11.527352000002274</c:v>
                </c:pt>
                <c:pt idx="4678">
                  <c:v>-11.493991999884592</c:v>
                </c:pt>
                <c:pt idx="4679">
                  <c:v>-11.460655999949658</c:v>
                </c:pt>
                <c:pt idx="4680">
                  <c:v>-11.427295999831976</c:v>
                </c:pt>
                <c:pt idx="4681">
                  <c:v>-11.393959999897042</c:v>
                </c:pt>
                <c:pt idx="4682">
                  <c:v>-11.360599999953983</c:v>
                </c:pt>
                <c:pt idx="4683">
                  <c:v>-11.327263999844426</c:v>
                </c:pt>
                <c:pt idx="4684">
                  <c:v>-11.293903999901367</c:v>
                </c:pt>
                <c:pt idx="4685">
                  <c:v>-11.260567999966433</c:v>
                </c:pt>
                <c:pt idx="4686">
                  <c:v>-11.227207999848751</c:v>
                </c:pt>
                <c:pt idx="4687">
                  <c:v>-11.193871999913817</c:v>
                </c:pt>
                <c:pt idx="4688">
                  <c:v>-11.160511999970758</c:v>
                </c:pt>
                <c:pt idx="4689">
                  <c:v>-11.127175999861201</c:v>
                </c:pt>
                <c:pt idx="4690">
                  <c:v>-11.093839999926267</c:v>
                </c:pt>
                <c:pt idx="4691">
                  <c:v>-11.060479999983208</c:v>
                </c:pt>
                <c:pt idx="4692">
                  <c:v>-11.027143999873651</c:v>
                </c:pt>
                <c:pt idx="4693">
                  <c:v>-10.993783999930592</c:v>
                </c:pt>
                <c:pt idx="4694">
                  <c:v>-10.960447999995658</c:v>
                </c:pt>
                <c:pt idx="4695">
                  <c:v>-10.927087999877976</c:v>
                </c:pt>
                <c:pt idx="4696">
                  <c:v>-10.893751999943042</c:v>
                </c:pt>
                <c:pt idx="4697">
                  <c:v>-10.860391999999983</c:v>
                </c:pt>
                <c:pt idx="4698">
                  <c:v>-10.827055999890426</c:v>
                </c:pt>
                <c:pt idx="4699">
                  <c:v>-10.793719999955492</c:v>
                </c:pt>
                <c:pt idx="4700">
                  <c:v>-10.76035999983781</c:v>
                </c:pt>
                <c:pt idx="4701">
                  <c:v>-10.726999999894751</c:v>
                </c:pt>
                <c:pt idx="4702">
                  <c:v>-10.693663999959817</c:v>
                </c:pt>
                <c:pt idx="4703">
                  <c:v>-10.66032799985026</c:v>
                </c:pt>
                <c:pt idx="4704">
                  <c:v>-10.626967999907201</c:v>
                </c:pt>
                <c:pt idx="4705">
                  <c:v>-10.593607999964142</c:v>
                </c:pt>
                <c:pt idx="4706">
                  <c:v>-10.56024799984646</c:v>
                </c:pt>
                <c:pt idx="4707">
                  <c:v>-10.526887999903401</c:v>
                </c:pt>
                <c:pt idx="4708">
                  <c:v>-10.493527999960342</c:v>
                </c:pt>
                <c:pt idx="4709">
                  <c:v>-10.460191999850785</c:v>
                </c:pt>
                <c:pt idx="4710">
                  <c:v>-10.426831999907726</c:v>
                </c:pt>
                <c:pt idx="4711">
                  <c:v>-10.393495999972792</c:v>
                </c:pt>
                <c:pt idx="4712">
                  <c:v>-10.36013599985511</c:v>
                </c:pt>
                <c:pt idx="4713">
                  <c:v>-10.326775999912051</c:v>
                </c:pt>
                <c:pt idx="4714">
                  <c:v>-10.293439999977117</c:v>
                </c:pt>
                <c:pt idx="4715">
                  <c:v>-10.260079999859435</c:v>
                </c:pt>
                <c:pt idx="4716">
                  <c:v>-10.226695999908252</c:v>
                </c:pt>
                <c:pt idx="4717">
                  <c:v>-10.193359999973318</c:v>
                </c:pt>
                <c:pt idx="4718">
                  <c:v>-10.159999999855636</c:v>
                </c:pt>
                <c:pt idx="4719">
                  <c:v>-10.126639999912577</c:v>
                </c:pt>
                <c:pt idx="4720">
                  <c:v>-10.093303999977643</c:v>
                </c:pt>
                <c:pt idx="4721">
                  <c:v>-10.059967999868086</c:v>
                </c:pt>
                <c:pt idx="4722">
                  <c:v>-10.026607999925027</c:v>
                </c:pt>
                <c:pt idx="4723">
                  <c:v>-9.9932719999900925</c:v>
                </c:pt>
                <c:pt idx="4724">
                  <c:v>-9.9599119998724106</c:v>
                </c:pt>
                <c:pt idx="4725">
                  <c:v>-9.9265759999374765</c:v>
                </c:pt>
                <c:pt idx="4726">
                  <c:v>-9.8932159999944176</c:v>
                </c:pt>
                <c:pt idx="4727">
                  <c:v>-9.8598799998848605</c:v>
                </c:pt>
                <c:pt idx="4728">
                  <c:v>-9.8265199999418016</c:v>
                </c:pt>
                <c:pt idx="4729">
                  <c:v>-9.7931839998322445</c:v>
                </c:pt>
                <c:pt idx="4730">
                  <c:v>-9.7598239998891856</c:v>
                </c:pt>
                <c:pt idx="4731">
                  <c:v>-9.7264879999542515</c:v>
                </c:pt>
                <c:pt idx="4732">
                  <c:v>-9.6931279998365696</c:v>
                </c:pt>
                <c:pt idx="4733">
                  <c:v>-9.6597919999016355</c:v>
                </c:pt>
                <c:pt idx="4734">
                  <c:v>-9.6264319999585766</c:v>
                </c:pt>
                <c:pt idx="4735">
                  <c:v>-9.5930959998490195</c:v>
                </c:pt>
                <c:pt idx="4736">
                  <c:v>-9.5597359999059606</c:v>
                </c:pt>
                <c:pt idx="4737">
                  <c:v>-9.5263999999710265</c:v>
                </c:pt>
                <c:pt idx="4738">
                  <c:v>-9.4930399998533446</c:v>
                </c:pt>
                <c:pt idx="4739">
                  <c:v>-9.4597039999184105</c:v>
                </c:pt>
                <c:pt idx="4740">
                  <c:v>-9.4263679999834764</c:v>
                </c:pt>
                <c:pt idx="4741">
                  <c:v>-9.3930079998657945</c:v>
                </c:pt>
                <c:pt idx="4742">
                  <c:v>-9.3596719999308604</c:v>
                </c:pt>
                <c:pt idx="4743">
                  <c:v>-9.3263119999878015</c:v>
                </c:pt>
                <c:pt idx="4744">
                  <c:v>-9.2929759998782444</c:v>
                </c:pt>
                <c:pt idx="4745">
                  <c:v>-9.2596159999351855</c:v>
                </c:pt>
                <c:pt idx="4746">
                  <c:v>-9.2262800000002514</c:v>
                </c:pt>
                <c:pt idx="4747">
                  <c:v>-9.1929199998825695</c:v>
                </c:pt>
                <c:pt idx="4748">
                  <c:v>-9.1595839999476354</c:v>
                </c:pt>
                <c:pt idx="4749">
                  <c:v>-9.1262240000045765</c:v>
                </c:pt>
                <c:pt idx="4750">
                  <c:v>-9.0928879998950194</c:v>
                </c:pt>
                <c:pt idx="4751">
                  <c:v>-9.0595279999519605</c:v>
                </c:pt>
                <c:pt idx="4752">
                  <c:v>-9.0261919998424034</c:v>
                </c:pt>
                <c:pt idx="4753">
                  <c:v>-8.9928319998993445</c:v>
                </c:pt>
                <c:pt idx="4754">
                  <c:v>-8.9594959999644104</c:v>
                </c:pt>
                <c:pt idx="4755">
                  <c:v>-8.9261359998467285</c:v>
                </c:pt>
                <c:pt idx="4756">
                  <c:v>-8.8927999999117944</c:v>
                </c:pt>
                <c:pt idx="4757">
                  <c:v>-8.8594399999687354</c:v>
                </c:pt>
                <c:pt idx="4758">
                  <c:v>-8.8261039998591784</c:v>
                </c:pt>
                <c:pt idx="4759">
                  <c:v>-8.7927439999161194</c:v>
                </c:pt>
                <c:pt idx="4760">
                  <c:v>-8.7594079999811854</c:v>
                </c:pt>
                <c:pt idx="4761">
                  <c:v>-8.7260719998716283</c:v>
                </c:pt>
                <c:pt idx="4762">
                  <c:v>-8.6927119999285694</c:v>
                </c:pt>
                <c:pt idx="4763">
                  <c:v>-8.6593759999936353</c:v>
                </c:pt>
                <c:pt idx="4764">
                  <c:v>-8.6260159998759534</c:v>
                </c:pt>
                <c:pt idx="4765">
                  <c:v>-8.5926799999410193</c:v>
                </c:pt>
                <c:pt idx="4766">
                  <c:v>-8.5593199999979603</c:v>
                </c:pt>
                <c:pt idx="4767">
                  <c:v>-8.5259839998884033</c:v>
                </c:pt>
                <c:pt idx="4768">
                  <c:v>-8.4926239999453443</c:v>
                </c:pt>
                <c:pt idx="4769">
                  <c:v>-8.4592879998357873</c:v>
                </c:pt>
                <c:pt idx="4770">
                  <c:v>-8.4259279998927283</c:v>
                </c:pt>
                <c:pt idx="4771">
                  <c:v>-8.3925919999577943</c:v>
                </c:pt>
                <c:pt idx="4772">
                  <c:v>-8.3592319998401123</c:v>
                </c:pt>
                <c:pt idx="4773">
                  <c:v>-8.3258959999051783</c:v>
                </c:pt>
                <c:pt idx="4774">
                  <c:v>-8.2925359999621193</c:v>
                </c:pt>
                <c:pt idx="4775">
                  <c:v>-8.2591999998525623</c:v>
                </c:pt>
                <c:pt idx="4776">
                  <c:v>-8.2258399999095033</c:v>
                </c:pt>
                <c:pt idx="4777">
                  <c:v>-8.1925039999745692</c:v>
                </c:pt>
                <c:pt idx="4778">
                  <c:v>-8.1591439998568873</c:v>
                </c:pt>
                <c:pt idx="4779">
                  <c:v>-8.1258079999219532</c:v>
                </c:pt>
                <c:pt idx="4780">
                  <c:v>-8.0924479999788943</c:v>
                </c:pt>
                <c:pt idx="4781">
                  <c:v>-8.0591119998693372</c:v>
                </c:pt>
                <c:pt idx="4782">
                  <c:v>-8.0257759999344032</c:v>
                </c:pt>
                <c:pt idx="4783">
                  <c:v>-7.9924159999913442</c:v>
                </c:pt>
                <c:pt idx="4784">
                  <c:v>-7.9590799998817872</c:v>
                </c:pt>
                <c:pt idx="4785">
                  <c:v>-7.9257199999387282</c:v>
                </c:pt>
                <c:pt idx="4786">
                  <c:v>-7.8923840000037941</c:v>
                </c:pt>
                <c:pt idx="4787">
                  <c:v>-7.8590239998861122</c:v>
                </c:pt>
                <c:pt idx="4788">
                  <c:v>-7.8256879999511781</c:v>
                </c:pt>
                <c:pt idx="4789">
                  <c:v>-7.7923279998334962</c:v>
                </c:pt>
                <c:pt idx="4790">
                  <c:v>-7.7589919998985621</c:v>
                </c:pt>
                <c:pt idx="4791">
                  <c:v>-7.7256319999555032</c:v>
                </c:pt>
                <c:pt idx="4792">
                  <c:v>-7.6922959998459461</c:v>
                </c:pt>
                <c:pt idx="4793">
                  <c:v>-7.6589359999028872</c:v>
                </c:pt>
                <c:pt idx="4794">
                  <c:v>-7.6255999999679531</c:v>
                </c:pt>
                <c:pt idx="4795">
                  <c:v>-7.5922399998502712</c:v>
                </c:pt>
                <c:pt idx="4796">
                  <c:v>-7.5589039999153371</c:v>
                </c:pt>
                <c:pt idx="4797">
                  <c:v>-7.5255439999722782</c:v>
                </c:pt>
                <c:pt idx="4798">
                  <c:v>-7.4922079998627211</c:v>
                </c:pt>
                <c:pt idx="4799">
                  <c:v>-7.4588479999196622</c:v>
                </c:pt>
                <c:pt idx="4800">
                  <c:v>-7.4255119999847281</c:v>
                </c:pt>
                <c:pt idx="4801">
                  <c:v>-7.3921519998670462</c:v>
                </c:pt>
                <c:pt idx="4802">
                  <c:v>-7.3588159999321121</c:v>
                </c:pt>
                <c:pt idx="4803">
                  <c:v>-7.3254559999890532</c:v>
                </c:pt>
                <c:pt idx="4804">
                  <c:v>-7.2921199998794961</c:v>
                </c:pt>
                <c:pt idx="4805">
                  <c:v>-7.258783999944562</c:v>
                </c:pt>
                <c:pt idx="4806">
                  <c:v>-7.2254240000015031</c:v>
                </c:pt>
                <c:pt idx="4807">
                  <c:v>-7.192087999891946</c:v>
                </c:pt>
                <c:pt idx="4808">
                  <c:v>-7.1587279999488871</c:v>
                </c:pt>
                <c:pt idx="4809">
                  <c:v>-7.12539199983933</c:v>
                </c:pt>
                <c:pt idx="4810">
                  <c:v>-7.0920319998962711</c:v>
                </c:pt>
                <c:pt idx="4811">
                  <c:v>-7.058695999961337</c:v>
                </c:pt>
                <c:pt idx="4812">
                  <c:v>-7.0253359998436551</c:v>
                </c:pt>
                <c:pt idx="4813">
                  <c:v>-6.991999999908721</c:v>
                </c:pt>
                <c:pt idx="4814">
                  <c:v>-6.9586639999737869</c:v>
                </c:pt>
                <c:pt idx="4815">
                  <c:v>-6.925303999856105</c:v>
                </c:pt>
                <c:pt idx="4816">
                  <c:v>-6.8919439999130461</c:v>
                </c:pt>
                <c:pt idx="4817">
                  <c:v>-6.858607999978112</c:v>
                </c:pt>
                <c:pt idx="4818">
                  <c:v>-6.8252719998685549</c:v>
                </c:pt>
                <c:pt idx="4819">
                  <c:v>-6.791911999925496</c:v>
                </c:pt>
                <c:pt idx="4820">
                  <c:v>-6.7585759999905619</c:v>
                </c:pt>
                <c:pt idx="4821">
                  <c:v>-6.72521599987288</c:v>
                </c:pt>
                <c:pt idx="4822">
                  <c:v>-6.6918319999216962</c:v>
                </c:pt>
                <c:pt idx="4823">
                  <c:v>-6.6584959999867621</c:v>
                </c:pt>
                <c:pt idx="4824">
                  <c:v>-6.6251359998690802</c:v>
                </c:pt>
                <c:pt idx="4825">
                  <c:v>-6.5917759999260213</c:v>
                </c:pt>
                <c:pt idx="4826">
                  <c:v>-6.5584399999910872</c:v>
                </c:pt>
                <c:pt idx="4827">
                  <c:v>-6.5250799998734053</c:v>
                </c:pt>
                <c:pt idx="4828">
                  <c:v>-6.4917199999303463</c:v>
                </c:pt>
                <c:pt idx="4829">
                  <c:v>-6.4583839999954122</c:v>
                </c:pt>
                <c:pt idx="4830">
                  <c:v>-6.4250239998777303</c:v>
                </c:pt>
                <c:pt idx="4831">
                  <c:v>-6.3916879999427962</c:v>
                </c:pt>
                <c:pt idx="4832">
                  <c:v>-6.3583279999997373</c:v>
                </c:pt>
                <c:pt idx="4833">
                  <c:v>-6.3249919998901802</c:v>
                </c:pt>
                <c:pt idx="4834">
                  <c:v>-6.2916319999471213</c:v>
                </c:pt>
                <c:pt idx="4835">
                  <c:v>-6.2582959998375642</c:v>
                </c:pt>
                <c:pt idx="4836">
                  <c:v>-6.2249359998945053</c:v>
                </c:pt>
                <c:pt idx="4837">
                  <c:v>-6.1915759999514464</c:v>
                </c:pt>
                <c:pt idx="4838">
                  <c:v>-6.1582399998418893</c:v>
                </c:pt>
                <c:pt idx="4839">
                  <c:v>-6.1249039999069552</c:v>
                </c:pt>
                <c:pt idx="4840">
                  <c:v>-6.0915439999638963</c:v>
                </c:pt>
                <c:pt idx="4841">
                  <c:v>-6.0582079998543392</c:v>
                </c:pt>
                <c:pt idx="4842">
                  <c:v>-6.0248479999112803</c:v>
                </c:pt>
                <c:pt idx="4843">
                  <c:v>-5.9915119999763462</c:v>
                </c:pt>
                <c:pt idx="4844">
                  <c:v>-5.9581519998586643</c:v>
                </c:pt>
                <c:pt idx="4845">
                  <c:v>-5.9248159999237302</c:v>
                </c:pt>
                <c:pt idx="4846">
                  <c:v>-5.8914559999806713</c:v>
                </c:pt>
                <c:pt idx="4847">
                  <c:v>-5.8581199998711142</c:v>
                </c:pt>
                <c:pt idx="4848">
                  <c:v>-5.8247599999280553</c:v>
                </c:pt>
                <c:pt idx="4849">
                  <c:v>-5.7914239999931212</c:v>
                </c:pt>
                <c:pt idx="4850">
                  <c:v>-5.7580639998754393</c:v>
                </c:pt>
                <c:pt idx="4851">
                  <c:v>-5.7247279999405052</c:v>
                </c:pt>
                <c:pt idx="4852">
                  <c:v>-5.6913920000055711</c:v>
                </c:pt>
                <c:pt idx="4853">
                  <c:v>-5.6580319998878892</c:v>
                </c:pt>
                <c:pt idx="4854">
                  <c:v>-5.6246959999529551</c:v>
                </c:pt>
                <c:pt idx="4855">
                  <c:v>-5.5913359998352732</c:v>
                </c:pt>
                <c:pt idx="4856">
                  <c:v>-5.5579999999003391</c:v>
                </c:pt>
                <c:pt idx="4857">
                  <c:v>-5.5246399999572802</c:v>
                </c:pt>
                <c:pt idx="4858">
                  <c:v>-5.4912799998395982</c:v>
                </c:pt>
                <c:pt idx="4859">
                  <c:v>-5.4579199998965393</c:v>
                </c:pt>
                <c:pt idx="4860">
                  <c:v>-5.4245599999534804</c:v>
                </c:pt>
                <c:pt idx="4861">
                  <c:v>-5.3911999998357985</c:v>
                </c:pt>
                <c:pt idx="4862">
                  <c:v>-5.3578399998927395</c:v>
                </c:pt>
                <c:pt idx="4863">
                  <c:v>-5.3244799999496806</c:v>
                </c:pt>
                <c:pt idx="4864">
                  <c:v>-5.2911439998401235</c:v>
                </c:pt>
                <c:pt idx="4865">
                  <c:v>-5.2577839998970646</c:v>
                </c:pt>
                <c:pt idx="4866">
                  <c:v>-5.2244479999621305</c:v>
                </c:pt>
                <c:pt idx="4867">
                  <c:v>-5.1911119998525734</c:v>
                </c:pt>
                <c:pt idx="4868">
                  <c:v>-5.1577519999095145</c:v>
                </c:pt>
                <c:pt idx="4869">
                  <c:v>-5.1244159999745804</c:v>
                </c:pt>
                <c:pt idx="4870">
                  <c:v>-5.0910559998568985</c:v>
                </c:pt>
                <c:pt idx="4871">
                  <c:v>-5.0577199999219644</c:v>
                </c:pt>
                <c:pt idx="4872">
                  <c:v>-5.0243599999789055</c:v>
                </c:pt>
                <c:pt idx="4873">
                  <c:v>-4.9910239998693484</c:v>
                </c:pt>
                <c:pt idx="4874">
                  <c:v>-4.9576639999262895</c:v>
                </c:pt>
                <c:pt idx="4875">
                  <c:v>-4.9243279999913554</c:v>
                </c:pt>
                <c:pt idx="4876">
                  <c:v>-4.8909679998736735</c:v>
                </c:pt>
                <c:pt idx="4877">
                  <c:v>-4.8576319999387394</c:v>
                </c:pt>
                <c:pt idx="4878">
                  <c:v>-4.8242719999956805</c:v>
                </c:pt>
                <c:pt idx="4879">
                  <c:v>-4.7909359998861234</c:v>
                </c:pt>
                <c:pt idx="4880">
                  <c:v>-4.7575759999430645</c:v>
                </c:pt>
                <c:pt idx="4881">
                  <c:v>-4.7242399998335074</c:v>
                </c:pt>
                <c:pt idx="4882">
                  <c:v>-4.6908799998904485</c:v>
                </c:pt>
                <c:pt idx="4883">
                  <c:v>-4.6575439999555144</c:v>
                </c:pt>
                <c:pt idx="4884">
                  <c:v>-4.6241839998378325</c:v>
                </c:pt>
                <c:pt idx="4885">
                  <c:v>-4.5908479999028984</c:v>
                </c:pt>
                <c:pt idx="4886">
                  <c:v>-4.5574879999598394</c:v>
                </c:pt>
                <c:pt idx="4887">
                  <c:v>-4.5241519998502824</c:v>
                </c:pt>
                <c:pt idx="4888">
                  <c:v>-4.4907919999072234</c:v>
                </c:pt>
                <c:pt idx="4889">
                  <c:v>-4.4574559999722894</c:v>
                </c:pt>
                <c:pt idx="4890">
                  <c:v>-4.4240959998546074</c:v>
                </c:pt>
                <c:pt idx="4891">
                  <c:v>-4.3907599999196734</c:v>
                </c:pt>
                <c:pt idx="4892">
                  <c:v>-4.3573999999766144</c:v>
                </c:pt>
                <c:pt idx="4893">
                  <c:v>-4.3240639998670574</c:v>
                </c:pt>
                <c:pt idx="4894">
                  <c:v>-4.2907279999321233</c:v>
                </c:pt>
                <c:pt idx="4895">
                  <c:v>-4.2573679999890643</c:v>
                </c:pt>
                <c:pt idx="4896">
                  <c:v>-4.2240319998795073</c:v>
                </c:pt>
                <c:pt idx="4897">
                  <c:v>-4.1906719999364483</c:v>
                </c:pt>
                <c:pt idx="4898">
                  <c:v>-4.1573360000015143</c:v>
                </c:pt>
                <c:pt idx="4899">
                  <c:v>-4.1239759998838323</c:v>
                </c:pt>
                <c:pt idx="4900">
                  <c:v>-4.0906399999488983</c:v>
                </c:pt>
                <c:pt idx="4901">
                  <c:v>-4.0572799998312163</c:v>
                </c:pt>
                <c:pt idx="4902">
                  <c:v>-4.0239439998962823</c:v>
                </c:pt>
                <c:pt idx="4903">
                  <c:v>-3.9905839999532233</c:v>
                </c:pt>
                <c:pt idx="4904">
                  <c:v>-3.9572479998436663</c:v>
                </c:pt>
                <c:pt idx="4905">
                  <c:v>-3.9238879999006073</c:v>
                </c:pt>
                <c:pt idx="4906">
                  <c:v>-3.8905519999656732</c:v>
                </c:pt>
                <c:pt idx="4907">
                  <c:v>-3.8572159998561162</c:v>
                </c:pt>
                <c:pt idx="4908">
                  <c:v>-3.8238559999130572</c:v>
                </c:pt>
                <c:pt idx="4909">
                  <c:v>-3.7905199999781232</c:v>
                </c:pt>
                <c:pt idx="4910">
                  <c:v>-3.7571599998604412</c:v>
                </c:pt>
                <c:pt idx="4911">
                  <c:v>-3.7238239999255072</c:v>
                </c:pt>
                <c:pt idx="4912">
                  <c:v>-3.6904639999824482</c:v>
                </c:pt>
                <c:pt idx="4913">
                  <c:v>-3.6571279998728912</c:v>
                </c:pt>
                <c:pt idx="4914">
                  <c:v>-3.6237679999298322</c:v>
                </c:pt>
                <c:pt idx="4915">
                  <c:v>-3.5904319999948981</c:v>
                </c:pt>
                <c:pt idx="4916">
                  <c:v>-3.5570719998772162</c:v>
                </c:pt>
                <c:pt idx="4917">
                  <c:v>-3.5237359999422821</c:v>
                </c:pt>
                <c:pt idx="4918">
                  <c:v>-3.4903759999992232</c:v>
                </c:pt>
                <c:pt idx="4919">
                  <c:v>-3.4570399998896661</c:v>
                </c:pt>
                <c:pt idx="4920">
                  <c:v>-3.4236799999466072</c:v>
                </c:pt>
                <c:pt idx="4921">
                  <c:v>-3.3903439998370501</c:v>
                </c:pt>
                <c:pt idx="4922">
                  <c:v>-3.3570079999021161</c:v>
                </c:pt>
                <c:pt idx="4923">
                  <c:v>-3.3236479999590571</c:v>
                </c:pt>
                <c:pt idx="4924">
                  <c:v>-3.2903119998495001</c:v>
                </c:pt>
                <c:pt idx="4925">
                  <c:v>-3.2569519999064411</c:v>
                </c:pt>
                <c:pt idx="4926">
                  <c:v>-3.2236159999715071</c:v>
                </c:pt>
                <c:pt idx="4927">
                  <c:v>-3.1902559998538251</c:v>
                </c:pt>
                <c:pt idx="4928">
                  <c:v>-3.1569199999188911</c:v>
                </c:pt>
                <c:pt idx="4929">
                  <c:v>-3.1235599999758321</c:v>
                </c:pt>
                <c:pt idx="4930">
                  <c:v>-3.0902239998662751</c:v>
                </c:pt>
                <c:pt idx="4931">
                  <c:v>-3.0568639999232161</c:v>
                </c:pt>
                <c:pt idx="4932">
                  <c:v>-3.023527999988282</c:v>
                </c:pt>
                <c:pt idx="4933">
                  <c:v>-2.990191999878725</c:v>
                </c:pt>
                <c:pt idx="4934">
                  <c:v>-2.956831999935666</c:v>
                </c:pt>
                <c:pt idx="4935">
                  <c:v>-2.9234719999926071</c:v>
                </c:pt>
                <c:pt idx="4936">
                  <c:v>-2.89013599988305</c:v>
                </c:pt>
                <c:pt idx="4937">
                  <c:v>-2.856799999948116</c:v>
                </c:pt>
                <c:pt idx="4938">
                  <c:v>-2.823440000005057</c:v>
                </c:pt>
                <c:pt idx="4939">
                  <c:v>-2.7901039998955</c:v>
                </c:pt>
                <c:pt idx="4940">
                  <c:v>-2.756743999952441</c:v>
                </c:pt>
                <c:pt idx="4941">
                  <c:v>-2.723407999842884</c:v>
                </c:pt>
                <c:pt idx="4942">
                  <c:v>-2.690047999899825</c:v>
                </c:pt>
                <c:pt idx="4943">
                  <c:v>-2.6567119999648909</c:v>
                </c:pt>
                <c:pt idx="4944">
                  <c:v>-2.623351999847209</c:v>
                </c:pt>
                <c:pt idx="4945">
                  <c:v>-2.5900159999122749</c:v>
                </c:pt>
                <c:pt idx="4946">
                  <c:v>-2.5566799999773409</c:v>
                </c:pt>
                <c:pt idx="4947">
                  <c:v>-2.5233199998596589</c:v>
                </c:pt>
                <c:pt idx="4948">
                  <c:v>-2.4899599999166</c:v>
                </c:pt>
                <c:pt idx="4949">
                  <c:v>-2.4566239999816659</c:v>
                </c:pt>
                <c:pt idx="4950">
                  <c:v>-2.423263999863984</c:v>
                </c:pt>
                <c:pt idx="4951">
                  <c:v>-2.3899279999290499</c:v>
                </c:pt>
                <c:pt idx="4952">
                  <c:v>-2.3565919999941158</c:v>
                </c:pt>
                <c:pt idx="4953">
                  <c:v>-2.3232319998764339</c:v>
                </c:pt>
                <c:pt idx="4954">
                  <c:v>-2.2898959999414998</c:v>
                </c:pt>
                <c:pt idx="4955">
                  <c:v>-2.2565359999984409</c:v>
                </c:pt>
                <c:pt idx="4956">
                  <c:v>-2.2231999998888838</c:v>
                </c:pt>
                <c:pt idx="4957">
                  <c:v>-2.1898399999458249</c:v>
                </c:pt>
                <c:pt idx="4958">
                  <c:v>-2.1565039998362678</c:v>
                </c:pt>
                <c:pt idx="4959">
                  <c:v>-2.1231439998932089</c:v>
                </c:pt>
                <c:pt idx="4960">
                  <c:v>-2.0898079999582748</c:v>
                </c:pt>
                <c:pt idx="4961">
                  <c:v>-2.0564479998405929</c:v>
                </c:pt>
                <c:pt idx="4962">
                  <c:v>-2.0231119999056588</c:v>
                </c:pt>
                <c:pt idx="4963">
                  <c:v>-1.9897519999625999</c:v>
                </c:pt>
                <c:pt idx="4964">
                  <c:v>-1.9564159998530428</c:v>
                </c:pt>
                <c:pt idx="4965">
                  <c:v>-1.9230559999099839</c:v>
                </c:pt>
                <c:pt idx="4966">
                  <c:v>-1.8897199999750498</c:v>
                </c:pt>
                <c:pt idx="4967">
                  <c:v>-1.8563599998573679</c:v>
                </c:pt>
                <c:pt idx="4968">
                  <c:v>-1.8230239999224338</c:v>
                </c:pt>
                <c:pt idx="4969">
                  <c:v>-1.7896639999793749</c:v>
                </c:pt>
                <c:pt idx="4970">
                  <c:v>-1.7563279998698178</c:v>
                </c:pt>
                <c:pt idx="4971">
                  <c:v>-1.7229679999267589</c:v>
                </c:pt>
                <c:pt idx="4972">
                  <c:v>-1.6896319999918248</c:v>
                </c:pt>
                <c:pt idx="4973">
                  <c:v>-1.6562959998822677</c:v>
                </c:pt>
                <c:pt idx="4974">
                  <c:v>-1.6229359999392088</c:v>
                </c:pt>
                <c:pt idx="4975">
                  <c:v>-1.5896000000042747</c:v>
                </c:pt>
                <c:pt idx="4976">
                  <c:v>-1.5562399998865928</c:v>
                </c:pt>
                <c:pt idx="4977">
                  <c:v>-1.5229039999516587</c:v>
                </c:pt>
                <c:pt idx="4978">
                  <c:v>-1.4895439998339768</c:v>
                </c:pt>
                <c:pt idx="4979">
                  <c:v>-1.4562079998990427</c:v>
                </c:pt>
                <c:pt idx="4980">
                  <c:v>-1.4228479999559838</c:v>
                </c:pt>
                <c:pt idx="4981">
                  <c:v>-1.3895119998464267</c:v>
                </c:pt>
                <c:pt idx="4982">
                  <c:v>-1.3561519999033678</c:v>
                </c:pt>
                <c:pt idx="4983">
                  <c:v>-1.3228159999684337</c:v>
                </c:pt>
                <c:pt idx="4984">
                  <c:v>-1.2894559998507518</c:v>
                </c:pt>
                <c:pt idx="4985">
                  <c:v>-1.2560959999076928</c:v>
                </c:pt>
                <c:pt idx="4986">
                  <c:v>-1.2227599999727587</c:v>
                </c:pt>
                <c:pt idx="4987">
                  <c:v>-1.1893999998550768</c:v>
                </c:pt>
                <c:pt idx="4988">
                  <c:v>-1.1560639999201427</c:v>
                </c:pt>
                <c:pt idx="4989">
                  <c:v>-1.1227039999770838</c:v>
                </c:pt>
                <c:pt idx="4990">
                  <c:v>-1.0893679998675267</c:v>
                </c:pt>
                <c:pt idx="4991">
                  <c:v>-1.0560079999244678</c:v>
                </c:pt>
                <c:pt idx="4992">
                  <c:v>-1.0226719999895337</c:v>
                </c:pt>
                <c:pt idx="4993">
                  <c:v>-0.98931199987185181</c:v>
                </c:pt>
                <c:pt idx="4994">
                  <c:v>-0.95597599993691773</c:v>
                </c:pt>
                <c:pt idx="4995">
                  <c:v>-0.92261599999385879</c:v>
                </c:pt>
                <c:pt idx="4996">
                  <c:v>-0.88927999988430173</c:v>
                </c:pt>
                <c:pt idx="4997">
                  <c:v>-0.85591999994124279</c:v>
                </c:pt>
                <c:pt idx="4998">
                  <c:v>-0.82258399983168573</c:v>
                </c:pt>
                <c:pt idx="4999">
                  <c:v>-0.78924799989675165</c:v>
                </c:pt>
                <c:pt idx="5000">
                  <c:v>-0.75588799995369271</c:v>
                </c:pt>
                <c:pt idx="5001">
                  <c:v>-0.72255199984413565</c:v>
                </c:pt>
                <c:pt idx="5002">
                  <c:v>-0.68919199990107671</c:v>
                </c:pt>
                <c:pt idx="5003">
                  <c:v>-0.65585599996614263</c:v>
                </c:pt>
                <c:pt idx="5004">
                  <c:v>-0.62249599984846071</c:v>
                </c:pt>
                <c:pt idx="5005">
                  <c:v>-0.58915999991352663</c:v>
                </c:pt>
                <c:pt idx="5006">
                  <c:v>-0.5557999999704677</c:v>
                </c:pt>
                <c:pt idx="5007">
                  <c:v>-0.52246399986091063</c:v>
                </c:pt>
                <c:pt idx="5008">
                  <c:v>-0.4891039999178517</c:v>
                </c:pt>
                <c:pt idx="5009">
                  <c:v>-0.45576799998291762</c:v>
                </c:pt>
                <c:pt idx="5010">
                  <c:v>-0.42240799986523569</c:v>
                </c:pt>
                <c:pt idx="5011">
                  <c:v>-0.38907199993030162</c:v>
                </c:pt>
                <c:pt idx="5012">
                  <c:v>-0.35573599999536754</c:v>
                </c:pt>
                <c:pt idx="5013">
                  <c:v>-0.32237599987768562</c:v>
                </c:pt>
                <c:pt idx="5014">
                  <c:v>-0.28903999994275154</c:v>
                </c:pt>
                <c:pt idx="5015">
                  <c:v>-0.2556799999996926</c:v>
                </c:pt>
                <c:pt idx="5016">
                  <c:v>-0.22234399989013554</c:v>
                </c:pt>
                <c:pt idx="5017">
                  <c:v>-0.1889839999470766</c:v>
                </c:pt>
                <c:pt idx="5018">
                  <c:v>-0.15564799983751954</c:v>
                </c:pt>
                <c:pt idx="5019">
                  <c:v>-0.1222879998944606</c:v>
                </c:pt>
                <c:pt idx="5020">
                  <c:v>-8.8951999959526518E-2</c:v>
                </c:pt>
                <c:pt idx="5021">
                  <c:v>-5.5591999841844597E-2</c:v>
                </c:pt>
                <c:pt idx="5022">
                  <c:v>-2.2255999906910517E-2</c:v>
                </c:pt>
                <c:pt idx="5023">
                  <c:v>1.110400003614842E-2</c:v>
                </c:pt>
                <c:pt idx="5024">
                  <c:v>7.7848000105014137E-2</c:v>
                </c:pt>
                <c:pt idx="5025">
                  <c:v>0.11130400008057251</c:v>
                </c:pt>
                <c:pt idx="5026">
                  <c:v>0.14466400002363144</c:v>
                </c:pt>
                <c:pt idx="5027">
                  <c:v>0.17800000013318851</c:v>
                </c:pt>
                <c:pt idx="5028">
                  <c:v>0.21136000007624745</c:v>
                </c:pt>
                <c:pt idx="5029">
                  <c:v>0.24469600001118152</c:v>
                </c:pt>
                <c:pt idx="5030">
                  <c:v>0.27805600012886345</c:v>
                </c:pt>
                <c:pt idx="5031">
                  <c:v>0.31139200006379752</c:v>
                </c:pt>
                <c:pt idx="5032">
                  <c:v>0.34475200000685646</c:v>
                </c:pt>
                <c:pt idx="5033">
                  <c:v>0.37808800011641353</c:v>
                </c:pt>
                <c:pt idx="5034">
                  <c:v>0.41144800005947246</c:v>
                </c:pt>
                <c:pt idx="5035">
                  <c:v>0.44478399999440654</c:v>
                </c:pt>
                <c:pt idx="5036">
                  <c:v>0.4781200001039636</c:v>
                </c:pt>
                <c:pt idx="5037">
                  <c:v>0.51148000004702254</c:v>
                </c:pt>
                <c:pt idx="5038">
                  <c:v>0.54481600015657961</c:v>
                </c:pt>
                <c:pt idx="5039">
                  <c:v>0.57817600009963854</c:v>
                </c:pt>
                <c:pt idx="5040">
                  <c:v>0.61151200003457262</c:v>
                </c:pt>
                <c:pt idx="5041">
                  <c:v>0.64487200015225454</c:v>
                </c:pt>
                <c:pt idx="5042">
                  <c:v>0.67820800008718862</c:v>
                </c:pt>
                <c:pt idx="5043">
                  <c:v>0.71250399999787106</c:v>
                </c:pt>
                <c:pt idx="5044">
                  <c:v>0.74586400011555298</c:v>
                </c:pt>
                <c:pt idx="5045">
                  <c:v>0.77922400005861192</c:v>
                </c:pt>
                <c:pt idx="5046">
                  <c:v>0.81256000016816898</c:v>
                </c:pt>
                <c:pt idx="5047">
                  <c:v>0.84592000011122792</c:v>
                </c:pt>
                <c:pt idx="5048">
                  <c:v>0.87932800007053658</c:v>
                </c:pt>
                <c:pt idx="5049">
                  <c:v>0.91268800001359551</c:v>
                </c:pt>
                <c:pt idx="5050">
                  <c:v>0.94602400012315258</c:v>
                </c:pt>
                <c:pt idx="5051">
                  <c:v>0.97938400006621151</c:v>
                </c:pt>
                <c:pt idx="5052">
                  <c:v>1.0127440000092705</c:v>
                </c:pt>
                <c:pt idx="5053">
                  <c:v>1.0460800001188275</c:v>
                </c:pt>
                <c:pt idx="5054">
                  <c:v>1.0794400000618865</c:v>
                </c:pt>
                <c:pt idx="5055">
                  <c:v>1.1127759999968205</c:v>
                </c:pt>
                <c:pt idx="5056">
                  <c:v>1.1461360001145025</c:v>
                </c:pt>
                <c:pt idx="5057">
                  <c:v>1.1794960000575614</c:v>
                </c:pt>
                <c:pt idx="5058">
                  <c:v>1.2128560000006203</c:v>
                </c:pt>
                <c:pt idx="5059">
                  <c:v>1.2462400001264271</c:v>
                </c:pt>
                <c:pt idx="5060">
                  <c:v>1.2795760000613612</c:v>
                </c:pt>
                <c:pt idx="5061">
                  <c:v>1.3129360000044201</c:v>
                </c:pt>
                <c:pt idx="5062">
                  <c:v>1.346296000122102</c:v>
                </c:pt>
                <c:pt idx="5063">
                  <c:v>1.379656000065161</c:v>
                </c:pt>
                <c:pt idx="5064">
                  <c:v>1.4130160000082199</c:v>
                </c:pt>
                <c:pt idx="5065">
                  <c:v>1.446352000117777</c:v>
                </c:pt>
                <c:pt idx="5066">
                  <c:v>1.4797120000608359</c:v>
                </c:pt>
                <c:pt idx="5067">
                  <c:v>1.5130720000038949</c:v>
                </c:pt>
                <c:pt idx="5068">
                  <c:v>1.5464080001134519</c:v>
                </c:pt>
                <c:pt idx="5069">
                  <c:v>1.5797680000565109</c:v>
                </c:pt>
                <c:pt idx="5070">
                  <c:v>1.6131040001660679</c:v>
                </c:pt>
                <c:pt idx="5071">
                  <c:v>1.6464640001091269</c:v>
                </c:pt>
                <c:pt idx="5072">
                  <c:v>1.6798240000521858</c:v>
                </c:pt>
                <c:pt idx="5073">
                  <c:v>1.7131600001617429</c:v>
                </c:pt>
                <c:pt idx="5074">
                  <c:v>1.7465200001048018</c:v>
                </c:pt>
                <c:pt idx="5075">
                  <c:v>1.7798560000397359</c:v>
                </c:pt>
                <c:pt idx="5076">
                  <c:v>1.8132160001574178</c:v>
                </c:pt>
                <c:pt idx="5077">
                  <c:v>1.8465760001004767</c:v>
                </c:pt>
                <c:pt idx="5078">
                  <c:v>1.8799120000354108</c:v>
                </c:pt>
                <c:pt idx="5079">
                  <c:v>1.9132720001530927</c:v>
                </c:pt>
                <c:pt idx="5080">
                  <c:v>1.9466560001042765</c:v>
                </c:pt>
                <c:pt idx="5081">
                  <c:v>1.9799920000392106</c:v>
                </c:pt>
                <c:pt idx="5082">
                  <c:v>2.0133760001650174</c:v>
                </c:pt>
                <c:pt idx="5083">
                  <c:v>2.0467120000999515</c:v>
                </c:pt>
                <c:pt idx="5084">
                  <c:v>2.0800720000430104</c:v>
                </c:pt>
                <c:pt idx="5085">
                  <c:v>2.1134320001606923</c:v>
                </c:pt>
                <c:pt idx="5086">
                  <c:v>2.1467680000956264</c:v>
                </c:pt>
                <c:pt idx="5087">
                  <c:v>2.1801280000386853</c:v>
                </c:pt>
                <c:pt idx="5088">
                  <c:v>2.2134880001563673</c:v>
                </c:pt>
                <c:pt idx="5089">
                  <c:v>2.2468240000913013</c:v>
                </c:pt>
                <c:pt idx="5090">
                  <c:v>2.2801840000343603</c:v>
                </c:pt>
                <c:pt idx="5091">
                  <c:v>2.3135680001601671</c:v>
                </c:pt>
                <c:pt idx="5092">
                  <c:v>2.346928000103226</c:v>
                </c:pt>
                <c:pt idx="5093">
                  <c:v>2.3802880000462849</c:v>
                </c:pt>
                <c:pt idx="5094">
                  <c:v>2.413624000155842</c:v>
                </c:pt>
                <c:pt idx="5095">
                  <c:v>2.4469840000989009</c:v>
                </c:pt>
                <c:pt idx="5096">
                  <c:v>2.4803440000419599</c:v>
                </c:pt>
                <c:pt idx="5097">
                  <c:v>2.5137040001596418</c:v>
                </c:pt>
                <c:pt idx="5098">
                  <c:v>2.5470400000945759</c:v>
                </c:pt>
                <c:pt idx="5099">
                  <c:v>2.5804240000457597</c:v>
                </c:pt>
                <c:pt idx="5100">
                  <c:v>2.6137840001634416</c:v>
                </c:pt>
                <c:pt idx="5101">
                  <c:v>2.6471440001065005</c:v>
                </c:pt>
                <c:pt idx="5102">
                  <c:v>2.6804800000414346</c:v>
                </c:pt>
                <c:pt idx="5103">
                  <c:v>2.7138400001591165</c:v>
                </c:pt>
                <c:pt idx="5104">
                  <c:v>2.7472000001021755</c:v>
                </c:pt>
                <c:pt idx="5105">
                  <c:v>2.7805600000452344</c:v>
                </c:pt>
                <c:pt idx="5106">
                  <c:v>2.8139200001629163</c:v>
                </c:pt>
                <c:pt idx="5107">
                  <c:v>2.8472560000978504</c:v>
                </c:pt>
                <c:pt idx="5108">
                  <c:v>2.8806400000490342</c:v>
                </c:pt>
                <c:pt idx="5109">
                  <c:v>2.9139760001585913</c:v>
                </c:pt>
                <c:pt idx="5110">
                  <c:v>2.9473360001016502</c:v>
                </c:pt>
                <c:pt idx="5111">
                  <c:v>2.9806960000447091</c:v>
                </c:pt>
                <c:pt idx="5112">
                  <c:v>3.0140320001542662</c:v>
                </c:pt>
                <c:pt idx="5113">
                  <c:v>3.0473920000973251</c:v>
                </c:pt>
                <c:pt idx="5114">
                  <c:v>3.0807520000403841</c:v>
                </c:pt>
                <c:pt idx="5115">
                  <c:v>3.114112000158066</c:v>
                </c:pt>
                <c:pt idx="5116">
                  <c:v>3.1474480000930001</c:v>
                </c:pt>
                <c:pt idx="5117">
                  <c:v>3.180808000036059</c:v>
                </c:pt>
                <c:pt idx="5118">
                  <c:v>3.2141440001456161</c:v>
                </c:pt>
                <c:pt idx="5119">
                  <c:v>3.247504000088675</c:v>
                </c:pt>
                <c:pt idx="5120">
                  <c:v>3.280864000031734</c:v>
                </c:pt>
                <c:pt idx="5121">
                  <c:v>3.3142240001494159</c:v>
                </c:pt>
                <c:pt idx="5122">
                  <c:v>3.34756000008435</c:v>
                </c:pt>
                <c:pt idx="5123">
                  <c:v>3.3809200000274089</c:v>
                </c:pt>
                <c:pt idx="5124">
                  <c:v>3.4142800001450908</c:v>
                </c:pt>
                <c:pt idx="5125">
                  <c:v>3.4476400000881497</c:v>
                </c:pt>
                <c:pt idx="5126">
                  <c:v>3.4810000000312087</c:v>
                </c:pt>
                <c:pt idx="5127">
                  <c:v>3.5143840001570155</c:v>
                </c:pt>
                <c:pt idx="5128">
                  <c:v>3.5477200000919495</c:v>
                </c:pt>
                <c:pt idx="5129">
                  <c:v>3.5810800000350085</c:v>
                </c:pt>
                <c:pt idx="5130">
                  <c:v>3.6144400001526904</c:v>
                </c:pt>
                <c:pt idx="5131">
                  <c:v>3.6477760000876245</c:v>
                </c:pt>
                <c:pt idx="5132">
                  <c:v>3.6811360000306834</c:v>
                </c:pt>
                <c:pt idx="5133">
                  <c:v>3.7144960001483653</c:v>
                </c:pt>
                <c:pt idx="5134">
                  <c:v>3.7478560000914243</c:v>
                </c:pt>
                <c:pt idx="5135">
                  <c:v>3.7811920000263584</c:v>
                </c:pt>
                <c:pt idx="5136">
                  <c:v>3.8145520001440403</c:v>
                </c:pt>
                <c:pt idx="5137">
                  <c:v>3.8479120000870992</c:v>
                </c:pt>
                <c:pt idx="5138">
                  <c:v>3.8812720000301582</c:v>
                </c:pt>
                <c:pt idx="5139">
                  <c:v>3.9146320001478401</c:v>
                </c:pt>
                <c:pt idx="5140">
                  <c:v>3.9479680000827742</c:v>
                </c:pt>
                <c:pt idx="5141">
                  <c:v>3.9813280000258331</c:v>
                </c:pt>
                <c:pt idx="5142">
                  <c:v>4.014688000143515</c:v>
                </c:pt>
                <c:pt idx="5143">
                  <c:v>4.0480240000784491</c:v>
                </c:pt>
                <c:pt idx="5144">
                  <c:v>4.081384000021508</c:v>
                </c:pt>
                <c:pt idx="5145">
                  <c:v>4.11474400013919</c:v>
                </c:pt>
                <c:pt idx="5146">
                  <c:v>4.1481040000822489</c:v>
                </c:pt>
                <c:pt idx="5147">
                  <c:v>4.1814640000253078</c:v>
                </c:pt>
                <c:pt idx="5148">
                  <c:v>4.2148240001429897</c:v>
                </c:pt>
                <c:pt idx="5149">
                  <c:v>4.2481600000779238</c:v>
                </c:pt>
                <c:pt idx="5150">
                  <c:v>4.2815440000291076</c:v>
                </c:pt>
                <c:pt idx="5151">
                  <c:v>4.3148800001386647</c:v>
                </c:pt>
                <c:pt idx="5152">
                  <c:v>4.3482400000817236</c:v>
                </c:pt>
                <c:pt idx="5153">
                  <c:v>4.3816000000247826</c:v>
                </c:pt>
                <c:pt idx="5154">
                  <c:v>4.4149360001343396</c:v>
                </c:pt>
                <c:pt idx="5155">
                  <c:v>4.4482960000773986</c:v>
                </c:pt>
                <c:pt idx="5156">
                  <c:v>4.4816320000123326</c:v>
                </c:pt>
                <c:pt idx="5157">
                  <c:v>4.5149920001300146</c:v>
                </c:pt>
                <c:pt idx="5158">
                  <c:v>4.5483280000649486</c:v>
                </c:pt>
                <c:pt idx="5159">
                  <c:v>4.5816880000080076</c:v>
                </c:pt>
                <c:pt idx="5160">
                  <c:v>4.6150480001256895</c:v>
                </c:pt>
                <c:pt idx="5161">
                  <c:v>4.6484080000687484</c:v>
                </c:pt>
                <c:pt idx="5162">
                  <c:v>4.6817680000118074</c:v>
                </c:pt>
                <c:pt idx="5163">
                  <c:v>4.7151040001213644</c:v>
                </c:pt>
                <c:pt idx="5164">
                  <c:v>4.7484640000644234</c:v>
                </c:pt>
                <c:pt idx="5165">
                  <c:v>4.7818480000156072</c:v>
                </c:pt>
                <c:pt idx="5166">
                  <c:v>4.8152080001332891</c:v>
                </c:pt>
                <c:pt idx="5167">
                  <c:v>4.848568000076348</c:v>
                </c:pt>
                <c:pt idx="5168">
                  <c:v>4.8819040000112821</c:v>
                </c:pt>
                <c:pt idx="5169">
                  <c:v>4.9152400001208392</c:v>
                </c:pt>
                <c:pt idx="5170">
                  <c:v>4.9486000000638981</c:v>
                </c:pt>
                <c:pt idx="5171">
                  <c:v>4.9819359999988322</c:v>
                </c:pt>
                <c:pt idx="5172">
                  <c:v>5.0152960001165141</c:v>
                </c:pt>
                <c:pt idx="5173">
                  <c:v>5.0486320000514482</c:v>
                </c:pt>
                <c:pt idx="5174">
                  <c:v>5.0819919999945071</c:v>
                </c:pt>
                <c:pt idx="5175">
                  <c:v>5.1153280001040642</c:v>
                </c:pt>
                <c:pt idx="5176">
                  <c:v>5.1486880000471231</c:v>
                </c:pt>
                <c:pt idx="5177">
                  <c:v>5.1820240001566802</c:v>
                </c:pt>
                <c:pt idx="5178">
                  <c:v>5.2153840000997391</c:v>
                </c:pt>
                <c:pt idx="5179">
                  <c:v>5.2487200000346732</c:v>
                </c:pt>
                <c:pt idx="5180">
                  <c:v>5.2820800001523551</c:v>
                </c:pt>
                <c:pt idx="5181">
                  <c:v>5.3154160000872892</c:v>
                </c:pt>
                <c:pt idx="5182">
                  <c:v>5.3487760000303481</c:v>
                </c:pt>
                <c:pt idx="5183">
                  <c:v>5.3821120001399052</c:v>
                </c:pt>
                <c:pt idx="5184">
                  <c:v>5.4154480000748393</c:v>
                </c:pt>
                <c:pt idx="5185">
                  <c:v>5.4488080000178982</c:v>
                </c:pt>
                <c:pt idx="5186">
                  <c:v>5.4821440001274553</c:v>
                </c:pt>
                <c:pt idx="5187">
                  <c:v>5.5155040000705142</c:v>
                </c:pt>
                <c:pt idx="5188">
                  <c:v>5.5488400000054483</c:v>
                </c:pt>
                <c:pt idx="5189">
                  <c:v>5.5822000001231302</c:v>
                </c:pt>
                <c:pt idx="5190">
                  <c:v>5.6155360000580643</c:v>
                </c:pt>
                <c:pt idx="5191">
                  <c:v>5.6488960000011232</c:v>
                </c:pt>
                <c:pt idx="5192">
                  <c:v>5.6822320001106803</c:v>
                </c:pt>
                <c:pt idx="5193">
                  <c:v>5.7155920000537392</c:v>
                </c:pt>
                <c:pt idx="5194">
                  <c:v>5.7489280001632963</c:v>
                </c:pt>
                <c:pt idx="5195">
                  <c:v>5.7822880001063552</c:v>
                </c:pt>
                <c:pt idx="5196">
                  <c:v>5.8156240000412893</c:v>
                </c:pt>
                <c:pt idx="5197">
                  <c:v>5.8490080001670961</c:v>
                </c:pt>
                <c:pt idx="5198">
                  <c:v>5.8823920001182799</c:v>
                </c:pt>
                <c:pt idx="5199">
                  <c:v>5.915728000053214</c:v>
                </c:pt>
                <c:pt idx="5200">
                  <c:v>5.9490879999962729</c:v>
                </c:pt>
                <c:pt idx="5201">
                  <c:v>5.9824480001139548</c:v>
                </c:pt>
                <c:pt idx="5202">
                  <c:v>6.0157840000488889</c:v>
                </c:pt>
                <c:pt idx="5203">
                  <c:v>6.049120000158446</c:v>
                </c:pt>
                <c:pt idx="5204">
                  <c:v>6.0824800001015049</c:v>
                </c:pt>
                <c:pt idx="5205">
                  <c:v>6.115816000036439</c:v>
                </c:pt>
                <c:pt idx="5206">
                  <c:v>6.1491760001541209</c:v>
                </c:pt>
                <c:pt idx="5207">
                  <c:v>6.182512000089055</c:v>
                </c:pt>
                <c:pt idx="5208">
                  <c:v>6.2158720000321139</c:v>
                </c:pt>
                <c:pt idx="5209">
                  <c:v>6.249208000141671</c:v>
                </c:pt>
                <c:pt idx="5210">
                  <c:v>6.2825680000847299</c:v>
                </c:pt>
                <c:pt idx="5211">
                  <c:v>6.315904000019664</c:v>
                </c:pt>
                <c:pt idx="5212">
                  <c:v>6.3492640001373459</c:v>
                </c:pt>
                <c:pt idx="5213">
                  <c:v>6.38260000007228</c:v>
                </c:pt>
                <c:pt idx="5214">
                  <c:v>6.4159600000153389</c:v>
                </c:pt>
                <c:pt idx="5215">
                  <c:v>6.449296000124896</c:v>
                </c:pt>
                <c:pt idx="5216">
                  <c:v>6.4826320000598301</c:v>
                </c:pt>
                <c:pt idx="5217">
                  <c:v>6.515992000002889</c:v>
                </c:pt>
                <c:pt idx="5218">
                  <c:v>6.5493280001124461</c:v>
                </c:pt>
                <c:pt idx="5219">
                  <c:v>6.582688000055505</c:v>
                </c:pt>
                <c:pt idx="5220">
                  <c:v>6.6160240001650621</c:v>
                </c:pt>
                <c:pt idx="5221">
                  <c:v>6.649384000108121</c:v>
                </c:pt>
                <c:pt idx="5222">
                  <c:v>6.6827200000430551</c:v>
                </c:pt>
                <c:pt idx="5223">
                  <c:v>6.716080000160737</c:v>
                </c:pt>
                <c:pt idx="5224">
                  <c:v>6.7494160000956711</c:v>
                </c:pt>
                <c:pt idx="5225">
                  <c:v>6.78277600003873</c:v>
                </c:pt>
                <c:pt idx="5226">
                  <c:v>6.8161120001482871</c:v>
                </c:pt>
                <c:pt idx="5227">
                  <c:v>6.849472000091346</c:v>
                </c:pt>
                <c:pt idx="5228">
                  <c:v>6.8828080000262801</c:v>
                </c:pt>
                <c:pt idx="5229">
                  <c:v>6.916168000143962</c:v>
                </c:pt>
                <c:pt idx="5230">
                  <c:v>6.9495040000788961</c:v>
                </c:pt>
                <c:pt idx="5231">
                  <c:v>6.9828640000219551</c:v>
                </c:pt>
                <c:pt idx="5232">
                  <c:v>7.016224000139637</c:v>
                </c:pt>
                <c:pt idx="5233">
                  <c:v>7.0495840000826959</c:v>
                </c:pt>
                <c:pt idx="5234">
                  <c:v>7.08292000001763</c:v>
                </c:pt>
                <c:pt idx="5235">
                  <c:v>7.1162800001353119</c:v>
                </c:pt>
                <c:pt idx="5236">
                  <c:v>7.1496400000783709</c:v>
                </c:pt>
                <c:pt idx="5237">
                  <c:v>7.1829760000133049</c:v>
                </c:pt>
                <c:pt idx="5238">
                  <c:v>7.2163360001309869</c:v>
                </c:pt>
                <c:pt idx="5239">
                  <c:v>7.2496720000659209</c:v>
                </c:pt>
                <c:pt idx="5240">
                  <c:v>7.2830320000089799</c:v>
                </c:pt>
                <c:pt idx="5241">
                  <c:v>7.3163680001185369</c:v>
                </c:pt>
                <c:pt idx="5242">
                  <c:v>7.349704000053471</c:v>
                </c:pt>
                <c:pt idx="5243">
                  <c:v>7.38306399999653</c:v>
                </c:pt>
                <c:pt idx="5244">
                  <c:v>7.4164240001142119</c:v>
                </c:pt>
                <c:pt idx="5245">
                  <c:v>7.449760000049146</c:v>
                </c:pt>
                <c:pt idx="5246">
                  <c:v>7.4831200001668279</c:v>
                </c:pt>
                <c:pt idx="5247">
                  <c:v>7.516456000101762</c:v>
                </c:pt>
                <c:pt idx="5248">
                  <c:v>7.5498160000448209</c:v>
                </c:pt>
                <c:pt idx="5249">
                  <c:v>7.583152000154378</c:v>
                </c:pt>
                <c:pt idx="5250">
                  <c:v>7.6165120000974369</c:v>
                </c:pt>
                <c:pt idx="5251">
                  <c:v>7.649848000032371</c:v>
                </c:pt>
                <c:pt idx="5252">
                  <c:v>7.6832080001500529</c:v>
                </c:pt>
                <c:pt idx="5253">
                  <c:v>7.716544000084987</c:v>
                </c:pt>
                <c:pt idx="5254">
                  <c:v>7.7499040000280459</c:v>
                </c:pt>
                <c:pt idx="5255">
                  <c:v>7.783240000137603</c:v>
                </c:pt>
                <c:pt idx="5256">
                  <c:v>7.8166000000806619</c:v>
                </c:pt>
                <c:pt idx="5257">
                  <c:v>7.849936000015596</c:v>
                </c:pt>
                <c:pt idx="5258">
                  <c:v>7.8832720001251531</c:v>
                </c:pt>
                <c:pt idx="5259">
                  <c:v>7.916632000068212</c:v>
                </c:pt>
                <c:pt idx="5260">
                  <c:v>7.9499920000112709</c:v>
                </c:pt>
                <c:pt idx="5261">
                  <c:v>7.983328000120828</c:v>
                </c:pt>
                <c:pt idx="5262">
                  <c:v>8.0166640000557621</c:v>
                </c:pt>
                <c:pt idx="5263">
                  <c:v>8.050023999998821</c:v>
                </c:pt>
                <c:pt idx="5264">
                  <c:v>8.0833600001083781</c:v>
                </c:pt>
                <c:pt idx="5265">
                  <c:v>8.1169600001326856</c:v>
                </c:pt>
                <c:pt idx="5266">
                  <c:v>8.1503440000838694</c:v>
                </c:pt>
                <c:pt idx="5267">
                  <c:v>8.1837040000269283</c:v>
                </c:pt>
                <c:pt idx="5268">
                  <c:v>8.2170400001364854</c:v>
                </c:pt>
                <c:pt idx="5269">
                  <c:v>8.2504000000795443</c:v>
                </c:pt>
                <c:pt idx="5270">
                  <c:v>8.2837600000226033</c:v>
                </c:pt>
                <c:pt idx="5271">
                  <c:v>8.3170960001321603</c:v>
                </c:pt>
                <c:pt idx="5272">
                  <c:v>8.3504560000752193</c:v>
                </c:pt>
                <c:pt idx="5273">
                  <c:v>8.3837920000101533</c:v>
                </c:pt>
                <c:pt idx="5274">
                  <c:v>8.4171520001278353</c:v>
                </c:pt>
                <c:pt idx="5275">
                  <c:v>8.4504880000627693</c:v>
                </c:pt>
                <c:pt idx="5276">
                  <c:v>8.4838239999977034</c:v>
                </c:pt>
                <c:pt idx="5277">
                  <c:v>8.5171840001153853</c:v>
                </c:pt>
                <c:pt idx="5278">
                  <c:v>8.5505440000584443</c:v>
                </c:pt>
                <c:pt idx="5279">
                  <c:v>8.5838800001680013</c:v>
                </c:pt>
                <c:pt idx="5280">
                  <c:v>8.6172400001110603</c:v>
                </c:pt>
                <c:pt idx="5281">
                  <c:v>8.6505760000459944</c:v>
                </c:pt>
                <c:pt idx="5282">
                  <c:v>8.6839360001636763</c:v>
                </c:pt>
                <c:pt idx="5283">
                  <c:v>8.7172960001067352</c:v>
                </c:pt>
                <c:pt idx="5284">
                  <c:v>8.7506320000416693</c:v>
                </c:pt>
                <c:pt idx="5285">
                  <c:v>8.7839920001593512</c:v>
                </c:pt>
                <c:pt idx="5286">
                  <c:v>8.8173520001024102</c:v>
                </c:pt>
                <c:pt idx="5287">
                  <c:v>8.8506880000373442</c:v>
                </c:pt>
                <c:pt idx="5288">
                  <c:v>8.8840480001550262</c:v>
                </c:pt>
                <c:pt idx="5289">
                  <c:v>8.9173840000899602</c:v>
                </c:pt>
                <c:pt idx="5290">
                  <c:v>8.9507440000330192</c:v>
                </c:pt>
                <c:pt idx="5291">
                  <c:v>8.9841040001507011</c:v>
                </c:pt>
                <c:pt idx="5292">
                  <c:v>9.01746400009376</c:v>
                </c:pt>
                <c:pt idx="5293">
                  <c:v>9.0508000000286941</c:v>
                </c:pt>
                <c:pt idx="5294">
                  <c:v>9.0841360001382512</c:v>
                </c:pt>
                <c:pt idx="5295">
                  <c:v>9.1174960000813101</c:v>
                </c:pt>
                <c:pt idx="5296">
                  <c:v>9.1508560000243691</c:v>
                </c:pt>
                <c:pt idx="5297">
                  <c:v>9.1841920001339261</c:v>
                </c:pt>
                <c:pt idx="5298">
                  <c:v>9.2175520000769851</c:v>
                </c:pt>
                <c:pt idx="5299">
                  <c:v>9.250912000020044</c:v>
                </c:pt>
                <c:pt idx="5300">
                  <c:v>9.2842720001377259</c:v>
                </c:pt>
                <c:pt idx="5301">
                  <c:v>9.31760800007266</c:v>
                </c:pt>
                <c:pt idx="5302">
                  <c:v>9.3509920000238438</c:v>
                </c:pt>
                <c:pt idx="5303">
                  <c:v>9.3843520001415257</c:v>
                </c:pt>
                <c:pt idx="5304">
                  <c:v>9.4177120000845846</c:v>
                </c:pt>
                <c:pt idx="5305">
                  <c:v>9.4510720000276436</c:v>
                </c:pt>
                <c:pt idx="5306">
                  <c:v>9.4844320001453255</c:v>
                </c:pt>
                <c:pt idx="5307">
                  <c:v>9.5177920000883844</c:v>
                </c:pt>
                <c:pt idx="5308">
                  <c:v>9.5511280000233185</c:v>
                </c:pt>
                <c:pt idx="5309">
                  <c:v>9.5844880001410004</c:v>
                </c:pt>
                <c:pt idx="5310">
                  <c:v>9.6178480000840594</c:v>
                </c:pt>
                <c:pt idx="5311">
                  <c:v>9.6511840000189935</c:v>
                </c:pt>
                <c:pt idx="5312">
                  <c:v>9.6845440001366754</c:v>
                </c:pt>
                <c:pt idx="5313">
                  <c:v>9.7179040000797343</c:v>
                </c:pt>
                <c:pt idx="5314">
                  <c:v>9.7512400000146684</c:v>
                </c:pt>
                <c:pt idx="5315">
                  <c:v>9.7846000001323503</c:v>
                </c:pt>
                <c:pt idx="5316">
                  <c:v>9.8179600000754093</c:v>
                </c:pt>
                <c:pt idx="5317">
                  <c:v>9.8512960000103433</c:v>
                </c:pt>
                <c:pt idx="5318">
                  <c:v>9.8846560001280253</c:v>
                </c:pt>
                <c:pt idx="5319">
                  <c:v>9.9180160000710842</c:v>
                </c:pt>
                <c:pt idx="5320">
                  <c:v>9.9513760000141431</c:v>
                </c:pt>
                <c:pt idx="5321">
                  <c:v>9.9847360001318251</c:v>
                </c:pt>
                <c:pt idx="5322">
                  <c:v>10.018120000083009</c:v>
                </c:pt>
                <c:pt idx="5323">
                  <c:v>10.051480000026068</c:v>
                </c:pt>
                <c:pt idx="5324">
                  <c:v>10.08484000014375</c:v>
                </c:pt>
                <c:pt idx="5325">
                  <c:v>10.118200000086809</c:v>
                </c:pt>
                <c:pt idx="5326">
                  <c:v>10.151560000029868</c:v>
                </c:pt>
                <c:pt idx="5327">
                  <c:v>10.184944000155674</c:v>
                </c:pt>
                <c:pt idx="5328">
                  <c:v>10.218280000090608</c:v>
                </c:pt>
                <c:pt idx="5329">
                  <c:v>10.251640000033667</c:v>
                </c:pt>
                <c:pt idx="5330">
                  <c:v>10.285000000151349</c:v>
                </c:pt>
                <c:pt idx="5331">
                  <c:v>10.318360000094408</c:v>
                </c:pt>
                <c:pt idx="5332">
                  <c:v>10.351696000029342</c:v>
                </c:pt>
                <c:pt idx="5333">
                  <c:v>10.385056000147024</c:v>
                </c:pt>
                <c:pt idx="5334">
                  <c:v>10.418392000081958</c:v>
                </c:pt>
                <c:pt idx="5335">
                  <c:v>10.451752000025017</c:v>
                </c:pt>
                <c:pt idx="5336">
                  <c:v>10.485112000142699</c:v>
                </c:pt>
                <c:pt idx="5337">
                  <c:v>10.518472000085758</c:v>
                </c:pt>
                <c:pt idx="5338">
                  <c:v>10.551832000028817</c:v>
                </c:pt>
                <c:pt idx="5339">
                  <c:v>10.585192000146499</c:v>
                </c:pt>
                <c:pt idx="5340">
                  <c:v>10.618528000081433</c:v>
                </c:pt>
                <c:pt idx="5341">
                  <c:v>10.651888000024492</c:v>
                </c:pt>
                <c:pt idx="5342">
                  <c:v>10.685248000142174</c:v>
                </c:pt>
                <c:pt idx="5343">
                  <c:v>10.718584000077108</c:v>
                </c:pt>
                <c:pt idx="5344">
                  <c:v>10.751944000020167</c:v>
                </c:pt>
                <c:pt idx="5345">
                  <c:v>10.785352000154099</c:v>
                </c:pt>
                <c:pt idx="5346">
                  <c:v>10.818736000105282</c:v>
                </c:pt>
                <c:pt idx="5347">
                  <c:v>10.852144000064591</c:v>
                </c:pt>
                <c:pt idx="5348">
                  <c:v>10.885528000015775</c:v>
                </c:pt>
                <c:pt idx="5349">
                  <c:v>10.918888000133457</c:v>
                </c:pt>
                <c:pt idx="5350">
                  <c:v>10.952296000092765</c:v>
                </c:pt>
                <c:pt idx="5351">
                  <c:v>10.985680000043949</c:v>
                </c:pt>
                <c:pt idx="5352">
                  <c:v>11.019112000011383</c:v>
                </c:pt>
                <c:pt idx="5353">
                  <c:v>11.052472000129065</c:v>
                </c:pt>
                <c:pt idx="5354">
                  <c:v>11.085880000088373</c:v>
                </c:pt>
                <c:pt idx="5355">
                  <c:v>11.119240000031432</c:v>
                </c:pt>
                <c:pt idx="5356">
                  <c:v>11.152624000157239</c:v>
                </c:pt>
                <c:pt idx="5357">
                  <c:v>11.185984000100298</c:v>
                </c:pt>
                <c:pt idx="5358">
                  <c:v>11.219344000043357</c:v>
                </c:pt>
                <c:pt idx="5359">
                  <c:v>11.252752000002666</c:v>
                </c:pt>
                <c:pt idx="5360">
                  <c:v>11.286112000120347</c:v>
                </c:pt>
                <c:pt idx="5361">
                  <c:v>11.319520000079656</c:v>
                </c:pt>
                <c:pt idx="5362">
                  <c:v>11.352928000038965</c:v>
                </c:pt>
                <c:pt idx="5363">
                  <c:v>11.386288000156647</c:v>
                </c:pt>
                <c:pt idx="5364">
                  <c:v>11.419648000099706</c:v>
                </c:pt>
                <c:pt idx="5365">
                  <c:v>11.453008000042765</c:v>
                </c:pt>
                <c:pt idx="5366">
                  <c:v>11.486368000160446</c:v>
                </c:pt>
                <c:pt idx="5367">
                  <c:v>11.519728000103505</c:v>
                </c:pt>
                <c:pt idx="5368">
                  <c:v>11.553112000054689</c:v>
                </c:pt>
                <c:pt idx="5369">
                  <c:v>11.586471999997748</c:v>
                </c:pt>
                <c:pt idx="5370">
                  <c:v>11.61988000013168</c:v>
                </c:pt>
                <c:pt idx="5371">
                  <c:v>11.653240000074739</c:v>
                </c:pt>
                <c:pt idx="5372">
                  <c:v>11.686600000017798</c:v>
                </c:pt>
                <c:pt idx="5373">
                  <c:v>11.719936000127355</c:v>
                </c:pt>
                <c:pt idx="5374">
                  <c:v>11.753320000078538</c:v>
                </c:pt>
                <c:pt idx="5375">
                  <c:v>11.786680000021597</c:v>
                </c:pt>
                <c:pt idx="5376">
                  <c:v>11.820040000139279</c:v>
                </c:pt>
                <c:pt idx="5377">
                  <c:v>11.853424000090463</c:v>
                </c:pt>
                <c:pt idx="5378">
                  <c:v>11.886784000033522</c:v>
                </c:pt>
                <c:pt idx="5379">
                  <c:v>11.920144000151204</c:v>
                </c:pt>
                <c:pt idx="5380">
                  <c:v>11.953504000094263</c:v>
                </c:pt>
                <c:pt idx="5381">
                  <c:v>11.986864000037322</c:v>
                </c:pt>
                <c:pt idx="5382">
                  <c:v>12.020224000155004</c:v>
                </c:pt>
                <c:pt idx="5383">
                  <c:v>12.053560000089938</c:v>
                </c:pt>
                <c:pt idx="5384">
                  <c:v>12.086992000057371</c:v>
                </c:pt>
                <c:pt idx="5385">
                  <c:v>12.12035200000043</c:v>
                </c:pt>
                <c:pt idx="5386">
                  <c:v>12.153712000118112</c:v>
                </c:pt>
                <c:pt idx="5387">
                  <c:v>12.187072000061171</c:v>
                </c:pt>
                <c:pt idx="5388">
                  <c:v>12.22043200000423</c:v>
                </c:pt>
                <c:pt idx="5389">
                  <c:v>12.253816000130037</c:v>
                </c:pt>
                <c:pt idx="5390">
                  <c:v>12.287176000073096</c:v>
                </c:pt>
                <c:pt idx="5391">
                  <c:v>12.320536000016155</c:v>
                </c:pt>
                <c:pt idx="5392">
                  <c:v>12.353896000133837</c:v>
                </c:pt>
                <c:pt idx="5393">
                  <c:v>12.387280000085021</c:v>
                </c:pt>
                <c:pt idx="5394">
                  <c:v>12.420640000028079</c:v>
                </c:pt>
                <c:pt idx="5395">
                  <c:v>12.454000000145761</c:v>
                </c:pt>
                <c:pt idx="5396">
                  <c:v>12.48736000008882</c:v>
                </c:pt>
                <c:pt idx="5397">
                  <c:v>12.520768000048129</c:v>
                </c:pt>
                <c:pt idx="5398">
                  <c:v>12.554104000157686</c:v>
                </c:pt>
                <c:pt idx="5399">
                  <c:v>12.587464000100745</c:v>
                </c:pt>
                <c:pt idx="5400">
                  <c:v>12.620848000051929</c:v>
                </c:pt>
                <c:pt idx="5401">
                  <c:v>12.654207999994988</c:v>
                </c:pt>
                <c:pt idx="5402">
                  <c:v>12.687544000104545</c:v>
                </c:pt>
                <c:pt idx="5403">
                  <c:v>12.720904000047604</c:v>
                </c:pt>
                <c:pt idx="5404">
                  <c:v>12.754264000165286</c:v>
                </c:pt>
                <c:pt idx="5405">
                  <c:v>12.787672000124594</c:v>
                </c:pt>
                <c:pt idx="5406">
                  <c:v>12.821032000067653</c:v>
                </c:pt>
                <c:pt idx="5407">
                  <c:v>12.854416000018837</c:v>
                </c:pt>
                <c:pt idx="5408">
                  <c:v>12.887776000136519</c:v>
                </c:pt>
                <c:pt idx="5409">
                  <c:v>12.921208000103952</c:v>
                </c:pt>
                <c:pt idx="5410">
                  <c:v>12.954568000047011</c:v>
                </c:pt>
                <c:pt idx="5411">
                  <c:v>12.98797600000632</c:v>
                </c:pt>
                <c:pt idx="5412">
                  <c:v>13.021360000132127</c:v>
                </c:pt>
                <c:pt idx="5413">
                  <c:v>13.054720000075186</c:v>
                </c:pt>
                <c:pt idx="5414">
                  <c:v>13.08810400002637</c:v>
                </c:pt>
                <c:pt idx="5415">
                  <c:v>13.121512000160301</c:v>
                </c:pt>
                <c:pt idx="5416">
                  <c:v>13.15487200010336</c:v>
                </c:pt>
                <c:pt idx="5417">
                  <c:v>13.188232000046419</c:v>
                </c:pt>
                <c:pt idx="5418">
                  <c:v>13.221592000164101</c:v>
                </c:pt>
                <c:pt idx="5419">
                  <c:v>13.254928000099035</c:v>
                </c:pt>
                <c:pt idx="5420">
                  <c:v>13.288288000042094</c:v>
                </c:pt>
                <c:pt idx="5421">
                  <c:v>13.321648000159776</c:v>
                </c:pt>
                <c:pt idx="5422">
                  <c:v>13.355056000119085</c:v>
                </c:pt>
                <c:pt idx="5423">
                  <c:v>13.388416000062143</c:v>
                </c:pt>
                <c:pt idx="5424">
                  <c:v>13.421776000005202</c:v>
                </c:pt>
                <c:pt idx="5425">
                  <c:v>13.455160000131009</c:v>
                </c:pt>
                <c:pt idx="5426">
                  <c:v>13.488544000082193</c:v>
                </c:pt>
                <c:pt idx="5427">
                  <c:v>13.521904000025252</c:v>
                </c:pt>
                <c:pt idx="5428">
                  <c:v>13.555288000151059</c:v>
                </c:pt>
                <c:pt idx="5429">
                  <c:v>13.588624000085993</c:v>
                </c:pt>
                <c:pt idx="5430">
                  <c:v>13.622056000053426</c:v>
                </c:pt>
                <c:pt idx="5431">
                  <c:v>13.655415999996485</c:v>
                </c:pt>
                <c:pt idx="5432">
                  <c:v>13.688776000114167</c:v>
                </c:pt>
                <c:pt idx="5433">
                  <c:v>13.722136000057226</c:v>
                </c:pt>
                <c:pt idx="5434">
                  <c:v>13.755472000166783</c:v>
                </c:pt>
                <c:pt idx="5435">
                  <c:v>13.788880000126092</c:v>
                </c:pt>
                <c:pt idx="5436">
                  <c:v>13.822216000061026</c:v>
                </c:pt>
                <c:pt idx="5437">
                  <c:v>13.855576000004085</c:v>
                </c:pt>
                <c:pt idx="5438">
                  <c:v>13.888936000121767</c:v>
                </c:pt>
                <c:pt idx="5439">
                  <c:v>13.9223680000892</c:v>
                </c:pt>
                <c:pt idx="5440">
                  <c:v>13.955752000040384</c:v>
                </c:pt>
                <c:pt idx="5441">
                  <c:v>13.989112000158066</c:v>
                </c:pt>
                <c:pt idx="5442">
                  <c:v>14.022472000101125</c:v>
                </c:pt>
                <c:pt idx="5443">
                  <c:v>14.055832000044184</c:v>
                </c:pt>
                <c:pt idx="5444">
                  <c:v>14.089168000153741</c:v>
                </c:pt>
                <c:pt idx="5445">
                  <c:v>14.122552000104925</c:v>
                </c:pt>
                <c:pt idx="5446">
                  <c:v>14.155912000047984</c:v>
                </c:pt>
                <c:pt idx="5447">
                  <c:v>14.189295999999167</c:v>
                </c:pt>
                <c:pt idx="5448">
                  <c:v>14.222656000116849</c:v>
                </c:pt>
                <c:pt idx="5449">
                  <c:v>14.255992000051783</c:v>
                </c:pt>
                <c:pt idx="5450">
                  <c:v>14.289351999994842</c:v>
                </c:pt>
                <c:pt idx="5451">
                  <c:v>14.322688000104399</c:v>
                </c:pt>
                <c:pt idx="5452">
                  <c:v>14.356048000047458</c:v>
                </c:pt>
                <c:pt idx="5453">
                  <c:v>14.389384000157015</c:v>
                </c:pt>
                <c:pt idx="5454">
                  <c:v>14.422744000100074</c:v>
                </c:pt>
                <c:pt idx="5455">
                  <c:v>14.456080000035008</c:v>
                </c:pt>
                <c:pt idx="5456">
                  <c:v>14.48944000015269</c:v>
                </c:pt>
                <c:pt idx="5457">
                  <c:v>14.522800000095749</c:v>
                </c:pt>
                <c:pt idx="5458">
                  <c:v>14.556136000030683</c:v>
                </c:pt>
                <c:pt idx="5459">
                  <c:v>14.589496000148365</c:v>
                </c:pt>
                <c:pt idx="5460">
                  <c:v>14.622832000083299</c:v>
                </c:pt>
                <c:pt idx="5461">
                  <c:v>14.656192000026358</c:v>
                </c:pt>
                <c:pt idx="5462">
                  <c:v>14.689528000135915</c:v>
                </c:pt>
                <c:pt idx="5463">
                  <c:v>14.722864000070849</c:v>
                </c:pt>
                <c:pt idx="5464">
                  <c:v>14.756224000013908</c:v>
                </c:pt>
                <c:pt idx="5465">
                  <c:v>14.78958400013159</c:v>
                </c:pt>
                <c:pt idx="5466">
                  <c:v>14.822920000066524</c:v>
                </c:pt>
                <c:pt idx="5467">
                  <c:v>14.856280000009583</c:v>
                </c:pt>
                <c:pt idx="5468">
                  <c:v>14.889640000127265</c:v>
                </c:pt>
                <c:pt idx="5469">
                  <c:v>14.922976000062199</c:v>
                </c:pt>
                <c:pt idx="5470">
                  <c:v>14.956336000005258</c:v>
                </c:pt>
                <c:pt idx="5471">
                  <c:v>14.989672000114815</c:v>
                </c:pt>
                <c:pt idx="5472">
                  <c:v>15.023032000057874</c:v>
                </c:pt>
                <c:pt idx="5473">
                  <c:v>15.056368000167431</c:v>
                </c:pt>
                <c:pt idx="5474">
                  <c:v>15.08972800011049</c:v>
                </c:pt>
                <c:pt idx="5475">
                  <c:v>15.123088000053549</c:v>
                </c:pt>
                <c:pt idx="5476">
                  <c:v>15.156424000163106</c:v>
                </c:pt>
                <c:pt idx="5477">
                  <c:v>15.18976000009804</c:v>
                </c:pt>
                <c:pt idx="5478">
                  <c:v>15.223120000041099</c:v>
                </c:pt>
                <c:pt idx="5479">
                  <c:v>15.256480000158781</c:v>
                </c:pt>
                <c:pt idx="5480">
                  <c:v>15.289816000093715</c:v>
                </c:pt>
                <c:pt idx="5481">
                  <c:v>15.323176000036774</c:v>
                </c:pt>
                <c:pt idx="5482">
                  <c:v>15.356512000146331</c:v>
                </c:pt>
                <c:pt idx="5483">
                  <c:v>15.38987200008939</c:v>
                </c:pt>
                <c:pt idx="5484">
                  <c:v>15.423208000024324</c:v>
                </c:pt>
                <c:pt idx="5485">
                  <c:v>15.456568000142006</c:v>
                </c:pt>
                <c:pt idx="5486">
                  <c:v>15.48990400007694</c:v>
                </c:pt>
                <c:pt idx="5487">
                  <c:v>15.523264000019999</c:v>
                </c:pt>
                <c:pt idx="5488">
                  <c:v>15.556600000129556</c:v>
                </c:pt>
                <c:pt idx="5489">
                  <c:v>15.589960000072615</c:v>
                </c:pt>
                <c:pt idx="5490">
                  <c:v>15.623296000007549</c:v>
                </c:pt>
                <c:pt idx="5491">
                  <c:v>15.656656000125231</c:v>
                </c:pt>
                <c:pt idx="5492">
                  <c:v>15.689992000060165</c:v>
                </c:pt>
                <c:pt idx="5493">
                  <c:v>15.723352000003224</c:v>
                </c:pt>
                <c:pt idx="5494">
                  <c:v>15.756688000112781</c:v>
                </c:pt>
                <c:pt idx="5495">
                  <c:v>15.79004800005584</c:v>
                </c:pt>
                <c:pt idx="5496">
                  <c:v>15.823384000165397</c:v>
                </c:pt>
                <c:pt idx="5497">
                  <c:v>15.856744000108456</c:v>
                </c:pt>
                <c:pt idx="5498">
                  <c:v>15.89008000004339</c:v>
                </c:pt>
                <c:pt idx="5499">
                  <c:v>15.923440000161072</c:v>
                </c:pt>
                <c:pt idx="5500">
                  <c:v>15.956776000096006</c:v>
                </c:pt>
                <c:pt idx="5501">
                  <c:v>15.990136000039065</c:v>
                </c:pt>
                <c:pt idx="5502">
                  <c:v>16.023472000148622</c:v>
                </c:pt>
                <c:pt idx="5503">
                  <c:v>16.056832000091681</c:v>
                </c:pt>
                <c:pt idx="5504">
                  <c:v>16.090168000026615</c:v>
                </c:pt>
                <c:pt idx="5505">
                  <c:v>16.123528000144297</c:v>
                </c:pt>
                <c:pt idx="5506">
                  <c:v>16.156864000079231</c:v>
                </c:pt>
                <c:pt idx="5507">
                  <c:v>16.19022400002229</c:v>
                </c:pt>
                <c:pt idx="5508">
                  <c:v>16.223584000139972</c:v>
                </c:pt>
                <c:pt idx="5509">
                  <c:v>16.256944000083031</c:v>
                </c:pt>
                <c:pt idx="5510">
                  <c:v>16.290280000017965</c:v>
                </c:pt>
                <c:pt idx="5511">
                  <c:v>16.323640000135647</c:v>
                </c:pt>
                <c:pt idx="5512">
                  <c:v>16.357000000078706</c:v>
                </c:pt>
                <c:pt idx="5513">
                  <c:v>16.39033600001364</c:v>
                </c:pt>
                <c:pt idx="5514">
                  <c:v>16.423672000123197</c:v>
                </c:pt>
                <c:pt idx="5515">
                  <c:v>16.457032000066256</c:v>
                </c:pt>
                <c:pt idx="5516">
                  <c:v>16.49036800000119</c:v>
                </c:pt>
                <c:pt idx="5517">
                  <c:v>16.523728000118872</c:v>
                </c:pt>
                <c:pt idx="5518">
                  <c:v>16.557064000053806</c:v>
                </c:pt>
                <c:pt idx="5519">
                  <c:v>16.590423999996865</c:v>
                </c:pt>
                <c:pt idx="5520">
                  <c:v>16.623784000114547</c:v>
                </c:pt>
                <c:pt idx="5521">
                  <c:v>16.657120000049481</c:v>
                </c:pt>
                <c:pt idx="5522">
                  <c:v>16.690480000167163</c:v>
                </c:pt>
                <c:pt idx="5523">
                  <c:v>16.723840000110222</c:v>
                </c:pt>
                <c:pt idx="5524">
                  <c:v>16.757176000045156</c:v>
                </c:pt>
                <c:pt idx="5525">
                  <c:v>16.790536000162838</c:v>
                </c:pt>
                <c:pt idx="5526">
                  <c:v>16.823872000097772</c:v>
                </c:pt>
                <c:pt idx="5527">
                  <c:v>16.857208000032706</c:v>
                </c:pt>
                <c:pt idx="5528">
                  <c:v>16.890568000150388</c:v>
                </c:pt>
                <c:pt idx="5529">
                  <c:v>16.923904000085322</c:v>
                </c:pt>
                <c:pt idx="5530">
                  <c:v>16.957264000028381</c:v>
                </c:pt>
                <c:pt idx="5531">
                  <c:v>16.990624000146063</c:v>
                </c:pt>
                <c:pt idx="5532">
                  <c:v>17.023960000080997</c:v>
                </c:pt>
                <c:pt idx="5533">
                  <c:v>17.057320000024056</c:v>
                </c:pt>
                <c:pt idx="5534">
                  <c:v>17.090656000133613</c:v>
                </c:pt>
                <c:pt idx="5535">
                  <c:v>17.124016000076672</c:v>
                </c:pt>
                <c:pt idx="5536">
                  <c:v>17.157352000011606</c:v>
                </c:pt>
                <c:pt idx="5537">
                  <c:v>17.190712000129288</c:v>
                </c:pt>
                <c:pt idx="5538">
                  <c:v>17.224048000064222</c:v>
                </c:pt>
                <c:pt idx="5539">
                  <c:v>17.257408000007281</c:v>
                </c:pt>
                <c:pt idx="5540">
                  <c:v>17.290744000116838</c:v>
                </c:pt>
                <c:pt idx="5541">
                  <c:v>17.324080000051772</c:v>
                </c:pt>
                <c:pt idx="5542">
                  <c:v>17.357439999994831</c:v>
                </c:pt>
                <c:pt idx="5543">
                  <c:v>17.390776000104388</c:v>
                </c:pt>
                <c:pt idx="5544">
                  <c:v>17.424136000047447</c:v>
                </c:pt>
                <c:pt idx="5545">
                  <c:v>17.457496000165129</c:v>
                </c:pt>
                <c:pt idx="5546">
                  <c:v>17.490832000100063</c:v>
                </c:pt>
                <c:pt idx="5547">
                  <c:v>17.524192000043122</c:v>
                </c:pt>
                <c:pt idx="5548">
                  <c:v>17.557528000152679</c:v>
                </c:pt>
                <c:pt idx="5549">
                  <c:v>17.590888000095738</c:v>
                </c:pt>
                <c:pt idx="5550">
                  <c:v>17.624224000030672</c:v>
                </c:pt>
                <c:pt idx="5551">
                  <c:v>17.657584000148354</c:v>
                </c:pt>
                <c:pt idx="5552">
                  <c:v>17.690920000083288</c:v>
                </c:pt>
                <c:pt idx="5553">
                  <c:v>17.724280000026347</c:v>
                </c:pt>
                <c:pt idx="5554">
                  <c:v>17.757616000135904</c:v>
                </c:pt>
                <c:pt idx="5555">
                  <c:v>17.790976000078963</c:v>
                </c:pt>
                <c:pt idx="5556">
                  <c:v>17.824312000013897</c:v>
                </c:pt>
                <c:pt idx="5557">
                  <c:v>17.857672000131579</c:v>
                </c:pt>
                <c:pt idx="5558">
                  <c:v>17.891008000066513</c:v>
                </c:pt>
                <c:pt idx="5559">
                  <c:v>17.924368000009572</c:v>
                </c:pt>
                <c:pt idx="5560">
                  <c:v>17.957704000119129</c:v>
                </c:pt>
                <c:pt idx="5561">
                  <c:v>17.991064000062188</c:v>
                </c:pt>
                <c:pt idx="5562">
                  <c:v>18.024399999997122</c:v>
                </c:pt>
                <c:pt idx="5563">
                  <c:v>18.057760000114804</c:v>
                </c:pt>
                <c:pt idx="5564">
                  <c:v>18.091120000057863</c:v>
                </c:pt>
                <c:pt idx="5565">
                  <c:v>18.12445600016742</c:v>
                </c:pt>
                <c:pt idx="5566">
                  <c:v>18.157792000102354</c:v>
                </c:pt>
                <c:pt idx="5567">
                  <c:v>18.191152000045413</c:v>
                </c:pt>
                <c:pt idx="5568">
                  <c:v>18.22448800015497</c:v>
                </c:pt>
                <c:pt idx="5569">
                  <c:v>18.257848000098029</c:v>
                </c:pt>
                <c:pt idx="5570">
                  <c:v>18.291184000032963</c:v>
                </c:pt>
                <c:pt idx="5571">
                  <c:v>18.324544000150645</c:v>
                </c:pt>
                <c:pt idx="5572">
                  <c:v>18.357880000085579</c:v>
                </c:pt>
                <c:pt idx="5573">
                  <c:v>18.391240000028638</c:v>
                </c:pt>
                <c:pt idx="5574">
                  <c:v>18.424576000138195</c:v>
                </c:pt>
                <c:pt idx="5575">
                  <c:v>18.457936000081254</c:v>
                </c:pt>
                <c:pt idx="5576">
                  <c:v>18.491272000016188</c:v>
                </c:pt>
                <c:pt idx="5577">
                  <c:v>18.52463200013387</c:v>
                </c:pt>
                <c:pt idx="5578">
                  <c:v>18.557992000076929</c:v>
                </c:pt>
                <c:pt idx="5579">
                  <c:v>18.591328000011863</c:v>
                </c:pt>
                <c:pt idx="5580">
                  <c:v>18.624688000129545</c:v>
                </c:pt>
                <c:pt idx="5581">
                  <c:v>18.658024000064479</c:v>
                </c:pt>
                <c:pt idx="5582">
                  <c:v>18.691408000015663</c:v>
                </c:pt>
                <c:pt idx="5583">
                  <c:v>18.72474400012522</c:v>
                </c:pt>
                <c:pt idx="5584">
                  <c:v>18.758104000068279</c:v>
                </c:pt>
                <c:pt idx="5585">
                  <c:v>18.791440000003213</c:v>
                </c:pt>
                <c:pt idx="5586">
                  <c:v>18.824800000120895</c:v>
                </c:pt>
                <c:pt idx="5587">
                  <c:v>18.858136000055829</c:v>
                </c:pt>
                <c:pt idx="5588">
                  <c:v>18.891495999998888</c:v>
                </c:pt>
                <c:pt idx="5589">
                  <c:v>18.924832000108445</c:v>
                </c:pt>
                <c:pt idx="5590">
                  <c:v>18.958192000051504</c:v>
                </c:pt>
                <c:pt idx="5591">
                  <c:v>18.991528000161061</c:v>
                </c:pt>
                <c:pt idx="5592">
                  <c:v>19.02488800010412</c:v>
                </c:pt>
                <c:pt idx="5593">
                  <c:v>19.058224000039054</c:v>
                </c:pt>
                <c:pt idx="5594">
                  <c:v>19.091584000156736</c:v>
                </c:pt>
                <c:pt idx="5595">
                  <c:v>19.12492000009167</c:v>
                </c:pt>
                <c:pt idx="5596">
                  <c:v>19.158280000034729</c:v>
                </c:pt>
                <c:pt idx="5597">
                  <c:v>19.191616000144286</c:v>
                </c:pt>
                <c:pt idx="5598">
                  <c:v>19.22495200007922</c:v>
                </c:pt>
                <c:pt idx="5599">
                  <c:v>19.258312000022279</c:v>
                </c:pt>
                <c:pt idx="5600">
                  <c:v>19.291648000131836</c:v>
                </c:pt>
                <c:pt idx="5601">
                  <c:v>19.325008000074895</c:v>
                </c:pt>
                <c:pt idx="5602">
                  <c:v>19.358344000009829</c:v>
                </c:pt>
                <c:pt idx="5603">
                  <c:v>19.391704000127511</c:v>
                </c:pt>
                <c:pt idx="5604">
                  <c:v>19.425040000062445</c:v>
                </c:pt>
                <c:pt idx="5605">
                  <c:v>19.458400000005504</c:v>
                </c:pt>
                <c:pt idx="5606">
                  <c:v>19.491736000115061</c:v>
                </c:pt>
                <c:pt idx="5607">
                  <c:v>19.52509600005812</c:v>
                </c:pt>
                <c:pt idx="5608">
                  <c:v>19.558432000167677</c:v>
                </c:pt>
                <c:pt idx="5609">
                  <c:v>19.591792000110736</c:v>
                </c:pt>
                <c:pt idx="5610">
                  <c:v>19.625152000053795</c:v>
                </c:pt>
                <c:pt idx="5611">
                  <c:v>19.658488000163352</c:v>
                </c:pt>
                <c:pt idx="5612">
                  <c:v>19.691848000106411</c:v>
                </c:pt>
                <c:pt idx="5613">
                  <c:v>19.725184000041345</c:v>
                </c:pt>
                <c:pt idx="5614">
                  <c:v>19.758568000167152</c:v>
                </c:pt>
                <c:pt idx="5615">
                  <c:v>19.791928000110211</c:v>
                </c:pt>
                <c:pt idx="5616">
                  <c:v>19.825264000045145</c:v>
                </c:pt>
                <c:pt idx="5617">
                  <c:v>19.858624000162827</c:v>
                </c:pt>
                <c:pt idx="5618">
                  <c:v>19.891984000105886</c:v>
                </c:pt>
                <c:pt idx="5619">
                  <c:v>19.925344000048945</c:v>
                </c:pt>
                <c:pt idx="5620">
                  <c:v>19.958704000166627</c:v>
                </c:pt>
                <c:pt idx="5621">
                  <c:v>19.992040000101561</c:v>
                </c:pt>
                <c:pt idx="5622">
                  <c:v>20.02540000004462</c:v>
                </c:pt>
                <c:pt idx="5623">
                  <c:v>20.058736000154177</c:v>
                </c:pt>
                <c:pt idx="5624">
                  <c:v>20.092096000097236</c:v>
                </c:pt>
                <c:pt idx="5625">
                  <c:v>20.125456000040295</c:v>
                </c:pt>
                <c:pt idx="5626">
                  <c:v>20.158792000149852</c:v>
                </c:pt>
                <c:pt idx="5627">
                  <c:v>20.192128000084786</c:v>
                </c:pt>
                <c:pt idx="5628">
                  <c:v>20.225488000027845</c:v>
                </c:pt>
                <c:pt idx="5629">
                  <c:v>20.258824000137402</c:v>
                </c:pt>
                <c:pt idx="5630">
                  <c:v>20.292184000080461</c:v>
                </c:pt>
                <c:pt idx="5631">
                  <c:v>20.325520000015395</c:v>
                </c:pt>
                <c:pt idx="5632">
                  <c:v>20.358880000133077</c:v>
                </c:pt>
                <c:pt idx="5633">
                  <c:v>20.392216000068011</c:v>
                </c:pt>
                <c:pt idx="5634">
                  <c:v>20.42557600001107</c:v>
                </c:pt>
                <c:pt idx="5635">
                  <c:v>20.458912000120627</c:v>
                </c:pt>
                <c:pt idx="5636">
                  <c:v>20.492272000063686</c:v>
                </c:pt>
                <c:pt idx="5637">
                  <c:v>20.52560799999862</c:v>
                </c:pt>
                <c:pt idx="5638">
                  <c:v>20.558968000116302</c:v>
                </c:pt>
                <c:pt idx="5639">
                  <c:v>20.592304000051236</c:v>
                </c:pt>
                <c:pt idx="5640">
                  <c:v>20.625663999994295</c:v>
                </c:pt>
                <c:pt idx="5641">
                  <c:v>20.659000000103852</c:v>
                </c:pt>
                <c:pt idx="5642">
                  <c:v>20.692360000046911</c:v>
                </c:pt>
                <c:pt idx="5643">
                  <c:v>20.725696000156468</c:v>
                </c:pt>
                <c:pt idx="5644">
                  <c:v>20.759056000099527</c:v>
                </c:pt>
                <c:pt idx="5645">
                  <c:v>20.792392000034461</c:v>
                </c:pt>
                <c:pt idx="5646">
                  <c:v>20.825752000152143</c:v>
                </c:pt>
                <c:pt idx="5647">
                  <c:v>20.859088000087077</c:v>
                </c:pt>
                <c:pt idx="5648">
                  <c:v>20.892448000030136</c:v>
                </c:pt>
                <c:pt idx="5649">
                  <c:v>20.925784000139693</c:v>
                </c:pt>
                <c:pt idx="5650">
                  <c:v>20.959144000082752</c:v>
                </c:pt>
                <c:pt idx="5651">
                  <c:v>20.992480000017686</c:v>
                </c:pt>
                <c:pt idx="5652">
                  <c:v>21.025840000135368</c:v>
                </c:pt>
                <c:pt idx="5653">
                  <c:v>21.059176000070302</c:v>
                </c:pt>
                <c:pt idx="5654">
                  <c:v>21.092536000013361</c:v>
                </c:pt>
                <c:pt idx="5655">
                  <c:v>21.125872000122918</c:v>
                </c:pt>
                <c:pt idx="5656">
                  <c:v>21.159232000065977</c:v>
                </c:pt>
                <c:pt idx="5657">
                  <c:v>21.192568000000911</c:v>
                </c:pt>
                <c:pt idx="5658">
                  <c:v>21.225928000118593</c:v>
                </c:pt>
                <c:pt idx="5659">
                  <c:v>21.259264000053527</c:v>
                </c:pt>
                <c:pt idx="5660">
                  <c:v>21.292623999996586</c:v>
                </c:pt>
                <c:pt idx="5661">
                  <c:v>21.325960000106143</c:v>
                </c:pt>
                <c:pt idx="5662">
                  <c:v>21.359296000041077</c:v>
                </c:pt>
                <c:pt idx="5663">
                  <c:v>21.392656000158759</c:v>
                </c:pt>
                <c:pt idx="5664">
                  <c:v>21.426016000101818</c:v>
                </c:pt>
                <c:pt idx="5665">
                  <c:v>21.459352000036752</c:v>
                </c:pt>
                <c:pt idx="5666">
                  <c:v>21.492688000146309</c:v>
                </c:pt>
                <c:pt idx="5667">
                  <c:v>21.526048000089368</c:v>
                </c:pt>
                <c:pt idx="5668">
                  <c:v>21.559384000024302</c:v>
                </c:pt>
                <c:pt idx="5669">
                  <c:v>21.592744000141984</c:v>
                </c:pt>
                <c:pt idx="5670">
                  <c:v>21.626080000076918</c:v>
                </c:pt>
                <c:pt idx="5671">
                  <c:v>21.659440000019977</c:v>
                </c:pt>
                <c:pt idx="5672">
                  <c:v>21.692800000137659</c:v>
                </c:pt>
                <c:pt idx="5673">
                  <c:v>21.726136000072593</c:v>
                </c:pt>
                <c:pt idx="5674">
                  <c:v>21.759472000007527</c:v>
                </c:pt>
                <c:pt idx="5675">
                  <c:v>21.792832000125209</c:v>
                </c:pt>
                <c:pt idx="5676">
                  <c:v>21.826168000060143</c:v>
                </c:pt>
                <c:pt idx="5677">
                  <c:v>21.859528000003202</c:v>
                </c:pt>
                <c:pt idx="5678">
                  <c:v>21.892864000112759</c:v>
                </c:pt>
                <c:pt idx="5679">
                  <c:v>21.926224000055818</c:v>
                </c:pt>
                <c:pt idx="5680">
                  <c:v>21.959560000165375</c:v>
                </c:pt>
                <c:pt idx="5681">
                  <c:v>21.992920000108434</c:v>
                </c:pt>
                <c:pt idx="5682">
                  <c:v>22.026256000043368</c:v>
                </c:pt>
                <c:pt idx="5683">
                  <c:v>22.05961600016105</c:v>
                </c:pt>
                <c:pt idx="5684">
                  <c:v>22.092976000104109</c:v>
                </c:pt>
                <c:pt idx="5685">
                  <c:v>22.126336000047168</c:v>
                </c:pt>
                <c:pt idx="5686">
                  <c:v>22.159672000156725</c:v>
                </c:pt>
                <c:pt idx="5687">
                  <c:v>22.193032000099784</c:v>
                </c:pt>
                <c:pt idx="5688">
                  <c:v>22.226392000042843</c:v>
                </c:pt>
                <c:pt idx="5689">
                  <c:v>22.2597280001524</c:v>
                </c:pt>
                <c:pt idx="5690">
                  <c:v>22.293088000095459</c:v>
                </c:pt>
                <c:pt idx="5691">
                  <c:v>22.326424000030393</c:v>
                </c:pt>
                <c:pt idx="5692">
                  <c:v>22.359784000148075</c:v>
                </c:pt>
                <c:pt idx="5693">
                  <c:v>22.393120000083009</c:v>
                </c:pt>
                <c:pt idx="5694">
                  <c:v>22.426480000026068</c:v>
                </c:pt>
                <c:pt idx="5695">
                  <c:v>22.459816000135625</c:v>
                </c:pt>
                <c:pt idx="5696">
                  <c:v>22.493176000078684</c:v>
                </c:pt>
                <c:pt idx="5697">
                  <c:v>22.526512000013618</c:v>
                </c:pt>
                <c:pt idx="5698">
                  <c:v>22.5598720001313</c:v>
                </c:pt>
                <c:pt idx="5699">
                  <c:v>22.593208000066234</c:v>
                </c:pt>
                <c:pt idx="5700">
                  <c:v>22.626568000009293</c:v>
                </c:pt>
                <c:pt idx="5701">
                  <c:v>22.65990400011885</c:v>
                </c:pt>
                <c:pt idx="5702">
                  <c:v>22.693264000061909</c:v>
                </c:pt>
                <c:pt idx="5703">
                  <c:v>22.726599999996843</c:v>
                </c:pt>
                <c:pt idx="5704">
                  <c:v>22.759960000114525</c:v>
                </c:pt>
                <c:pt idx="5705">
                  <c:v>22.793296000049459</c:v>
                </c:pt>
                <c:pt idx="5706">
                  <c:v>22.826656000167141</c:v>
                </c:pt>
                <c:pt idx="5707">
                  <c:v>22.859992000102075</c:v>
                </c:pt>
                <c:pt idx="5708">
                  <c:v>22.893352000045134</c:v>
                </c:pt>
                <c:pt idx="5709">
                  <c:v>22.926688000154691</c:v>
                </c:pt>
                <c:pt idx="5710">
                  <c:v>22.96004800009775</c:v>
                </c:pt>
                <c:pt idx="5711">
                  <c:v>22.993384000032684</c:v>
                </c:pt>
                <c:pt idx="5712">
                  <c:v>23.026744000150366</c:v>
                </c:pt>
                <c:pt idx="5713">
                  <c:v>23.0600800000853</c:v>
                </c:pt>
                <c:pt idx="5714">
                  <c:v>23.093440000028359</c:v>
                </c:pt>
                <c:pt idx="5715">
                  <c:v>23.126776000137916</c:v>
                </c:pt>
                <c:pt idx="5716">
                  <c:v>23.160136000080975</c:v>
                </c:pt>
                <c:pt idx="5717">
                  <c:v>23.193472000015909</c:v>
                </c:pt>
                <c:pt idx="5718">
                  <c:v>23.226808000125466</c:v>
                </c:pt>
                <c:pt idx="5719">
                  <c:v>23.260168000068525</c:v>
                </c:pt>
                <c:pt idx="5720">
                  <c:v>23.293504000003459</c:v>
                </c:pt>
                <c:pt idx="5721">
                  <c:v>23.326864000121141</c:v>
                </c:pt>
                <c:pt idx="5722">
                  <c:v>23.360200000056075</c:v>
                </c:pt>
                <c:pt idx="5723">
                  <c:v>23.393559999999134</c:v>
                </c:pt>
                <c:pt idx="5724">
                  <c:v>23.426896000108691</c:v>
                </c:pt>
                <c:pt idx="5725">
                  <c:v>23.46025600005175</c:v>
                </c:pt>
                <c:pt idx="5726">
                  <c:v>23.493592000161307</c:v>
                </c:pt>
                <c:pt idx="5727">
                  <c:v>23.526952000104366</c:v>
                </c:pt>
                <c:pt idx="5728">
                  <c:v>23.5602880000393</c:v>
                </c:pt>
                <c:pt idx="5729">
                  <c:v>23.593648000156982</c:v>
                </c:pt>
                <c:pt idx="5730">
                  <c:v>23.626984000091916</c:v>
                </c:pt>
                <c:pt idx="5731">
                  <c:v>23.660344000034975</c:v>
                </c:pt>
                <c:pt idx="5732">
                  <c:v>23.693680000144532</c:v>
                </c:pt>
                <c:pt idx="5733">
                  <c:v>23.727016000079466</c:v>
                </c:pt>
                <c:pt idx="5734">
                  <c:v>23.760376000022525</c:v>
                </c:pt>
                <c:pt idx="5735">
                  <c:v>23.793712000132082</c:v>
                </c:pt>
                <c:pt idx="5736">
                  <c:v>23.827072000075141</c:v>
                </c:pt>
                <c:pt idx="5737">
                  <c:v>23.860408000010075</c:v>
                </c:pt>
                <c:pt idx="5738">
                  <c:v>23.893768000127757</c:v>
                </c:pt>
                <c:pt idx="5739">
                  <c:v>23.927104000062691</c:v>
                </c:pt>
                <c:pt idx="5740">
                  <c:v>23.96046400000575</c:v>
                </c:pt>
                <c:pt idx="5741">
                  <c:v>23.993800000115307</c:v>
                </c:pt>
                <c:pt idx="5742">
                  <c:v>24.027160000058366</c:v>
                </c:pt>
                <c:pt idx="5743">
                  <c:v>24.060496000167923</c:v>
                </c:pt>
                <c:pt idx="5744">
                  <c:v>24.093856000110982</c:v>
                </c:pt>
                <c:pt idx="5745">
                  <c:v>24.127192000045916</c:v>
                </c:pt>
                <c:pt idx="5746">
                  <c:v>24.160552000163598</c:v>
                </c:pt>
                <c:pt idx="5747">
                  <c:v>24.193888000098532</c:v>
                </c:pt>
                <c:pt idx="5748">
                  <c:v>24.227224000033466</c:v>
                </c:pt>
                <c:pt idx="5749">
                  <c:v>24.260584000151148</c:v>
                </c:pt>
                <c:pt idx="5750">
                  <c:v>24.293944000094207</c:v>
                </c:pt>
                <c:pt idx="5751">
                  <c:v>24.327280000029141</c:v>
                </c:pt>
                <c:pt idx="5752">
                  <c:v>24.360664000154948</c:v>
                </c:pt>
                <c:pt idx="5753">
                  <c:v>24.394024000098007</c:v>
                </c:pt>
                <c:pt idx="5754">
                  <c:v>24.427360000032941</c:v>
                </c:pt>
                <c:pt idx="5755">
                  <c:v>24.460696000142498</c:v>
                </c:pt>
                <c:pt idx="5756">
                  <c:v>24.494056000085557</c:v>
                </c:pt>
                <c:pt idx="5757">
                  <c:v>24.527416000028616</c:v>
                </c:pt>
                <c:pt idx="5758">
                  <c:v>24.560752000138173</c:v>
                </c:pt>
                <c:pt idx="5759">
                  <c:v>24.594112000081232</c:v>
                </c:pt>
                <c:pt idx="5760">
                  <c:v>24.627448000016166</c:v>
                </c:pt>
                <c:pt idx="5761">
                  <c:v>24.660784000125723</c:v>
                </c:pt>
                <c:pt idx="5762">
                  <c:v>24.694144000068782</c:v>
                </c:pt>
                <c:pt idx="5763">
                  <c:v>24.727480000003716</c:v>
                </c:pt>
                <c:pt idx="5764">
                  <c:v>24.760840000121398</c:v>
                </c:pt>
                <c:pt idx="5765">
                  <c:v>24.794176000056332</c:v>
                </c:pt>
                <c:pt idx="5766">
                  <c:v>24.827535999999391</c:v>
                </c:pt>
                <c:pt idx="5767">
                  <c:v>24.860872000108948</c:v>
                </c:pt>
                <c:pt idx="5768">
                  <c:v>24.894232000052007</c:v>
                </c:pt>
                <c:pt idx="5769">
                  <c:v>24.927568000161564</c:v>
                </c:pt>
                <c:pt idx="5770">
                  <c:v>24.960928000104623</c:v>
                </c:pt>
                <c:pt idx="5771">
                  <c:v>24.994264000039557</c:v>
                </c:pt>
                <c:pt idx="5772">
                  <c:v>25.027624000157239</c:v>
                </c:pt>
                <c:pt idx="5773">
                  <c:v>25.060960000092173</c:v>
                </c:pt>
                <c:pt idx="5774">
                  <c:v>25.094320000035232</c:v>
                </c:pt>
                <c:pt idx="5775">
                  <c:v>25.127656000144789</c:v>
                </c:pt>
                <c:pt idx="5776">
                  <c:v>25.161016000087848</c:v>
                </c:pt>
                <c:pt idx="5777">
                  <c:v>25.194352000022782</c:v>
                </c:pt>
                <c:pt idx="5778">
                  <c:v>25.227688000132339</c:v>
                </c:pt>
                <c:pt idx="5779">
                  <c:v>25.261048000075398</c:v>
                </c:pt>
                <c:pt idx="5780">
                  <c:v>25.294408000018457</c:v>
                </c:pt>
                <c:pt idx="5781">
                  <c:v>25.327744000128014</c:v>
                </c:pt>
                <c:pt idx="5782">
                  <c:v>25.361080000062948</c:v>
                </c:pt>
                <c:pt idx="5783">
                  <c:v>25.394440000006007</c:v>
                </c:pt>
                <c:pt idx="5784">
                  <c:v>25.427776000115564</c:v>
                </c:pt>
                <c:pt idx="5785">
                  <c:v>25.461136000058623</c:v>
                </c:pt>
                <c:pt idx="5786">
                  <c:v>25.49447200016818</c:v>
                </c:pt>
                <c:pt idx="5787">
                  <c:v>25.527832000111239</c:v>
                </c:pt>
                <c:pt idx="5788">
                  <c:v>25.561192000054298</c:v>
                </c:pt>
                <c:pt idx="5789">
                  <c:v>25.594528000163855</c:v>
                </c:pt>
                <c:pt idx="5790">
                  <c:v>25.627888000106914</c:v>
                </c:pt>
                <c:pt idx="5791">
                  <c:v>25.661224000041848</c:v>
                </c:pt>
                <c:pt idx="5792">
                  <c:v>25.69458400015953</c:v>
                </c:pt>
                <c:pt idx="5793">
                  <c:v>25.727920000094464</c:v>
                </c:pt>
                <c:pt idx="5794">
                  <c:v>25.761256000029398</c:v>
                </c:pt>
                <c:pt idx="5795">
                  <c:v>25.79461600014708</c:v>
                </c:pt>
                <c:pt idx="5796">
                  <c:v>25.827976000090139</c:v>
                </c:pt>
                <c:pt idx="5797">
                  <c:v>25.861312000025073</c:v>
                </c:pt>
                <c:pt idx="5798">
                  <c:v>25.89464800013463</c:v>
                </c:pt>
                <c:pt idx="5799">
                  <c:v>25.928008000077689</c:v>
                </c:pt>
                <c:pt idx="5800">
                  <c:v>25.961344000012623</c:v>
                </c:pt>
                <c:pt idx="5801">
                  <c:v>25.994704000130305</c:v>
                </c:pt>
                <c:pt idx="5802">
                  <c:v>26.028040000065239</c:v>
                </c:pt>
                <c:pt idx="5803">
                  <c:v>26.061400000008298</c:v>
                </c:pt>
                <c:pt idx="5804">
                  <c:v>26.094736000117855</c:v>
                </c:pt>
                <c:pt idx="5805">
                  <c:v>26.128096000060914</c:v>
                </c:pt>
                <c:pt idx="5806">
                  <c:v>26.161431999995848</c:v>
                </c:pt>
                <c:pt idx="5807">
                  <c:v>26.19479200011353</c:v>
                </c:pt>
                <c:pt idx="5808">
                  <c:v>26.228128000048464</c:v>
                </c:pt>
                <c:pt idx="5809">
                  <c:v>26.261488000166146</c:v>
                </c:pt>
                <c:pt idx="5810">
                  <c:v>26.29482400010108</c:v>
                </c:pt>
                <c:pt idx="5811">
                  <c:v>26.328184000044139</c:v>
                </c:pt>
                <c:pt idx="5812">
                  <c:v>26.361520000153696</c:v>
                </c:pt>
                <c:pt idx="5813">
                  <c:v>26.394880000096755</c:v>
                </c:pt>
                <c:pt idx="5814">
                  <c:v>26.428216000031689</c:v>
                </c:pt>
                <c:pt idx="5815">
                  <c:v>26.461576000149371</c:v>
                </c:pt>
                <c:pt idx="5816">
                  <c:v>26.494912000084305</c:v>
                </c:pt>
                <c:pt idx="5817">
                  <c:v>26.528272000027364</c:v>
                </c:pt>
                <c:pt idx="5818">
                  <c:v>26.561608000136921</c:v>
                </c:pt>
                <c:pt idx="5819">
                  <c:v>26.59496800007998</c:v>
                </c:pt>
                <c:pt idx="5820">
                  <c:v>26.628304000014914</c:v>
                </c:pt>
                <c:pt idx="5821">
                  <c:v>26.661664000132596</c:v>
                </c:pt>
                <c:pt idx="5822">
                  <c:v>26.69500000006753</c:v>
                </c:pt>
                <c:pt idx="5823">
                  <c:v>26.728336000002464</c:v>
                </c:pt>
                <c:pt idx="5824">
                  <c:v>26.761696000120146</c:v>
                </c:pt>
                <c:pt idx="5825">
                  <c:v>26.79503200005508</c:v>
                </c:pt>
                <c:pt idx="5826">
                  <c:v>26.828391999998139</c:v>
                </c:pt>
                <c:pt idx="5827">
                  <c:v>26.861728000107696</c:v>
                </c:pt>
                <c:pt idx="5828">
                  <c:v>26.895088000050755</c:v>
                </c:pt>
                <c:pt idx="5829">
                  <c:v>26.928424000160312</c:v>
                </c:pt>
                <c:pt idx="5830">
                  <c:v>26.961784000103371</c:v>
                </c:pt>
                <c:pt idx="5831">
                  <c:v>26.995120000038305</c:v>
                </c:pt>
                <c:pt idx="5832">
                  <c:v>27.028480000155987</c:v>
                </c:pt>
                <c:pt idx="5833">
                  <c:v>27.061816000090921</c:v>
                </c:pt>
                <c:pt idx="5834">
                  <c:v>27.09517600003398</c:v>
                </c:pt>
                <c:pt idx="5835">
                  <c:v>27.128512000143537</c:v>
                </c:pt>
                <c:pt idx="5836">
                  <c:v>27.161872000086596</c:v>
                </c:pt>
                <c:pt idx="5837">
                  <c:v>27.19520800002153</c:v>
                </c:pt>
                <c:pt idx="5838">
                  <c:v>27.228568000139212</c:v>
                </c:pt>
                <c:pt idx="5839">
                  <c:v>27.261904000074146</c:v>
                </c:pt>
                <c:pt idx="5840">
                  <c:v>27.29524000000908</c:v>
                </c:pt>
                <c:pt idx="5841">
                  <c:v>27.328600000126762</c:v>
                </c:pt>
                <c:pt idx="5842">
                  <c:v>27.361960000069821</c:v>
                </c:pt>
                <c:pt idx="5843">
                  <c:v>27.395296000004755</c:v>
                </c:pt>
                <c:pt idx="5844">
                  <c:v>27.428632000114312</c:v>
                </c:pt>
                <c:pt idx="5845">
                  <c:v>27.461992000057371</c:v>
                </c:pt>
                <c:pt idx="5846">
                  <c:v>27.495328000166928</c:v>
                </c:pt>
                <c:pt idx="5847">
                  <c:v>27.528688000109987</c:v>
                </c:pt>
                <c:pt idx="5848">
                  <c:v>27.562024000044921</c:v>
                </c:pt>
                <c:pt idx="5849">
                  <c:v>27.595384000162603</c:v>
                </c:pt>
                <c:pt idx="5850">
                  <c:v>27.628744000105662</c:v>
                </c:pt>
                <c:pt idx="5851">
                  <c:v>27.662080000040596</c:v>
                </c:pt>
                <c:pt idx="5852">
                  <c:v>27.695440000158278</c:v>
                </c:pt>
                <c:pt idx="5853">
                  <c:v>27.728776000093212</c:v>
                </c:pt>
                <c:pt idx="5854">
                  <c:v>27.762136000036271</c:v>
                </c:pt>
                <c:pt idx="5855">
                  <c:v>27.795472000145828</c:v>
                </c:pt>
                <c:pt idx="5856">
                  <c:v>27.828832000088887</c:v>
                </c:pt>
                <c:pt idx="5857">
                  <c:v>27.862192000031946</c:v>
                </c:pt>
                <c:pt idx="5858">
                  <c:v>27.895528000141503</c:v>
                </c:pt>
                <c:pt idx="5859">
                  <c:v>27.928888000084562</c:v>
                </c:pt>
                <c:pt idx="5860">
                  <c:v>27.962224000019496</c:v>
                </c:pt>
                <c:pt idx="5861">
                  <c:v>27.995584000137178</c:v>
                </c:pt>
                <c:pt idx="5862">
                  <c:v>28.028920000072112</c:v>
                </c:pt>
                <c:pt idx="5863">
                  <c:v>28.062280000015171</c:v>
                </c:pt>
                <c:pt idx="5864">
                  <c:v>28.095616000124728</c:v>
                </c:pt>
                <c:pt idx="5865">
                  <c:v>28.128976000067787</c:v>
                </c:pt>
                <c:pt idx="5866">
                  <c:v>28.162312000002721</c:v>
                </c:pt>
                <c:pt idx="5867">
                  <c:v>28.195672000120403</c:v>
                </c:pt>
                <c:pt idx="5868">
                  <c:v>28.229008000055337</c:v>
                </c:pt>
                <c:pt idx="5869">
                  <c:v>28.262367999998396</c:v>
                </c:pt>
                <c:pt idx="5870">
                  <c:v>28.295704000107953</c:v>
                </c:pt>
                <c:pt idx="5871">
                  <c:v>28.329064000051012</c:v>
                </c:pt>
                <c:pt idx="5872">
                  <c:v>28.362400000160569</c:v>
                </c:pt>
                <c:pt idx="5873">
                  <c:v>28.395760000103628</c:v>
                </c:pt>
                <c:pt idx="5874">
                  <c:v>28.429096000038562</c:v>
                </c:pt>
                <c:pt idx="5875">
                  <c:v>28.462456000156244</c:v>
                </c:pt>
                <c:pt idx="5876">
                  <c:v>28.495792000091178</c:v>
                </c:pt>
                <c:pt idx="5877">
                  <c:v>28.529152000034237</c:v>
                </c:pt>
                <c:pt idx="5878">
                  <c:v>28.562488000143794</c:v>
                </c:pt>
                <c:pt idx="5879">
                  <c:v>28.595848000086853</c:v>
                </c:pt>
                <c:pt idx="5880">
                  <c:v>28.629184000021787</c:v>
                </c:pt>
                <c:pt idx="5881">
                  <c:v>28.662544000139469</c:v>
                </c:pt>
                <c:pt idx="5882">
                  <c:v>28.695904000082528</c:v>
                </c:pt>
                <c:pt idx="5883">
                  <c:v>28.729312000041837</c:v>
                </c:pt>
                <c:pt idx="5884">
                  <c:v>28.762648000151394</c:v>
                </c:pt>
                <c:pt idx="5885">
                  <c:v>28.795984000086328</c:v>
                </c:pt>
                <c:pt idx="5886">
                  <c:v>28.829344000029387</c:v>
                </c:pt>
                <c:pt idx="5887">
                  <c:v>28.862728000155194</c:v>
                </c:pt>
                <c:pt idx="5888">
                  <c:v>28.896088000098253</c:v>
                </c:pt>
                <c:pt idx="5889">
                  <c:v>28.929448000041312</c:v>
                </c:pt>
                <c:pt idx="5890">
                  <c:v>28.962808000158994</c:v>
                </c:pt>
                <c:pt idx="5891">
                  <c:v>28.996192000110177</c:v>
                </c:pt>
                <c:pt idx="5892">
                  <c:v>29.029624000077611</c:v>
                </c:pt>
                <c:pt idx="5893">
                  <c:v>29.063008000028795</c:v>
                </c:pt>
                <c:pt idx="5894">
                  <c:v>29.096392000154601</c:v>
                </c:pt>
                <c:pt idx="5895">
                  <c:v>29.12975200009766</c:v>
                </c:pt>
                <c:pt idx="5896">
                  <c:v>29.163112000040719</c:v>
                </c:pt>
                <c:pt idx="5897">
                  <c:v>29.196448000150276</c:v>
                </c:pt>
                <c:pt idx="5898">
                  <c:v>29.229808000093335</c:v>
                </c:pt>
                <c:pt idx="5899">
                  <c:v>29.263168000036394</c:v>
                </c:pt>
                <c:pt idx="5900">
                  <c:v>29.296528000154076</c:v>
                </c:pt>
                <c:pt idx="5901">
                  <c:v>29.329888000097135</c:v>
                </c:pt>
                <c:pt idx="5902">
                  <c:v>29.363248000040194</c:v>
                </c:pt>
                <c:pt idx="5903">
                  <c:v>29.396632000166001</c:v>
                </c:pt>
                <c:pt idx="5904">
                  <c:v>29.429968000100935</c:v>
                </c:pt>
                <c:pt idx="5905">
                  <c:v>29.463352000052119</c:v>
                </c:pt>
                <c:pt idx="5906">
                  <c:v>29.496736000003303</c:v>
                </c:pt>
                <c:pt idx="5907">
                  <c:v>29.530096000120984</c:v>
                </c:pt>
                <c:pt idx="5908">
                  <c:v>29.563456000064043</c:v>
                </c:pt>
                <c:pt idx="5909">
                  <c:v>29.596816000007102</c:v>
                </c:pt>
                <c:pt idx="5910">
                  <c:v>29.630176000124784</c:v>
                </c:pt>
                <c:pt idx="5911">
                  <c:v>29.663536000067843</c:v>
                </c:pt>
                <c:pt idx="5912">
                  <c:v>29.696896000010902</c:v>
                </c:pt>
                <c:pt idx="5913">
                  <c:v>29.730232000120459</c:v>
                </c:pt>
                <c:pt idx="5914">
                  <c:v>29.763592000063518</c:v>
                </c:pt>
                <c:pt idx="5915">
                  <c:v>29.796927999998452</c:v>
                </c:pt>
                <c:pt idx="5916">
                  <c:v>29.830288000116134</c:v>
                </c:pt>
                <c:pt idx="5917">
                  <c:v>29.863624000051068</c:v>
                </c:pt>
                <c:pt idx="5918">
                  <c:v>29.89698400016875</c:v>
                </c:pt>
                <c:pt idx="5919">
                  <c:v>29.930320000103684</c:v>
                </c:pt>
                <c:pt idx="5920">
                  <c:v>29.963656000038618</c:v>
                </c:pt>
                <c:pt idx="5921">
                  <c:v>29.9970160001563</c:v>
                </c:pt>
                <c:pt idx="5922">
                  <c:v>30.030352000091234</c:v>
                </c:pt>
                <c:pt idx="5923">
                  <c:v>30.063712000034293</c:v>
                </c:pt>
                <c:pt idx="5924">
                  <c:v>30.09704800014385</c:v>
                </c:pt>
                <c:pt idx="5925">
                  <c:v>30.130408000086909</c:v>
                </c:pt>
                <c:pt idx="5926">
                  <c:v>30.163768000029968</c:v>
                </c:pt>
                <c:pt idx="5927">
                  <c:v>30.197104000139525</c:v>
                </c:pt>
                <c:pt idx="5928">
                  <c:v>30.230464000082584</c:v>
                </c:pt>
                <c:pt idx="5929">
                  <c:v>30.263800000017518</c:v>
                </c:pt>
                <c:pt idx="5930">
                  <c:v>30.2971600001352</c:v>
                </c:pt>
                <c:pt idx="5931">
                  <c:v>30.330520000078259</c:v>
                </c:pt>
                <c:pt idx="5932">
                  <c:v>30.363856000013193</c:v>
                </c:pt>
                <c:pt idx="5933">
                  <c:v>30.397216000130875</c:v>
                </c:pt>
                <c:pt idx="5934">
                  <c:v>30.430576000073934</c:v>
                </c:pt>
                <c:pt idx="5935">
                  <c:v>30.463912000008868</c:v>
                </c:pt>
                <c:pt idx="5936">
                  <c:v>30.49727200012655</c:v>
                </c:pt>
                <c:pt idx="5937">
                  <c:v>30.530608000061484</c:v>
                </c:pt>
                <c:pt idx="5938">
                  <c:v>30.563968000004543</c:v>
                </c:pt>
                <c:pt idx="5939">
                  <c:v>30.5973040001141</c:v>
                </c:pt>
                <c:pt idx="5940">
                  <c:v>30.630640000049034</c:v>
                </c:pt>
                <c:pt idx="5941">
                  <c:v>30.664000000166716</c:v>
                </c:pt>
                <c:pt idx="5942">
                  <c:v>30.697360000109775</c:v>
                </c:pt>
                <c:pt idx="5943">
                  <c:v>30.730696000044709</c:v>
                </c:pt>
                <c:pt idx="5944">
                  <c:v>30.764056000162391</c:v>
                </c:pt>
                <c:pt idx="5945">
                  <c:v>30.797392000097325</c:v>
                </c:pt>
                <c:pt idx="5946">
                  <c:v>30.830728000032259</c:v>
                </c:pt>
                <c:pt idx="5947">
                  <c:v>30.864088000149941</c:v>
                </c:pt>
                <c:pt idx="5948">
                  <c:v>30.897424000084875</c:v>
                </c:pt>
                <c:pt idx="5949">
                  <c:v>30.930784000027934</c:v>
                </c:pt>
                <c:pt idx="5950">
                  <c:v>30.964120000137491</c:v>
                </c:pt>
                <c:pt idx="5951">
                  <c:v>30.99748000008055</c:v>
                </c:pt>
                <c:pt idx="5952">
                  <c:v>31.030816000015484</c:v>
                </c:pt>
                <c:pt idx="5953">
                  <c:v>31.064176000133166</c:v>
                </c:pt>
                <c:pt idx="5954">
                  <c:v>31.0975120000681</c:v>
                </c:pt>
                <c:pt idx="5955">
                  <c:v>31.130872000011159</c:v>
                </c:pt>
                <c:pt idx="5956">
                  <c:v>31.164232000128841</c:v>
                </c:pt>
                <c:pt idx="5957">
                  <c:v>31.197568000063775</c:v>
                </c:pt>
                <c:pt idx="5958">
                  <c:v>31.230928000006834</c:v>
                </c:pt>
                <c:pt idx="5959">
                  <c:v>31.264288000124516</c:v>
                </c:pt>
                <c:pt idx="5960">
                  <c:v>31.297648000067575</c:v>
                </c:pt>
                <c:pt idx="5961">
                  <c:v>31.331008000010634</c:v>
                </c:pt>
                <c:pt idx="5962">
                  <c:v>31.364368000128316</c:v>
                </c:pt>
                <c:pt idx="5963">
                  <c:v>31.39770400006325</c:v>
                </c:pt>
                <c:pt idx="5964">
                  <c:v>31.431064000006309</c:v>
                </c:pt>
                <c:pt idx="5965">
                  <c:v>31.464400000115866</c:v>
                </c:pt>
                <c:pt idx="5966">
                  <c:v>31.4977360000508</c:v>
                </c:pt>
                <c:pt idx="5967">
                  <c:v>31.531096000168482</c:v>
                </c:pt>
                <c:pt idx="5968">
                  <c:v>31.564456000111541</c:v>
                </c:pt>
                <c:pt idx="5969">
                  <c:v>31.597792000046475</c:v>
                </c:pt>
                <c:pt idx="5970">
                  <c:v>31.631128000156032</c:v>
                </c:pt>
                <c:pt idx="5971">
                  <c:v>31.664488000099091</c:v>
                </c:pt>
                <c:pt idx="5972">
                  <c:v>31.697824000034025</c:v>
                </c:pt>
                <c:pt idx="5973">
                  <c:v>31.731184000151707</c:v>
                </c:pt>
                <c:pt idx="5974">
                  <c:v>31.764520000086641</c:v>
                </c:pt>
                <c:pt idx="5975">
                  <c:v>31.7978800000297</c:v>
                </c:pt>
                <c:pt idx="5976">
                  <c:v>31.831216000139257</c:v>
                </c:pt>
                <c:pt idx="5977">
                  <c:v>31.864576000082316</c:v>
                </c:pt>
                <c:pt idx="5978">
                  <c:v>31.89791200001725</c:v>
                </c:pt>
                <c:pt idx="5979">
                  <c:v>31.931272000134932</c:v>
                </c:pt>
                <c:pt idx="5980">
                  <c:v>31.964608000069866</c:v>
                </c:pt>
                <c:pt idx="5981">
                  <c:v>31.997968000012925</c:v>
                </c:pt>
                <c:pt idx="5982">
                  <c:v>32.031304000122482</c:v>
                </c:pt>
                <c:pt idx="5983">
                  <c:v>32.064664000065541</c:v>
                </c:pt>
                <c:pt idx="5984">
                  <c:v>32.098000000000475</c:v>
                </c:pt>
                <c:pt idx="5985">
                  <c:v>32.131360000118157</c:v>
                </c:pt>
                <c:pt idx="5986">
                  <c:v>32.164696000053091</c:v>
                </c:pt>
                <c:pt idx="5987">
                  <c:v>32.198032000162648</c:v>
                </c:pt>
                <c:pt idx="5988">
                  <c:v>32.231392000105707</c:v>
                </c:pt>
                <c:pt idx="5989">
                  <c:v>32.264728000040641</c:v>
                </c:pt>
                <c:pt idx="5990">
                  <c:v>32.298088000158323</c:v>
                </c:pt>
                <c:pt idx="5991">
                  <c:v>32.331424000093257</c:v>
                </c:pt>
                <c:pt idx="5992">
                  <c:v>32.364784000036316</c:v>
                </c:pt>
                <c:pt idx="5993">
                  <c:v>32.398120000145873</c:v>
                </c:pt>
                <c:pt idx="5994">
                  <c:v>32.431480000088932</c:v>
                </c:pt>
                <c:pt idx="5995">
                  <c:v>32.464816000023866</c:v>
                </c:pt>
                <c:pt idx="5996">
                  <c:v>32.498176000141548</c:v>
                </c:pt>
                <c:pt idx="5997">
                  <c:v>32.531536000084607</c:v>
                </c:pt>
                <c:pt idx="5998">
                  <c:v>32.564896000027666</c:v>
                </c:pt>
                <c:pt idx="5999">
                  <c:v>32.598256000145348</c:v>
                </c:pt>
                <c:pt idx="6000">
                  <c:v>32.631592000080282</c:v>
                </c:pt>
                <c:pt idx="6001">
                  <c:v>32.664952000023341</c:v>
                </c:pt>
                <c:pt idx="6002">
                  <c:v>32.698288000132898</c:v>
                </c:pt>
                <c:pt idx="6003">
                  <c:v>32.731648000075957</c:v>
                </c:pt>
                <c:pt idx="6004">
                  <c:v>32.764984000010891</c:v>
                </c:pt>
                <c:pt idx="6005">
                  <c:v>32.798344000128573</c:v>
                </c:pt>
                <c:pt idx="6006">
                  <c:v>32.831680000063507</c:v>
                </c:pt>
                <c:pt idx="6007">
                  <c:v>32.865040000006566</c:v>
                </c:pt>
                <c:pt idx="6008">
                  <c:v>32.898376000116123</c:v>
                </c:pt>
                <c:pt idx="6009">
                  <c:v>32.931736000059182</c:v>
                </c:pt>
                <c:pt idx="6010">
                  <c:v>32.965072000168739</c:v>
                </c:pt>
                <c:pt idx="6011">
                  <c:v>32.998432000111798</c:v>
                </c:pt>
                <c:pt idx="6012">
                  <c:v>33.031768000046732</c:v>
                </c:pt>
                <c:pt idx="6013">
                  <c:v>33.065128000164414</c:v>
                </c:pt>
                <c:pt idx="6014">
                  <c:v>33.098464000099348</c:v>
                </c:pt>
                <c:pt idx="6015">
                  <c:v>33.131824000042407</c:v>
                </c:pt>
                <c:pt idx="6016">
                  <c:v>33.165160000151964</c:v>
                </c:pt>
                <c:pt idx="6017">
                  <c:v>33.198496000086898</c:v>
                </c:pt>
                <c:pt idx="6018">
                  <c:v>33.231856000029957</c:v>
                </c:pt>
                <c:pt idx="6019">
                  <c:v>33.265216000147639</c:v>
                </c:pt>
                <c:pt idx="6020">
                  <c:v>33.298552000082573</c:v>
                </c:pt>
                <c:pt idx="6021">
                  <c:v>33.331912000025632</c:v>
                </c:pt>
                <c:pt idx="6022">
                  <c:v>33.365248000135189</c:v>
                </c:pt>
                <c:pt idx="6023">
                  <c:v>33.398584000070123</c:v>
                </c:pt>
                <c:pt idx="6024">
                  <c:v>33.431944000013182</c:v>
                </c:pt>
                <c:pt idx="6025">
                  <c:v>33.465280000122739</c:v>
                </c:pt>
                <c:pt idx="6026">
                  <c:v>33.498640000065798</c:v>
                </c:pt>
                <c:pt idx="6027">
                  <c:v>33.532000000008857</c:v>
                </c:pt>
                <c:pt idx="6028">
                  <c:v>33.565336000118414</c:v>
                </c:pt>
                <c:pt idx="6029">
                  <c:v>33.598672000053348</c:v>
                </c:pt>
                <c:pt idx="6030">
                  <c:v>33.632031999996407</c:v>
                </c:pt>
                <c:pt idx="6031">
                  <c:v>33.665392000114089</c:v>
                </c:pt>
                <c:pt idx="6032">
                  <c:v>33.698752000057148</c:v>
                </c:pt>
                <c:pt idx="6033">
                  <c:v>33.732088000166705</c:v>
                </c:pt>
                <c:pt idx="6034">
                  <c:v>33.765448000109764</c:v>
                </c:pt>
                <c:pt idx="6035">
                  <c:v>33.798832000060948</c:v>
                </c:pt>
                <c:pt idx="6036">
                  <c:v>33.832192000004007</c:v>
                </c:pt>
                <c:pt idx="6037">
                  <c:v>33.865528000113564</c:v>
                </c:pt>
                <c:pt idx="6038">
                  <c:v>33.898888000056623</c:v>
                </c:pt>
                <c:pt idx="6039">
                  <c:v>33.93222400016618</c:v>
                </c:pt>
                <c:pt idx="6040">
                  <c:v>33.965584000109239</c:v>
                </c:pt>
                <c:pt idx="6041">
                  <c:v>33.998944000052298</c:v>
                </c:pt>
                <c:pt idx="6042">
                  <c:v>34.032280000161855</c:v>
                </c:pt>
                <c:pt idx="6043">
                  <c:v>34.065616000096789</c:v>
                </c:pt>
                <c:pt idx="6044">
                  <c:v>34.098976000039848</c:v>
                </c:pt>
                <c:pt idx="6045">
                  <c:v>34.132312000149405</c:v>
                </c:pt>
                <c:pt idx="6046">
                  <c:v>34.165672000092464</c:v>
                </c:pt>
                <c:pt idx="6047">
                  <c:v>34.199008000027398</c:v>
                </c:pt>
                <c:pt idx="6048">
                  <c:v>34.23236800014508</c:v>
                </c:pt>
                <c:pt idx="6049">
                  <c:v>34.265704000080014</c:v>
                </c:pt>
                <c:pt idx="6050">
                  <c:v>34.299064000023073</c:v>
                </c:pt>
                <c:pt idx="6051">
                  <c:v>34.33240000013263</c:v>
                </c:pt>
                <c:pt idx="6052">
                  <c:v>34.365760000075689</c:v>
                </c:pt>
                <c:pt idx="6053">
                  <c:v>34.399096000010623</c:v>
                </c:pt>
                <c:pt idx="6054">
                  <c:v>34.43243200012018</c:v>
                </c:pt>
                <c:pt idx="6055">
                  <c:v>34.465792000063239</c:v>
                </c:pt>
                <c:pt idx="6056">
                  <c:v>34.499152000006298</c:v>
                </c:pt>
                <c:pt idx="6057">
                  <c:v>34.532488000115855</c:v>
                </c:pt>
                <c:pt idx="6058">
                  <c:v>34.565824000050789</c:v>
                </c:pt>
                <c:pt idx="6059">
                  <c:v>34.599184000168471</c:v>
                </c:pt>
                <c:pt idx="6060">
                  <c:v>34.632520000103405</c:v>
                </c:pt>
                <c:pt idx="6061">
                  <c:v>34.665880000046464</c:v>
                </c:pt>
                <c:pt idx="6062">
                  <c:v>34.699216000156021</c:v>
                </c:pt>
                <c:pt idx="6063">
                  <c:v>34.73257600009908</c:v>
                </c:pt>
                <c:pt idx="6064">
                  <c:v>34.765912000034014</c:v>
                </c:pt>
                <c:pt idx="6065">
                  <c:v>34.799296000159821</c:v>
                </c:pt>
                <c:pt idx="6066">
                  <c:v>34.832680000111004</c:v>
                </c:pt>
                <c:pt idx="6067">
                  <c:v>34.866040000054063</c:v>
                </c:pt>
                <c:pt idx="6068">
                  <c:v>34.899399999997122</c:v>
                </c:pt>
                <c:pt idx="6069">
                  <c:v>34.932760000114804</c:v>
                </c:pt>
                <c:pt idx="6070">
                  <c:v>34.966120000057863</c:v>
                </c:pt>
                <c:pt idx="6071">
                  <c:v>34.99945600016742</c:v>
                </c:pt>
                <c:pt idx="6072">
                  <c:v>35.032816000110479</c:v>
                </c:pt>
                <c:pt idx="6073">
                  <c:v>35.066152000045413</c:v>
                </c:pt>
                <c:pt idx="6074">
                  <c:v>35.099512000163095</c:v>
                </c:pt>
                <c:pt idx="6075">
                  <c:v>35.132848000098029</c:v>
                </c:pt>
                <c:pt idx="6076">
                  <c:v>35.166208000041088</c:v>
                </c:pt>
                <c:pt idx="6077">
                  <c:v>35.199544000150645</c:v>
                </c:pt>
                <c:pt idx="6078">
                  <c:v>35.232904000093704</c:v>
                </c:pt>
                <c:pt idx="6079">
                  <c:v>35.266240000028638</c:v>
                </c:pt>
                <c:pt idx="6080">
                  <c:v>35.29960000014632</c:v>
                </c:pt>
                <c:pt idx="6081">
                  <c:v>35.332936000081254</c:v>
                </c:pt>
                <c:pt idx="6082">
                  <c:v>35.366296000024313</c:v>
                </c:pt>
                <c:pt idx="6083">
                  <c:v>35.39963200013387</c:v>
                </c:pt>
                <c:pt idx="6084">
                  <c:v>35.432992000076929</c:v>
                </c:pt>
                <c:pt idx="6085">
                  <c:v>35.466328000011863</c:v>
                </c:pt>
                <c:pt idx="6086">
                  <c:v>35.499688000129545</c:v>
                </c:pt>
                <c:pt idx="6087">
                  <c:v>35.533024000064479</c:v>
                </c:pt>
                <c:pt idx="6088">
                  <c:v>35.566384000007538</c:v>
                </c:pt>
                <c:pt idx="6089">
                  <c:v>35.599720000117095</c:v>
                </c:pt>
                <c:pt idx="6090">
                  <c:v>35.633080000060154</c:v>
                </c:pt>
                <c:pt idx="6091">
                  <c:v>35.666415999995088</c:v>
                </c:pt>
                <c:pt idx="6092">
                  <c:v>35.69977600011277</c:v>
                </c:pt>
                <c:pt idx="6093">
                  <c:v>35.733112000047704</c:v>
                </c:pt>
                <c:pt idx="6094">
                  <c:v>35.766448000157261</c:v>
                </c:pt>
                <c:pt idx="6095">
                  <c:v>35.79980800010032</c:v>
                </c:pt>
                <c:pt idx="6096">
                  <c:v>35.833144000035254</c:v>
                </c:pt>
                <c:pt idx="6097">
                  <c:v>35.866504000152936</c:v>
                </c:pt>
                <c:pt idx="6098">
                  <c:v>35.89984000008787</c:v>
                </c:pt>
                <c:pt idx="6099">
                  <c:v>35.933200000030929</c:v>
                </c:pt>
                <c:pt idx="6100">
                  <c:v>35.966536000140486</c:v>
                </c:pt>
                <c:pt idx="6101">
                  <c:v>35.999896000083545</c:v>
                </c:pt>
                <c:pt idx="6102">
                  <c:v>36.033232000018479</c:v>
                </c:pt>
                <c:pt idx="6103">
                  <c:v>36.066592000136161</c:v>
                </c:pt>
                <c:pt idx="6104">
                  <c:v>36.099928000071095</c:v>
                </c:pt>
                <c:pt idx="6105">
                  <c:v>36.133288000014154</c:v>
                </c:pt>
                <c:pt idx="6106">
                  <c:v>36.166624000123711</c:v>
                </c:pt>
                <c:pt idx="6107">
                  <c:v>36.19998400006677</c:v>
                </c:pt>
                <c:pt idx="6108">
                  <c:v>36.233320000001704</c:v>
                </c:pt>
                <c:pt idx="6109">
                  <c:v>36.266656000111261</c:v>
                </c:pt>
                <c:pt idx="6110">
                  <c:v>36.30001600005432</c:v>
                </c:pt>
                <c:pt idx="6111">
                  <c:v>36.333375999997379</c:v>
                </c:pt>
                <c:pt idx="6112">
                  <c:v>36.366736000115061</c:v>
                </c:pt>
                <c:pt idx="6113">
                  <c:v>36.40009600005812</c:v>
                </c:pt>
                <c:pt idx="6114">
                  <c:v>36.433456000001179</c:v>
                </c:pt>
                <c:pt idx="6115">
                  <c:v>36.466816000118861</c:v>
                </c:pt>
                <c:pt idx="6116">
                  <c:v>36.500200000070045</c:v>
                </c:pt>
                <c:pt idx="6117">
                  <c:v>36.533560000013104</c:v>
                </c:pt>
                <c:pt idx="6118">
                  <c:v>36.566920000130786</c:v>
                </c:pt>
                <c:pt idx="6119">
                  <c:v>36.60025600006572</c:v>
                </c:pt>
                <c:pt idx="6120">
                  <c:v>36.633616000008779</c:v>
                </c:pt>
                <c:pt idx="6121">
                  <c:v>36.666976000126461</c:v>
                </c:pt>
                <c:pt idx="6122">
                  <c:v>36.700312000061395</c:v>
                </c:pt>
                <c:pt idx="6123">
                  <c:v>36.733672000004454</c:v>
                </c:pt>
                <c:pt idx="6124">
                  <c:v>36.767032000122136</c:v>
                </c:pt>
                <c:pt idx="6125">
                  <c:v>36.800392000065195</c:v>
                </c:pt>
                <c:pt idx="6126">
                  <c:v>36.833824000032628</c:v>
                </c:pt>
                <c:pt idx="6127">
                  <c:v>36.86718400015031</c:v>
                </c:pt>
                <c:pt idx="6128">
                  <c:v>36.900520000085244</c:v>
                </c:pt>
                <c:pt idx="6129">
                  <c:v>36.933880000028303</c:v>
                </c:pt>
                <c:pt idx="6130">
                  <c:v>36.967240000145985</c:v>
                </c:pt>
                <c:pt idx="6131">
                  <c:v>37.000600000089044</c:v>
                </c:pt>
                <c:pt idx="6132">
                  <c:v>37.033984000040228</c:v>
                </c:pt>
                <c:pt idx="6133">
                  <c:v>37.06734400015791</c:v>
                </c:pt>
                <c:pt idx="6134">
                  <c:v>37.100680000092844</c:v>
                </c:pt>
                <c:pt idx="6135">
                  <c:v>37.134040000035903</c:v>
                </c:pt>
                <c:pt idx="6136">
                  <c:v>37.167400000153584</c:v>
                </c:pt>
                <c:pt idx="6137">
                  <c:v>37.200736000088519</c:v>
                </c:pt>
                <c:pt idx="6138">
                  <c:v>37.234120000039702</c:v>
                </c:pt>
                <c:pt idx="6139">
                  <c:v>37.267480000157384</c:v>
                </c:pt>
                <c:pt idx="6140">
                  <c:v>37.300816000092318</c:v>
                </c:pt>
                <c:pt idx="6141">
                  <c:v>37.334200000043502</c:v>
                </c:pt>
                <c:pt idx="6142">
                  <c:v>37.367560000161184</c:v>
                </c:pt>
                <c:pt idx="6143">
                  <c:v>37.400896000096118</c:v>
                </c:pt>
                <c:pt idx="6144">
                  <c:v>37.434256000039177</c:v>
                </c:pt>
                <c:pt idx="6145">
                  <c:v>37.467640000164984</c:v>
                </c:pt>
                <c:pt idx="6146">
                  <c:v>37.501000000108043</c:v>
                </c:pt>
                <c:pt idx="6147">
                  <c:v>37.534360000051102</c:v>
                </c:pt>
                <c:pt idx="6148">
                  <c:v>37.567720000168784</c:v>
                </c:pt>
                <c:pt idx="6149">
                  <c:v>37.601080000111843</c:v>
                </c:pt>
                <c:pt idx="6150">
                  <c:v>37.634416000046777</c:v>
                </c:pt>
                <c:pt idx="6151">
                  <c:v>37.667776000164459</c:v>
                </c:pt>
                <c:pt idx="6152">
                  <c:v>37.701112000099393</c:v>
                </c:pt>
                <c:pt idx="6153">
                  <c:v>37.734520000058701</c:v>
                </c:pt>
                <c:pt idx="6154">
                  <c:v>37.767856000168258</c:v>
                </c:pt>
                <c:pt idx="6155">
                  <c:v>37.801216000111317</c:v>
                </c:pt>
                <c:pt idx="6156">
                  <c:v>37.834552000046251</c:v>
                </c:pt>
                <c:pt idx="6157">
                  <c:v>37.867912000163933</c:v>
                </c:pt>
                <c:pt idx="6158">
                  <c:v>37.901272000106992</c:v>
                </c:pt>
                <c:pt idx="6159">
                  <c:v>37.934632000050051</c:v>
                </c:pt>
                <c:pt idx="6160">
                  <c:v>37.967992000167733</c:v>
                </c:pt>
                <c:pt idx="6161">
                  <c:v>38.001328000102667</c:v>
                </c:pt>
                <c:pt idx="6162">
                  <c:v>38.034688000045726</c:v>
                </c:pt>
                <c:pt idx="6163">
                  <c:v>38.06807199999691</c:v>
                </c:pt>
                <c:pt idx="6164">
                  <c:v>38.101408000106467</c:v>
                </c:pt>
                <c:pt idx="6165">
                  <c:v>38.134792000057651</c:v>
                </c:pt>
                <c:pt idx="6166">
                  <c:v>38.168128000167208</c:v>
                </c:pt>
                <c:pt idx="6167">
                  <c:v>38.201512000118392</c:v>
                </c:pt>
                <c:pt idx="6168">
                  <c:v>38.234872000061451</c:v>
                </c:pt>
                <c:pt idx="6169">
                  <c:v>38.268207999996385</c:v>
                </c:pt>
                <c:pt idx="6170">
                  <c:v>38.301568000114067</c:v>
                </c:pt>
                <c:pt idx="6171">
                  <c:v>38.334904000049001</c:v>
                </c:pt>
                <c:pt idx="6172">
                  <c:v>38.368264000166683</c:v>
                </c:pt>
                <c:pt idx="6173">
                  <c:v>38.401600000101617</c:v>
                </c:pt>
                <c:pt idx="6174">
                  <c:v>38.434960000044676</c:v>
                </c:pt>
                <c:pt idx="6175">
                  <c:v>38.468296000154233</c:v>
                </c:pt>
                <c:pt idx="6176">
                  <c:v>38.501656000097292</c:v>
                </c:pt>
                <c:pt idx="6177">
                  <c:v>38.534992000032226</c:v>
                </c:pt>
                <c:pt idx="6178">
                  <c:v>38.568328000141783</c:v>
                </c:pt>
                <c:pt idx="6179">
                  <c:v>38.601688000084842</c:v>
                </c:pt>
                <c:pt idx="6180">
                  <c:v>38.635024000019776</c:v>
                </c:pt>
                <c:pt idx="6181">
                  <c:v>38.668384000137458</c:v>
                </c:pt>
                <c:pt idx="6182">
                  <c:v>38.701720000072392</c:v>
                </c:pt>
                <c:pt idx="6183">
                  <c:v>38.735080000015451</c:v>
                </c:pt>
                <c:pt idx="6184">
                  <c:v>38.768559999999134</c:v>
                </c:pt>
                <c:pt idx="6185">
                  <c:v>38.801920000116816</c:v>
                </c:pt>
                <c:pt idx="6186">
                  <c:v>38.835304000068</c:v>
                </c:pt>
                <c:pt idx="6187">
                  <c:v>38.868640000002934</c:v>
                </c:pt>
                <c:pt idx="6188">
                  <c:v>38.902000000120616</c:v>
                </c:pt>
                <c:pt idx="6189">
                  <c:v>38.93533600005555</c:v>
                </c:pt>
                <c:pt idx="6190">
                  <c:v>38.968695999998609</c:v>
                </c:pt>
                <c:pt idx="6191">
                  <c:v>39.002032000108166</c:v>
                </c:pt>
                <c:pt idx="6192">
                  <c:v>39.035392000051225</c:v>
                </c:pt>
                <c:pt idx="6193">
                  <c:v>39.068728000160782</c:v>
                </c:pt>
                <c:pt idx="6194">
                  <c:v>39.102088000103841</c:v>
                </c:pt>
                <c:pt idx="6195">
                  <c:v>39.135424000038775</c:v>
                </c:pt>
                <c:pt idx="6196">
                  <c:v>39.168784000156457</c:v>
                </c:pt>
                <c:pt idx="6197">
                  <c:v>39.202120000091391</c:v>
                </c:pt>
                <c:pt idx="6198">
                  <c:v>39.235456000026325</c:v>
                </c:pt>
                <c:pt idx="6199">
                  <c:v>39.268816000144007</c:v>
                </c:pt>
                <c:pt idx="6200">
                  <c:v>39.302152000078941</c:v>
                </c:pt>
                <c:pt idx="6201">
                  <c:v>39.335512000022</c:v>
                </c:pt>
                <c:pt idx="6202">
                  <c:v>39.368848000131557</c:v>
                </c:pt>
                <c:pt idx="6203">
                  <c:v>39.402208000074616</c:v>
                </c:pt>
                <c:pt idx="6204">
                  <c:v>39.435568000017675</c:v>
                </c:pt>
                <c:pt idx="6205">
                  <c:v>39.468928000135357</c:v>
                </c:pt>
                <c:pt idx="6206">
                  <c:v>39.502264000070291</c:v>
                </c:pt>
                <c:pt idx="6207">
                  <c:v>39.53562400001335</c:v>
                </c:pt>
                <c:pt idx="6208">
                  <c:v>39.568960000122907</c:v>
                </c:pt>
                <c:pt idx="6209">
                  <c:v>39.602320000065966</c:v>
                </c:pt>
                <c:pt idx="6210">
                  <c:v>39.6356560000009</c:v>
                </c:pt>
                <c:pt idx="6211">
                  <c:v>39.669016000118582</c:v>
                </c:pt>
                <c:pt idx="6212">
                  <c:v>39.702352000053516</c:v>
                </c:pt>
                <c:pt idx="6213">
                  <c:v>39.735711999996575</c:v>
                </c:pt>
                <c:pt idx="6214">
                  <c:v>39.769048000106132</c:v>
                </c:pt>
                <c:pt idx="6215">
                  <c:v>39.802408000049191</c:v>
                </c:pt>
                <c:pt idx="6216">
                  <c:v>39.835768000166873</c:v>
                </c:pt>
                <c:pt idx="6217">
                  <c:v>39.869104000101807</c:v>
                </c:pt>
                <c:pt idx="6218">
                  <c:v>39.902464000044866</c:v>
                </c:pt>
                <c:pt idx="6219">
                  <c:v>39.935800000154423</c:v>
                </c:pt>
                <c:pt idx="6220">
                  <c:v>39.969160000097482</c:v>
                </c:pt>
                <c:pt idx="6221">
                  <c:v>40.002496000032416</c:v>
                </c:pt>
                <c:pt idx="6222">
                  <c:v>40.035856000150098</c:v>
                </c:pt>
                <c:pt idx="6223">
                  <c:v>40.069192000085032</c:v>
                </c:pt>
                <c:pt idx="6224">
                  <c:v>40.102552000028091</c:v>
                </c:pt>
                <c:pt idx="6225">
                  <c:v>40.135888000137648</c:v>
                </c:pt>
                <c:pt idx="6226">
                  <c:v>40.169248000080707</c:v>
                </c:pt>
                <c:pt idx="6227">
                  <c:v>40.202584000015641</c:v>
                </c:pt>
                <c:pt idx="6228">
                  <c:v>40.235944000133323</c:v>
                </c:pt>
                <c:pt idx="6229">
                  <c:v>40.269280000068257</c:v>
                </c:pt>
                <c:pt idx="6230">
                  <c:v>40.302640000011316</c:v>
                </c:pt>
                <c:pt idx="6231">
                  <c:v>40.336000000128998</c:v>
                </c:pt>
                <c:pt idx="6232">
                  <c:v>40.369360000072056</c:v>
                </c:pt>
                <c:pt idx="6233">
                  <c:v>40.402696000006991</c:v>
                </c:pt>
                <c:pt idx="6234">
                  <c:v>40.436056000124672</c:v>
                </c:pt>
                <c:pt idx="6235">
                  <c:v>40.469416000067731</c:v>
                </c:pt>
                <c:pt idx="6236">
                  <c:v>40.502752000002666</c:v>
                </c:pt>
                <c:pt idx="6237">
                  <c:v>40.536112000120347</c:v>
                </c:pt>
                <c:pt idx="6238">
                  <c:v>40.569448000055282</c:v>
                </c:pt>
                <c:pt idx="6239">
                  <c:v>40.60280799999834</c:v>
                </c:pt>
                <c:pt idx="6240">
                  <c:v>40.636168000116022</c:v>
                </c:pt>
                <c:pt idx="6241">
                  <c:v>40.669528000059081</c:v>
                </c:pt>
                <c:pt idx="6242">
                  <c:v>40.702864000168638</c:v>
                </c:pt>
                <c:pt idx="6243">
                  <c:v>40.736224000111697</c:v>
                </c:pt>
                <c:pt idx="6244">
                  <c:v>40.769560000046631</c:v>
                </c:pt>
                <c:pt idx="6245">
                  <c:v>40.802920000164313</c:v>
                </c:pt>
                <c:pt idx="6246">
                  <c:v>40.836256000099247</c:v>
                </c:pt>
                <c:pt idx="6247">
                  <c:v>40.869616000042306</c:v>
                </c:pt>
                <c:pt idx="6248">
                  <c:v>40.902976000159988</c:v>
                </c:pt>
                <c:pt idx="6249">
                  <c:v>40.936336000103047</c:v>
                </c:pt>
                <c:pt idx="6250">
                  <c:v>40.969696000046106</c:v>
                </c:pt>
                <c:pt idx="6251">
                  <c:v>41.003032000155663</c:v>
                </c:pt>
                <c:pt idx="6252">
                  <c:v>41.036392000098722</c:v>
                </c:pt>
                <c:pt idx="6253">
                  <c:v>41.069776000049906</c:v>
                </c:pt>
                <c:pt idx="6254">
                  <c:v>41.103136000167588</c:v>
                </c:pt>
                <c:pt idx="6255">
                  <c:v>41.136472000102522</c:v>
                </c:pt>
                <c:pt idx="6256">
                  <c:v>41.169832000045581</c:v>
                </c:pt>
                <c:pt idx="6257">
                  <c:v>41.203168000155138</c:v>
                </c:pt>
                <c:pt idx="6258">
                  <c:v>41.236528000098197</c:v>
                </c:pt>
                <c:pt idx="6259">
                  <c:v>41.269888000041256</c:v>
                </c:pt>
                <c:pt idx="6260">
                  <c:v>41.303272000167063</c:v>
                </c:pt>
                <c:pt idx="6261">
                  <c:v>41.336656000118246</c:v>
                </c:pt>
                <c:pt idx="6262">
                  <c:v>41.37004000006943</c:v>
                </c:pt>
                <c:pt idx="6263">
                  <c:v>41.403400000012489</c:v>
                </c:pt>
                <c:pt idx="6264">
                  <c:v>41.436760000130171</c:v>
                </c:pt>
                <c:pt idx="6265">
                  <c:v>41.470096000065105</c:v>
                </c:pt>
                <c:pt idx="6266">
                  <c:v>41.503480000016289</c:v>
                </c:pt>
                <c:pt idx="6267">
                  <c:v>41.536864000142096</c:v>
                </c:pt>
                <c:pt idx="6268">
                  <c:v>41.57020000007703</c:v>
                </c:pt>
                <c:pt idx="6269">
                  <c:v>41.603560000020089</c:v>
                </c:pt>
                <c:pt idx="6270">
                  <c:v>41.636896000129646</c:v>
                </c:pt>
                <c:pt idx="6271">
                  <c:v>41.670256000072705</c:v>
                </c:pt>
                <c:pt idx="6272">
                  <c:v>41.703592000007639</c:v>
                </c:pt>
                <c:pt idx="6273">
                  <c:v>41.736952000125321</c:v>
                </c:pt>
                <c:pt idx="6274">
                  <c:v>41.77031200006838</c:v>
                </c:pt>
                <c:pt idx="6275">
                  <c:v>41.803648000003314</c:v>
                </c:pt>
                <c:pt idx="6276">
                  <c:v>41.836984000112871</c:v>
                </c:pt>
                <c:pt idx="6277">
                  <c:v>41.87034400005593</c:v>
                </c:pt>
                <c:pt idx="6278">
                  <c:v>41.903680000165487</c:v>
                </c:pt>
                <c:pt idx="6279">
                  <c:v>41.937040000108546</c:v>
                </c:pt>
                <c:pt idx="6280">
                  <c:v>41.97037600004348</c:v>
                </c:pt>
                <c:pt idx="6281">
                  <c:v>42.003736000161162</c:v>
                </c:pt>
                <c:pt idx="6282">
                  <c:v>42.037072000096096</c:v>
                </c:pt>
                <c:pt idx="6283">
                  <c:v>42.070432000039155</c:v>
                </c:pt>
                <c:pt idx="6284">
                  <c:v>42.103768000148712</c:v>
                </c:pt>
                <c:pt idx="6285">
                  <c:v>42.137128000091771</c:v>
                </c:pt>
                <c:pt idx="6286">
                  <c:v>42.170464000026705</c:v>
                </c:pt>
                <c:pt idx="6287">
                  <c:v>42.203824000144387</c:v>
                </c:pt>
                <c:pt idx="6288">
                  <c:v>42.237160000079321</c:v>
                </c:pt>
                <c:pt idx="6289">
                  <c:v>42.27052000002238</c:v>
                </c:pt>
                <c:pt idx="6290">
                  <c:v>42.303856000131937</c:v>
                </c:pt>
                <c:pt idx="6291">
                  <c:v>42.337216000074996</c:v>
                </c:pt>
                <c:pt idx="6292">
                  <c:v>42.37055200000993</c:v>
                </c:pt>
                <c:pt idx="6293">
                  <c:v>42.403912000127612</c:v>
                </c:pt>
                <c:pt idx="6294">
                  <c:v>42.437248000062546</c:v>
                </c:pt>
                <c:pt idx="6295">
                  <c:v>42.470608000005605</c:v>
                </c:pt>
                <c:pt idx="6296">
                  <c:v>42.503944000115162</c:v>
                </c:pt>
                <c:pt idx="6297">
                  <c:v>42.537304000058221</c:v>
                </c:pt>
                <c:pt idx="6298">
                  <c:v>42.570640000167778</c:v>
                </c:pt>
                <c:pt idx="6299">
                  <c:v>42.604000000110837</c:v>
                </c:pt>
                <c:pt idx="6300">
                  <c:v>42.637336000045771</c:v>
                </c:pt>
                <c:pt idx="6301">
                  <c:v>42.670672000155328</c:v>
                </c:pt>
                <c:pt idx="6302">
                  <c:v>42.704032000098387</c:v>
                </c:pt>
                <c:pt idx="6303">
                  <c:v>42.737392000041446</c:v>
                </c:pt>
                <c:pt idx="6304">
                  <c:v>42.770728000151003</c:v>
                </c:pt>
                <c:pt idx="6305">
                  <c:v>42.804088000094062</c:v>
                </c:pt>
                <c:pt idx="6306">
                  <c:v>42.837424000028996</c:v>
                </c:pt>
                <c:pt idx="6307">
                  <c:v>42.870784000146678</c:v>
                </c:pt>
                <c:pt idx="6308">
                  <c:v>42.904144000089737</c:v>
                </c:pt>
                <c:pt idx="6309">
                  <c:v>42.937480000024671</c:v>
                </c:pt>
                <c:pt idx="6310">
                  <c:v>42.970840000142353</c:v>
                </c:pt>
                <c:pt idx="6311">
                  <c:v>43.004200000085412</c:v>
                </c:pt>
                <c:pt idx="6312">
                  <c:v>43.037536000020346</c:v>
                </c:pt>
                <c:pt idx="6313">
                  <c:v>43.070872000129903</c:v>
                </c:pt>
                <c:pt idx="6314">
                  <c:v>43.104232000072962</c:v>
                </c:pt>
                <c:pt idx="6315">
                  <c:v>43.137568000007896</c:v>
                </c:pt>
                <c:pt idx="6316">
                  <c:v>43.170928000125578</c:v>
                </c:pt>
                <c:pt idx="6317">
                  <c:v>43.204264000060512</c:v>
                </c:pt>
                <c:pt idx="6318">
                  <c:v>43.237624000003571</c:v>
                </c:pt>
                <c:pt idx="6319">
                  <c:v>43.270960000113128</c:v>
                </c:pt>
                <c:pt idx="6320">
                  <c:v>43.304320000056187</c:v>
                </c:pt>
                <c:pt idx="6321">
                  <c:v>43.337656000165744</c:v>
                </c:pt>
                <c:pt idx="6322">
                  <c:v>43.371016000108803</c:v>
                </c:pt>
                <c:pt idx="6323">
                  <c:v>43.404352000043737</c:v>
                </c:pt>
                <c:pt idx="6324">
                  <c:v>43.437712000161419</c:v>
                </c:pt>
                <c:pt idx="6325">
                  <c:v>43.471048000096353</c:v>
                </c:pt>
                <c:pt idx="6326">
                  <c:v>43.504408000039412</c:v>
                </c:pt>
                <c:pt idx="6327">
                  <c:v>43.537744000148969</c:v>
                </c:pt>
                <c:pt idx="6328">
                  <c:v>43.571104000092028</c:v>
                </c:pt>
                <c:pt idx="6329">
                  <c:v>43.604440000026962</c:v>
                </c:pt>
                <c:pt idx="6330">
                  <c:v>43.637776000136519</c:v>
                </c:pt>
                <c:pt idx="6331">
                  <c:v>43.671136000079578</c:v>
                </c:pt>
                <c:pt idx="6332">
                  <c:v>43.704496000022637</c:v>
                </c:pt>
                <c:pt idx="6333">
                  <c:v>43.737832000132194</c:v>
                </c:pt>
                <c:pt idx="6334">
                  <c:v>43.771168000067128</c:v>
                </c:pt>
                <c:pt idx="6335">
                  <c:v>43.804528000010187</c:v>
                </c:pt>
                <c:pt idx="6336">
                  <c:v>43.837864000119744</c:v>
                </c:pt>
                <c:pt idx="6337">
                  <c:v>43.871224000062803</c:v>
                </c:pt>
                <c:pt idx="6338">
                  <c:v>43.904559999997737</c:v>
                </c:pt>
                <c:pt idx="6339">
                  <c:v>43.937920000115419</c:v>
                </c:pt>
                <c:pt idx="6340">
                  <c:v>43.971256000050353</c:v>
                </c:pt>
                <c:pt idx="6341">
                  <c:v>44.004616000168035</c:v>
                </c:pt>
                <c:pt idx="6342">
                  <c:v>44.037952000102969</c:v>
                </c:pt>
                <c:pt idx="6343">
                  <c:v>44.071312000046028</c:v>
                </c:pt>
                <c:pt idx="6344">
                  <c:v>44.104648000155585</c:v>
                </c:pt>
                <c:pt idx="6345">
                  <c:v>44.138008000098644</c:v>
                </c:pt>
                <c:pt idx="6346">
                  <c:v>44.171344000033578</c:v>
                </c:pt>
                <c:pt idx="6347">
                  <c:v>44.20470400015126</c:v>
                </c:pt>
                <c:pt idx="6348">
                  <c:v>44.238040000086194</c:v>
                </c:pt>
                <c:pt idx="6349">
                  <c:v>44.271376000021128</c:v>
                </c:pt>
                <c:pt idx="6350">
                  <c:v>44.30473600013881</c:v>
                </c:pt>
                <c:pt idx="6351">
                  <c:v>44.338072000073744</c:v>
                </c:pt>
                <c:pt idx="6352">
                  <c:v>44.371432000016803</c:v>
                </c:pt>
                <c:pt idx="6353">
                  <c:v>44.40476800012636</c:v>
                </c:pt>
                <c:pt idx="6354">
                  <c:v>44.438128000069419</c:v>
                </c:pt>
                <c:pt idx="6355">
                  <c:v>44.471464000004353</c:v>
                </c:pt>
                <c:pt idx="6356">
                  <c:v>44.504824000122035</c:v>
                </c:pt>
                <c:pt idx="6357">
                  <c:v>44.538160000056969</c:v>
                </c:pt>
                <c:pt idx="6358">
                  <c:v>44.571520000000028</c:v>
                </c:pt>
                <c:pt idx="6359">
                  <c:v>44.604856000109585</c:v>
                </c:pt>
                <c:pt idx="6360">
                  <c:v>44.638216000052644</c:v>
                </c:pt>
                <c:pt idx="6361">
                  <c:v>44.671552000162201</c:v>
                </c:pt>
                <c:pt idx="6362">
                  <c:v>44.70491200010526</c:v>
                </c:pt>
                <c:pt idx="6363">
                  <c:v>44.738248000040194</c:v>
                </c:pt>
                <c:pt idx="6364">
                  <c:v>44.771608000157876</c:v>
                </c:pt>
                <c:pt idx="6365">
                  <c:v>44.80494400009281</c:v>
                </c:pt>
                <c:pt idx="6366">
                  <c:v>44.838280000027744</c:v>
                </c:pt>
                <c:pt idx="6367">
                  <c:v>44.871640000145426</c:v>
                </c:pt>
                <c:pt idx="6368">
                  <c:v>44.905000000088485</c:v>
                </c:pt>
                <c:pt idx="6369">
                  <c:v>44.938336000023419</c:v>
                </c:pt>
                <c:pt idx="6370">
                  <c:v>44.971672000132976</c:v>
                </c:pt>
                <c:pt idx="6371">
                  <c:v>45.005032000076035</c:v>
                </c:pt>
                <c:pt idx="6372">
                  <c:v>45.038368000010969</c:v>
                </c:pt>
                <c:pt idx="6373">
                  <c:v>45.071728000128651</c:v>
                </c:pt>
                <c:pt idx="6374">
                  <c:v>45.105064000063585</c:v>
                </c:pt>
                <c:pt idx="6375">
                  <c:v>45.138424000006644</c:v>
                </c:pt>
                <c:pt idx="6376">
                  <c:v>45.171760000116201</c:v>
                </c:pt>
                <c:pt idx="6377">
                  <c:v>45.20512000005926</c:v>
                </c:pt>
                <c:pt idx="6378">
                  <c:v>45.238528000018569</c:v>
                </c:pt>
                <c:pt idx="6379">
                  <c:v>45.271864000128126</c:v>
                </c:pt>
                <c:pt idx="6380">
                  <c:v>45.30520000006306</c:v>
                </c:pt>
                <c:pt idx="6381">
                  <c:v>45.338560000006119</c:v>
                </c:pt>
                <c:pt idx="6382">
                  <c:v>45.371896000115676</c:v>
                </c:pt>
                <c:pt idx="6383">
                  <c:v>45.405256000058735</c:v>
                </c:pt>
                <c:pt idx="6384">
                  <c:v>45.438592000168292</c:v>
                </c:pt>
                <c:pt idx="6385">
                  <c:v>45.471952000111351</c:v>
                </c:pt>
                <c:pt idx="6386">
                  <c:v>45.505288000046285</c:v>
                </c:pt>
                <c:pt idx="6387">
                  <c:v>45.538648000163967</c:v>
                </c:pt>
                <c:pt idx="6388">
                  <c:v>45.571984000098901</c:v>
                </c:pt>
                <c:pt idx="6389">
                  <c:v>45.60534400004196</c:v>
                </c:pt>
                <c:pt idx="6390">
                  <c:v>45.638680000151517</c:v>
                </c:pt>
                <c:pt idx="6391">
                  <c:v>45.672040000094576</c:v>
                </c:pt>
                <c:pt idx="6392">
                  <c:v>45.70537600002951</c:v>
                </c:pt>
                <c:pt idx="6393">
                  <c:v>45.738736000147192</c:v>
                </c:pt>
                <c:pt idx="6394">
                  <c:v>45.772072000082126</c:v>
                </c:pt>
                <c:pt idx="6395">
                  <c:v>45.805432000025185</c:v>
                </c:pt>
                <c:pt idx="6396">
                  <c:v>45.838768000134742</c:v>
                </c:pt>
                <c:pt idx="6397">
                  <c:v>45.872128000077801</c:v>
                </c:pt>
                <c:pt idx="6398">
                  <c:v>45.905464000012735</c:v>
                </c:pt>
                <c:pt idx="6399">
                  <c:v>45.938824000130417</c:v>
                </c:pt>
                <c:pt idx="6400">
                  <c:v>45.972160000065351</c:v>
                </c:pt>
                <c:pt idx="6401">
                  <c:v>46.00552000000841</c:v>
                </c:pt>
                <c:pt idx="6402">
                  <c:v>46.038856000117967</c:v>
                </c:pt>
                <c:pt idx="6403">
                  <c:v>46.072192000052901</c:v>
                </c:pt>
                <c:pt idx="6404">
                  <c:v>46.10555199999596</c:v>
                </c:pt>
                <c:pt idx="6405">
                  <c:v>46.138888000105517</c:v>
                </c:pt>
                <c:pt idx="6406">
                  <c:v>46.172248000048576</c:v>
                </c:pt>
                <c:pt idx="6407">
                  <c:v>46.205584000158133</c:v>
                </c:pt>
                <c:pt idx="6408">
                  <c:v>46.238944000101192</c:v>
                </c:pt>
                <c:pt idx="6409">
                  <c:v>46.272280000036126</c:v>
                </c:pt>
                <c:pt idx="6410">
                  <c:v>46.305640000153808</c:v>
                </c:pt>
                <c:pt idx="6411">
                  <c:v>46.338976000088742</c:v>
                </c:pt>
                <c:pt idx="6412">
                  <c:v>46.372360000039926</c:v>
                </c:pt>
                <c:pt idx="6413">
                  <c:v>46.405696000149483</c:v>
                </c:pt>
                <c:pt idx="6414">
                  <c:v>46.439056000092542</c:v>
                </c:pt>
                <c:pt idx="6415">
                  <c:v>46.472416000035601</c:v>
                </c:pt>
                <c:pt idx="6416">
                  <c:v>46.505776000153283</c:v>
                </c:pt>
                <c:pt idx="6417">
                  <c:v>46.539136000096342</c:v>
                </c:pt>
                <c:pt idx="6418">
                  <c:v>46.572472000031276</c:v>
                </c:pt>
                <c:pt idx="6419">
                  <c:v>46.605832000148958</c:v>
                </c:pt>
                <c:pt idx="6420">
                  <c:v>46.639168000083892</c:v>
                </c:pt>
                <c:pt idx="6421">
                  <c:v>46.672528000026951</c:v>
                </c:pt>
                <c:pt idx="6422">
                  <c:v>46.705864000136508</c:v>
                </c:pt>
                <c:pt idx="6423">
                  <c:v>46.739200000071442</c:v>
                </c:pt>
                <c:pt idx="6424">
                  <c:v>46.772560000014501</c:v>
                </c:pt>
                <c:pt idx="6425">
                  <c:v>46.805896000124058</c:v>
                </c:pt>
                <c:pt idx="6426">
                  <c:v>46.839256000067117</c:v>
                </c:pt>
                <c:pt idx="6427">
                  <c:v>46.872592000002051</c:v>
                </c:pt>
                <c:pt idx="6428">
                  <c:v>46.905952000119733</c:v>
                </c:pt>
                <c:pt idx="6429">
                  <c:v>46.939288000054667</c:v>
                </c:pt>
                <c:pt idx="6430">
                  <c:v>46.972647999997726</c:v>
                </c:pt>
                <c:pt idx="6431">
                  <c:v>47.005984000107283</c:v>
                </c:pt>
                <c:pt idx="6432">
                  <c:v>47.039344000050342</c:v>
                </c:pt>
                <c:pt idx="6433">
                  <c:v>47.072680000159899</c:v>
                </c:pt>
                <c:pt idx="6434">
                  <c:v>47.106040000102958</c:v>
                </c:pt>
                <c:pt idx="6435">
                  <c:v>47.139376000037892</c:v>
                </c:pt>
                <c:pt idx="6436">
                  <c:v>47.172736000155574</c:v>
                </c:pt>
                <c:pt idx="6437">
                  <c:v>47.206072000090508</c:v>
                </c:pt>
                <c:pt idx="6438">
                  <c:v>47.239408000025442</c:v>
                </c:pt>
                <c:pt idx="6439">
                  <c:v>47.272768000143124</c:v>
                </c:pt>
                <c:pt idx="6440">
                  <c:v>47.306104000078058</c:v>
                </c:pt>
                <c:pt idx="6441">
                  <c:v>47.339464000021117</c:v>
                </c:pt>
                <c:pt idx="6442">
                  <c:v>47.372800000130674</c:v>
                </c:pt>
                <c:pt idx="6443">
                  <c:v>47.406160000073733</c:v>
                </c:pt>
                <c:pt idx="6444">
                  <c:v>47.439496000008667</c:v>
                </c:pt>
                <c:pt idx="6445">
                  <c:v>47.472856000126349</c:v>
                </c:pt>
                <c:pt idx="6446">
                  <c:v>47.506192000061283</c:v>
                </c:pt>
                <c:pt idx="6447">
                  <c:v>47.539552000004342</c:v>
                </c:pt>
                <c:pt idx="6448">
                  <c:v>47.572912000122024</c:v>
                </c:pt>
                <c:pt idx="6449">
                  <c:v>47.606272000065083</c:v>
                </c:pt>
                <c:pt idx="6450">
                  <c:v>47.639608000000017</c:v>
                </c:pt>
                <c:pt idx="6451">
                  <c:v>47.672968000117699</c:v>
                </c:pt>
                <c:pt idx="6452">
                  <c:v>47.706304000052633</c:v>
                </c:pt>
                <c:pt idx="6453">
                  <c:v>47.739663999995692</c:v>
                </c:pt>
                <c:pt idx="6454">
                  <c:v>47.773000000105249</c:v>
                </c:pt>
                <c:pt idx="6455">
                  <c:v>47.806360000048308</c:v>
                </c:pt>
                <c:pt idx="6456">
                  <c:v>47.839696000157865</c:v>
                </c:pt>
                <c:pt idx="6457">
                  <c:v>47.873032000092799</c:v>
                </c:pt>
                <c:pt idx="6458">
                  <c:v>47.906392000035858</c:v>
                </c:pt>
                <c:pt idx="6459">
                  <c:v>47.93975200015354</c:v>
                </c:pt>
                <c:pt idx="6460">
                  <c:v>47.973088000088474</c:v>
                </c:pt>
                <c:pt idx="6461">
                  <c:v>48.006424000023408</c:v>
                </c:pt>
                <c:pt idx="6462">
                  <c:v>48.03978400014109</c:v>
                </c:pt>
                <c:pt idx="6463">
                  <c:v>48.073120000076024</c:v>
                </c:pt>
                <c:pt idx="6464">
                  <c:v>48.106480000019083</c:v>
                </c:pt>
                <c:pt idx="6465">
                  <c:v>48.13981600012864</c:v>
                </c:pt>
                <c:pt idx="6466">
                  <c:v>48.173176000071699</c:v>
                </c:pt>
                <c:pt idx="6467">
                  <c:v>48.206512000006633</c:v>
                </c:pt>
                <c:pt idx="6468">
                  <c:v>48.239872000124315</c:v>
                </c:pt>
                <c:pt idx="6469">
                  <c:v>48.273208000059249</c:v>
                </c:pt>
                <c:pt idx="6470">
                  <c:v>48.306568000002308</c:v>
                </c:pt>
                <c:pt idx="6471">
                  <c:v>48.339904000111865</c:v>
                </c:pt>
                <c:pt idx="6472">
                  <c:v>48.373264000054924</c:v>
                </c:pt>
                <c:pt idx="6473">
                  <c:v>48.406600000164481</c:v>
                </c:pt>
                <c:pt idx="6474">
                  <c:v>48.43996000010754</c:v>
                </c:pt>
                <c:pt idx="6475">
                  <c:v>48.473296000042474</c:v>
                </c:pt>
                <c:pt idx="6476">
                  <c:v>48.506632000152031</c:v>
                </c:pt>
                <c:pt idx="6477">
                  <c:v>48.53999200009509</c:v>
                </c:pt>
                <c:pt idx="6478">
                  <c:v>48.573328000030024</c:v>
                </c:pt>
                <c:pt idx="6479">
                  <c:v>48.606688000147706</c:v>
                </c:pt>
                <c:pt idx="6480">
                  <c:v>48.64002400008264</c:v>
                </c:pt>
                <c:pt idx="6481">
                  <c:v>48.673384000025699</c:v>
                </c:pt>
                <c:pt idx="6482">
                  <c:v>48.706744000143381</c:v>
                </c:pt>
                <c:pt idx="6483">
                  <c:v>48.74010400008644</c:v>
                </c:pt>
                <c:pt idx="6484">
                  <c:v>48.773440000021374</c:v>
                </c:pt>
                <c:pt idx="6485">
                  <c:v>48.806800000139056</c:v>
                </c:pt>
                <c:pt idx="6486">
                  <c:v>48.840160000082115</c:v>
                </c:pt>
                <c:pt idx="6487">
                  <c:v>48.873544000033299</c:v>
                </c:pt>
                <c:pt idx="6488">
                  <c:v>48.90690400015098</c:v>
                </c:pt>
                <c:pt idx="6489">
                  <c:v>48.940264000094039</c:v>
                </c:pt>
                <c:pt idx="6490">
                  <c:v>48.973648000045223</c:v>
                </c:pt>
                <c:pt idx="6491">
                  <c:v>49.007008000162905</c:v>
                </c:pt>
                <c:pt idx="6492">
                  <c:v>49.040392000114089</c:v>
                </c:pt>
                <c:pt idx="6493">
                  <c:v>49.073728000049023</c:v>
                </c:pt>
                <c:pt idx="6494">
                  <c:v>49.107088000166705</c:v>
                </c:pt>
                <c:pt idx="6495">
                  <c:v>49.140424000101639</c:v>
                </c:pt>
                <c:pt idx="6496">
                  <c:v>49.173808000052823</c:v>
                </c:pt>
                <c:pt idx="6497">
                  <c:v>49.20714400016238</c:v>
                </c:pt>
                <c:pt idx="6498">
                  <c:v>49.240504000105439</c:v>
                </c:pt>
                <c:pt idx="6499">
                  <c:v>49.273864000048498</c:v>
                </c:pt>
                <c:pt idx="6500">
                  <c:v>49.307247999999682</c:v>
                </c:pt>
                <c:pt idx="6501">
                  <c:v>49.340584000109239</c:v>
                </c:pt>
                <c:pt idx="6502">
                  <c:v>49.373944000052298</c:v>
                </c:pt>
                <c:pt idx="6503">
                  <c:v>49.407303999995356</c:v>
                </c:pt>
                <c:pt idx="6504">
                  <c:v>49.440664000113038</c:v>
                </c:pt>
                <c:pt idx="6505">
                  <c:v>49.474024000056097</c:v>
                </c:pt>
                <c:pt idx="6506">
                  <c:v>49.507383999999156</c:v>
                </c:pt>
                <c:pt idx="6507">
                  <c:v>49.540720000108713</c:v>
                </c:pt>
                <c:pt idx="6508">
                  <c:v>49.574080000051772</c:v>
                </c:pt>
                <c:pt idx="6509">
                  <c:v>49.607439999994831</c:v>
                </c:pt>
                <c:pt idx="6510">
                  <c:v>49.640776000104388</c:v>
                </c:pt>
                <c:pt idx="6511">
                  <c:v>49.674136000047447</c:v>
                </c:pt>
                <c:pt idx="6512">
                  <c:v>49.707496000165129</c:v>
                </c:pt>
                <c:pt idx="6513">
                  <c:v>49.740856000108188</c:v>
                </c:pt>
                <c:pt idx="6514">
                  <c:v>49.774216000051247</c:v>
                </c:pt>
                <c:pt idx="6515">
                  <c:v>49.807552000160804</c:v>
                </c:pt>
                <c:pt idx="6516">
                  <c:v>49.840912000103863</c:v>
                </c:pt>
                <c:pt idx="6517">
                  <c:v>49.874272000046922</c:v>
                </c:pt>
                <c:pt idx="6518">
                  <c:v>49.907632000164604</c:v>
                </c:pt>
                <c:pt idx="6519">
                  <c:v>49.940968000099538</c:v>
                </c:pt>
                <c:pt idx="6520">
                  <c:v>49.974328000042597</c:v>
                </c:pt>
                <c:pt idx="6521">
                  <c:v>50.007712000168404</c:v>
                </c:pt>
                <c:pt idx="6522">
                  <c:v>50.041048000103338</c:v>
                </c:pt>
                <c:pt idx="6523">
                  <c:v>50.074408000046397</c:v>
                </c:pt>
                <c:pt idx="6524">
                  <c:v>50.107744000155954</c:v>
                </c:pt>
                <c:pt idx="6525">
                  <c:v>50.141128000107138</c:v>
                </c:pt>
                <c:pt idx="6526">
                  <c:v>50.174464000042072</c:v>
                </c:pt>
                <c:pt idx="6527">
                  <c:v>50.207824000159754</c:v>
                </c:pt>
                <c:pt idx="6528">
                  <c:v>50.241160000094688</c:v>
                </c:pt>
                <c:pt idx="6529">
                  <c:v>50.274568000053996</c:v>
                </c:pt>
                <c:pt idx="6530">
                  <c:v>50.307927999997055</c:v>
                </c:pt>
                <c:pt idx="6531">
                  <c:v>50.341264000106612</c:v>
                </c:pt>
                <c:pt idx="6532">
                  <c:v>50.374624000049671</c:v>
                </c:pt>
                <c:pt idx="6533">
                  <c:v>50.407984000167353</c:v>
                </c:pt>
                <c:pt idx="6534">
                  <c:v>50.441344000110412</c:v>
                </c:pt>
                <c:pt idx="6535">
                  <c:v>50.474680000045346</c:v>
                </c:pt>
                <c:pt idx="6536">
                  <c:v>50.508040000163028</c:v>
                </c:pt>
                <c:pt idx="6537">
                  <c:v>50.541400000106087</c:v>
                </c:pt>
                <c:pt idx="6538">
                  <c:v>50.574760000049146</c:v>
                </c:pt>
                <c:pt idx="6539">
                  <c:v>50.608096000158703</c:v>
                </c:pt>
                <c:pt idx="6540">
                  <c:v>50.641456000101762</c:v>
                </c:pt>
                <c:pt idx="6541">
                  <c:v>50.674792000036696</c:v>
                </c:pt>
                <c:pt idx="6542">
                  <c:v>50.708152000154378</c:v>
                </c:pt>
                <c:pt idx="6543">
                  <c:v>50.741512000097437</c:v>
                </c:pt>
                <c:pt idx="6544">
                  <c:v>50.774872000040496</c:v>
                </c:pt>
                <c:pt idx="6545">
                  <c:v>50.808208000150053</c:v>
                </c:pt>
                <c:pt idx="6546">
                  <c:v>50.841616000109362</c:v>
                </c:pt>
                <c:pt idx="6547">
                  <c:v>50.87497600005242</c:v>
                </c:pt>
                <c:pt idx="6548">
                  <c:v>50.908335999995479</c:v>
                </c:pt>
                <c:pt idx="6549">
                  <c:v>50.941696000113161</c:v>
                </c:pt>
                <c:pt idx="6550">
                  <c:v>50.97505600005622</c:v>
                </c:pt>
                <c:pt idx="6551">
                  <c:v>51.008415999999279</c:v>
                </c:pt>
                <c:pt idx="6552">
                  <c:v>51.041776000116961</c:v>
                </c:pt>
                <c:pt idx="6553">
                  <c:v>51.07513600006002</c:v>
                </c:pt>
                <c:pt idx="6554">
                  <c:v>51.108471999994954</c:v>
                </c:pt>
                <c:pt idx="6555">
                  <c:v>51.141832000112636</c:v>
                </c:pt>
                <c:pt idx="6556">
                  <c:v>51.175192000055695</c:v>
                </c:pt>
                <c:pt idx="6557">
                  <c:v>51.208576000006879</c:v>
                </c:pt>
                <c:pt idx="6558">
                  <c:v>51.241912000116436</c:v>
                </c:pt>
                <c:pt idx="6559">
                  <c:v>51.275272000059495</c:v>
                </c:pt>
                <c:pt idx="6560">
                  <c:v>51.308632000002554</c:v>
                </c:pt>
                <c:pt idx="6561">
                  <c:v>51.341968000112111</c:v>
                </c:pt>
                <c:pt idx="6562">
                  <c:v>51.37532800005517</c:v>
                </c:pt>
                <c:pt idx="6563">
                  <c:v>51.408687999998229</c:v>
                </c:pt>
                <c:pt idx="6564">
                  <c:v>51.442048000115911</c:v>
                </c:pt>
                <c:pt idx="6565">
                  <c:v>51.47540800005897</c:v>
                </c:pt>
                <c:pt idx="6566">
                  <c:v>51.508768000002028</c:v>
                </c:pt>
                <c:pt idx="6567">
                  <c:v>51.54212800011971</c:v>
                </c:pt>
                <c:pt idx="6568">
                  <c:v>51.575464000054644</c:v>
                </c:pt>
                <c:pt idx="6569">
                  <c:v>51.608823999997703</c:v>
                </c:pt>
                <c:pt idx="6570">
                  <c:v>51.642184000115385</c:v>
                </c:pt>
                <c:pt idx="6571">
                  <c:v>51.675544000058444</c:v>
                </c:pt>
                <c:pt idx="6572">
                  <c:v>51.708880000168001</c:v>
                </c:pt>
                <c:pt idx="6573">
                  <c:v>51.742264000119185</c:v>
                </c:pt>
                <c:pt idx="6574">
                  <c:v>51.775600000054119</c:v>
                </c:pt>
                <c:pt idx="6575">
                  <c:v>51.808959999997178</c:v>
                </c:pt>
                <c:pt idx="6576">
                  <c:v>51.84232000011486</c:v>
                </c:pt>
                <c:pt idx="6577">
                  <c:v>51.875680000057919</c:v>
                </c:pt>
                <c:pt idx="6578">
                  <c:v>51.909040000000978</c:v>
                </c:pt>
                <c:pt idx="6579">
                  <c:v>51.94240000011866</c:v>
                </c:pt>
                <c:pt idx="6580">
                  <c:v>51.975760000061719</c:v>
                </c:pt>
                <c:pt idx="6581">
                  <c:v>52.009120000004778</c:v>
                </c:pt>
                <c:pt idx="6582">
                  <c:v>52.04248000012246</c:v>
                </c:pt>
                <c:pt idx="6583">
                  <c:v>52.075840000065519</c:v>
                </c:pt>
                <c:pt idx="6584">
                  <c:v>52.109200000008578</c:v>
                </c:pt>
                <c:pt idx="6585">
                  <c:v>52.142560000126259</c:v>
                </c:pt>
                <c:pt idx="6586">
                  <c:v>52.175944000077443</c:v>
                </c:pt>
                <c:pt idx="6587">
                  <c:v>52.209304000020502</c:v>
                </c:pt>
                <c:pt idx="6588">
                  <c:v>52.242664000138184</c:v>
                </c:pt>
                <c:pt idx="6589">
                  <c:v>52.276024000081243</c:v>
                </c:pt>
                <c:pt idx="6590">
                  <c:v>52.309384000024302</c:v>
                </c:pt>
                <c:pt idx="6591">
                  <c:v>52.342744000141984</c:v>
                </c:pt>
                <c:pt idx="6592">
                  <c:v>52.376104000085043</c:v>
                </c:pt>
                <c:pt idx="6593">
                  <c:v>52.409464000028102</c:v>
                </c:pt>
                <c:pt idx="6594">
                  <c:v>52.442848000153909</c:v>
                </c:pt>
                <c:pt idx="6595">
                  <c:v>52.476184000088843</c:v>
                </c:pt>
                <c:pt idx="6596">
                  <c:v>52.509544000031902</c:v>
                </c:pt>
                <c:pt idx="6597">
                  <c:v>52.542904000149584</c:v>
                </c:pt>
                <c:pt idx="6598">
                  <c:v>52.576264000092642</c:v>
                </c:pt>
                <c:pt idx="6599">
                  <c:v>52.609600000027577</c:v>
                </c:pt>
                <c:pt idx="6600">
                  <c:v>52.642960000145258</c:v>
                </c:pt>
                <c:pt idx="6601">
                  <c:v>52.676320000088317</c:v>
                </c:pt>
                <c:pt idx="6602">
                  <c:v>52.709656000023251</c:v>
                </c:pt>
                <c:pt idx="6603">
                  <c:v>52.743040000149058</c:v>
                </c:pt>
                <c:pt idx="6604">
                  <c:v>52.776400000092117</c:v>
                </c:pt>
                <c:pt idx="6605">
                  <c:v>52.809760000035176</c:v>
                </c:pt>
                <c:pt idx="6606">
                  <c:v>52.843120000152858</c:v>
                </c:pt>
                <c:pt idx="6607">
                  <c:v>52.876480000095917</c:v>
                </c:pt>
                <c:pt idx="6608">
                  <c:v>52.909840000038976</c:v>
                </c:pt>
                <c:pt idx="6609">
                  <c:v>52.943200000156658</c:v>
                </c:pt>
                <c:pt idx="6610">
                  <c:v>52.976584000107842</c:v>
                </c:pt>
                <c:pt idx="6611">
                  <c:v>53.009944000050901</c:v>
                </c:pt>
                <c:pt idx="6612">
                  <c:v>53.043304000168582</c:v>
                </c:pt>
                <c:pt idx="6613">
                  <c:v>53.076664000111641</c:v>
                </c:pt>
                <c:pt idx="6614">
                  <c:v>53.1100240000547</c:v>
                </c:pt>
                <c:pt idx="6615">
                  <c:v>53.143408000005884</c:v>
                </c:pt>
                <c:pt idx="6616">
                  <c:v>53.176792000131691</c:v>
                </c:pt>
                <c:pt idx="6617">
                  <c:v>53.21015200007475</c:v>
                </c:pt>
                <c:pt idx="6618">
                  <c:v>53.243536000025934</c:v>
                </c:pt>
                <c:pt idx="6619">
                  <c:v>53.276896000143616</c:v>
                </c:pt>
                <c:pt idx="6620">
                  <c:v>53.31023200007855</c:v>
                </c:pt>
                <c:pt idx="6621">
                  <c:v>53.343616000029733</c:v>
                </c:pt>
                <c:pt idx="6622">
                  <c:v>53.376952000139291</c:v>
                </c:pt>
                <c:pt idx="6623">
                  <c:v>53.410312000082349</c:v>
                </c:pt>
                <c:pt idx="6624">
                  <c:v>53.443672000025408</c:v>
                </c:pt>
                <c:pt idx="6625">
                  <c:v>53.477056000151215</c:v>
                </c:pt>
                <c:pt idx="6626">
                  <c:v>53.510416000094274</c:v>
                </c:pt>
                <c:pt idx="6627">
                  <c:v>53.543776000037333</c:v>
                </c:pt>
                <c:pt idx="6628">
                  <c:v>53.57711200014689</c:v>
                </c:pt>
                <c:pt idx="6629">
                  <c:v>53.610472000089949</c:v>
                </c:pt>
                <c:pt idx="6630">
                  <c:v>53.643832000033008</c:v>
                </c:pt>
                <c:pt idx="6631">
                  <c:v>53.677168000142565</c:v>
                </c:pt>
                <c:pt idx="6632">
                  <c:v>53.710528000085624</c:v>
                </c:pt>
                <c:pt idx="6633">
                  <c:v>53.743888000028683</c:v>
                </c:pt>
                <c:pt idx="6634">
                  <c:v>53.777248000146365</c:v>
                </c:pt>
                <c:pt idx="6635">
                  <c:v>53.810608000089424</c:v>
                </c:pt>
                <c:pt idx="6636">
                  <c:v>53.843944000024358</c:v>
                </c:pt>
                <c:pt idx="6637">
                  <c:v>53.87730400014204</c:v>
                </c:pt>
                <c:pt idx="6638">
                  <c:v>53.910664000085099</c:v>
                </c:pt>
                <c:pt idx="6639">
                  <c:v>53.944024000028158</c:v>
                </c:pt>
                <c:pt idx="6640">
                  <c:v>53.977408000153964</c:v>
                </c:pt>
                <c:pt idx="6641">
                  <c:v>54.010768000097023</c:v>
                </c:pt>
                <c:pt idx="6642">
                  <c:v>54.044128000040082</c:v>
                </c:pt>
                <c:pt idx="6643">
                  <c:v>54.077464000149639</c:v>
                </c:pt>
                <c:pt idx="6644">
                  <c:v>54.110824000092698</c:v>
                </c:pt>
                <c:pt idx="6645">
                  <c:v>54.144184000035757</c:v>
                </c:pt>
                <c:pt idx="6646">
                  <c:v>54.177520000145314</c:v>
                </c:pt>
                <c:pt idx="6647">
                  <c:v>54.210880000088373</c:v>
                </c:pt>
                <c:pt idx="6648">
                  <c:v>54.244264000039557</c:v>
                </c:pt>
                <c:pt idx="6649">
                  <c:v>54.277624000157239</c:v>
                </c:pt>
                <c:pt idx="6650">
                  <c:v>54.310960000092173</c:v>
                </c:pt>
                <c:pt idx="6651">
                  <c:v>54.344320000035232</c:v>
                </c:pt>
                <c:pt idx="6652">
                  <c:v>54.377656000144789</c:v>
                </c:pt>
                <c:pt idx="6653">
                  <c:v>54.411016000087848</c:v>
                </c:pt>
                <c:pt idx="6654">
                  <c:v>54.444376000030907</c:v>
                </c:pt>
                <c:pt idx="6655">
                  <c:v>54.477736000148589</c:v>
                </c:pt>
                <c:pt idx="6656">
                  <c:v>54.511096000091648</c:v>
                </c:pt>
                <c:pt idx="6657">
                  <c:v>54.544432000026582</c:v>
                </c:pt>
                <c:pt idx="6658">
                  <c:v>54.577792000144264</c:v>
                </c:pt>
                <c:pt idx="6659">
                  <c:v>54.611152000087323</c:v>
                </c:pt>
                <c:pt idx="6660">
                  <c:v>54.644512000030382</c:v>
                </c:pt>
                <c:pt idx="6661">
                  <c:v>54.677848000139939</c:v>
                </c:pt>
                <c:pt idx="6662">
                  <c:v>54.711208000082998</c:v>
                </c:pt>
                <c:pt idx="6663">
                  <c:v>54.744592000034181</c:v>
                </c:pt>
                <c:pt idx="6664">
                  <c:v>54.777928000143739</c:v>
                </c:pt>
                <c:pt idx="6665">
                  <c:v>54.811312000094922</c:v>
                </c:pt>
                <c:pt idx="6666">
                  <c:v>54.844672000037981</c:v>
                </c:pt>
                <c:pt idx="6667">
                  <c:v>54.878008000147538</c:v>
                </c:pt>
                <c:pt idx="6668">
                  <c:v>54.911368000090597</c:v>
                </c:pt>
                <c:pt idx="6669">
                  <c:v>54.944704000025531</c:v>
                </c:pt>
                <c:pt idx="6670">
                  <c:v>54.978064000143213</c:v>
                </c:pt>
                <c:pt idx="6671">
                  <c:v>55.011424000086272</c:v>
                </c:pt>
                <c:pt idx="6672">
                  <c:v>55.044784000029331</c:v>
                </c:pt>
                <c:pt idx="6673">
                  <c:v>55.078120000138888</c:v>
                </c:pt>
                <c:pt idx="6674">
                  <c:v>55.111504000090072</c:v>
                </c:pt>
                <c:pt idx="6675">
                  <c:v>55.144864000033131</c:v>
                </c:pt>
                <c:pt idx="6676">
                  <c:v>55.178224000150813</c:v>
                </c:pt>
                <c:pt idx="6677">
                  <c:v>55.211560000085747</c:v>
                </c:pt>
                <c:pt idx="6678">
                  <c:v>55.244920000028806</c:v>
                </c:pt>
                <c:pt idx="6679">
                  <c:v>55.278256000138363</c:v>
                </c:pt>
                <c:pt idx="6680">
                  <c:v>55.311616000081422</c:v>
                </c:pt>
                <c:pt idx="6681">
                  <c:v>55.344976000024481</c:v>
                </c:pt>
                <c:pt idx="6682">
                  <c:v>55.378336000142163</c:v>
                </c:pt>
                <c:pt idx="6683">
                  <c:v>55.411696000085222</c:v>
                </c:pt>
                <c:pt idx="6684">
                  <c:v>55.445056000028281</c:v>
                </c:pt>
                <c:pt idx="6685">
                  <c:v>55.478416000145963</c:v>
                </c:pt>
                <c:pt idx="6686">
                  <c:v>55.511776000089021</c:v>
                </c:pt>
                <c:pt idx="6687">
                  <c:v>55.54513600003208</c:v>
                </c:pt>
                <c:pt idx="6688">
                  <c:v>55.578472000141637</c:v>
                </c:pt>
                <c:pt idx="6689">
                  <c:v>55.611832000084696</c:v>
                </c:pt>
                <c:pt idx="6690">
                  <c:v>55.645192000027755</c:v>
                </c:pt>
                <c:pt idx="6691">
                  <c:v>55.678528000137312</c:v>
                </c:pt>
                <c:pt idx="6692">
                  <c:v>55.711888000080371</c:v>
                </c:pt>
                <c:pt idx="6693">
                  <c:v>55.745272000031555</c:v>
                </c:pt>
                <c:pt idx="6694">
                  <c:v>55.778608000141112</c:v>
                </c:pt>
                <c:pt idx="6695">
                  <c:v>55.812016000100421</c:v>
                </c:pt>
                <c:pt idx="6696">
                  <c:v>55.84537600004348</c:v>
                </c:pt>
                <c:pt idx="6697">
                  <c:v>55.878712000153037</c:v>
                </c:pt>
                <c:pt idx="6698">
                  <c:v>55.912072000096096</c:v>
                </c:pt>
                <c:pt idx="6699">
                  <c:v>55.94540800003103</c:v>
                </c:pt>
                <c:pt idx="6700">
                  <c:v>55.978792000156837</c:v>
                </c:pt>
                <c:pt idx="6701">
                  <c:v>56.012152000099896</c:v>
                </c:pt>
                <c:pt idx="6702">
                  <c:v>56.04548800003483</c:v>
                </c:pt>
                <c:pt idx="6703">
                  <c:v>56.078848000152512</c:v>
                </c:pt>
                <c:pt idx="6704">
                  <c:v>56.112184000087446</c:v>
                </c:pt>
                <c:pt idx="6705">
                  <c:v>56.145544000030505</c:v>
                </c:pt>
                <c:pt idx="6706">
                  <c:v>56.178928000156311</c:v>
                </c:pt>
                <c:pt idx="6707">
                  <c:v>56.212264000091245</c:v>
                </c:pt>
                <c:pt idx="6708">
                  <c:v>56.245624000034304</c:v>
                </c:pt>
                <c:pt idx="6709">
                  <c:v>56.278960000143861</c:v>
                </c:pt>
                <c:pt idx="6710">
                  <c:v>56.31232000008692</c:v>
                </c:pt>
                <c:pt idx="6711">
                  <c:v>56.345704000038104</c:v>
                </c:pt>
                <c:pt idx="6712">
                  <c:v>56.379064000155786</c:v>
                </c:pt>
                <c:pt idx="6713">
                  <c:v>56.41240000009072</c:v>
                </c:pt>
                <c:pt idx="6714">
                  <c:v>56.445760000033779</c:v>
                </c:pt>
                <c:pt idx="6715">
                  <c:v>56.479096000143336</c:v>
                </c:pt>
                <c:pt idx="6716">
                  <c:v>56.512456000086395</c:v>
                </c:pt>
                <c:pt idx="6717">
                  <c:v>56.545816000029454</c:v>
                </c:pt>
                <c:pt idx="6718">
                  <c:v>56.579176000147136</c:v>
                </c:pt>
                <c:pt idx="6719">
                  <c:v>56.61251200008207</c:v>
                </c:pt>
                <c:pt idx="6720">
                  <c:v>56.645872000025129</c:v>
                </c:pt>
                <c:pt idx="6721">
                  <c:v>56.679232000142811</c:v>
                </c:pt>
                <c:pt idx="6722">
                  <c:v>56.712568000077745</c:v>
                </c:pt>
                <c:pt idx="6723">
                  <c:v>56.745928000020804</c:v>
                </c:pt>
                <c:pt idx="6724">
                  <c:v>56.779288000138486</c:v>
                </c:pt>
                <c:pt idx="6725">
                  <c:v>56.812648000081545</c:v>
                </c:pt>
                <c:pt idx="6726">
                  <c:v>56.845984000016479</c:v>
                </c:pt>
                <c:pt idx="6727">
                  <c:v>56.879344000134161</c:v>
                </c:pt>
                <c:pt idx="6728">
                  <c:v>56.912752000093469</c:v>
                </c:pt>
                <c:pt idx="6729">
                  <c:v>56.946088000028404</c:v>
                </c:pt>
                <c:pt idx="6730">
                  <c:v>56.979448000146085</c:v>
                </c:pt>
                <c:pt idx="6731">
                  <c:v>57.012808000089144</c:v>
                </c:pt>
                <c:pt idx="6732">
                  <c:v>57.046168000032203</c:v>
                </c:pt>
                <c:pt idx="6733">
                  <c:v>57.079528000149885</c:v>
                </c:pt>
                <c:pt idx="6734">
                  <c:v>57.112888000092944</c:v>
                </c:pt>
                <c:pt idx="6735">
                  <c:v>57.146224000027878</c:v>
                </c:pt>
                <c:pt idx="6736">
                  <c:v>57.179608000153685</c:v>
                </c:pt>
                <c:pt idx="6737">
                  <c:v>57.212968000096744</c:v>
                </c:pt>
                <c:pt idx="6738">
                  <c:v>57.246328000039803</c:v>
                </c:pt>
                <c:pt idx="6739">
                  <c:v>57.279688000157485</c:v>
                </c:pt>
                <c:pt idx="6740">
                  <c:v>57.313048000100544</c:v>
                </c:pt>
                <c:pt idx="6741">
                  <c:v>57.346408000043603</c:v>
                </c:pt>
                <c:pt idx="6742">
                  <c:v>57.37974400015316</c:v>
                </c:pt>
                <c:pt idx="6743">
                  <c:v>57.413104000096219</c:v>
                </c:pt>
                <c:pt idx="6744">
                  <c:v>57.446440000031153</c:v>
                </c:pt>
                <c:pt idx="6745">
                  <c:v>57.479800000148835</c:v>
                </c:pt>
                <c:pt idx="6746">
                  <c:v>57.513160000091894</c:v>
                </c:pt>
                <c:pt idx="6747">
                  <c:v>57.546496000026828</c:v>
                </c:pt>
                <c:pt idx="6748">
                  <c:v>57.57985600014451</c:v>
                </c:pt>
                <c:pt idx="6749">
                  <c:v>57.613216000087569</c:v>
                </c:pt>
                <c:pt idx="6750">
                  <c:v>57.646576000030628</c:v>
                </c:pt>
                <c:pt idx="6751">
                  <c:v>57.679936000148309</c:v>
                </c:pt>
                <c:pt idx="6752">
                  <c:v>57.713272000083244</c:v>
                </c:pt>
                <c:pt idx="6753">
                  <c:v>57.746656000034427</c:v>
                </c:pt>
                <c:pt idx="6754">
                  <c:v>57.779992000143984</c:v>
                </c:pt>
                <c:pt idx="6755">
                  <c:v>57.813352000087043</c:v>
                </c:pt>
                <c:pt idx="6756">
                  <c:v>57.846712000030102</c:v>
                </c:pt>
                <c:pt idx="6757">
                  <c:v>57.880072000147784</c:v>
                </c:pt>
                <c:pt idx="6758">
                  <c:v>57.913408000082718</c:v>
                </c:pt>
                <c:pt idx="6759">
                  <c:v>57.946768000025777</c:v>
                </c:pt>
                <c:pt idx="6760">
                  <c:v>57.980128000143459</c:v>
                </c:pt>
                <c:pt idx="6761">
                  <c:v>58.013488000086518</c:v>
                </c:pt>
                <c:pt idx="6762">
                  <c:v>58.046848000029577</c:v>
                </c:pt>
                <c:pt idx="6763">
                  <c:v>58.080232000155384</c:v>
                </c:pt>
                <c:pt idx="6764">
                  <c:v>58.113592000098443</c:v>
                </c:pt>
                <c:pt idx="6765">
                  <c:v>58.146976000049627</c:v>
                </c:pt>
                <c:pt idx="6766">
                  <c:v>58.180336000167308</c:v>
                </c:pt>
                <c:pt idx="6767">
                  <c:v>58.213744000126617</c:v>
                </c:pt>
                <c:pt idx="6768">
                  <c:v>58.247080000061551</c:v>
                </c:pt>
                <c:pt idx="6769">
                  <c:v>58.280464000012735</c:v>
                </c:pt>
                <c:pt idx="6770">
                  <c:v>58.313824000130417</c:v>
                </c:pt>
                <c:pt idx="6771">
                  <c:v>58.347184000073476</c:v>
                </c:pt>
                <c:pt idx="6772">
                  <c:v>58.380544000016535</c:v>
                </c:pt>
                <c:pt idx="6773">
                  <c:v>58.413904000134217</c:v>
                </c:pt>
                <c:pt idx="6774">
                  <c:v>58.4472880000854</c:v>
                </c:pt>
                <c:pt idx="6775">
                  <c:v>58.480648000028459</c:v>
                </c:pt>
                <c:pt idx="6776">
                  <c:v>58.514008000146141</c:v>
                </c:pt>
                <c:pt idx="6777">
                  <c:v>58.5473680000892</c:v>
                </c:pt>
                <c:pt idx="6778">
                  <c:v>58.580728000032259</c:v>
                </c:pt>
                <c:pt idx="6779">
                  <c:v>58.614088000149941</c:v>
                </c:pt>
                <c:pt idx="6780">
                  <c:v>58.647448000093</c:v>
                </c:pt>
                <c:pt idx="6781">
                  <c:v>58.680784000027934</c:v>
                </c:pt>
                <c:pt idx="6782">
                  <c:v>58.714144000145616</c:v>
                </c:pt>
                <c:pt idx="6783">
                  <c:v>58.747552000104925</c:v>
                </c:pt>
                <c:pt idx="6784">
                  <c:v>58.780936000056109</c:v>
                </c:pt>
                <c:pt idx="6785">
                  <c:v>58.814272000165666</c:v>
                </c:pt>
                <c:pt idx="6786">
                  <c:v>58.847656000116849</c:v>
                </c:pt>
                <c:pt idx="6787">
                  <c:v>58.881016000059908</c:v>
                </c:pt>
                <c:pt idx="6788">
                  <c:v>58.914376000002967</c:v>
                </c:pt>
                <c:pt idx="6789">
                  <c:v>58.947736000120649</c:v>
                </c:pt>
                <c:pt idx="6790">
                  <c:v>58.981096000063708</c:v>
                </c:pt>
                <c:pt idx="6791">
                  <c:v>59.014456000006767</c:v>
                </c:pt>
                <c:pt idx="6792">
                  <c:v>59.047816000124449</c:v>
                </c:pt>
                <c:pt idx="6793">
                  <c:v>59.081200000075633</c:v>
                </c:pt>
                <c:pt idx="6794">
                  <c:v>59.114536000010567</c:v>
                </c:pt>
                <c:pt idx="6795">
                  <c:v>59.147920000136374</c:v>
                </c:pt>
                <c:pt idx="6796">
                  <c:v>59.181280000079433</c:v>
                </c:pt>
                <c:pt idx="6797">
                  <c:v>59.214640000022492</c:v>
                </c:pt>
                <c:pt idx="6798">
                  <c:v>59.248000000140173</c:v>
                </c:pt>
                <c:pt idx="6799">
                  <c:v>59.281360000083232</c:v>
                </c:pt>
                <c:pt idx="6800">
                  <c:v>59.314792000050666</c:v>
                </c:pt>
                <c:pt idx="6801">
                  <c:v>59.348152000168348</c:v>
                </c:pt>
                <c:pt idx="6802">
                  <c:v>59.381536000119532</c:v>
                </c:pt>
                <c:pt idx="6803">
                  <c:v>59.414920000070715</c:v>
                </c:pt>
                <c:pt idx="6804">
                  <c:v>59.448280000013774</c:v>
                </c:pt>
                <c:pt idx="6805">
                  <c:v>59.481640000131456</c:v>
                </c:pt>
                <c:pt idx="6806">
                  <c:v>59.515000000074515</c:v>
                </c:pt>
                <c:pt idx="6807">
                  <c:v>59.548360000017574</c:v>
                </c:pt>
                <c:pt idx="6808">
                  <c:v>59.581720000135256</c:v>
                </c:pt>
                <c:pt idx="6809">
                  <c:v>59.61505600007019</c:v>
                </c:pt>
                <c:pt idx="6810">
                  <c:v>59.648416000013249</c:v>
                </c:pt>
                <c:pt idx="6811">
                  <c:v>59.681776000130931</c:v>
                </c:pt>
                <c:pt idx="6812">
                  <c:v>59.71513600007399</c:v>
                </c:pt>
                <c:pt idx="6813">
                  <c:v>59.748496000017049</c:v>
                </c:pt>
                <c:pt idx="6814">
                  <c:v>59.781880000142856</c:v>
                </c:pt>
                <c:pt idx="6815">
                  <c:v>59.815240000085915</c:v>
                </c:pt>
                <c:pt idx="6816">
                  <c:v>59.848576000020849</c:v>
                </c:pt>
                <c:pt idx="6817">
                  <c:v>59.881936000138531</c:v>
                </c:pt>
                <c:pt idx="6818">
                  <c:v>59.915320000089714</c:v>
                </c:pt>
                <c:pt idx="6819">
                  <c:v>59.948680000032773</c:v>
                </c:pt>
                <c:pt idx="6820">
                  <c:v>59.982040000150455</c:v>
                </c:pt>
                <c:pt idx="6821">
                  <c:v>60.015400000093514</c:v>
                </c:pt>
                <c:pt idx="6822">
                  <c:v>60.048760000036573</c:v>
                </c:pt>
                <c:pt idx="6823">
                  <c:v>60.082120000154255</c:v>
                </c:pt>
                <c:pt idx="6824">
                  <c:v>60.115480000097314</c:v>
                </c:pt>
                <c:pt idx="6825">
                  <c:v>60.148840000040373</c:v>
                </c:pt>
                <c:pt idx="6826">
                  <c:v>60.182200000158055</c:v>
                </c:pt>
                <c:pt idx="6827">
                  <c:v>60.215560000101114</c:v>
                </c:pt>
                <c:pt idx="6828">
                  <c:v>60.248920000044173</c:v>
                </c:pt>
                <c:pt idx="6829">
                  <c:v>60.282280000161855</c:v>
                </c:pt>
                <c:pt idx="6830">
                  <c:v>60.315664000113038</c:v>
                </c:pt>
                <c:pt idx="6831">
                  <c:v>60.349072000072347</c:v>
                </c:pt>
                <c:pt idx="6832">
                  <c:v>60.382432000015406</c:v>
                </c:pt>
                <c:pt idx="6833">
                  <c:v>60.415840000149338</c:v>
                </c:pt>
                <c:pt idx="6834">
                  <c:v>60.449200000092397</c:v>
                </c:pt>
                <c:pt idx="6835">
                  <c:v>60.48258400004358</c:v>
                </c:pt>
                <c:pt idx="6836">
                  <c:v>60.515944000161262</c:v>
                </c:pt>
                <c:pt idx="6837">
                  <c:v>60.549304000104321</c:v>
                </c:pt>
                <c:pt idx="6838">
                  <c:v>60.582640000039255</c:v>
                </c:pt>
                <c:pt idx="6839">
                  <c:v>60.616000000156937</c:v>
                </c:pt>
                <c:pt idx="6840">
                  <c:v>60.649360000099996</c:v>
                </c:pt>
                <c:pt idx="6841">
                  <c:v>60.682720000043055</c:v>
                </c:pt>
                <c:pt idx="6842">
                  <c:v>60.716080000160737</c:v>
                </c:pt>
                <c:pt idx="6843">
                  <c:v>60.749440000103796</c:v>
                </c:pt>
                <c:pt idx="6844">
                  <c:v>60.78282400005498</c:v>
                </c:pt>
                <c:pt idx="6845">
                  <c:v>60.816183999998039</c:v>
                </c:pt>
                <c:pt idx="6846">
                  <c:v>60.849544000115721</c:v>
                </c:pt>
                <c:pt idx="6847">
                  <c:v>60.88290400005878</c:v>
                </c:pt>
                <c:pt idx="6848">
                  <c:v>60.916264000001838</c:v>
                </c:pt>
                <c:pt idx="6849">
                  <c:v>60.94962400011952</c:v>
                </c:pt>
                <c:pt idx="6850">
                  <c:v>60.983008000070704</c:v>
                </c:pt>
                <c:pt idx="6851">
                  <c:v>61.016368000013763</c:v>
                </c:pt>
                <c:pt idx="6852">
                  <c:v>61.049728000131445</c:v>
                </c:pt>
                <c:pt idx="6853">
                  <c:v>61.083088000074504</c:v>
                </c:pt>
                <c:pt idx="6854">
                  <c:v>61.116448000017563</c:v>
                </c:pt>
                <c:pt idx="6855">
                  <c:v>61.149808000135245</c:v>
                </c:pt>
                <c:pt idx="6856">
                  <c:v>61.183168000078304</c:v>
                </c:pt>
                <c:pt idx="6857">
                  <c:v>61.216528000021363</c:v>
                </c:pt>
                <c:pt idx="6858">
                  <c:v>61.24986400013092</c:v>
                </c:pt>
                <c:pt idx="6859">
                  <c:v>61.283224000073979</c:v>
                </c:pt>
                <c:pt idx="6860">
                  <c:v>61.316584000017038</c:v>
                </c:pt>
                <c:pt idx="6861">
                  <c:v>61.34994400013472</c:v>
                </c:pt>
                <c:pt idx="6862">
                  <c:v>61.383304000077779</c:v>
                </c:pt>
                <c:pt idx="6863">
                  <c:v>61.416688000028962</c:v>
                </c:pt>
                <c:pt idx="6864">
                  <c:v>61.450048000146644</c:v>
                </c:pt>
                <c:pt idx="6865">
                  <c:v>61.483408000089703</c:v>
                </c:pt>
                <c:pt idx="6866">
                  <c:v>61.516768000032762</c:v>
                </c:pt>
                <c:pt idx="6867">
                  <c:v>61.550128000150444</c:v>
                </c:pt>
                <c:pt idx="6868">
                  <c:v>61.583512000101628</c:v>
                </c:pt>
                <c:pt idx="6869">
                  <c:v>61.616872000044687</c:v>
                </c:pt>
                <c:pt idx="6870">
                  <c:v>61.650232000162369</c:v>
                </c:pt>
                <c:pt idx="6871">
                  <c:v>61.683592000105428</c:v>
                </c:pt>
                <c:pt idx="6872">
                  <c:v>61.716976000056611</c:v>
                </c:pt>
                <c:pt idx="6873">
                  <c:v>61.750312000166169</c:v>
                </c:pt>
                <c:pt idx="6874">
                  <c:v>61.783672000109227</c:v>
                </c:pt>
                <c:pt idx="6875">
                  <c:v>61.817032000052286</c:v>
                </c:pt>
                <c:pt idx="6876">
                  <c:v>61.850391999995345</c:v>
                </c:pt>
                <c:pt idx="6877">
                  <c:v>61.883752000113027</c:v>
                </c:pt>
                <c:pt idx="6878">
                  <c:v>61.917112000056086</c:v>
                </c:pt>
                <c:pt idx="6879">
                  <c:v>61.950471999999145</c:v>
                </c:pt>
                <c:pt idx="6880">
                  <c:v>61.983856000124952</c:v>
                </c:pt>
                <c:pt idx="6881">
                  <c:v>62.017216000068011</c:v>
                </c:pt>
                <c:pt idx="6882">
                  <c:v>62.05057600001107</c:v>
                </c:pt>
                <c:pt idx="6883">
                  <c:v>62.083936000128752</c:v>
                </c:pt>
                <c:pt idx="6884">
                  <c:v>62.117272000063686</c:v>
                </c:pt>
                <c:pt idx="6885">
                  <c:v>62.150632000006745</c:v>
                </c:pt>
                <c:pt idx="6886">
                  <c:v>62.184040000140676</c:v>
                </c:pt>
                <c:pt idx="6887">
                  <c:v>62.217400000083735</c:v>
                </c:pt>
                <c:pt idx="6888">
                  <c:v>62.250784000034919</c:v>
                </c:pt>
                <c:pt idx="6889">
                  <c:v>62.284144000152601</c:v>
                </c:pt>
                <c:pt idx="6890">
                  <c:v>62.31750400009566</c:v>
                </c:pt>
                <c:pt idx="6891">
                  <c:v>62.350864000038719</c:v>
                </c:pt>
                <c:pt idx="6892">
                  <c:v>62.384200000148276</c:v>
                </c:pt>
                <c:pt idx="6893">
                  <c:v>62.417560000091335</c:v>
                </c:pt>
                <c:pt idx="6894">
                  <c:v>62.450920000034394</c:v>
                </c:pt>
                <c:pt idx="6895">
                  <c:v>62.484280000152076</c:v>
                </c:pt>
                <c:pt idx="6896">
                  <c:v>62.517640000095135</c:v>
                </c:pt>
                <c:pt idx="6897">
                  <c:v>62.550976000030069</c:v>
                </c:pt>
                <c:pt idx="6898">
                  <c:v>62.584336000147751</c:v>
                </c:pt>
                <c:pt idx="6899">
                  <c:v>62.61769600009081</c:v>
                </c:pt>
                <c:pt idx="6900">
                  <c:v>62.651080000041993</c:v>
                </c:pt>
                <c:pt idx="6901">
                  <c:v>62.684440000159675</c:v>
                </c:pt>
                <c:pt idx="6902">
                  <c:v>62.717896000135234</c:v>
                </c:pt>
                <c:pt idx="6903">
                  <c:v>62.751424000135167</c:v>
                </c:pt>
                <c:pt idx="6904">
                  <c:v>62.78480800008635</c:v>
                </c:pt>
                <c:pt idx="6905">
                  <c:v>62.818264000061909</c:v>
                </c:pt>
                <c:pt idx="6906">
                  <c:v>62.851672000021217</c:v>
                </c:pt>
                <c:pt idx="6907">
                  <c:v>62.885104000163274</c:v>
                </c:pt>
                <c:pt idx="6908">
                  <c:v>62.918488000114458</c:v>
                </c:pt>
                <c:pt idx="6909">
                  <c:v>62.951848000057517</c:v>
                </c:pt>
                <c:pt idx="6910">
                  <c:v>62.985208000000576</c:v>
                </c:pt>
                <c:pt idx="6911">
                  <c:v>63.018544000110133</c:v>
                </c:pt>
                <c:pt idx="6912">
                  <c:v>63.051904000053192</c:v>
                </c:pt>
                <c:pt idx="6913">
                  <c:v>63.085263999996251</c:v>
                </c:pt>
                <c:pt idx="6914">
                  <c:v>63.118600000105808</c:v>
                </c:pt>
                <c:pt idx="6915">
                  <c:v>63.151960000048867</c:v>
                </c:pt>
                <c:pt idx="6916">
                  <c:v>63.18534400000005</c:v>
                </c:pt>
                <c:pt idx="6917">
                  <c:v>63.218704000117732</c:v>
                </c:pt>
                <c:pt idx="6918">
                  <c:v>63.252064000060791</c:v>
                </c:pt>
                <c:pt idx="6919">
                  <c:v>63.285448000011975</c:v>
                </c:pt>
                <c:pt idx="6920">
                  <c:v>63.318808000129657</c:v>
                </c:pt>
                <c:pt idx="6921">
                  <c:v>63.352168000072716</c:v>
                </c:pt>
                <c:pt idx="6922">
                  <c:v>63.385528000015775</c:v>
                </c:pt>
                <c:pt idx="6923">
                  <c:v>63.418864000125332</c:v>
                </c:pt>
                <c:pt idx="6924">
                  <c:v>63.452224000068391</c:v>
                </c:pt>
                <c:pt idx="6925">
                  <c:v>63.48558400001145</c:v>
                </c:pt>
                <c:pt idx="6926">
                  <c:v>63.518920000121007</c:v>
                </c:pt>
                <c:pt idx="6927">
                  <c:v>63.552280000064066</c:v>
                </c:pt>
                <c:pt idx="6928">
                  <c:v>63.585640000007125</c:v>
                </c:pt>
                <c:pt idx="6929">
                  <c:v>63.619096000157306</c:v>
                </c:pt>
                <c:pt idx="6930">
                  <c:v>63.65243200009224</c:v>
                </c:pt>
                <c:pt idx="6931">
                  <c:v>63.685816000043424</c:v>
                </c:pt>
                <c:pt idx="6932">
                  <c:v>63.719176000161106</c:v>
                </c:pt>
                <c:pt idx="6933">
                  <c:v>63.75251200009604</c:v>
                </c:pt>
                <c:pt idx="6934">
                  <c:v>63.785872000039099</c:v>
                </c:pt>
                <c:pt idx="6935">
                  <c:v>63.819232000156781</c:v>
                </c:pt>
                <c:pt idx="6936">
                  <c:v>63.85259200009984</c:v>
                </c:pt>
                <c:pt idx="6937">
                  <c:v>63.885952000042899</c:v>
                </c:pt>
                <c:pt idx="6938">
                  <c:v>63.919336000168705</c:v>
                </c:pt>
                <c:pt idx="6939">
                  <c:v>63.952696000111764</c:v>
                </c:pt>
                <c:pt idx="6940">
                  <c:v>63.986056000054823</c:v>
                </c:pt>
                <c:pt idx="6941">
                  <c:v>64.019415999997875</c:v>
                </c:pt>
                <c:pt idx="6942">
                  <c:v>64.052776000115557</c:v>
                </c:pt>
                <c:pt idx="6943">
                  <c:v>64.086136000058616</c:v>
                </c:pt>
                <c:pt idx="6944">
                  <c:v>64.119496000001675</c:v>
                </c:pt>
                <c:pt idx="6945">
                  <c:v>64.152856000119357</c:v>
                </c:pt>
                <c:pt idx="6946">
                  <c:v>64.186216000062416</c:v>
                </c:pt>
                <c:pt idx="6947">
                  <c:v>64.219576000005475</c:v>
                </c:pt>
                <c:pt idx="6948">
                  <c:v>64.252936000123157</c:v>
                </c:pt>
                <c:pt idx="6949">
                  <c:v>64.286272000058091</c:v>
                </c:pt>
                <c:pt idx="6950">
                  <c:v>64.31963200000115</c:v>
                </c:pt>
                <c:pt idx="6951">
                  <c:v>64.352992000118832</c:v>
                </c:pt>
                <c:pt idx="6952">
                  <c:v>64.386376000070015</c:v>
                </c:pt>
                <c:pt idx="6953">
                  <c:v>64.419736000013074</c:v>
                </c:pt>
                <c:pt idx="6954">
                  <c:v>64.453072000122631</c:v>
                </c:pt>
                <c:pt idx="6955">
                  <c:v>64.48643200006569</c:v>
                </c:pt>
                <c:pt idx="6956">
                  <c:v>64.519792000008749</c:v>
                </c:pt>
                <c:pt idx="6957">
                  <c:v>64.553128000118306</c:v>
                </c:pt>
                <c:pt idx="6958">
                  <c:v>64.586488000061365</c:v>
                </c:pt>
                <c:pt idx="6959">
                  <c:v>64.619823999996299</c:v>
                </c:pt>
                <c:pt idx="6960">
                  <c:v>64.653184000113981</c:v>
                </c:pt>
                <c:pt idx="6961">
                  <c:v>64.68654400005704</c:v>
                </c:pt>
                <c:pt idx="6962">
                  <c:v>64.719904000000099</c:v>
                </c:pt>
                <c:pt idx="6963">
                  <c:v>64.753264000117781</c:v>
                </c:pt>
                <c:pt idx="6964">
                  <c:v>64.78662400006084</c:v>
                </c:pt>
                <c:pt idx="6965">
                  <c:v>64.819984000003899</c:v>
                </c:pt>
                <c:pt idx="6966">
                  <c:v>64.853320000113456</c:v>
                </c:pt>
                <c:pt idx="6967">
                  <c:v>64.886680000056515</c:v>
                </c:pt>
                <c:pt idx="6968">
                  <c:v>64.920016000166072</c:v>
                </c:pt>
                <c:pt idx="6969">
                  <c:v>64.953376000109131</c:v>
                </c:pt>
                <c:pt idx="6970">
                  <c:v>64.98673600005219</c:v>
                </c:pt>
                <c:pt idx="6971">
                  <c:v>65.020095999995249</c:v>
                </c:pt>
                <c:pt idx="6972">
                  <c:v>65.053480000121056</c:v>
                </c:pt>
                <c:pt idx="6973">
                  <c:v>65.086840000064115</c:v>
                </c:pt>
                <c:pt idx="6974">
                  <c:v>65.120200000007173</c:v>
                </c:pt>
                <c:pt idx="6975">
                  <c:v>65.153536000116731</c:v>
                </c:pt>
                <c:pt idx="6976">
                  <c:v>65.186896000059789</c:v>
                </c:pt>
                <c:pt idx="6977">
                  <c:v>65.220256000002848</c:v>
                </c:pt>
                <c:pt idx="6978">
                  <c:v>65.25361600012053</c:v>
                </c:pt>
                <c:pt idx="6979">
                  <c:v>65.287000000071714</c:v>
                </c:pt>
                <c:pt idx="6980">
                  <c:v>65.320336000006648</c:v>
                </c:pt>
                <c:pt idx="6981">
                  <c:v>65.353720000132455</c:v>
                </c:pt>
                <c:pt idx="6982">
                  <c:v>65.387080000075514</c:v>
                </c:pt>
                <c:pt idx="6983">
                  <c:v>65.420416000010448</c:v>
                </c:pt>
                <c:pt idx="6984">
                  <c:v>65.45382400014438</c:v>
                </c:pt>
                <c:pt idx="6985">
                  <c:v>65.487160000079314</c:v>
                </c:pt>
                <c:pt idx="6986">
                  <c:v>65.520520000022373</c:v>
                </c:pt>
                <c:pt idx="6987">
                  <c:v>65.55385600013193</c:v>
                </c:pt>
                <c:pt idx="6988">
                  <c:v>65.587216000074989</c:v>
                </c:pt>
                <c:pt idx="6989">
                  <c:v>65.620552000009923</c:v>
                </c:pt>
                <c:pt idx="6990">
                  <c:v>65.653912000127605</c:v>
                </c:pt>
                <c:pt idx="6991">
                  <c:v>65.687248000062539</c:v>
                </c:pt>
                <c:pt idx="6992">
                  <c:v>65.720608000005598</c:v>
                </c:pt>
                <c:pt idx="6993">
                  <c:v>65.753944000115155</c:v>
                </c:pt>
                <c:pt idx="6994">
                  <c:v>65.787304000058214</c:v>
                </c:pt>
                <c:pt idx="6995">
                  <c:v>65.820640000167771</c:v>
                </c:pt>
                <c:pt idx="6996">
                  <c:v>65.853976000102705</c:v>
                </c:pt>
                <c:pt idx="6997">
                  <c:v>65.887336000045764</c:v>
                </c:pt>
                <c:pt idx="6998">
                  <c:v>65.920696000163446</c:v>
                </c:pt>
                <c:pt idx="6999">
                  <c:v>65.95403200009838</c:v>
                </c:pt>
                <c:pt idx="7000">
                  <c:v>65.987368000033314</c:v>
                </c:pt>
                <c:pt idx="7001">
                  <c:v>66.020728000150996</c:v>
                </c:pt>
                <c:pt idx="7002">
                  <c:v>66.05406400008593</c:v>
                </c:pt>
                <c:pt idx="7003">
                  <c:v>66.087424000028989</c:v>
                </c:pt>
                <c:pt idx="7004">
                  <c:v>66.120760000138546</c:v>
                </c:pt>
                <c:pt idx="7005">
                  <c:v>66.154120000081605</c:v>
                </c:pt>
                <c:pt idx="7006">
                  <c:v>66.187456000016539</c:v>
                </c:pt>
                <c:pt idx="7007">
                  <c:v>66.220816000134221</c:v>
                </c:pt>
                <c:pt idx="7008">
                  <c:v>66.254152000069155</c:v>
                </c:pt>
                <c:pt idx="7009">
                  <c:v>66.287512000012214</c:v>
                </c:pt>
                <c:pt idx="7010">
                  <c:v>66.320848000121771</c:v>
                </c:pt>
                <c:pt idx="7011">
                  <c:v>66.35420800006483</c:v>
                </c:pt>
                <c:pt idx="7012">
                  <c:v>66.387543999999764</c:v>
                </c:pt>
                <c:pt idx="7013">
                  <c:v>66.420904000117446</c:v>
                </c:pt>
                <c:pt idx="7014">
                  <c:v>66.45424000005238</c:v>
                </c:pt>
                <c:pt idx="7015">
                  <c:v>66.487599999995439</c:v>
                </c:pt>
                <c:pt idx="7016">
                  <c:v>66.520936000104996</c:v>
                </c:pt>
                <c:pt idx="7017">
                  <c:v>66.554296000048055</c:v>
                </c:pt>
                <c:pt idx="7018">
                  <c:v>66.587632000157612</c:v>
                </c:pt>
                <c:pt idx="7019">
                  <c:v>66.620968000092546</c:v>
                </c:pt>
                <c:pt idx="7020">
                  <c:v>66.654328000035605</c:v>
                </c:pt>
                <c:pt idx="7021">
                  <c:v>66.687688000153287</c:v>
                </c:pt>
                <c:pt idx="7022">
                  <c:v>66.721024000088221</c:v>
                </c:pt>
                <c:pt idx="7023">
                  <c:v>66.754360000023155</c:v>
                </c:pt>
                <c:pt idx="7024">
                  <c:v>66.787720000140837</c:v>
                </c:pt>
                <c:pt idx="7025">
                  <c:v>66.821056000075771</c:v>
                </c:pt>
                <c:pt idx="7026">
                  <c:v>66.85441600001883</c:v>
                </c:pt>
                <c:pt idx="7027">
                  <c:v>66.887752000128387</c:v>
                </c:pt>
                <c:pt idx="7028">
                  <c:v>66.921112000071446</c:v>
                </c:pt>
                <c:pt idx="7029">
                  <c:v>66.95444800000638</c:v>
                </c:pt>
                <c:pt idx="7030">
                  <c:v>66.987808000124062</c:v>
                </c:pt>
                <c:pt idx="7031">
                  <c:v>67.021144000058996</c:v>
                </c:pt>
                <c:pt idx="7032">
                  <c:v>67.054504000002055</c:v>
                </c:pt>
                <c:pt idx="7033">
                  <c:v>67.087840000111612</c:v>
                </c:pt>
                <c:pt idx="7034">
                  <c:v>67.121176000046546</c:v>
                </c:pt>
                <c:pt idx="7035">
                  <c:v>67.154536000164228</c:v>
                </c:pt>
                <c:pt idx="7036">
                  <c:v>67.187896000107287</c:v>
                </c:pt>
                <c:pt idx="7037">
                  <c:v>67.221232000042221</c:v>
                </c:pt>
                <c:pt idx="7038">
                  <c:v>67.254592000159903</c:v>
                </c:pt>
                <c:pt idx="7039">
                  <c:v>67.287928000094837</c:v>
                </c:pt>
                <c:pt idx="7040">
                  <c:v>67.321288000037896</c:v>
                </c:pt>
                <c:pt idx="7041">
                  <c:v>67.354624000147453</c:v>
                </c:pt>
                <c:pt idx="7042">
                  <c:v>67.387984000090512</c:v>
                </c:pt>
                <c:pt idx="7043">
                  <c:v>67.421320000025446</c:v>
                </c:pt>
                <c:pt idx="7044">
                  <c:v>67.454680000143128</c:v>
                </c:pt>
                <c:pt idx="7045">
                  <c:v>67.488016000078062</c:v>
                </c:pt>
                <c:pt idx="7046">
                  <c:v>67.521376000021121</c:v>
                </c:pt>
                <c:pt idx="7047">
                  <c:v>67.554712000130678</c:v>
                </c:pt>
                <c:pt idx="7048">
                  <c:v>67.588072000073737</c:v>
                </c:pt>
                <c:pt idx="7049">
                  <c:v>67.621408000008671</c:v>
                </c:pt>
                <c:pt idx="7050">
                  <c:v>67.654768000126353</c:v>
                </c:pt>
                <c:pt idx="7051">
                  <c:v>67.688104000061287</c:v>
                </c:pt>
                <c:pt idx="7052">
                  <c:v>67.721464000004346</c:v>
                </c:pt>
                <c:pt idx="7053">
                  <c:v>67.754800000113903</c:v>
                </c:pt>
                <c:pt idx="7054">
                  <c:v>67.788136000048837</c:v>
                </c:pt>
                <c:pt idx="7055">
                  <c:v>67.821496000166519</c:v>
                </c:pt>
                <c:pt idx="7056">
                  <c:v>67.854832000101453</c:v>
                </c:pt>
                <c:pt idx="7057">
                  <c:v>67.888192000044512</c:v>
                </c:pt>
                <c:pt idx="7058">
                  <c:v>67.921528000154069</c:v>
                </c:pt>
                <c:pt idx="7059">
                  <c:v>67.954888000097128</c:v>
                </c:pt>
                <c:pt idx="7060">
                  <c:v>67.988224000032062</c:v>
                </c:pt>
                <c:pt idx="7061">
                  <c:v>68.021584000149744</c:v>
                </c:pt>
                <c:pt idx="7062">
                  <c:v>68.054920000084678</c:v>
                </c:pt>
                <c:pt idx="7063">
                  <c:v>68.088280000027737</c:v>
                </c:pt>
                <c:pt idx="7064">
                  <c:v>68.121616000137294</c:v>
                </c:pt>
                <c:pt idx="7065">
                  <c:v>68.154976000080353</c:v>
                </c:pt>
                <c:pt idx="7066">
                  <c:v>68.188312000015287</c:v>
                </c:pt>
                <c:pt idx="7067">
                  <c:v>68.221672000132969</c:v>
                </c:pt>
                <c:pt idx="7068">
                  <c:v>68.255008000067903</c:v>
                </c:pt>
                <c:pt idx="7069">
                  <c:v>68.288368000010962</c:v>
                </c:pt>
                <c:pt idx="7070">
                  <c:v>68.321704000120519</c:v>
                </c:pt>
                <c:pt idx="7071">
                  <c:v>68.355064000063578</c:v>
                </c:pt>
                <c:pt idx="7072">
                  <c:v>68.388424000006637</c:v>
                </c:pt>
                <c:pt idx="7073">
                  <c:v>68.421760000116194</c:v>
                </c:pt>
                <c:pt idx="7074">
                  <c:v>68.455120000059253</c:v>
                </c:pt>
                <c:pt idx="7075">
                  <c:v>68.488455999994187</c:v>
                </c:pt>
                <c:pt idx="7076">
                  <c:v>68.521816000111869</c:v>
                </c:pt>
                <c:pt idx="7077">
                  <c:v>68.555152000046803</c:v>
                </c:pt>
                <c:pt idx="7078">
                  <c:v>68.588512000164485</c:v>
                </c:pt>
                <c:pt idx="7079">
                  <c:v>68.621848000099419</c:v>
                </c:pt>
                <c:pt idx="7080">
                  <c:v>68.655208000042478</c:v>
                </c:pt>
                <c:pt idx="7081">
                  <c:v>68.688544000152035</c:v>
                </c:pt>
                <c:pt idx="7082">
                  <c:v>68.721880000086969</c:v>
                </c:pt>
                <c:pt idx="7083">
                  <c:v>68.755240000030028</c:v>
                </c:pt>
                <c:pt idx="7084">
                  <c:v>68.788576000139585</c:v>
                </c:pt>
                <c:pt idx="7085">
                  <c:v>68.821936000082644</c:v>
                </c:pt>
                <c:pt idx="7086">
                  <c:v>68.855272000017578</c:v>
                </c:pt>
                <c:pt idx="7087">
                  <c:v>68.88863200013526</c:v>
                </c:pt>
                <c:pt idx="7088">
                  <c:v>68.921968000070194</c:v>
                </c:pt>
                <c:pt idx="7089">
                  <c:v>68.955328000013253</c:v>
                </c:pt>
                <c:pt idx="7090">
                  <c:v>68.98866400012281</c:v>
                </c:pt>
                <c:pt idx="7091">
                  <c:v>69.022024000065869</c:v>
                </c:pt>
                <c:pt idx="7092">
                  <c:v>69.055360000000803</c:v>
                </c:pt>
                <c:pt idx="7093">
                  <c:v>69.088720000118485</c:v>
                </c:pt>
                <c:pt idx="7094">
                  <c:v>69.122056000053419</c:v>
                </c:pt>
                <c:pt idx="7095">
                  <c:v>69.155415999996478</c:v>
                </c:pt>
                <c:pt idx="7096">
                  <c:v>69.188752000106035</c:v>
                </c:pt>
                <c:pt idx="7097">
                  <c:v>69.222112000049094</c:v>
                </c:pt>
                <c:pt idx="7098">
                  <c:v>69.255448000158651</c:v>
                </c:pt>
                <c:pt idx="7099">
                  <c:v>69.288784000093585</c:v>
                </c:pt>
                <c:pt idx="7100">
                  <c:v>69.322144000036644</c:v>
                </c:pt>
                <c:pt idx="7101">
                  <c:v>69.355480000146201</c:v>
                </c:pt>
                <c:pt idx="7102">
                  <c:v>69.38884000008926</c:v>
                </c:pt>
                <c:pt idx="7103">
                  <c:v>69.422176000024194</c:v>
                </c:pt>
                <c:pt idx="7104">
                  <c:v>69.455536000141876</c:v>
                </c:pt>
                <c:pt idx="7105">
                  <c:v>69.48887200007681</c:v>
                </c:pt>
                <c:pt idx="7106">
                  <c:v>69.522232000019869</c:v>
                </c:pt>
                <c:pt idx="7107">
                  <c:v>69.555592000137551</c:v>
                </c:pt>
                <c:pt idx="7108">
                  <c:v>69.588928000072485</c:v>
                </c:pt>
                <c:pt idx="7109">
                  <c:v>69.622288000015544</c:v>
                </c:pt>
                <c:pt idx="7110">
                  <c:v>69.655624000125101</c:v>
                </c:pt>
                <c:pt idx="7111">
                  <c:v>69.68898400006816</c:v>
                </c:pt>
                <c:pt idx="7112">
                  <c:v>69.722320000003094</c:v>
                </c:pt>
                <c:pt idx="7113">
                  <c:v>69.755680000120776</c:v>
                </c:pt>
                <c:pt idx="7114">
                  <c:v>69.78901600005571</c:v>
                </c:pt>
                <c:pt idx="7115">
                  <c:v>69.822375999998769</c:v>
                </c:pt>
                <c:pt idx="7116">
                  <c:v>69.855712000108326</c:v>
                </c:pt>
                <c:pt idx="7117">
                  <c:v>69.889072000051385</c:v>
                </c:pt>
                <c:pt idx="7118">
                  <c:v>69.922408000160942</c:v>
                </c:pt>
                <c:pt idx="7119">
                  <c:v>69.955744000095876</c:v>
                </c:pt>
                <c:pt idx="7120">
                  <c:v>69.989104000038935</c:v>
                </c:pt>
                <c:pt idx="7121">
                  <c:v>70.022440000148492</c:v>
                </c:pt>
                <c:pt idx="7122">
                  <c:v>70.055800000091551</c:v>
                </c:pt>
                <c:pt idx="7123">
                  <c:v>70.089136000026485</c:v>
                </c:pt>
                <c:pt idx="7124">
                  <c:v>70.122496000144167</c:v>
                </c:pt>
                <c:pt idx="7125">
                  <c:v>70.155832000079101</c:v>
                </c:pt>
                <c:pt idx="7126">
                  <c:v>70.18919200002216</c:v>
                </c:pt>
                <c:pt idx="7127">
                  <c:v>70.222528000131717</c:v>
                </c:pt>
                <c:pt idx="7128">
                  <c:v>70.255888000074776</c:v>
                </c:pt>
                <c:pt idx="7129">
                  <c:v>70.28922400000971</c:v>
                </c:pt>
                <c:pt idx="7130">
                  <c:v>70.322584000127392</c:v>
                </c:pt>
                <c:pt idx="7131">
                  <c:v>70.355920000062326</c:v>
                </c:pt>
                <c:pt idx="7132">
                  <c:v>70.389280000005385</c:v>
                </c:pt>
                <c:pt idx="7133">
                  <c:v>70.422616000114942</c:v>
                </c:pt>
                <c:pt idx="7134">
                  <c:v>70.455976000058001</c:v>
                </c:pt>
                <c:pt idx="7135">
                  <c:v>70.489312000167558</c:v>
                </c:pt>
                <c:pt idx="7136">
                  <c:v>70.522648000102492</c:v>
                </c:pt>
                <c:pt idx="7137">
                  <c:v>70.556008000045551</c:v>
                </c:pt>
                <c:pt idx="7138">
                  <c:v>70.589344000155108</c:v>
                </c:pt>
                <c:pt idx="7139">
                  <c:v>70.622704000098167</c:v>
                </c:pt>
                <c:pt idx="7140">
                  <c:v>70.656040000033101</c:v>
                </c:pt>
                <c:pt idx="7141">
                  <c:v>70.689400000150783</c:v>
                </c:pt>
                <c:pt idx="7142">
                  <c:v>70.722808000110092</c:v>
                </c:pt>
                <c:pt idx="7143">
                  <c:v>70.756168000053151</c:v>
                </c:pt>
                <c:pt idx="7144">
                  <c:v>70.78952799999621</c:v>
                </c:pt>
                <c:pt idx="7145">
                  <c:v>70.822864000105767</c:v>
                </c:pt>
                <c:pt idx="7146">
                  <c:v>70.856200000040701</c:v>
                </c:pt>
                <c:pt idx="7147">
                  <c:v>70.889560000158383</c:v>
                </c:pt>
                <c:pt idx="7148">
                  <c:v>70.922896000093317</c:v>
                </c:pt>
                <c:pt idx="7149">
                  <c:v>70.956256000036376</c:v>
                </c:pt>
                <c:pt idx="7150">
                  <c:v>70.989592000145933</c:v>
                </c:pt>
                <c:pt idx="7151">
                  <c:v>71.022952000088992</c:v>
                </c:pt>
                <c:pt idx="7152">
                  <c:v>71.056288000023926</c:v>
                </c:pt>
                <c:pt idx="7153">
                  <c:v>71.089648000141608</c:v>
                </c:pt>
                <c:pt idx="7154">
                  <c:v>71.122984000076542</c:v>
                </c:pt>
                <c:pt idx="7155">
                  <c:v>71.156344000019601</c:v>
                </c:pt>
                <c:pt idx="7156">
                  <c:v>71.189680000129158</c:v>
                </c:pt>
                <c:pt idx="7157">
                  <c:v>71.223040000072217</c:v>
                </c:pt>
                <c:pt idx="7158">
                  <c:v>71.256376000007151</c:v>
                </c:pt>
                <c:pt idx="7159">
                  <c:v>71.289736000124833</c:v>
                </c:pt>
                <c:pt idx="7160">
                  <c:v>71.323072000059767</c:v>
                </c:pt>
                <c:pt idx="7161">
                  <c:v>71.356432000002826</c:v>
                </c:pt>
                <c:pt idx="7162">
                  <c:v>71.389792000120508</c:v>
                </c:pt>
                <c:pt idx="7163">
                  <c:v>71.423128000055442</c:v>
                </c:pt>
                <c:pt idx="7164">
                  <c:v>71.456487999998501</c:v>
                </c:pt>
                <c:pt idx="7165">
                  <c:v>71.489848000116183</c:v>
                </c:pt>
                <c:pt idx="7166">
                  <c:v>71.523184000051117</c:v>
                </c:pt>
                <c:pt idx="7167">
                  <c:v>71.556544000168799</c:v>
                </c:pt>
                <c:pt idx="7168">
                  <c:v>71.589904000111858</c:v>
                </c:pt>
                <c:pt idx="7169">
                  <c:v>71.623240000046792</c:v>
                </c:pt>
                <c:pt idx="7170">
                  <c:v>71.656600000164474</c:v>
                </c:pt>
                <c:pt idx="7171">
                  <c:v>71.689936000099408</c:v>
                </c:pt>
                <c:pt idx="7172">
                  <c:v>71.723296000042467</c:v>
                </c:pt>
                <c:pt idx="7173">
                  <c:v>71.756656000160149</c:v>
                </c:pt>
                <c:pt idx="7174">
                  <c:v>71.789992000095083</c:v>
                </c:pt>
                <c:pt idx="7175">
                  <c:v>71.823352000038142</c:v>
                </c:pt>
                <c:pt idx="7176">
                  <c:v>71.856688000147699</c:v>
                </c:pt>
                <c:pt idx="7177">
                  <c:v>71.890048000090758</c:v>
                </c:pt>
                <c:pt idx="7178">
                  <c:v>71.923384000025692</c:v>
                </c:pt>
                <c:pt idx="7179">
                  <c:v>71.956744000143374</c:v>
                </c:pt>
                <c:pt idx="7180">
                  <c:v>71.990080000078308</c:v>
                </c:pt>
                <c:pt idx="7181">
                  <c:v>72.023440000021367</c:v>
                </c:pt>
                <c:pt idx="7182">
                  <c:v>72.056776000130924</c:v>
                </c:pt>
                <c:pt idx="7183">
                  <c:v>72.090136000073983</c:v>
                </c:pt>
                <c:pt idx="7184">
                  <c:v>72.123472000008917</c:v>
                </c:pt>
                <c:pt idx="7185">
                  <c:v>72.156832000126599</c:v>
                </c:pt>
                <c:pt idx="7186">
                  <c:v>72.190192000069658</c:v>
                </c:pt>
                <c:pt idx="7187">
                  <c:v>72.223528000004592</c:v>
                </c:pt>
                <c:pt idx="7188">
                  <c:v>72.256888000122274</c:v>
                </c:pt>
                <c:pt idx="7189">
                  <c:v>72.290224000057208</c:v>
                </c:pt>
                <c:pt idx="7190">
                  <c:v>72.323584000000267</c:v>
                </c:pt>
                <c:pt idx="7191">
                  <c:v>72.356944000117949</c:v>
                </c:pt>
                <c:pt idx="7192">
                  <c:v>72.390280000052883</c:v>
                </c:pt>
                <c:pt idx="7193">
                  <c:v>72.423639999995942</c:v>
                </c:pt>
                <c:pt idx="7194">
                  <c:v>72.457000000113624</c:v>
                </c:pt>
                <c:pt idx="7195">
                  <c:v>72.490336000048558</c:v>
                </c:pt>
                <c:pt idx="7196">
                  <c:v>72.52369600016624</c:v>
                </c:pt>
                <c:pt idx="7197">
                  <c:v>72.557032000101174</c:v>
                </c:pt>
                <c:pt idx="7198">
                  <c:v>72.590392000044233</c:v>
                </c:pt>
                <c:pt idx="7199">
                  <c:v>72.623752000161915</c:v>
                </c:pt>
                <c:pt idx="7200">
                  <c:v>72.657088000096849</c:v>
                </c:pt>
                <c:pt idx="7201">
                  <c:v>72.690448000039908</c:v>
                </c:pt>
                <c:pt idx="7202">
                  <c:v>72.723784000149465</c:v>
                </c:pt>
                <c:pt idx="7203">
                  <c:v>72.757120000084399</c:v>
                </c:pt>
                <c:pt idx="7204">
                  <c:v>72.790480000027458</c:v>
                </c:pt>
                <c:pt idx="7205">
                  <c:v>72.823816000137015</c:v>
                </c:pt>
                <c:pt idx="7206">
                  <c:v>72.857176000080074</c:v>
                </c:pt>
                <c:pt idx="7207">
                  <c:v>72.890512000015008</c:v>
                </c:pt>
                <c:pt idx="7208">
                  <c:v>72.92387200013269</c:v>
                </c:pt>
                <c:pt idx="7209">
                  <c:v>72.957208000067624</c:v>
                </c:pt>
                <c:pt idx="7210">
                  <c:v>72.990568000010683</c:v>
                </c:pt>
                <c:pt idx="7211">
                  <c:v>73.023952000136489</c:v>
                </c:pt>
                <c:pt idx="7212">
                  <c:v>73.057312000079548</c:v>
                </c:pt>
                <c:pt idx="7213">
                  <c:v>73.090672000022607</c:v>
                </c:pt>
                <c:pt idx="7214">
                  <c:v>73.124056000148414</c:v>
                </c:pt>
                <c:pt idx="7215">
                  <c:v>73.157416000091473</c:v>
                </c:pt>
                <c:pt idx="7216">
                  <c:v>73.190776000034532</c:v>
                </c:pt>
                <c:pt idx="7217">
                  <c:v>73.224136000152214</c:v>
                </c:pt>
                <c:pt idx="7218">
                  <c:v>73.257496000095273</c:v>
                </c:pt>
                <c:pt idx="7219">
                  <c:v>73.290856000038332</c:v>
                </c:pt>
                <c:pt idx="7220">
                  <c:v>73.324216000156014</c:v>
                </c:pt>
                <c:pt idx="7221">
                  <c:v>73.357552000090948</c:v>
                </c:pt>
                <c:pt idx="7222">
                  <c:v>73.390912000034007</c:v>
                </c:pt>
                <c:pt idx="7223">
                  <c:v>73.424248000143564</c:v>
                </c:pt>
                <c:pt idx="7224">
                  <c:v>73.457608000086623</c:v>
                </c:pt>
                <c:pt idx="7225">
                  <c:v>73.490944000021557</c:v>
                </c:pt>
                <c:pt idx="7226">
                  <c:v>73.524304000139239</c:v>
                </c:pt>
                <c:pt idx="7227">
                  <c:v>73.557640000074173</c:v>
                </c:pt>
                <c:pt idx="7228">
                  <c:v>73.591000000017232</c:v>
                </c:pt>
                <c:pt idx="7229">
                  <c:v>73.624336000126789</c:v>
                </c:pt>
                <c:pt idx="7230">
                  <c:v>73.657696000069848</c:v>
                </c:pt>
                <c:pt idx="7231">
                  <c:v>73.691032000004782</c:v>
                </c:pt>
                <c:pt idx="7232">
                  <c:v>73.724392000122464</c:v>
                </c:pt>
                <c:pt idx="7233">
                  <c:v>73.757728000057398</c:v>
                </c:pt>
                <c:pt idx="7234">
                  <c:v>73.791088000000457</c:v>
                </c:pt>
                <c:pt idx="7235">
                  <c:v>73.824424000110014</c:v>
                </c:pt>
                <c:pt idx="7236">
                  <c:v>73.857784000053073</c:v>
                </c:pt>
                <c:pt idx="7237">
                  <c:v>73.891312000053006</c:v>
                </c:pt>
                <c:pt idx="7238">
                  <c:v>73.924648000162563</c:v>
                </c:pt>
                <c:pt idx="7239">
                  <c:v>73.957984000097497</c:v>
                </c:pt>
                <c:pt idx="7240">
                  <c:v>73.991344000040556</c:v>
                </c:pt>
                <c:pt idx="7241">
                  <c:v>74.024680000150113</c:v>
                </c:pt>
                <c:pt idx="7242">
                  <c:v>74.058040000093172</c:v>
                </c:pt>
                <c:pt idx="7243">
                  <c:v>74.091952000048479</c:v>
                </c:pt>
                <c:pt idx="7244">
                  <c:v>74.125312000166161</c:v>
                </c:pt>
                <c:pt idx="7245">
                  <c:v>74.15867200010922</c:v>
                </c:pt>
                <c:pt idx="7246">
                  <c:v>74.192032000052279</c:v>
                </c:pt>
                <c:pt idx="7247">
                  <c:v>74.225416000003463</c:v>
                </c:pt>
                <c:pt idx="7248">
                  <c:v>74.25875200011302</c:v>
                </c:pt>
                <c:pt idx="7249">
                  <c:v>74.292136000064204</c:v>
                </c:pt>
                <c:pt idx="7250">
                  <c:v>74.325471999999138</c:v>
                </c:pt>
                <c:pt idx="7251">
                  <c:v>74.35883200011682</c:v>
                </c:pt>
                <c:pt idx="7252">
                  <c:v>74.392192000059879</c:v>
                </c:pt>
                <c:pt idx="7253">
                  <c:v>74.425552000002938</c:v>
                </c:pt>
                <c:pt idx="7254">
                  <c:v>74.45891200012062</c:v>
                </c:pt>
                <c:pt idx="7255">
                  <c:v>74.492248000055554</c:v>
                </c:pt>
                <c:pt idx="7256">
                  <c:v>74.525607999998613</c:v>
                </c:pt>
                <c:pt idx="7257">
                  <c:v>74.558968000116295</c:v>
                </c:pt>
                <c:pt idx="7258">
                  <c:v>74.592328000059354</c:v>
                </c:pt>
                <c:pt idx="7259">
                  <c:v>74.625688000002413</c:v>
                </c:pt>
                <c:pt idx="7260">
                  <c:v>74.65902400011197</c:v>
                </c:pt>
                <c:pt idx="7261">
                  <c:v>74.692384000055029</c:v>
                </c:pt>
                <c:pt idx="7262">
                  <c:v>74.725720000164586</c:v>
                </c:pt>
                <c:pt idx="7263">
                  <c:v>74.759080000107645</c:v>
                </c:pt>
                <c:pt idx="7264">
                  <c:v>74.792416000042579</c:v>
                </c:pt>
                <c:pt idx="7265">
                  <c:v>74.825776000160261</c:v>
                </c:pt>
                <c:pt idx="7266">
                  <c:v>74.859112000095195</c:v>
                </c:pt>
                <c:pt idx="7267">
                  <c:v>74.892472000038254</c:v>
                </c:pt>
                <c:pt idx="7268">
                  <c:v>74.925808000147811</c:v>
                </c:pt>
                <c:pt idx="7269">
                  <c:v>74.95916800009087</c:v>
                </c:pt>
                <c:pt idx="7270">
                  <c:v>74.992504000025804</c:v>
                </c:pt>
                <c:pt idx="7271">
                  <c:v>75.025864000143486</c:v>
                </c:pt>
                <c:pt idx="7272">
                  <c:v>75.05920000007842</c:v>
                </c:pt>
                <c:pt idx="7273">
                  <c:v>75.092560000021479</c:v>
                </c:pt>
                <c:pt idx="7274">
                  <c:v>75.125896000131036</c:v>
                </c:pt>
                <c:pt idx="7275">
                  <c:v>75.15923200006597</c:v>
                </c:pt>
                <c:pt idx="7276">
                  <c:v>75.192592000009029</c:v>
                </c:pt>
                <c:pt idx="7277">
                  <c:v>75.225928000118586</c:v>
                </c:pt>
                <c:pt idx="7278">
                  <c:v>75.259288000061645</c:v>
                </c:pt>
                <c:pt idx="7279">
                  <c:v>75.292648000004704</c:v>
                </c:pt>
                <c:pt idx="7280">
                  <c:v>75.326008000122386</c:v>
                </c:pt>
                <c:pt idx="7281">
                  <c:v>75.359368000065444</c:v>
                </c:pt>
                <c:pt idx="7282">
                  <c:v>75.392728000008503</c:v>
                </c:pt>
                <c:pt idx="7283">
                  <c:v>75.426088000126185</c:v>
                </c:pt>
                <c:pt idx="7284">
                  <c:v>75.459448000069244</c:v>
                </c:pt>
                <c:pt idx="7285">
                  <c:v>75.492784000004178</c:v>
                </c:pt>
                <c:pt idx="7286">
                  <c:v>75.526120000113735</c:v>
                </c:pt>
                <c:pt idx="7287">
                  <c:v>75.559480000056794</c:v>
                </c:pt>
                <c:pt idx="7288">
                  <c:v>75.592839999999853</c:v>
                </c:pt>
                <c:pt idx="7289">
                  <c:v>75.62617600010941</c:v>
                </c:pt>
                <c:pt idx="7290">
                  <c:v>75.659512000044344</c:v>
                </c:pt>
                <c:pt idx="7291">
                  <c:v>75.692872000162026</c:v>
                </c:pt>
                <c:pt idx="7292">
                  <c:v>75.72620800009696</c:v>
                </c:pt>
                <c:pt idx="7293">
                  <c:v>75.759568000040019</c:v>
                </c:pt>
                <c:pt idx="7294">
                  <c:v>75.792904000149576</c:v>
                </c:pt>
                <c:pt idx="7295">
                  <c:v>75.826264000092635</c:v>
                </c:pt>
                <c:pt idx="7296">
                  <c:v>75.859600000027569</c:v>
                </c:pt>
                <c:pt idx="7297">
                  <c:v>75.892960000145251</c:v>
                </c:pt>
                <c:pt idx="7298">
                  <c:v>75.926296000080185</c:v>
                </c:pt>
                <c:pt idx="7299">
                  <c:v>75.959656000023244</c:v>
                </c:pt>
                <c:pt idx="7300">
                  <c:v>75.992992000132801</c:v>
                </c:pt>
                <c:pt idx="7301">
                  <c:v>76.026376000083985</c:v>
                </c:pt>
                <c:pt idx="7302">
                  <c:v>76.059736000027044</c:v>
                </c:pt>
                <c:pt idx="7303">
                  <c:v>76.093120000152851</c:v>
                </c:pt>
                <c:pt idx="7304">
                  <c:v>76.126456000087785</c:v>
                </c:pt>
                <c:pt idx="7305">
                  <c:v>76.159840000038969</c:v>
                </c:pt>
                <c:pt idx="7306">
                  <c:v>76.193200000156651</c:v>
                </c:pt>
                <c:pt idx="7307">
                  <c:v>76.226536000091585</c:v>
                </c:pt>
                <c:pt idx="7308">
                  <c:v>76.259896000034644</c:v>
                </c:pt>
                <c:pt idx="7309">
                  <c:v>76.293256000152326</c:v>
                </c:pt>
                <c:pt idx="7310">
                  <c:v>76.326616000095385</c:v>
                </c:pt>
                <c:pt idx="7311">
                  <c:v>76.359976000038444</c:v>
                </c:pt>
                <c:pt idx="7312">
                  <c:v>76.39336000016425</c:v>
                </c:pt>
                <c:pt idx="7313">
                  <c:v>76.426744000115434</c:v>
                </c:pt>
                <c:pt idx="7314">
                  <c:v>76.460104000058493</c:v>
                </c:pt>
                <c:pt idx="7315">
                  <c:v>76.493464000001552</c:v>
                </c:pt>
                <c:pt idx="7316">
                  <c:v>76.526824000119234</c:v>
                </c:pt>
                <c:pt idx="7317">
                  <c:v>76.560184000062293</c:v>
                </c:pt>
                <c:pt idx="7318">
                  <c:v>76.593544000005352</c:v>
                </c:pt>
                <c:pt idx="7319">
                  <c:v>76.626904000123034</c:v>
                </c:pt>
                <c:pt idx="7320">
                  <c:v>76.660264000066093</c:v>
                </c:pt>
                <c:pt idx="7321">
                  <c:v>76.693624000009152</c:v>
                </c:pt>
                <c:pt idx="7322">
                  <c:v>76.727008000134958</c:v>
                </c:pt>
                <c:pt idx="7323">
                  <c:v>76.760344000069892</c:v>
                </c:pt>
                <c:pt idx="7324">
                  <c:v>76.793704000012951</c:v>
                </c:pt>
                <c:pt idx="7325">
                  <c:v>76.827064000130633</c:v>
                </c:pt>
                <c:pt idx="7326">
                  <c:v>76.860424000073692</c:v>
                </c:pt>
                <c:pt idx="7327">
                  <c:v>76.893784000016751</c:v>
                </c:pt>
                <c:pt idx="7328">
                  <c:v>76.927168000142558</c:v>
                </c:pt>
                <c:pt idx="7329">
                  <c:v>76.960528000085617</c:v>
                </c:pt>
                <c:pt idx="7330">
                  <c:v>76.993888000028676</c:v>
                </c:pt>
                <c:pt idx="7331">
                  <c:v>77.027272000154483</c:v>
                </c:pt>
                <c:pt idx="7332">
                  <c:v>77.060632000097542</c:v>
                </c:pt>
                <c:pt idx="7333">
                  <c:v>77.0939920000406</c:v>
                </c:pt>
                <c:pt idx="7334">
                  <c:v>77.127328000150158</c:v>
                </c:pt>
                <c:pt idx="7335">
                  <c:v>77.160688000093216</c:v>
                </c:pt>
                <c:pt idx="7336">
                  <c:v>77.194048000036275</c:v>
                </c:pt>
                <c:pt idx="7337">
                  <c:v>77.227384000145832</c:v>
                </c:pt>
                <c:pt idx="7338">
                  <c:v>77.260744000088891</c:v>
                </c:pt>
                <c:pt idx="7339">
                  <c:v>77.294080000023826</c:v>
                </c:pt>
                <c:pt idx="7340">
                  <c:v>77.327464000149632</c:v>
                </c:pt>
                <c:pt idx="7341">
                  <c:v>77.360824000092691</c:v>
                </c:pt>
                <c:pt idx="7342">
                  <c:v>77.39418400003575</c:v>
                </c:pt>
                <c:pt idx="7343">
                  <c:v>77.427544000153432</c:v>
                </c:pt>
                <c:pt idx="7344">
                  <c:v>77.460904000096491</c:v>
                </c:pt>
                <c:pt idx="7345">
                  <c:v>77.494240000031425</c:v>
                </c:pt>
                <c:pt idx="7346">
                  <c:v>77.527600000149107</c:v>
                </c:pt>
                <c:pt idx="7347">
                  <c:v>77.560984000100291</c:v>
                </c:pt>
                <c:pt idx="7348">
                  <c:v>77.59434400004335</c:v>
                </c:pt>
                <c:pt idx="7349">
                  <c:v>77.627680000152907</c:v>
                </c:pt>
                <c:pt idx="7350">
                  <c:v>77.661040000095966</c:v>
                </c:pt>
                <c:pt idx="7351">
                  <c:v>77.694400000039025</c:v>
                </c:pt>
                <c:pt idx="7352">
                  <c:v>77.727760000156707</c:v>
                </c:pt>
                <c:pt idx="7353">
                  <c:v>77.761096000091641</c:v>
                </c:pt>
                <c:pt idx="7354">
                  <c:v>77.7944560000347</c:v>
                </c:pt>
                <c:pt idx="7355">
                  <c:v>77.827792000144257</c:v>
                </c:pt>
                <c:pt idx="7356">
                  <c:v>77.861152000087316</c:v>
                </c:pt>
                <c:pt idx="7357">
                  <c:v>77.89448800002225</c:v>
                </c:pt>
                <c:pt idx="7358">
                  <c:v>77.927848000139932</c:v>
                </c:pt>
                <c:pt idx="7359">
                  <c:v>77.961184000074866</c:v>
                </c:pt>
                <c:pt idx="7360">
                  <c:v>77.994544000017925</c:v>
                </c:pt>
                <c:pt idx="7361">
                  <c:v>78.027880000127482</c:v>
                </c:pt>
                <c:pt idx="7362">
                  <c:v>78.061216000062416</c:v>
                </c:pt>
                <c:pt idx="7363">
                  <c:v>78.094576000005475</c:v>
                </c:pt>
                <c:pt idx="7364">
                  <c:v>78.127912000115032</c:v>
                </c:pt>
                <c:pt idx="7365">
                  <c:v>78.161272000058091</c:v>
                </c:pt>
                <c:pt idx="7366">
                  <c:v>78.19463200000115</c:v>
                </c:pt>
                <c:pt idx="7367">
                  <c:v>78.227968000110707</c:v>
                </c:pt>
                <c:pt idx="7368">
                  <c:v>78.261304000045641</c:v>
                </c:pt>
                <c:pt idx="7369">
                  <c:v>78.294664000163323</c:v>
                </c:pt>
                <c:pt idx="7370">
                  <c:v>78.328000000098257</c:v>
                </c:pt>
                <c:pt idx="7371">
                  <c:v>78.361360000041316</c:v>
                </c:pt>
                <c:pt idx="7372">
                  <c:v>78.394696000150873</c:v>
                </c:pt>
                <c:pt idx="7373">
                  <c:v>78.428056000093932</c:v>
                </c:pt>
                <c:pt idx="7374">
                  <c:v>78.461392000028866</c:v>
                </c:pt>
                <c:pt idx="7375">
                  <c:v>78.494752000146548</c:v>
                </c:pt>
                <c:pt idx="7376">
                  <c:v>78.528088000081482</c:v>
                </c:pt>
                <c:pt idx="7377">
                  <c:v>78.561448000024541</c:v>
                </c:pt>
                <c:pt idx="7378">
                  <c:v>78.594784000134098</c:v>
                </c:pt>
                <c:pt idx="7379">
                  <c:v>78.628144000077157</c:v>
                </c:pt>
                <c:pt idx="7380">
                  <c:v>78.661480000012091</c:v>
                </c:pt>
                <c:pt idx="7381">
                  <c:v>78.694840000129773</c:v>
                </c:pt>
                <c:pt idx="7382">
                  <c:v>78.728200000072832</c:v>
                </c:pt>
                <c:pt idx="7383">
                  <c:v>78.761536000007766</c:v>
                </c:pt>
                <c:pt idx="7384">
                  <c:v>78.794896000125448</c:v>
                </c:pt>
                <c:pt idx="7385">
                  <c:v>78.828256000068507</c:v>
                </c:pt>
                <c:pt idx="7386">
                  <c:v>78.861616000011566</c:v>
                </c:pt>
                <c:pt idx="7387">
                  <c:v>78.894976000129247</c:v>
                </c:pt>
                <c:pt idx="7388">
                  <c:v>78.928336000072306</c:v>
                </c:pt>
                <c:pt idx="7389">
                  <c:v>78.961672000007241</c:v>
                </c:pt>
                <c:pt idx="7390">
                  <c:v>78.995032000124922</c:v>
                </c:pt>
                <c:pt idx="7391">
                  <c:v>79.028416000076106</c:v>
                </c:pt>
                <c:pt idx="7392">
                  <c:v>79.061776000019165</c:v>
                </c:pt>
                <c:pt idx="7393">
                  <c:v>79.095160000144972</c:v>
                </c:pt>
                <c:pt idx="7394">
                  <c:v>79.128520000088031</c:v>
                </c:pt>
                <c:pt idx="7395">
                  <c:v>79.16188000003109</c:v>
                </c:pt>
                <c:pt idx="7396">
                  <c:v>79.195240000148772</c:v>
                </c:pt>
                <c:pt idx="7397">
                  <c:v>79.228624000099956</c:v>
                </c:pt>
                <c:pt idx="7398">
                  <c:v>79.261984000043014</c:v>
                </c:pt>
                <c:pt idx="7399">
                  <c:v>79.295344000160696</c:v>
                </c:pt>
                <c:pt idx="7400">
                  <c:v>79.32868000009563</c:v>
                </c:pt>
                <c:pt idx="7401">
                  <c:v>79.362040000038689</c:v>
                </c:pt>
                <c:pt idx="7402">
                  <c:v>79.395424000164496</c:v>
                </c:pt>
                <c:pt idx="7403">
                  <c:v>79.428784000107555</c:v>
                </c:pt>
                <c:pt idx="7404">
                  <c:v>79.462144000050614</c:v>
                </c:pt>
                <c:pt idx="7405">
                  <c:v>79.495504000168296</c:v>
                </c:pt>
                <c:pt idx="7406">
                  <c:v>79.528864000111355</c:v>
                </c:pt>
                <c:pt idx="7407">
                  <c:v>79.562224000054414</c:v>
                </c:pt>
                <c:pt idx="7408">
                  <c:v>79.595560000163971</c:v>
                </c:pt>
                <c:pt idx="7409">
                  <c:v>79.62892000010703</c:v>
                </c:pt>
                <c:pt idx="7410">
                  <c:v>79.662280000050089</c:v>
                </c:pt>
                <c:pt idx="7411">
                  <c:v>79.695640000167771</c:v>
                </c:pt>
                <c:pt idx="7412">
                  <c:v>79.72900000011083</c:v>
                </c:pt>
                <c:pt idx="7413">
                  <c:v>79.762360000053889</c:v>
                </c:pt>
                <c:pt idx="7414">
                  <c:v>79.795719999996948</c:v>
                </c:pt>
                <c:pt idx="7415">
                  <c:v>79.829104000122754</c:v>
                </c:pt>
                <c:pt idx="7416">
                  <c:v>79.862440000057688</c:v>
                </c:pt>
                <c:pt idx="7417">
                  <c:v>79.895800000000747</c:v>
                </c:pt>
                <c:pt idx="7418">
                  <c:v>79.929160000118429</c:v>
                </c:pt>
                <c:pt idx="7419">
                  <c:v>79.962544000069613</c:v>
                </c:pt>
                <c:pt idx="7420">
                  <c:v>79.995880000004547</c:v>
                </c:pt>
                <c:pt idx="7421">
                  <c:v>80.029240000122229</c:v>
                </c:pt>
                <c:pt idx="7422">
                  <c:v>80.062576000057163</c:v>
                </c:pt>
                <c:pt idx="7423">
                  <c:v>80.095960000008347</c:v>
                </c:pt>
                <c:pt idx="7424">
                  <c:v>80.129320000126029</c:v>
                </c:pt>
                <c:pt idx="7425">
                  <c:v>80.162656000060963</c:v>
                </c:pt>
                <c:pt idx="7426">
                  <c:v>80.196016000004022</c:v>
                </c:pt>
                <c:pt idx="7427">
                  <c:v>80.229376000121704</c:v>
                </c:pt>
                <c:pt idx="7428">
                  <c:v>80.262760000072888</c:v>
                </c:pt>
                <c:pt idx="7429">
                  <c:v>80.296120000015947</c:v>
                </c:pt>
                <c:pt idx="7430">
                  <c:v>80.329456000125504</c:v>
                </c:pt>
                <c:pt idx="7431">
                  <c:v>80.362816000068563</c:v>
                </c:pt>
                <c:pt idx="7432">
                  <c:v>80.396152000003497</c:v>
                </c:pt>
                <c:pt idx="7433">
                  <c:v>80.429512000121179</c:v>
                </c:pt>
                <c:pt idx="7434">
                  <c:v>80.462872000064237</c:v>
                </c:pt>
                <c:pt idx="7435">
                  <c:v>80.496207999999172</c:v>
                </c:pt>
                <c:pt idx="7436">
                  <c:v>80.529568000116853</c:v>
                </c:pt>
                <c:pt idx="7437">
                  <c:v>80.562928000059912</c:v>
                </c:pt>
                <c:pt idx="7438">
                  <c:v>80.596263999994846</c:v>
                </c:pt>
                <c:pt idx="7439">
                  <c:v>80.629624000112528</c:v>
                </c:pt>
                <c:pt idx="7440">
                  <c:v>80.662960000047462</c:v>
                </c:pt>
                <c:pt idx="7441">
                  <c:v>80.696320000165144</c:v>
                </c:pt>
                <c:pt idx="7442">
                  <c:v>80.729704000116328</c:v>
                </c:pt>
                <c:pt idx="7443">
                  <c:v>80.763040000051262</c:v>
                </c:pt>
                <c:pt idx="7444">
                  <c:v>80.796399999994321</c:v>
                </c:pt>
                <c:pt idx="7445">
                  <c:v>80.829760000112003</c:v>
                </c:pt>
                <c:pt idx="7446">
                  <c:v>80.863096000046937</c:v>
                </c:pt>
                <c:pt idx="7447">
                  <c:v>80.896456000164619</c:v>
                </c:pt>
                <c:pt idx="7448">
                  <c:v>80.929816000107678</c:v>
                </c:pt>
                <c:pt idx="7449">
                  <c:v>80.963152000042612</c:v>
                </c:pt>
                <c:pt idx="7450">
                  <c:v>80.996512000160294</c:v>
                </c:pt>
                <c:pt idx="7451">
                  <c:v>81.029896000111478</c:v>
                </c:pt>
                <c:pt idx="7452">
                  <c:v>81.063304000070787</c:v>
                </c:pt>
                <c:pt idx="7453">
                  <c:v>81.096712000030095</c:v>
                </c:pt>
                <c:pt idx="7454">
                  <c:v>81.130072000147777</c:v>
                </c:pt>
                <c:pt idx="7455">
                  <c:v>81.163456000098961</c:v>
                </c:pt>
                <c:pt idx="7456">
                  <c:v>81.196792000033895</c:v>
                </c:pt>
                <c:pt idx="7457">
                  <c:v>81.230152000151577</c:v>
                </c:pt>
                <c:pt idx="7458">
                  <c:v>81.263488000086511</c:v>
                </c:pt>
                <c:pt idx="7459">
                  <c:v>81.296872000037695</c:v>
                </c:pt>
                <c:pt idx="7460">
                  <c:v>81.330232000155377</c:v>
                </c:pt>
                <c:pt idx="7461">
                  <c:v>81.363568000090311</c:v>
                </c:pt>
                <c:pt idx="7462">
                  <c:v>81.39692800003337</c:v>
                </c:pt>
                <c:pt idx="7463">
                  <c:v>81.430312000159176</c:v>
                </c:pt>
                <c:pt idx="7464">
                  <c:v>81.463672000102235</c:v>
                </c:pt>
                <c:pt idx="7465">
                  <c:v>81.497056000053419</c:v>
                </c:pt>
                <c:pt idx="7466">
                  <c:v>81.530415999996478</c:v>
                </c:pt>
                <c:pt idx="7467">
                  <c:v>81.56377600011416</c:v>
                </c:pt>
                <c:pt idx="7468">
                  <c:v>81.597112000049094</c:v>
                </c:pt>
                <c:pt idx="7469">
                  <c:v>81.630472000166776</c:v>
                </c:pt>
                <c:pt idx="7470">
                  <c:v>81.663832000109835</c:v>
                </c:pt>
                <c:pt idx="7471">
                  <c:v>81.697192000052894</c:v>
                </c:pt>
                <c:pt idx="7472">
                  <c:v>81.730576000004078</c:v>
                </c:pt>
                <c:pt idx="7473">
                  <c:v>81.763912000113635</c:v>
                </c:pt>
                <c:pt idx="7474">
                  <c:v>81.797272000056694</c:v>
                </c:pt>
                <c:pt idx="7475">
                  <c:v>81.830656000007878</c:v>
                </c:pt>
                <c:pt idx="7476">
                  <c:v>81.864016000125559</c:v>
                </c:pt>
                <c:pt idx="7477">
                  <c:v>81.897376000068618</c:v>
                </c:pt>
                <c:pt idx="7478">
                  <c:v>81.930712000003552</c:v>
                </c:pt>
                <c:pt idx="7479">
                  <c:v>81.964072000121234</c:v>
                </c:pt>
                <c:pt idx="7480">
                  <c:v>81.997432000064293</c:v>
                </c:pt>
                <c:pt idx="7481">
                  <c:v>82.030792000007352</c:v>
                </c:pt>
                <c:pt idx="7482">
                  <c:v>82.064128000116909</c:v>
                </c:pt>
                <c:pt idx="7483">
                  <c:v>82.097512000068093</c:v>
                </c:pt>
                <c:pt idx="7484">
                  <c:v>82.130848000003027</c:v>
                </c:pt>
                <c:pt idx="7485">
                  <c:v>82.164256000136959</c:v>
                </c:pt>
                <c:pt idx="7486">
                  <c:v>82.197640000088143</c:v>
                </c:pt>
                <c:pt idx="7487">
                  <c:v>82.230976000023077</c:v>
                </c:pt>
                <c:pt idx="7488">
                  <c:v>82.264336000140759</c:v>
                </c:pt>
                <c:pt idx="7489">
                  <c:v>82.297696000083818</c:v>
                </c:pt>
                <c:pt idx="7490">
                  <c:v>82.331056000026877</c:v>
                </c:pt>
                <c:pt idx="7491">
                  <c:v>82.364392000136434</c:v>
                </c:pt>
                <c:pt idx="7492">
                  <c:v>82.397752000079493</c:v>
                </c:pt>
                <c:pt idx="7493">
                  <c:v>82.431112000022551</c:v>
                </c:pt>
                <c:pt idx="7494">
                  <c:v>82.464472000140233</c:v>
                </c:pt>
                <c:pt idx="7495">
                  <c:v>82.497808000075167</c:v>
                </c:pt>
                <c:pt idx="7496">
                  <c:v>82.531192000026351</c:v>
                </c:pt>
                <c:pt idx="7497">
                  <c:v>82.564552000144033</c:v>
                </c:pt>
                <c:pt idx="7498">
                  <c:v>82.597888000078967</c:v>
                </c:pt>
                <c:pt idx="7499">
                  <c:v>82.631248000022026</c:v>
                </c:pt>
                <c:pt idx="7500">
                  <c:v>82.664584000131583</c:v>
                </c:pt>
                <c:pt idx="7501">
                  <c:v>82.697944000074642</c:v>
                </c:pt>
                <c:pt idx="7502">
                  <c:v>82.731304000017701</c:v>
                </c:pt>
                <c:pt idx="7503">
                  <c:v>82.764664000135383</c:v>
                </c:pt>
                <c:pt idx="7504">
                  <c:v>82.798096000102817</c:v>
                </c:pt>
                <c:pt idx="7505">
                  <c:v>82.83152800007025</c:v>
                </c:pt>
                <c:pt idx="7506">
                  <c:v>82.864912000021434</c:v>
                </c:pt>
                <c:pt idx="7507">
                  <c:v>82.898320000155366</c:v>
                </c:pt>
                <c:pt idx="7508">
                  <c:v>82.931704000106549</c:v>
                </c:pt>
                <c:pt idx="7509">
                  <c:v>82.965112000065858</c:v>
                </c:pt>
                <c:pt idx="7510">
                  <c:v>82.998544000033291</c:v>
                </c:pt>
                <c:pt idx="7511">
                  <c:v>83.031952000167223</c:v>
                </c:pt>
                <c:pt idx="7512">
                  <c:v>83.065576000025032</c:v>
                </c:pt>
                <c:pt idx="7513">
                  <c:v>83.098936000142714</c:v>
                </c:pt>
                <c:pt idx="7514">
                  <c:v>83.132272000077648</c:v>
                </c:pt>
                <c:pt idx="7515">
                  <c:v>83.165632000020707</c:v>
                </c:pt>
                <c:pt idx="7516">
                  <c:v>83.198968000130264</c:v>
                </c:pt>
                <c:pt idx="7517">
                  <c:v>83.232328000073323</c:v>
                </c:pt>
                <c:pt idx="7518">
                  <c:v>83.265664000008258</c:v>
                </c:pt>
                <c:pt idx="7519">
                  <c:v>83.299024000125939</c:v>
                </c:pt>
                <c:pt idx="7520">
                  <c:v>83.332360000060874</c:v>
                </c:pt>
                <c:pt idx="7521">
                  <c:v>83.365720000003932</c:v>
                </c:pt>
                <c:pt idx="7522">
                  <c:v>83.39905600011349</c:v>
                </c:pt>
                <c:pt idx="7523">
                  <c:v>83.432416000056548</c:v>
                </c:pt>
                <c:pt idx="7524">
                  <c:v>83.465752000166106</c:v>
                </c:pt>
                <c:pt idx="7525">
                  <c:v>83.49908800010104</c:v>
                </c:pt>
                <c:pt idx="7526">
                  <c:v>83.532448000044099</c:v>
                </c:pt>
                <c:pt idx="7527">
                  <c:v>83.56580800016178</c:v>
                </c:pt>
                <c:pt idx="7528">
                  <c:v>83.599144000096715</c:v>
                </c:pt>
                <c:pt idx="7529">
                  <c:v>83.632480000031649</c:v>
                </c:pt>
                <c:pt idx="7530">
                  <c:v>83.665840000149331</c:v>
                </c:pt>
                <c:pt idx="7531">
                  <c:v>83.699176000084265</c:v>
                </c:pt>
                <c:pt idx="7532">
                  <c:v>83.732536000027324</c:v>
                </c:pt>
                <c:pt idx="7533">
                  <c:v>83.765872000136881</c:v>
                </c:pt>
                <c:pt idx="7534">
                  <c:v>83.79923200007994</c:v>
                </c:pt>
                <c:pt idx="7535">
                  <c:v>83.832568000014874</c:v>
                </c:pt>
                <c:pt idx="7536">
                  <c:v>83.865928000132556</c:v>
                </c:pt>
                <c:pt idx="7537">
                  <c:v>83.89926400006749</c:v>
                </c:pt>
                <c:pt idx="7538">
                  <c:v>83.932624000010549</c:v>
                </c:pt>
                <c:pt idx="7539">
                  <c:v>83.965960000120106</c:v>
                </c:pt>
                <c:pt idx="7540">
                  <c:v>83.999320000063165</c:v>
                </c:pt>
                <c:pt idx="7541">
                  <c:v>84.032655999998099</c:v>
                </c:pt>
                <c:pt idx="7542">
                  <c:v>84.066016000115781</c:v>
                </c:pt>
                <c:pt idx="7543">
                  <c:v>84.099352000050715</c:v>
                </c:pt>
                <c:pt idx="7544">
                  <c:v>84.132712000168397</c:v>
                </c:pt>
                <c:pt idx="7545">
                  <c:v>84.166048000103331</c:v>
                </c:pt>
                <c:pt idx="7546">
                  <c:v>84.19940800004639</c:v>
                </c:pt>
                <c:pt idx="7547">
                  <c:v>84.232744000155947</c:v>
                </c:pt>
                <c:pt idx="7548">
                  <c:v>84.266104000099006</c:v>
                </c:pt>
                <c:pt idx="7549">
                  <c:v>84.29944000003394</c:v>
                </c:pt>
                <c:pt idx="7550">
                  <c:v>84.332800000151622</c:v>
                </c:pt>
                <c:pt idx="7551">
                  <c:v>84.366136000086556</c:v>
                </c:pt>
                <c:pt idx="7552">
                  <c:v>84.399496000029615</c:v>
                </c:pt>
                <c:pt idx="7553">
                  <c:v>84.432832000139172</c:v>
                </c:pt>
                <c:pt idx="7554">
                  <c:v>84.466168000074106</c:v>
                </c:pt>
                <c:pt idx="7555">
                  <c:v>84.499528000017165</c:v>
                </c:pt>
                <c:pt idx="7556">
                  <c:v>84.532864000126722</c:v>
                </c:pt>
                <c:pt idx="7557">
                  <c:v>84.566224000069781</c:v>
                </c:pt>
                <c:pt idx="7558">
                  <c:v>84.59958400001284</c:v>
                </c:pt>
                <c:pt idx="7559">
                  <c:v>84.632920000122397</c:v>
                </c:pt>
                <c:pt idx="7560">
                  <c:v>84.666280000065456</c:v>
                </c:pt>
                <c:pt idx="7561">
                  <c:v>84.69961600000039</c:v>
                </c:pt>
                <c:pt idx="7562">
                  <c:v>84.732976000118072</c:v>
                </c:pt>
                <c:pt idx="7563">
                  <c:v>84.766312000053006</c:v>
                </c:pt>
                <c:pt idx="7564">
                  <c:v>84.799671999996065</c:v>
                </c:pt>
                <c:pt idx="7565">
                  <c:v>84.833008000105622</c:v>
                </c:pt>
                <c:pt idx="7566">
                  <c:v>84.866368000048681</c:v>
                </c:pt>
                <c:pt idx="7567">
                  <c:v>84.899704000158238</c:v>
                </c:pt>
                <c:pt idx="7568">
                  <c:v>84.933064000101297</c:v>
                </c:pt>
                <c:pt idx="7569">
                  <c:v>84.966400000036231</c:v>
                </c:pt>
                <c:pt idx="7570">
                  <c:v>84.999784000162038</c:v>
                </c:pt>
                <c:pt idx="7571">
                  <c:v>85.033120000096972</c:v>
                </c:pt>
                <c:pt idx="7572">
                  <c:v>85.066480000040031</c:v>
                </c:pt>
                <c:pt idx="7573">
                  <c:v>85.099864000165837</c:v>
                </c:pt>
                <c:pt idx="7574">
                  <c:v>85.133200000100771</c:v>
                </c:pt>
                <c:pt idx="7575">
                  <c:v>85.166584000051955</c:v>
                </c:pt>
                <c:pt idx="7576">
                  <c:v>85.199943999995014</c:v>
                </c:pt>
                <c:pt idx="7577">
                  <c:v>85.233328000120821</c:v>
                </c:pt>
                <c:pt idx="7578">
                  <c:v>85.26668800006388</c:v>
                </c:pt>
                <c:pt idx="7579">
                  <c:v>85.300023999998814</c:v>
                </c:pt>
                <c:pt idx="7580">
                  <c:v>85.333408000124621</c:v>
                </c:pt>
                <c:pt idx="7581">
                  <c:v>85.366792000075804</c:v>
                </c:pt>
                <c:pt idx="7582">
                  <c:v>85.400152000018863</c:v>
                </c:pt>
                <c:pt idx="7583">
                  <c:v>85.433512000136545</c:v>
                </c:pt>
                <c:pt idx="7584">
                  <c:v>85.466872000079604</c:v>
                </c:pt>
                <c:pt idx="7585">
                  <c:v>85.500232000022663</c:v>
                </c:pt>
                <c:pt idx="7586">
                  <c:v>85.53361600014847</c:v>
                </c:pt>
                <c:pt idx="7587">
                  <c:v>85.566976000091529</c:v>
                </c:pt>
                <c:pt idx="7588">
                  <c:v>85.600360000042713</c:v>
                </c:pt>
                <c:pt idx="7589">
                  <c:v>85.633720000160395</c:v>
                </c:pt>
                <c:pt idx="7590">
                  <c:v>85.667104000111578</c:v>
                </c:pt>
                <c:pt idx="7591">
                  <c:v>85.700464000054637</c:v>
                </c:pt>
                <c:pt idx="7592">
                  <c:v>85.733823999997696</c:v>
                </c:pt>
                <c:pt idx="7593">
                  <c:v>85.767160000107253</c:v>
                </c:pt>
                <c:pt idx="7594">
                  <c:v>85.800544000058437</c:v>
                </c:pt>
                <c:pt idx="7595">
                  <c:v>85.833952000017746</c:v>
                </c:pt>
                <c:pt idx="7596">
                  <c:v>85.867336000143553</c:v>
                </c:pt>
                <c:pt idx="7597">
                  <c:v>85.900696000086612</c:v>
                </c:pt>
                <c:pt idx="7598">
                  <c:v>85.93405600002967</c:v>
                </c:pt>
                <c:pt idx="7599">
                  <c:v>85.967416000147352</c:v>
                </c:pt>
                <c:pt idx="7600">
                  <c:v>86.000752000082286</c:v>
                </c:pt>
                <c:pt idx="7601">
                  <c:v>86.034112000025345</c:v>
                </c:pt>
                <c:pt idx="7602">
                  <c:v>86.067448000134902</c:v>
                </c:pt>
                <c:pt idx="7603">
                  <c:v>86.100808000077961</c:v>
                </c:pt>
                <c:pt idx="7604">
                  <c:v>86.134144000012896</c:v>
                </c:pt>
                <c:pt idx="7605">
                  <c:v>86.167504000130577</c:v>
                </c:pt>
                <c:pt idx="7606">
                  <c:v>86.200840000065512</c:v>
                </c:pt>
                <c:pt idx="7607">
                  <c:v>86.23420000000857</c:v>
                </c:pt>
                <c:pt idx="7608">
                  <c:v>86.267536000118128</c:v>
                </c:pt>
                <c:pt idx="7609">
                  <c:v>86.300896000061186</c:v>
                </c:pt>
                <c:pt idx="7610">
                  <c:v>86.334231999996121</c:v>
                </c:pt>
                <c:pt idx="7611">
                  <c:v>86.367592000113802</c:v>
                </c:pt>
                <c:pt idx="7612">
                  <c:v>86.400928000048737</c:v>
                </c:pt>
                <c:pt idx="7613">
                  <c:v>86.434288000166418</c:v>
                </c:pt>
                <c:pt idx="7614">
                  <c:v>86.467624000101353</c:v>
                </c:pt>
                <c:pt idx="7615">
                  <c:v>86.500960000036287</c:v>
                </c:pt>
                <c:pt idx="7616">
                  <c:v>86.534320000153969</c:v>
                </c:pt>
                <c:pt idx="7617">
                  <c:v>86.567656000088903</c:v>
                </c:pt>
                <c:pt idx="7618">
                  <c:v>86.601016000031962</c:v>
                </c:pt>
                <c:pt idx="7619">
                  <c:v>86.634352000141519</c:v>
                </c:pt>
                <c:pt idx="7620">
                  <c:v>86.667712000084578</c:v>
                </c:pt>
                <c:pt idx="7621">
                  <c:v>86.701048000019512</c:v>
                </c:pt>
                <c:pt idx="7622">
                  <c:v>86.734408000137194</c:v>
                </c:pt>
                <c:pt idx="7623">
                  <c:v>86.767744000072128</c:v>
                </c:pt>
                <c:pt idx="7624">
                  <c:v>86.801104000015187</c:v>
                </c:pt>
                <c:pt idx="7625">
                  <c:v>86.834512000149118</c:v>
                </c:pt>
                <c:pt idx="7626">
                  <c:v>86.867872000092177</c:v>
                </c:pt>
                <c:pt idx="7627">
                  <c:v>86.901208000027111</c:v>
                </c:pt>
                <c:pt idx="7628">
                  <c:v>86.934568000144793</c:v>
                </c:pt>
                <c:pt idx="7629">
                  <c:v>86.967904000079727</c:v>
                </c:pt>
                <c:pt idx="7630">
                  <c:v>87.001264000022786</c:v>
                </c:pt>
                <c:pt idx="7631">
                  <c:v>87.034600000132343</c:v>
                </c:pt>
                <c:pt idx="7632">
                  <c:v>87.067960000075402</c:v>
                </c:pt>
                <c:pt idx="7633">
                  <c:v>87.101296000010336</c:v>
                </c:pt>
                <c:pt idx="7634">
                  <c:v>87.134656000128018</c:v>
                </c:pt>
                <c:pt idx="7635">
                  <c:v>87.167992000062952</c:v>
                </c:pt>
                <c:pt idx="7636">
                  <c:v>87.201352000006011</c:v>
                </c:pt>
                <c:pt idx="7637">
                  <c:v>87.234688000115568</c:v>
                </c:pt>
                <c:pt idx="7638">
                  <c:v>87.268048000058627</c:v>
                </c:pt>
                <c:pt idx="7639">
                  <c:v>87.301384000168184</c:v>
                </c:pt>
                <c:pt idx="7640">
                  <c:v>87.334720000103118</c:v>
                </c:pt>
                <c:pt idx="7641">
                  <c:v>87.368080000046177</c:v>
                </c:pt>
                <c:pt idx="7642">
                  <c:v>87.401416000155734</c:v>
                </c:pt>
                <c:pt idx="7643">
                  <c:v>87.434776000098793</c:v>
                </c:pt>
                <c:pt idx="7644">
                  <c:v>87.468112000033727</c:v>
                </c:pt>
                <c:pt idx="7645">
                  <c:v>87.501472000151409</c:v>
                </c:pt>
                <c:pt idx="7646">
                  <c:v>87.534808000086343</c:v>
                </c:pt>
                <c:pt idx="7647">
                  <c:v>87.568168000029402</c:v>
                </c:pt>
                <c:pt idx="7648">
                  <c:v>87.601504000138959</c:v>
                </c:pt>
                <c:pt idx="7649">
                  <c:v>87.634864000082018</c:v>
                </c:pt>
                <c:pt idx="7650">
                  <c:v>87.668200000016952</c:v>
                </c:pt>
                <c:pt idx="7651">
                  <c:v>87.701560000134634</c:v>
                </c:pt>
                <c:pt idx="7652">
                  <c:v>87.734896000069568</c:v>
                </c:pt>
                <c:pt idx="7653">
                  <c:v>87.768256000012627</c:v>
                </c:pt>
                <c:pt idx="7654">
                  <c:v>87.801616000130309</c:v>
                </c:pt>
                <c:pt idx="7655">
                  <c:v>87.834952000065243</c:v>
                </c:pt>
                <c:pt idx="7656">
                  <c:v>87.868312000008302</c:v>
                </c:pt>
                <c:pt idx="7657">
                  <c:v>87.901648000117859</c:v>
                </c:pt>
                <c:pt idx="7658">
                  <c:v>87.934984000052793</c:v>
                </c:pt>
                <c:pt idx="7659">
                  <c:v>87.968343999995852</c:v>
                </c:pt>
                <c:pt idx="7660">
                  <c:v>88.001704000113534</c:v>
                </c:pt>
                <c:pt idx="7661">
                  <c:v>88.035040000048468</c:v>
                </c:pt>
                <c:pt idx="7662">
                  <c:v>88.06840000016615</c:v>
                </c:pt>
                <c:pt idx="7663">
                  <c:v>88.101736000101084</c:v>
                </c:pt>
                <c:pt idx="7664">
                  <c:v>88.135096000044143</c:v>
                </c:pt>
                <c:pt idx="7665">
                  <c:v>88.1684320001537</c:v>
                </c:pt>
                <c:pt idx="7666">
                  <c:v>88.201768000088634</c:v>
                </c:pt>
              </c:numCache>
            </c:numRef>
          </c:xVal>
          <c:yVal>
            <c:numRef>
              <c:f>'CryoChamber5Oct2012a - Copy'!$U$2:$U$7668</c:f>
              <c:numCache>
                <c:formatCode>General</c:formatCode>
                <c:ptCount val="7667"/>
                <c:pt idx="0">
                  <c:v>0.96299714594787256</c:v>
                </c:pt>
                <c:pt idx="1">
                  <c:v>0.96582623926239952</c:v>
                </c:pt>
                <c:pt idx="2">
                  <c:v>1.0004283725526246</c:v>
                </c:pt>
                <c:pt idx="3">
                  <c:v>0.98297619379424606</c:v>
                </c:pt>
                <c:pt idx="4">
                  <c:v>0.95455949077344915</c:v>
                </c:pt>
                <c:pt idx="5">
                  <c:v>0.96299714594787256</c:v>
                </c:pt>
                <c:pt idx="6">
                  <c:v>0.99166274986118885</c:v>
                </c:pt>
                <c:pt idx="7">
                  <c:v>0.95736379594198362</c:v>
                </c:pt>
                <c:pt idx="8">
                  <c:v>0.98876025307304005</c:v>
                </c:pt>
                <c:pt idx="9">
                  <c:v>0.97722597016128909</c:v>
                </c:pt>
                <c:pt idx="10">
                  <c:v>0.96299714594787256</c:v>
                </c:pt>
                <c:pt idx="11">
                  <c:v>0.99166274986118885</c:v>
                </c:pt>
                <c:pt idx="12">
                  <c:v>0.97722597016128909</c:v>
                </c:pt>
                <c:pt idx="13">
                  <c:v>0.97722597016128909</c:v>
                </c:pt>
                <c:pt idx="14">
                  <c:v>0.98876025307304005</c:v>
                </c:pt>
                <c:pt idx="15">
                  <c:v>0.94897768454365261</c:v>
                </c:pt>
                <c:pt idx="16">
                  <c:v>0.97436348481291335</c:v>
                </c:pt>
                <c:pt idx="17">
                  <c:v>0.95736379594198362</c:v>
                </c:pt>
                <c:pt idx="18">
                  <c:v>0.97150938424208133</c:v>
                </c:pt>
                <c:pt idx="19">
                  <c:v>0.97722597016128909</c:v>
                </c:pt>
                <c:pt idx="20">
                  <c:v>0.98586398156174282</c:v>
                </c:pt>
                <c:pt idx="21">
                  <c:v>0.97150938424208133</c:v>
                </c:pt>
                <c:pt idx="22">
                  <c:v>0.99166274986118885</c:v>
                </c:pt>
                <c:pt idx="23">
                  <c:v>0.97150938424208133</c:v>
                </c:pt>
                <c:pt idx="24">
                  <c:v>0.9601763395991133</c:v>
                </c:pt>
                <c:pt idx="25">
                  <c:v>0.98009686492001069</c:v>
                </c:pt>
                <c:pt idx="26">
                  <c:v>0.96299714594787256</c:v>
                </c:pt>
                <c:pt idx="27">
                  <c:v>0.99457605699579754</c:v>
                </c:pt>
                <c:pt idx="28">
                  <c:v>0.96866364388814497</c:v>
                </c:pt>
                <c:pt idx="29">
                  <c:v>0.98009686492001069</c:v>
                </c:pt>
                <c:pt idx="30">
                  <c:v>0.98297619379424606</c:v>
                </c:pt>
                <c:pt idx="31">
                  <c:v>0.98297619379424606</c:v>
                </c:pt>
                <c:pt idx="32">
                  <c:v>0.98297619379424606</c:v>
                </c:pt>
                <c:pt idx="33">
                  <c:v>0.97150938424208133</c:v>
                </c:pt>
                <c:pt idx="34">
                  <c:v>0.94897768454365261</c:v>
                </c:pt>
                <c:pt idx="35">
                  <c:v>0.96866364388814497</c:v>
                </c:pt>
                <c:pt idx="36">
                  <c:v>0.97722597016128909</c:v>
                </c:pt>
                <c:pt idx="37">
                  <c:v>0.98586398156174282</c:v>
                </c:pt>
                <c:pt idx="38">
                  <c:v>0.97436348481291335</c:v>
                </c:pt>
                <c:pt idx="39">
                  <c:v>0.99166274986118885</c:v>
                </c:pt>
                <c:pt idx="40">
                  <c:v>0.98009686492001069</c:v>
                </c:pt>
                <c:pt idx="41">
                  <c:v>0.9601763395991133</c:v>
                </c:pt>
                <c:pt idx="42">
                  <c:v>0.98876025307304005</c:v>
                </c:pt>
                <c:pt idx="43">
                  <c:v>0.98586398156174282</c:v>
                </c:pt>
                <c:pt idx="44">
                  <c:v>0.96866364388814497</c:v>
                </c:pt>
                <c:pt idx="45">
                  <c:v>0.96866364388814497</c:v>
                </c:pt>
                <c:pt idx="46">
                  <c:v>0.99166274986118885</c:v>
                </c:pt>
                <c:pt idx="47">
                  <c:v>0.97436348481291335</c:v>
                </c:pt>
                <c:pt idx="48">
                  <c:v>0.96299714594787256</c:v>
                </c:pt>
                <c:pt idx="49">
                  <c:v>0.96299714594787256</c:v>
                </c:pt>
                <c:pt idx="50">
                  <c:v>0.96866364388814497</c:v>
                </c:pt>
                <c:pt idx="51">
                  <c:v>0.96866364388814497</c:v>
                </c:pt>
                <c:pt idx="52">
                  <c:v>0.97436348481291335</c:v>
                </c:pt>
                <c:pt idx="53">
                  <c:v>0.97436348481291335</c:v>
                </c:pt>
                <c:pt idx="54">
                  <c:v>0.95176339996137127</c:v>
                </c:pt>
                <c:pt idx="55">
                  <c:v>0.96582623926239952</c:v>
                </c:pt>
                <c:pt idx="56">
                  <c:v>0.96299714594787256</c:v>
                </c:pt>
                <c:pt idx="57">
                  <c:v>0.95736379594198362</c:v>
                </c:pt>
                <c:pt idx="58">
                  <c:v>0.99749792284501126</c:v>
                </c:pt>
                <c:pt idx="59">
                  <c:v>0.97436348481291335</c:v>
                </c:pt>
                <c:pt idx="60">
                  <c:v>0.94897768454365261</c:v>
                </c:pt>
                <c:pt idx="61">
                  <c:v>0.99166274986118885</c:v>
                </c:pt>
                <c:pt idx="62">
                  <c:v>0.97150938424208133</c:v>
                </c:pt>
                <c:pt idx="63">
                  <c:v>0.97722597016128909</c:v>
                </c:pt>
                <c:pt idx="64">
                  <c:v>0.97722597016128909</c:v>
                </c:pt>
                <c:pt idx="65">
                  <c:v>0.95736379594198362</c:v>
                </c:pt>
                <c:pt idx="66">
                  <c:v>0.96299714594787256</c:v>
                </c:pt>
                <c:pt idx="67">
                  <c:v>0.99457605699579754</c:v>
                </c:pt>
                <c:pt idx="68">
                  <c:v>0.98586398156174282</c:v>
                </c:pt>
                <c:pt idx="69">
                  <c:v>0.9601763395991133</c:v>
                </c:pt>
                <c:pt idx="70">
                  <c:v>0.97436348481291335</c:v>
                </c:pt>
                <c:pt idx="71">
                  <c:v>0.97436348481291335</c:v>
                </c:pt>
                <c:pt idx="72">
                  <c:v>0.97722597016128909</c:v>
                </c:pt>
                <c:pt idx="73">
                  <c:v>0.96299714594787256</c:v>
                </c:pt>
                <c:pt idx="74">
                  <c:v>0.9601763395991133</c:v>
                </c:pt>
                <c:pt idx="75">
                  <c:v>0.98586398156174282</c:v>
                </c:pt>
                <c:pt idx="76">
                  <c:v>0.99166274986118885</c:v>
                </c:pt>
                <c:pt idx="77">
                  <c:v>0.95455949077344915</c:v>
                </c:pt>
                <c:pt idx="78">
                  <c:v>0.9601763395991133</c:v>
                </c:pt>
                <c:pt idx="79">
                  <c:v>0.96866364388814497</c:v>
                </c:pt>
                <c:pt idx="80">
                  <c:v>0.98876025307304005</c:v>
                </c:pt>
                <c:pt idx="81">
                  <c:v>0.95176339996137127</c:v>
                </c:pt>
                <c:pt idx="82">
                  <c:v>0.97150938424208133</c:v>
                </c:pt>
                <c:pt idx="83">
                  <c:v>0.96866364388814497</c:v>
                </c:pt>
                <c:pt idx="84">
                  <c:v>0.97150938424208133</c:v>
                </c:pt>
                <c:pt idx="85">
                  <c:v>0.96866364388814497</c:v>
                </c:pt>
                <c:pt idx="86">
                  <c:v>0.96299714594787256</c:v>
                </c:pt>
                <c:pt idx="87">
                  <c:v>0.95455949077344915</c:v>
                </c:pt>
                <c:pt idx="88">
                  <c:v>0.97722597016128909</c:v>
                </c:pt>
                <c:pt idx="89">
                  <c:v>0.98009686492001069</c:v>
                </c:pt>
                <c:pt idx="90">
                  <c:v>0.98009686492001069</c:v>
                </c:pt>
                <c:pt idx="91">
                  <c:v>0.93790748116882483</c:v>
                </c:pt>
                <c:pt idx="92">
                  <c:v>0.99749792284501126</c:v>
                </c:pt>
                <c:pt idx="93">
                  <c:v>0.96582623926239952</c:v>
                </c:pt>
                <c:pt idx="94">
                  <c:v>0.96866364388814497</c:v>
                </c:pt>
                <c:pt idx="95">
                  <c:v>0.97436348481291335</c:v>
                </c:pt>
                <c:pt idx="96">
                  <c:v>0.96582623926239952</c:v>
                </c:pt>
                <c:pt idx="97">
                  <c:v>0.99166274986118885</c:v>
                </c:pt>
                <c:pt idx="98">
                  <c:v>0.97150938424208133</c:v>
                </c:pt>
                <c:pt idx="99">
                  <c:v>0.96866364388814497</c:v>
                </c:pt>
                <c:pt idx="100">
                  <c:v>0.98586398156174282</c:v>
                </c:pt>
                <c:pt idx="101">
                  <c:v>0.98297619379424606</c:v>
                </c:pt>
                <c:pt idx="102">
                  <c:v>0.96299714594787256</c:v>
                </c:pt>
                <c:pt idx="103">
                  <c:v>0.96299714594787256</c:v>
                </c:pt>
                <c:pt idx="104">
                  <c:v>0.96582623926239952</c:v>
                </c:pt>
                <c:pt idx="105">
                  <c:v>0.99457605699579754</c:v>
                </c:pt>
                <c:pt idx="106">
                  <c:v>0.98586398156174282</c:v>
                </c:pt>
                <c:pt idx="107">
                  <c:v>0.96299714594787256</c:v>
                </c:pt>
                <c:pt idx="108">
                  <c:v>0.98009686492001069</c:v>
                </c:pt>
                <c:pt idx="109">
                  <c:v>0.96299714594787256</c:v>
                </c:pt>
                <c:pt idx="110">
                  <c:v>0.96582623926239952</c:v>
                </c:pt>
                <c:pt idx="111">
                  <c:v>0.97150938424208133</c:v>
                </c:pt>
                <c:pt idx="112">
                  <c:v>0.98876025307304005</c:v>
                </c:pt>
                <c:pt idx="113">
                  <c:v>0.97436348481291335</c:v>
                </c:pt>
                <c:pt idx="114">
                  <c:v>0.97722597016128909</c:v>
                </c:pt>
                <c:pt idx="115">
                  <c:v>0.95455949077344915</c:v>
                </c:pt>
                <c:pt idx="116">
                  <c:v>0.98586398156174282</c:v>
                </c:pt>
                <c:pt idx="117">
                  <c:v>0.96299714594787256</c:v>
                </c:pt>
                <c:pt idx="118">
                  <c:v>0.99457605699579754</c:v>
                </c:pt>
                <c:pt idx="119">
                  <c:v>0.98586398156174282</c:v>
                </c:pt>
                <c:pt idx="120">
                  <c:v>0.96299714594787256</c:v>
                </c:pt>
                <c:pt idx="121">
                  <c:v>0.95455949077344915</c:v>
                </c:pt>
                <c:pt idx="122">
                  <c:v>0.98009686492001069</c:v>
                </c:pt>
                <c:pt idx="123">
                  <c:v>0.97722597016128909</c:v>
                </c:pt>
                <c:pt idx="124">
                  <c:v>0.97150938424208133</c:v>
                </c:pt>
                <c:pt idx="125">
                  <c:v>0.96299714594787256</c:v>
                </c:pt>
                <c:pt idx="126">
                  <c:v>0.95455949077344915</c:v>
                </c:pt>
                <c:pt idx="127">
                  <c:v>0.98009686492001069</c:v>
                </c:pt>
                <c:pt idx="128">
                  <c:v>0.97436348481291335</c:v>
                </c:pt>
                <c:pt idx="129">
                  <c:v>0.97722597016128909</c:v>
                </c:pt>
                <c:pt idx="130">
                  <c:v>0.97150938424208133</c:v>
                </c:pt>
                <c:pt idx="131">
                  <c:v>0.97722597016128909</c:v>
                </c:pt>
                <c:pt idx="132">
                  <c:v>0.98297619379424606</c:v>
                </c:pt>
                <c:pt idx="133">
                  <c:v>0.97722597016128909</c:v>
                </c:pt>
                <c:pt idx="134">
                  <c:v>0.99166274986118885</c:v>
                </c:pt>
                <c:pt idx="135">
                  <c:v>0.96299714594787256</c:v>
                </c:pt>
                <c:pt idx="136">
                  <c:v>0.97150938424208133</c:v>
                </c:pt>
                <c:pt idx="137">
                  <c:v>0.96866364388814497</c:v>
                </c:pt>
                <c:pt idx="138">
                  <c:v>0.95176339996137127</c:v>
                </c:pt>
                <c:pt idx="139">
                  <c:v>0.96582623926239952</c:v>
                </c:pt>
                <c:pt idx="140">
                  <c:v>0.98586398156174282</c:v>
                </c:pt>
                <c:pt idx="141">
                  <c:v>0.97436348481291335</c:v>
                </c:pt>
                <c:pt idx="142">
                  <c:v>0.96299714594787256</c:v>
                </c:pt>
                <c:pt idx="143">
                  <c:v>0.97722597016128909</c:v>
                </c:pt>
                <c:pt idx="144">
                  <c:v>0.96299714594787256</c:v>
                </c:pt>
                <c:pt idx="145">
                  <c:v>0.96299714594787256</c:v>
                </c:pt>
                <c:pt idx="146">
                  <c:v>0.95736379594198362</c:v>
                </c:pt>
                <c:pt idx="147">
                  <c:v>0.96299714594787256</c:v>
                </c:pt>
                <c:pt idx="148">
                  <c:v>0.97436348481291335</c:v>
                </c:pt>
                <c:pt idx="149">
                  <c:v>0.98586398156174282</c:v>
                </c:pt>
                <c:pt idx="150">
                  <c:v>0.95455949077344915</c:v>
                </c:pt>
                <c:pt idx="151">
                  <c:v>0.98876025307304005</c:v>
                </c:pt>
                <c:pt idx="152">
                  <c:v>0.99166274986118885</c:v>
                </c:pt>
                <c:pt idx="153">
                  <c:v>0.96866364388814497</c:v>
                </c:pt>
                <c:pt idx="154">
                  <c:v>0.95736379594198362</c:v>
                </c:pt>
                <c:pt idx="155">
                  <c:v>0.96299714594787256</c:v>
                </c:pt>
                <c:pt idx="156">
                  <c:v>0.97150938424208133</c:v>
                </c:pt>
                <c:pt idx="157">
                  <c:v>0.95736379594198362</c:v>
                </c:pt>
                <c:pt idx="158">
                  <c:v>0.96299714594787256</c:v>
                </c:pt>
                <c:pt idx="159">
                  <c:v>0.98586398156174282</c:v>
                </c:pt>
                <c:pt idx="160">
                  <c:v>0.96299714594787256</c:v>
                </c:pt>
                <c:pt idx="161">
                  <c:v>0.99166274986118885</c:v>
                </c:pt>
                <c:pt idx="162">
                  <c:v>0.98297619379424606</c:v>
                </c:pt>
                <c:pt idx="163">
                  <c:v>0.97150938424208133</c:v>
                </c:pt>
                <c:pt idx="164">
                  <c:v>0.98586398156174282</c:v>
                </c:pt>
                <c:pt idx="165">
                  <c:v>0.96866364388814497</c:v>
                </c:pt>
                <c:pt idx="166">
                  <c:v>0.98009686492001069</c:v>
                </c:pt>
                <c:pt idx="167">
                  <c:v>0.97150938424208133</c:v>
                </c:pt>
                <c:pt idx="168">
                  <c:v>0.99166274986118885</c:v>
                </c:pt>
                <c:pt idx="169">
                  <c:v>0.99457605699579754</c:v>
                </c:pt>
                <c:pt idx="170">
                  <c:v>0.96299714594787256</c:v>
                </c:pt>
                <c:pt idx="171">
                  <c:v>0.96866364388814497</c:v>
                </c:pt>
                <c:pt idx="172">
                  <c:v>0.9601763395991133</c:v>
                </c:pt>
                <c:pt idx="173">
                  <c:v>0.96866364388814497</c:v>
                </c:pt>
                <c:pt idx="174">
                  <c:v>0.9601763395991133</c:v>
                </c:pt>
                <c:pt idx="175">
                  <c:v>0.95455949077344915</c:v>
                </c:pt>
                <c:pt idx="176">
                  <c:v>0.96582623926239952</c:v>
                </c:pt>
                <c:pt idx="177">
                  <c:v>0.95455949077344915</c:v>
                </c:pt>
                <c:pt idx="178">
                  <c:v>0.98586398156174282</c:v>
                </c:pt>
                <c:pt idx="179">
                  <c:v>0.98586398156174282</c:v>
                </c:pt>
                <c:pt idx="180">
                  <c:v>0.99457605699579754</c:v>
                </c:pt>
                <c:pt idx="181">
                  <c:v>0.98586398156174282</c:v>
                </c:pt>
                <c:pt idx="182">
                  <c:v>0.9601763395991133</c:v>
                </c:pt>
                <c:pt idx="183">
                  <c:v>0.97436348481291335</c:v>
                </c:pt>
                <c:pt idx="184">
                  <c:v>0.97722597016128909</c:v>
                </c:pt>
                <c:pt idx="185">
                  <c:v>0.97436348481291335</c:v>
                </c:pt>
                <c:pt idx="186">
                  <c:v>0.98297619379424606</c:v>
                </c:pt>
                <c:pt idx="187">
                  <c:v>0.99457605699579754</c:v>
                </c:pt>
                <c:pt idx="188">
                  <c:v>0.96582623926239952</c:v>
                </c:pt>
                <c:pt idx="189">
                  <c:v>0.9601763395991133</c:v>
                </c:pt>
                <c:pt idx="190">
                  <c:v>0.95455949077344915</c:v>
                </c:pt>
                <c:pt idx="191">
                  <c:v>0.98009686492001069</c:v>
                </c:pt>
                <c:pt idx="192">
                  <c:v>0.96866364388814497</c:v>
                </c:pt>
                <c:pt idx="193">
                  <c:v>0.9601763395991133</c:v>
                </c:pt>
                <c:pt idx="194">
                  <c:v>0.98586398156174282</c:v>
                </c:pt>
                <c:pt idx="195">
                  <c:v>0.98586398156174282</c:v>
                </c:pt>
                <c:pt idx="196">
                  <c:v>0.97436348481291335</c:v>
                </c:pt>
                <c:pt idx="197">
                  <c:v>0.98009686492001069</c:v>
                </c:pt>
                <c:pt idx="198">
                  <c:v>0.99457605699579754</c:v>
                </c:pt>
                <c:pt idx="199">
                  <c:v>0.98586398156174282</c:v>
                </c:pt>
                <c:pt idx="200">
                  <c:v>0.98297619379424606</c:v>
                </c:pt>
                <c:pt idx="201">
                  <c:v>0.9601763395991133</c:v>
                </c:pt>
                <c:pt idx="202">
                  <c:v>0.98297619379424606</c:v>
                </c:pt>
                <c:pt idx="203">
                  <c:v>0.99166274986118885</c:v>
                </c:pt>
                <c:pt idx="204">
                  <c:v>0.95455949077344915</c:v>
                </c:pt>
                <c:pt idx="205">
                  <c:v>0.97722597016128909</c:v>
                </c:pt>
                <c:pt idx="206">
                  <c:v>0.9601763395991133</c:v>
                </c:pt>
                <c:pt idx="207">
                  <c:v>0.95176339996137127</c:v>
                </c:pt>
                <c:pt idx="208">
                  <c:v>0.98876025307304005</c:v>
                </c:pt>
                <c:pt idx="209">
                  <c:v>0.99457605699579754</c:v>
                </c:pt>
                <c:pt idx="210">
                  <c:v>0.95736379594198362</c:v>
                </c:pt>
                <c:pt idx="211">
                  <c:v>0.98297619379424606</c:v>
                </c:pt>
                <c:pt idx="212">
                  <c:v>0.97436348481291335</c:v>
                </c:pt>
                <c:pt idx="213">
                  <c:v>0.98876025307304005</c:v>
                </c:pt>
                <c:pt idx="214">
                  <c:v>0.9601763395991133</c:v>
                </c:pt>
                <c:pt idx="215">
                  <c:v>0.98876025307304005</c:v>
                </c:pt>
                <c:pt idx="216">
                  <c:v>0.95455949077344915</c:v>
                </c:pt>
                <c:pt idx="217">
                  <c:v>0.95176339996137127</c:v>
                </c:pt>
                <c:pt idx="218">
                  <c:v>0.97722597016128909</c:v>
                </c:pt>
                <c:pt idx="219">
                  <c:v>0.99749792284501126</c:v>
                </c:pt>
                <c:pt idx="220">
                  <c:v>0.98876025307304005</c:v>
                </c:pt>
                <c:pt idx="221">
                  <c:v>0.99166274986118885</c:v>
                </c:pt>
                <c:pt idx="222">
                  <c:v>0.98009686492001069</c:v>
                </c:pt>
                <c:pt idx="223">
                  <c:v>0.95455949077344915</c:v>
                </c:pt>
                <c:pt idx="224">
                  <c:v>0.95176339996137127</c:v>
                </c:pt>
                <c:pt idx="225">
                  <c:v>0.98586398156174282</c:v>
                </c:pt>
                <c:pt idx="226">
                  <c:v>0.97150938424208133</c:v>
                </c:pt>
                <c:pt idx="227">
                  <c:v>0.95176339996137127</c:v>
                </c:pt>
                <c:pt idx="228">
                  <c:v>0.97150938424208133</c:v>
                </c:pt>
                <c:pt idx="229">
                  <c:v>0.95736379594198362</c:v>
                </c:pt>
                <c:pt idx="230">
                  <c:v>0.95736379594198362</c:v>
                </c:pt>
                <c:pt idx="231">
                  <c:v>0.96866364388814497</c:v>
                </c:pt>
                <c:pt idx="232">
                  <c:v>0.97722597016128909</c:v>
                </c:pt>
                <c:pt idx="233">
                  <c:v>0.96299714594787256</c:v>
                </c:pt>
                <c:pt idx="234">
                  <c:v>0.98586398156174282</c:v>
                </c:pt>
                <c:pt idx="235">
                  <c:v>0.98297619379424606</c:v>
                </c:pt>
                <c:pt idx="236">
                  <c:v>0.98009686492001069</c:v>
                </c:pt>
                <c:pt idx="237">
                  <c:v>0.96866364388814497</c:v>
                </c:pt>
                <c:pt idx="238">
                  <c:v>0.98297619379424606</c:v>
                </c:pt>
                <c:pt idx="239">
                  <c:v>0.98586398156174282</c:v>
                </c:pt>
                <c:pt idx="240">
                  <c:v>0.97150938424208133</c:v>
                </c:pt>
                <c:pt idx="241">
                  <c:v>0.98876025307304005</c:v>
                </c:pt>
                <c:pt idx="242">
                  <c:v>0.97150938424208133</c:v>
                </c:pt>
                <c:pt idx="243">
                  <c:v>0.97722597016128909</c:v>
                </c:pt>
                <c:pt idx="244">
                  <c:v>0.99457605699579754</c:v>
                </c:pt>
                <c:pt idx="245">
                  <c:v>0.97436348481291335</c:v>
                </c:pt>
                <c:pt idx="246">
                  <c:v>0.97150938424208133</c:v>
                </c:pt>
                <c:pt idx="247">
                  <c:v>0.96582623926239952</c:v>
                </c:pt>
                <c:pt idx="248">
                  <c:v>0.96299714594787256</c:v>
                </c:pt>
                <c:pt idx="249">
                  <c:v>0.99166274986118885</c:v>
                </c:pt>
                <c:pt idx="250">
                  <c:v>0.98876025307304005</c:v>
                </c:pt>
                <c:pt idx="251">
                  <c:v>0.96299714594787256</c:v>
                </c:pt>
                <c:pt idx="252">
                  <c:v>0.98876025307304005</c:v>
                </c:pt>
                <c:pt idx="253">
                  <c:v>0.98876025307304005</c:v>
                </c:pt>
                <c:pt idx="254">
                  <c:v>0.99749792284501126</c:v>
                </c:pt>
                <c:pt idx="255">
                  <c:v>0.97436348481291335</c:v>
                </c:pt>
                <c:pt idx="256">
                  <c:v>0.99457605699579754</c:v>
                </c:pt>
                <c:pt idx="257">
                  <c:v>0.98586398156174282</c:v>
                </c:pt>
                <c:pt idx="258">
                  <c:v>0.96866364388814497</c:v>
                </c:pt>
                <c:pt idx="259">
                  <c:v>0.95736379594198362</c:v>
                </c:pt>
                <c:pt idx="260">
                  <c:v>0.98586398156174282</c:v>
                </c:pt>
                <c:pt idx="261">
                  <c:v>0.96299714594787256</c:v>
                </c:pt>
                <c:pt idx="262">
                  <c:v>0.99457605699579754</c:v>
                </c:pt>
                <c:pt idx="263">
                  <c:v>0.98009686492001069</c:v>
                </c:pt>
                <c:pt idx="264">
                  <c:v>0.9601763395991133</c:v>
                </c:pt>
                <c:pt idx="265">
                  <c:v>0.9601763395991133</c:v>
                </c:pt>
                <c:pt idx="266">
                  <c:v>0.9601763395991133</c:v>
                </c:pt>
                <c:pt idx="267">
                  <c:v>0.96582623926239952</c:v>
                </c:pt>
                <c:pt idx="268">
                  <c:v>0.99166274986118885</c:v>
                </c:pt>
                <c:pt idx="269">
                  <c:v>0.97722597016128909</c:v>
                </c:pt>
                <c:pt idx="270">
                  <c:v>0.9601763395991133</c:v>
                </c:pt>
                <c:pt idx="271">
                  <c:v>0.98586398156174282</c:v>
                </c:pt>
                <c:pt idx="272">
                  <c:v>0.97436348481291335</c:v>
                </c:pt>
                <c:pt idx="273">
                  <c:v>0.99166274986118885</c:v>
                </c:pt>
                <c:pt idx="274">
                  <c:v>0.98297619379424606</c:v>
                </c:pt>
                <c:pt idx="275">
                  <c:v>0.99749792284501126</c:v>
                </c:pt>
                <c:pt idx="276">
                  <c:v>0.9601763395991133</c:v>
                </c:pt>
                <c:pt idx="277">
                  <c:v>0.9601763395991133</c:v>
                </c:pt>
                <c:pt idx="278">
                  <c:v>0.96582623926239952</c:v>
                </c:pt>
                <c:pt idx="279">
                  <c:v>0.99749792284501126</c:v>
                </c:pt>
                <c:pt idx="280">
                  <c:v>0.96866364388814497</c:v>
                </c:pt>
                <c:pt idx="281">
                  <c:v>0.95176339996137127</c:v>
                </c:pt>
                <c:pt idx="282">
                  <c:v>0.96866364388814497</c:v>
                </c:pt>
                <c:pt idx="283">
                  <c:v>0.9601763395991133</c:v>
                </c:pt>
                <c:pt idx="284">
                  <c:v>0.98297619379424606</c:v>
                </c:pt>
                <c:pt idx="285">
                  <c:v>0.9601763395991133</c:v>
                </c:pt>
                <c:pt idx="286">
                  <c:v>0.98297619379424606</c:v>
                </c:pt>
                <c:pt idx="287">
                  <c:v>0.9601763395991133</c:v>
                </c:pt>
                <c:pt idx="288">
                  <c:v>0.96582623926239952</c:v>
                </c:pt>
                <c:pt idx="289">
                  <c:v>0.96866364388814497</c:v>
                </c:pt>
                <c:pt idx="290">
                  <c:v>0.97722597016128909</c:v>
                </c:pt>
                <c:pt idx="291">
                  <c:v>0.98586398156174282</c:v>
                </c:pt>
                <c:pt idx="292">
                  <c:v>0.98009686492001069</c:v>
                </c:pt>
                <c:pt idx="293">
                  <c:v>0.96299714594787256</c:v>
                </c:pt>
                <c:pt idx="294">
                  <c:v>0.94897768454365261</c:v>
                </c:pt>
                <c:pt idx="295">
                  <c:v>0.96866364388814497</c:v>
                </c:pt>
                <c:pt idx="296">
                  <c:v>0.97436348481291335</c:v>
                </c:pt>
                <c:pt idx="297">
                  <c:v>0.98586398156174282</c:v>
                </c:pt>
                <c:pt idx="298">
                  <c:v>0.98586398156174282</c:v>
                </c:pt>
                <c:pt idx="299">
                  <c:v>0.96866364388814497</c:v>
                </c:pt>
                <c:pt idx="300">
                  <c:v>0.99457605699579754</c:v>
                </c:pt>
                <c:pt idx="301">
                  <c:v>0.96582623926239952</c:v>
                </c:pt>
                <c:pt idx="302">
                  <c:v>0.96866364388814497</c:v>
                </c:pt>
                <c:pt idx="303">
                  <c:v>0.96299714594787256</c:v>
                </c:pt>
                <c:pt idx="304">
                  <c:v>0.97150938424208133</c:v>
                </c:pt>
                <c:pt idx="305">
                  <c:v>0.9601763395991133</c:v>
                </c:pt>
                <c:pt idx="306">
                  <c:v>0.94342634571849904</c:v>
                </c:pt>
                <c:pt idx="307">
                  <c:v>0.96582623926239952</c:v>
                </c:pt>
                <c:pt idx="308">
                  <c:v>0.97150938424208133</c:v>
                </c:pt>
                <c:pt idx="309">
                  <c:v>0.9406628660583698</c:v>
                </c:pt>
                <c:pt idx="310">
                  <c:v>0.98009686492001069</c:v>
                </c:pt>
                <c:pt idx="311">
                  <c:v>0.98009686492001069</c:v>
                </c:pt>
                <c:pt idx="312">
                  <c:v>0.96866364388814497</c:v>
                </c:pt>
                <c:pt idx="313">
                  <c:v>0.98586398156174282</c:v>
                </c:pt>
                <c:pt idx="314">
                  <c:v>0.97436348481291335</c:v>
                </c:pt>
                <c:pt idx="315">
                  <c:v>0.96299714594787256</c:v>
                </c:pt>
                <c:pt idx="316">
                  <c:v>0.97436348481291335</c:v>
                </c:pt>
                <c:pt idx="317">
                  <c:v>0.9601763395991133</c:v>
                </c:pt>
                <c:pt idx="318">
                  <c:v>0.94897768454365261</c:v>
                </c:pt>
                <c:pt idx="319">
                  <c:v>0.96866364388814497</c:v>
                </c:pt>
                <c:pt idx="320">
                  <c:v>0.9601763395991133</c:v>
                </c:pt>
                <c:pt idx="321">
                  <c:v>0.96582623926239952</c:v>
                </c:pt>
                <c:pt idx="322">
                  <c:v>0.97722597016128909</c:v>
                </c:pt>
                <c:pt idx="323">
                  <c:v>0.97722597016128909</c:v>
                </c:pt>
                <c:pt idx="324">
                  <c:v>0.98297619379424606</c:v>
                </c:pt>
                <c:pt idx="325">
                  <c:v>0.97150938424208133</c:v>
                </c:pt>
                <c:pt idx="326">
                  <c:v>0.98009686492001069</c:v>
                </c:pt>
                <c:pt idx="327">
                  <c:v>0.98586398156174282</c:v>
                </c:pt>
                <c:pt idx="328">
                  <c:v>0.96866364388814497</c:v>
                </c:pt>
                <c:pt idx="329">
                  <c:v>0.98586398156174282</c:v>
                </c:pt>
                <c:pt idx="330">
                  <c:v>0.97436348481291335</c:v>
                </c:pt>
                <c:pt idx="331">
                  <c:v>0.9601763395991133</c:v>
                </c:pt>
                <c:pt idx="332">
                  <c:v>0.97722597016128909</c:v>
                </c:pt>
                <c:pt idx="333">
                  <c:v>0.99457605699579754</c:v>
                </c:pt>
                <c:pt idx="334">
                  <c:v>0.95736379594198362</c:v>
                </c:pt>
                <c:pt idx="335">
                  <c:v>0.9601763395991133</c:v>
                </c:pt>
                <c:pt idx="336">
                  <c:v>0.9601763395991133</c:v>
                </c:pt>
                <c:pt idx="337">
                  <c:v>0.96299714594787256</c:v>
                </c:pt>
                <c:pt idx="338">
                  <c:v>0.96582623926239952</c:v>
                </c:pt>
                <c:pt idx="339">
                  <c:v>0.96582623926239952</c:v>
                </c:pt>
                <c:pt idx="340">
                  <c:v>0.98586398156174282</c:v>
                </c:pt>
                <c:pt idx="341">
                  <c:v>0.98586398156174282</c:v>
                </c:pt>
                <c:pt idx="342">
                  <c:v>1.0004283725526246</c:v>
                </c:pt>
                <c:pt idx="343">
                  <c:v>0.9601763395991133</c:v>
                </c:pt>
                <c:pt idx="344">
                  <c:v>0.96582623926239952</c:v>
                </c:pt>
                <c:pt idx="345">
                  <c:v>0.98297619379424606</c:v>
                </c:pt>
                <c:pt idx="346">
                  <c:v>0.96866364388814497</c:v>
                </c:pt>
                <c:pt idx="347">
                  <c:v>0.98876025307304005</c:v>
                </c:pt>
                <c:pt idx="348">
                  <c:v>0.99749792284501126</c:v>
                </c:pt>
                <c:pt idx="349">
                  <c:v>0.98586398156174282</c:v>
                </c:pt>
                <c:pt idx="350">
                  <c:v>0.98297619379424606</c:v>
                </c:pt>
                <c:pt idx="351">
                  <c:v>0.98009686492001069</c:v>
                </c:pt>
                <c:pt idx="352">
                  <c:v>0.98009686492001069</c:v>
                </c:pt>
                <c:pt idx="353">
                  <c:v>0.9601763395991133</c:v>
                </c:pt>
                <c:pt idx="354">
                  <c:v>0.97150938424208133</c:v>
                </c:pt>
                <c:pt idx="355">
                  <c:v>0.97150938424208133</c:v>
                </c:pt>
                <c:pt idx="356">
                  <c:v>0.98586398156174282</c:v>
                </c:pt>
                <c:pt idx="357">
                  <c:v>0.98586398156174282</c:v>
                </c:pt>
                <c:pt idx="358">
                  <c:v>0.98586398156174282</c:v>
                </c:pt>
                <c:pt idx="359">
                  <c:v>0.98586398156174282</c:v>
                </c:pt>
                <c:pt idx="360">
                  <c:v>0.98586398156174282</c:v>
                </c:pt>
                <c:pt idx="361">
                  <c:v>0.98876025307304005</c:v>
                </c:pt>
                <c:pt idx="362">
                  <c:v>0.98009686492001069</c:v>
                </c:pt>
                <c:pt idx="363">
                  <c:v>0.96866364388814497</c:v>
                </c:pt>
                <c:pt idx="364">
                  <c:v>0.98586398156174282</c:v>
                </c:pt>
                <c:pt idx="365">
                  <c:v>0.98009686492001069</c:v>
                </c:pt>
                <c:pt idx="366">
                  <c:v>0.96582623926239952</c:v>
                </c:pt>
                <c:pt idx="367">
                  <c:v>0.98297619379424606</c:v>
                </c:pt>
                <c:pt idx="368">
                  <c:v>0.98876025307304005</c:v>
                </c:pt>
                <c:pt idx="369">
                  <c:v>0.98297619379424606</c:v>
                </c:pt>
                <c:pt idx="370">
                  <c:v>0.98586398156174282</c:v>
                </c:pt>
                <c:pt idx="371">
                  <c:v>0.96582623926239952</c:v>
                </c:pt>
                <c:pt idx="372">
                  <c:v>0.99166274986118885</c:v>
                </c:pt>
                <c:pt idx="373">
                  <c:v>0.97722597016128909</c:v>
                </c:pt>
                <c:pt idx="374">
                  <c:v>0.95736379594198362</c:v>
                </c:pt>
                <c:pt idx="375">
                  <c:v>0.98297619379424606</c:v>
                </c:pt>
                <c:pt idx="376">
                  <c:v>0.99166274986118885</c:v>
                </c:pt>
                <c:pt idx="377">
                  <c:v>0.99457605699579754</c:v>
                </c:pt>
                <c:pt idx="378">
                  <c:v>0.96866364388814497</c:v>
                </c:pt>
                <c:pt idx="379">
                  <c:v>0.98009686492001069</c:v>
                </c:pt>
                <c:pt idx="380">
                  <c:v>0.98009686492001069</c:v>
                </c:pt>
                <c:pt idx="381">
                  <c:v>0.96866364388814497</c:v>
                </c:pt>
                <c:pt idx="382">
                  <c:v>0.99749792284501126</c:v>
                </c:pt>
                <c:pt idx="383">
                  <c:v>0.96866364388814497</c:v>
                </c:pt>
                <c:pt idx="384">
                  <c:v>0.96582623926239952</c:v>
                </c:pt>
                <c:pt idx="385">
                  <c:v>0.97436348481291335</c:v>
                </c:pt>
                <c:pt idx="386">
                  <c:v>0.98009686492001069</c:v>
                </c:pt>
                <c:pt idx="387">
                  <c:v>0.97150938424208133</c:v>
                </c:pt>
                <c:pt idx="388">
                  <c:v>0.96582623926239952</c:v>
                </c:pt>
                <c:pt idx="389">
                  <c:v>0.99749792284501126</c:v>
                </c:pt>
                <c:pt idx="390">
                  <c:v>0.96299714594787256</c:v>
                </c:pt>
                <c:pt idx="391">
                  <c:v>0.97722597016128909</c:v>
                </c:pt>
                <c:pt idx="392">
                  <c:v>0.97436348481291335</c:v>
                </c:pt>
                <c:pt idx="393">
                  <c:v>0.98009686492001069</c:v>
                </c:pt>
                <c:pt idx="394">
                  <c:v>0.98297619379424606</c:v>
                </c:pt>
                <c:pt idx="395">
                  <c:v>0.96866364388814497</c:v>
                </c:pt>
                <c:pt idx="396">
                  <c:v>0.97722597016128909</c:v>
                </c:pt>
                <c:pt idx="397">
                  <c:v>0.94897768454365261</c:v>
                </c:pt>
                <c:pt idx="398">
                  <c:v>0.99166274986118885</c:v>
                </c:pt>
                <c:pt idx="399">
                  <c:v>0.97436348481291335</c:v>
                </c:pt>
                <c:pt idx="400">
                  <c:v>0.95736379594198362</c:v>
                </c:pt>
                <c:pt idx="401">
                  <c:v>0.98009686492001069</c:v>
                </c:pt>
                <c:pt idx="402">
                  <c:v>0.97436348481291335</c:v>
                </c:pt>
                <c:pt idx="403">
                  <c:v>0.98009686492001069</c:v>
                </c:pt>
                <c:pt idx="404">
                  <c:v>0.97150938424208133</c:v>
                </c:pt>
                <c:pt idx="405">
                  <c:v>0.99749792284501126</c:v>
                </c:pt>
                <c:pt idx="406">
                  <c:v>0.97722597016128909</c:v>
                </c:pt>
                <c:pt idx="407">
                  <c:v>0.96582623926239952</c:v>
                </c:pt>
                <c:pt idx="408">
                  <c:v>0.96299714594787256</c:v>
                </c:pt>
                <c:pt idx="409">
                  <c:v>0.98297619379424606</c:v>
                </c:pt>
                <c:pt idx="410">
                  <c:v>0.96299714594787256</c:v>
                </c:pt>
                <c:pt idx="411">
                  <c:v>0.97436348481291335</c:v>
                </c:pt>
                <c:pt idx="412">
                  <c:v>0.97436348481291335</c:v>
                </c:pt>
                <c:pt idx="413">
                  <c:v>0.99166274986118885</c:v>
                </c:pt>
                <c:pt idx="414">
                  <c:v>0.98586398156174282</c:v>
                </c:pt>
                <c:pt idx="415">
                  <c:v>0.97436348481291335</c:v>
                </c:pt>
                <c:pt idx="416">
                  <c:v>0.94897768454365261</c:v>
                </c:pt>
                <c:pt idx="417">
                  <c:v>0.99749792284501126</c:v>
                </c:pt>
                <c:pt idx="418">
                  <c:v>0.98876025307304005</c:v>
                </c:pt>
                <c:pt idx="419">
                  <c:v>0.98009686492001069</c:v>
                </c:pt>
                <c:pt idx="420">
                  <c:v>0.95455949077344915</c:v>
                </c:pt>
                <c:pt idx="421">
                  <c:v>0.98586398156174282</c:v>
                </c:pt>
                <c:pt idx="422">
                  <c:v>0.99457605699579754</c:v>
                </c:pt>
                <c:pt idx="423">
                  <c:v>0.97150938424208133</c:v>
                </c:pt>
                <c:pt idx="424">
                  <c:v>0.97722597016128909</c:v>
                </c:pt>
                <c:pt idx="425">
                  <c:v>1.0004283725526246</c:v>
                </c:pt>
                <c:pt idx="426">
                  <c:v>0.95176339996137127</c:v>
                </c:pt>
                <c:pt idx="427">
                  <c:v>0.99457605699579754</c:v>
                </c:pt>
                <c:pt idx="428">
                  <c:v>0.97436348481291335</c:v>
                </c:pt>
                <c:pt idx="429">
                  <c:v>0.98009686492001069</c:v>
                </c:pt>
                <c:pt idx="430">
                  <c:v>0.99166274986118885</c:v>
                </c:pt>
                <c:pt idx="431">
                  <c:v>0.98586398156174282</c:v>
                </c:pt>
                <c:pt idx="432">
                  <c:v>0.9601763395991133</c:v>
                </c:pt>
                <c:pt idx="433">
                  <c:v>0.99166274986118885</c:v>
                </c:pt>
                <c:pt idx="434">
                  <c:v>0.97722597016128909</c:v>
                </c:pt>
                <c:pt idx="435">
                  <c:v>0.97436348481291335</c:v>
                </c:pt>
                <c:pt idx="436">
                  <c:v>0.98009686492001069</c:v>
                </c:pt>
                <c:pt idx="437">
                  <c:v>0.96866364388814497</c:v>
                </c:pt>
                <c:pt idx="438">
                  <c:v>0.99457605699579754</c:v>
                </c:pt>
                <c:pt idx="439">
                  <c:v>0.9601763395991133</c:v>
                </c:pt>
                <c:pt idx="440">
                  <c:v>0.98586398156174282</c:v>
                </c:pt>
                <c:pt idx="441">
                  <c:v>0.98297619379424606</c:v>
                </c:pt>
                <c:pt idx="442">
                  <c:v>0.96866364388814497</c:v>
                </c:pt>
                <c:pt idx="443">
                  <c:v>0.95176339996137127</c:v>
                </c:pt>
                <c:pt idx="444">
                  <c:v>0.98876025307304005</c:v>
                </c:pt>
                <c:pt idx="445">
                  <c:v>0.97722597016128909</c:v>
                </c:pt>
                <c:pt idx="446">
                  <c:v>0.99457605699579754</c:v>
                </c:pt>
                <c:pt idx="447">
                  <c:v>0.98297619379424606</c:v>
                </c:pt>
                <c:pt idx="448">
                  <c:v>0.97436348481291335</c:v>
                </c:pt>
                <c:pt idx="449">
                  <c:v>0.96582623926239952</c:v>
                </c:pt>
                <c:pt idx="450">
                  <c:v>0.97722597016128909</c:v>
                </c:pt>
                <c:pt idx="451">
                  <c:v>0.98586398156174282</c:v>
                </c:pt>
                <c:pt idx="452">
                  <c:v>0.97436348481291335</c:v>
                </c:pt>
                <c:pt idx="453">
                  <c:v>0.96582623926239952</c:v>
                </c:pt>
                <c:pt idx="454">
                  <c:v>0.96582623926239952</c:v>
                </c:pt>
                <c:pt idx="455">
                  <c:v>0.96866364388814497</c:v>
                </c:pt>
                <c:pt idx="456">
                  <c:v>0.97722597016128909</c:v>
                </c:pt>
                <c:pt idx="457">
                  <c:v>0.98586398156174282</c:v>
                </c:pt>
                <c:pt idx="458">
                  <c:v>0.96866364388814497</c:v>
                </c:pt>
                <c:pt idx="459">
                  <c:v>0.9601763395991133</c:v>
                </c:pt>
                <c:pt idx="460">
                  <c:v>0.97150938424208133</c:v>
                </c:pt>
                <c:pt idx="461">
                  <c:v>0.97150938424208133</c:v>
                </c:pt>
                <c:pt idx="462">
                  <c:v>0.99166274986118885</c:v>
                </c:pt>
                <c:pt idx="463">
                  <c:v>0.96866364388814497</c:v>
                </c:pt>
                <c:pt idx="464">
                  <c:v>0.98009686492001069</c:v>
                </c:pt>
                <c:pt idx="465">
                  <c:v>0.99457605699579754</c:v>
                </c:pt>
                <c:pt idx="466">
                  <c:v>0.99749792284501126</c:v>
                </c:pt>
                <c:pt idx="467">
                  <c:v>0.95455949077344915</c:v>
                </c:pt>
                <c:pt idx="468">
                  <c:v>0.98297619379424606</c:v>
                </c:pt>
                <c:pt idx="469">
                  <c:v>0.98876025307304005</c:v>
                </c:pt>
                <c:pt idx="470">
                  <c:v>0.97722597016128909</c:v>
                </c:pt>
                <c:pt idx="471">
                  <c:v>0.95736379594198362</c:v>
                </c:pt>
                <c:pt idx="472">
                  <c:v>0.98009686492001069</c:v>
                </c:pt>
                <c:pt idx="473">
                  <c:v>0.98009686492001069</c:v>
                </c:pt>
                <c:pt idx="474">
                  <c:v>0.97722597016128909</c:v>
                </c:pt>
                <c:pt idx="475">
                  <c:v>0.96299714594787256</c:v>
                </c:pt>
                <c:pt idx="476">
                  <c:v>0.99749792284501126</c:v>
                </c:pt>
                <c:pt idx="477">
                  <c:v>0.96299714594787256</c:v>
                </c:pt>
                <c:pt idx="478">
                  <c:v>0.99749792284501126</c:v>
                </c:pt>
                <c:pt idx="479">
                  <c:v>0.99166274986118885</c:v>
                </c:pt>
                <c:pt idx="480">
                  <c:v>0.99457605699579754</c:v>
                </c:pt>
                <c:pt idx="481">
                  <c:v>0.99166274986118885</c:v>
                </c:pt>
                <c:pt idx="482">
                  <c:v>1.0004283725526246</c:v>
                </c:pt>
                <c:pt idx="483">
                  <c:v>0.95736379594198362</c:v>
                </c:pt>
                <c:pt idx="484">
                  <c:v>0.98876025307304005</c:v>
                </c:pt>
                <c:pt idx="485">
                  <c:v>0.97436348481291335</c:v>
                </c:pt>
                <c:pt idx="486">
                  <c:v>0.96866364388814497</c:v>
                </c:pt>
                <c:pt idx="487">
                  <c:v>0.97436348481291335</c:v>
                </c:pt>
                <c:pt idx="488">
                  <c:v>0.98297619379424606</c:v>
                </c:pt>
                <c:pt idx="489">
                  <c:v>0.98009686492001069</c:v>
                </c:pt>
                <c:pt idx="490">
                  <c:v>0.97722597016128909</c:v>
                </c:pt>
                <c:pt idx="491">
                  <c:v>0.97150938424208133</c:v>
                </c:pt>
                <c:pt idx="492">
                  <c:v>0.96582623926239952</c:v>
                </c:pt>
                <c:pt idx="493">
                  <c:v>0.95736379594198362</c:v>
                </c:pt>
                <c:pt idx="494">
                  <c:v>0.99749792284501126</c:v>
                </c:pt>
                <c:pt idx="495">
                  <c:v>0.98297619379424606</c:v>
                </c:pt>
                <c:pt idx="496">
                  <c:v>0.96866364388814497</c:v>
                </c:pt>
                <c:pt idx="497">
                  <c:v>0.96299714594787256</c:v>
                </c:pt>
                <c:pt idx="498">
                  <c:v>0.99749792284501126</c:v>
                </c:pt>
                <c:pt idx="499">
                  <c:v>0.98009686492001069</c:v>
                </c:pt>
                <c:pt idx="500">
                  <c:v>0.98876025307304005</c:v>
                </c:pt>
                <c:pt idx="501">
                  <c:v>0.99457605699579754</c:v>
                </c:pt>
                <c:pt idx="502">
                  <c:v>0.99749792284501126</c:v>
                </c:pt>
                <c:pt idx="503">
                  <c:v>0.95176339996137127</c:v>
                </c:pt>
                <c:pt idx="504">
                  <c:v>0.97436348481291335</c:v>
                </c:pt>
                <c:pt idx="505">
                  <c:v>0.99457605699579754</c:v>
                </c:pt>
                <c:pt idx="506">
                  <c:v>0.95736379594198362</c:v>
                </c:pt>
                <c:pt idx="507">
                  <c:v>0.97436348481291335</c:v>
                </c:pt>
                <c:pt idx="508">
                  <c:v>0.96299714594787256</c:v>
                </c:pt>
                <c:pt idx="509">
                  <c:v>0.97436348481291335</c:v>
                </c:pt>
                <c:pt idx="510">
                  <c:v>0.95455949077344915</c:v>
                </c:pt>
                <c:pt idx="511">
                  <c:v>0.96299714594787256</c:v>
                </c:pt>
                <c:pt idx="512">
                  <c:v>0.98297619379424606</c:v>
                </c:pt>
                <c:pt idx="513">
                  <c:v>0.95176339996137127</c:v>
                </c:pt>
                <c:pt idx="514">
                  <c:v>0.98586398156174282</c:v>
                </c:pt>
                <c:pt idx="515">
                  <c:v>0.99457605699579754</c:v>
                </c:pt>
                <c:pt idx="516">
                  <c:v>0.97150938424208133</c:v>
                </c:pt>
                <c:pt idx="517">
                  <c:v>0.96299714594787256</c:v>
                </c:pt>
                <c:pt idx="518">
                  <c:v>0.96582623926239952</c:v>
                </c:pt>
                <c:pt idx="519">
                  <c:v>0.95736379594198362</c:v>
                </c:pt>
                <c:pt idx="520">
                  <c:v>0.99749792284501126</c:v>
                </c:pt>
                <c:pt idx="521">
                  <c:v>0.97722597016128909</c:v>
                </c:pt>
                <c:pt idx="522">
                  <c:v>0.97722597016128909</c:v>
                </c:pt>
                <c:pt idx="523">
                  <c:v>0.97722597016128909</c:v>
                </c:pt>
                <c:pt idx="524">
                  <c:v>0.97722597016128909</c:v>
                </c:pt>
                <c:pt idx="525">
                  <c:v>0.98586398156174282</c:v>
                </c:pt>
                <c:pt idx="526">
                  <c:v>0.97436348481291335</c:v>
                </c:pt>
                <c:pt idx="527">
                  <c:v>0.99166274986118885</c:v>
                </c:pt>
                <c:pt idx="528">
                  <c:v>0.98586398156174282</c:v>
                </c:pt>
                <c:pt idx="529">
                  <c:v>0.97436348481291335</c:v>
                </c:pt>
                <c:pt idx="530">
                  <c:v>0.95176339996137127</c:v>
                </c:pt>
                <c:pt idx="531">
                  <c:v>0.96866364388814497</c:v>
                </c:pt>
                <c:pt idx="532">
                  <c:v>0.98009686492001069</c:v>
                </c:pt>
                <c:pt idx="533">
                  <c:v>0.98009686492001069</c:v>
                </c:pt>
                <c:pt idx="534">
                  <c:v>0.97150938424208133</c:v>
                </c:pt>
                <c:pt idx="535">
                  <c:v>0.95455949077344915</c:v>
                </c:pt>
                <c:pt idx="536">
                  <c:v>0.97436348481291335</c:v>
                </c:pt>
                <c:pt idx="537">
                  <c:v>0.95455949077344915</c:v>
                </c:pt>
                <c:pt idx="538">
                  <c:v>0.98297619379424606</c:v>
                </c:pt>
                <c:pt idx="539">
                  <c:v>0.96299714594787256</c:v>
                </c:pt>
                <c:pt idx="540">
                  <c:v>0.96582623926239952</c:v>
                </c:pt>
                <c:pt idx="541">
                  <c:v>0.98586398156174282</c:v>
                </c:pt>
                <c:pt idx="542">
                  <c:v>0.96299714594787256</c:v>
                </c:pt>
                <c:pt idx="543">
                  <c:v>0.95176339996137127</c:v>
                </c:pt>
                <c:pt idx="544">
                  <c:v>0.97150938424208133</c:v>
                </c:pt>
                <c:pt idx="545">
                  <c:v>0.96299714594787256</c:v>
                </c:pt>
                <c:pt idx="546">
                  <c:v>0.9601763395991133</c:v>
                </c:pt>
                <c:pt idx="547">
                  <c:v>0.97436348481291335</c:v>
                </c:pt>
                <c:pt idx="548">
                  <c:v>0.97150938424208133</c:v>
                </c:pt>
                <c:pt idx="549">
                  <c:v>0.97436348481291335</c:v>
                </c:pt>
                <c:pt idx="550">
                  <c:v>0.97436348481291335</c:v>
                </c:pt>
                <c:pt idx="551">
                  <c:v>0.96299714594787256</c:v>
                </c:pt>
                <c:pt idx="552">
                  <c:v>0.98297619379424606</c:v>
                </c:pt>
                <c:pt idx="553">
                  <c:v>0.98876025307304005</c:v>
                </c:pt>
                <c:pt idx="554">
                  <c:v>0.96866364388814497</c:v>
                </c:pt>
                <c:pt idx="555">
                  <c:v>1.0004283725526246</c:v>
                </c:pt>
                <c:pt idx="556">
                  <c:v>0.9601763395991133</c:v>
                </c:pt>
                <c:pt idx="557">
                  <c:v>0.96866364388814497</c:v>
                </c:pt>
                <c:pt idx="558">
                  <c:v>0.98586398156174282</c:v>
                </c:pt>
                <c:pt idx="559">
                  <c:v>0.98586398156174282</c:v>
                </c:pt>
                <c:pt idx="560">
                  <c:v>0.96299714594787256</c:v>
                </c:pt>
                <c:pt idx="561">
                  <c:v>0.96299714594787256</c:v>
                </c:pt>
                <c:pt idx="562">
                  <c:v>0.99457605699579754</c:v>
                </c:pt>
                <c:pt idx="563">
                  <c:v>0.97436348481291335</c:v>
                </c:pt>
                <c:pt idx="564">
                  <c:v>0.97722597016128909</c:v>
                </c:pt>
                <c:pt idx="565">
                  <c:v>0.9601763395991133</c:v>
                </c:pt>
                <c:pt idx="566">
                  <c:v>0.98009686492001069</c:v>
                </c:pt>
                <c:pt idx="567">
                  <c:v>0.98586398156174282</c:v>
                </c:pt>
                <c:pt idx="568">
                  <c:v>0.98586398156174282</c:v>
                </c:pt>
                <c:pt idx="569">
                  <c:v>0.96299714594787256</c:v>
                </c:pt>
                <c:pt idx="570">
                  <c:v>0.98297619379424606</c:v>
                </c:pt>
                <c:pt idx="571">
                  <c:v>0.9601763395991133</c:v>
                </c:pt>
                <c:pt idx="572">
                  <c:v>0.99166274986118885</c:v>
                </c:pt>
                <c:pt idx="573">
                  <c:v>0.99166274986118885</c:v>
                </c:pt>
                <c:pt idx="574">
                  <c:v>0.97436348481291335</c:v>
                </c:pt>
                <c:pt idx="575">
                  <c:v>0.96866364388814497</c:v>
                </c:pt>
                <c:pt idx="576">
                  <c:v>0.9601763395991133</c:v>
                </c:pt>
                <c:pt idx="577">
                  <c:v>0.98586398156174282</c:v>
                </c:pt>
                <c:pt idx="578">
                  <c:v>0.97150938424208133</c:v>
                </c:pt>
                <c:pt idx="579">
                  <c:v>0.99166274986118885</c:v>
                </c:pt>
                <c:pt idx="580">
                  <c:v>1.0063151244877817</c:v>
                </c:pt>
                <c:pt idx="581">
                  <c:v>0.98586398156174282</c:v>
                </c:pt>
                <c:pt idx="582">
                  <c:v>0.97436348481291335</c:v>
                </c:pt>
                <c:pt idx="583">
                  <c:v>0.99749792284501126</c:v>
                </c:pt>
                <c:pt idx="584">
                  <c:v>0.96299714594787256</c:v>
                </c:pt>
                <c:pt idx="585">
                  <c:v>0.98876025307304005</c:v>
                </c:pt>
                <c:pt idx="586">
                  <c:v>0.98009686492001069</c:v>
                </c:pt>
                <c:pt idx="587">
                  <c:v>0.99749792284501126</c:v>
                </c:pt>
                <c:pt idx="588">
                  <c:v>1.0004283725526246</c:v>
                </c:pt>
                <c:pt idx="589">
                  <c:v>0.98586398156174282</c:v>
                </c:pt>
                <c:pt idx="590">
                  <c:v>0.96299714594787256</c:v>
                </c:pt>
                <c:pt idx="591">
                  <c:v>0.97150938424208133</c:v>
                </c:pt>
                <c:pt idx="592">
                  <c:v>0.97722597016128909</c:v>
                </c:pt>
                <c:pt idx="593">
                  <c:v>0.96866364388814497</c:v>
                </c:pt>
                <c:pt idx="594">
                  <c:v>0.98009686492001069</c:v>
                </c:pt>
                <c:pt idx="595">
                  <c:v>0.95176339996137127</c:v>
                </c:pt>
                <c:pt idx="596">
                  <c:v>0.98876025307304005</c:v>
                </c:pt>
                <c:pt idx="597">
                  <c:v>0.97722597016128909</c:v>
                </c:pt>
                <c:pt idx="598">
                  <c:v>0.98297619379424606</c:v>
                </c:pt>
                <c:pt idx="599">
                  <c:v>0.98297619379424606</c:v>
                </c:pt>
                <c:pt idx="600">
                  <c:v>0.95455949077344915</c:v>
                </c:pt>
                <c:pt idx="601">
                  <c:v>0.9601763395991133</c:v>
                </c:pt>
                <c:pt idx="602">
                  <c:v>0.98297619379424606</c:v>
                </c:pt>
                <c:pt idx="603">
                  <c:v>0.96866364388814497</c:v>
                </c:pt>
                <c:pt idx="604">
                  <c:v>0.98876025307304005</c:v>
                </c:pt>
                <c:pt idx="605">
                  <c:v>0.98586398156174282</c:v>
                </c:pt>
                <c:pt idx="606">
                  <c:v>0.99457605699579754</c:v>
                </c:pt>
                <c:pt idx="607">
                  <c:v>1.0004283725526246</c:v>
                </c:pt>
                <c:pt idx="608">
                  <c:v>0.97150938424208133</c:v>
                </c:pt>
                <c:pt idx="609">
                  <c:v>0.95455949077344915</c:v>
                </c:pt>
                <c:pt idx="610">
                  <c:v>0.95736379594198362</c:v>
                </c:pt>
                <c:pt idx="611">
                  <c:v>0.95176339996137127</c:v>
                </c:pt>
                <c:pt idx="612">
                  <c:v>0.99166274986118885</c:v>
                </c:pt>
                <c:pt idx="613">
                  <c:v>0.97722597016128909</c:v>
                </c:pt>
                <c:pt idx="614">
                  <c:v>0.99166274986118885</c:v>
                </c:pt>
                <c:pt idx="615">
                  <c:v>0.96866364388814497</c:v>
                </c:pt>
                <c:pt idx="616">
                  <c:v>0.97150938424208133</c:v>
                </c:pt>
                <c:pt idx="617">
                  <c:v>0.94619794393003243</c:v>
                </c:pt>
                <c:pt idx="618">
                  <c:v>0.97436348481291335</c:v>
                </c:pt>
                <c:pt idx="619">
                  <c:v>0.97150938424208133</c:v>
                </c:pt>
                <c:pt idx="620">
                  <c:v>0.95736379594198362</c:v>
                </c:pt>
                <c:pt idx="621">
                  <c:v>0.98586398156174282</c:v>
                </c:pt>
                <c:pt idx="622">
                  <c:v>0.98009686492001069</c:v>
                </c:pt>
                <c:pt idx="623">
                  <c:v>0.98297619379424606</c:v>
                </c:pt>
                <c:pt idx="624">
                  <c:v>0.98876025307304005</c:v>
                </c:pt>
                <c:pt idx="625">
                  <c:v>0.96866364388814497</c:v>
                </c:pt>
                <c:pt idx="626">
                  <c:v>0.99166274986118885</c:v>
                </c:pt>
                <c:pt idx="627">
                  <c:v>0.98586398156174282</c:v>
                </c:pt>
                <c:pt idx="628">
                  <c:v>0.9601763395991133</c:v>
                </c:pt>
                <c:pt idx="629">
                  <c:v>0.96582623926239952</c:v>
                </c:pt>
                <c:pt idx="630">
                  <c:v>0.96299714594787256</c:v>
                </c:pt>
                <c:pt idx="631">
                  <c:v>0.97150938424208133</c:v>
                </c:pt>
                <c:pt idx="632">
                  <c:v>0.95455949077344915</c:v>
                </c:pt>
                <c:pt idx="633">
                  <c:v>0.98297619379424606</c:v>
                </c:pt>
                <c:pt idx="634">
                  <c:v>0.98009686492001069</c:v>
                </c:pt>
                <c:pt idx="635">
                  <c:v>0.99166274986118885</c:v>
                </c:pt>
                <c:pt idx="636">
                  <c:v>0.98876025307304005</c:v>
                </c:pt>
                <c:pt idx="637">
                  <c:v>0.95736379594198362</c:v>
                </c:pt>
                <c:pt idx="638">
                  <c:v>0.99749792284501126</c:v>
                </c:pt>
                <c:pt idx="639">
                  <c:v>0.96299714594787256</c:v>
                </c:pt>
                <c:pt idx="640">
                  <c:v>0.95736379594198362</c:v>
                </c:pt>
                <c:pt idx="641">
                  <c:v>0.98586398156174282</c:v>
                </c:pt>
                <c:pt idx="642">
                  <c:v>0.96299714594787256</c:v>
                </c:pt>
                <c:pt idx="643">
                  <c:v>0.98009686492001069</c:v>
                </c:pt>
                <c:pt idx="644">
                  <c:v>0.97150938424208133</c:v>
                </c:pt>
                <c:pt idx="645">
                  <c:v>0.98297619379424606</c:v>
                </c:pt>
                <c:pt idx="646">
                  <c:v>0.98009686492001069</c:v>
                </c:pt>
                <c:pt idx="647">
                  <c:v>0.95455949077344915</c:v>
                </c:pt>
                <c:pt idx="648">
                  <c:v>0.97436348481291335</c:v>
                </c:pt>
                <c:pt idx="649">
                  <c:v>0.97150938424208133</c:v>
                </c:pt>
                <c:pt idx="650">
                  <c:v>0.97150938424208133</c:v>
                </c:pt>
                <c:pt idx="651">
                  <c:v>0.98876025307304005</c:v>
                </c:pt>
                <c:pt idx="652">
                  <c:v>0.95736379594198362</c:v>
                </c:pt>
                <c:pt idx="653">
                  <c:v>0.97150938424208133</c:v>
                </c:pt>
                <c:pt idx="654">
                  <c:v>0.96582623926239952</c:v>
                </c:pt>
                <c:pt idx="655">
                  <c:v>0.97436348481291335</c:v>
                </c:pt>
                <c:pt idx="656">
                  <c:v>0.9601763395991133</c:v>
                </c:pt>
                <c:pt idx="657">
                  <c:v>0.99166274986118885</c:v>
                </c:pt>
                <c:pt idx="658">
                  <c:v>0.97150938424208133</c:v>
                </c:pt>
                <c:pt idx="659">
                  <c:v>0.99166274986118885</c:v>
                </c:pt>
                <c:pt idx="660">
                  <c:v>0.98586398156174282</c:v>
                </c:pt>
                <c:pt idx="661">
                  <c:v>0.98297619379424606</c:v>
                </c:pt>
                <c:pt idx="662">
                  <c:v>0.9601763395991133</c:v>
                </c:pt>
                <c:pt idx="663">
                  <c:v>0.97436348481291335</c:v>
                </c:pt>
                <c:pt idx="664">
                  <c:v>0.99166274986118885</c:v>
                </c:pt>
                <c:pt idx="665">
                  <c:v>0.95176339996137127</c:v>
                </c:pt>
                <c:pt idx="666">
                  <c:v>0.95736379594198362</c:v>
                </c:pt>
                <c:pt idx="667">
                  <c:v>0.9406628660583698</c:v>
                </c:pt>
                <c:pt idx="668">
                  <c:v>0.96866364388814497</c:v>
                </c:pt>
                <c:pt idx="669">
                  <c:v>0.98586398156174282</c:v>
                </c:pt>
                <c:pt idx="670">
                  <c:v>0.96582623926239952</c:v>
                </c:pt>
                <c:pt idx="671">
                  <c:v>0.95736379594198362</c:v>
                </c:pt>
                <c:pt idx="672">
                  <c:v>0.99166274986118885</c:v>
                </c:pt>
                <c:pt idx="673">
                  <c:v>0.9601763395991133</c:v>
                </c:pt>
                <c:pt idx="674">
                  <c:v>0.99166274986118885</c:v>
                </c:pt>
                <c:pt idx="675">
                  <c:v>0.9601763395991133</c:v>
                </c:pt>
                <c:pt idx="676">
                  <c:v>0.9601763395991133</c:v>
                </c:pt>
                <c:pt idx="677">
                  <c:v>0.98297619379424606</c:v>
                </c:pt>
                <c:pt idx="678">
                  <c:v>0.9601763395991133</c:v>
                </c:pt>
                <c:pt idx="679">
                  <c:v>0.94619794393003243</c:v>
                </c:pt>
                <c:pt idx="680">
                  <c:v>0.99457605699579754</c:v>
                </c:pt>
                <c:pt idx="681">
                  <c:v>0.97436348481291335</c:v>
                </c:pt>
                <c:pt idx="682">
                  <c:v>0.9601763395991133</c:v>
                </c:pt>
                <c:pt idx="683">
                  <c:v>0.98297619379424606</c:v>
                </c:pt>
                <c:pt idx="684">
                  <c:v>0.98586398156174282</c:v>
                </c:pt>
                <c:pt idx="685">
                  <c:v>0.97436348481291335</c:v>
                </c:pt>
                <c:pt idx="686">
                  <c:v>0.95736379594198362</c:v>
                </c:pt>
                <c:pt idx="687">
                  <c:v>0.96866364388814497</c:v>
                </c:pt>
                <c:pt idx="688">
                  <c:v>0.97150938424208133</c:v>
                </c:pt>
                <c:pt idx="689">
                  <c:v>0.9601763395991133</c:v>
                </c:pt>
                <c:pt idx="690">
                  <c:v>0.97436348481291335</c:v>
                </c:pt>
                <c:pt idx="691">
                  <c:v>0.98297619379424606</c:v>
                </c:pt>
                <c:pt idx="692">
                  <c:v>0.96866364388814497</c:v>
                </c:pt>
                <c:pt idx="693">
                  <c:v>0.98297619379424606</c:v>
                </c:pt>
                <c:pt idx="694">
                  <c:v>0.95455949077344915</c:v>
                </c:pt>
                <c:pt idx="695">
                  <c:v>0.96866364388814497</c:v>
                </c:pt>
                <c:pt idx="696">
                  <c:v>0.97436348481291335</c:v>
                </c:pt>
                <c:pt idx="697">
                  <c:v>0.9601763395991133</c:v>
                </c:pt>
                <c:pt idx="698">
                  <c:v>0.97150938424208133</c:v>
                </c:pt>
                <c:pt idx="699">
                  <c:v>0.98297619379424606</c:v>
                </c:pt>
                <c:pt idx="700">
                  <c:v>0.95455949077344915</c:v>
                </c:pt>
                <c:pt idx="701">
                  <c:v>0.96299714594787256</c:v>
                </c:pt>
                <c:pt idx="702">
                  <c:v>0.98297619379424606</c:v>
                </c:pt>
                <c:pt idx="703">
                  <c:v>0.97722597016128909</c:v>
                </c:pt>
                <c:pt idx="704">
                  <c:v>0.9601763395991133</c:v>
                </c:pt>
                <c:pt idx="705">
                  <c:v>0.99749792284501126</c:v>
                </c:pt>
                <c:pt idx="706">
                  <c:v>0.96299714594787256</c:v>
                </c:pt>
                <c:pt idx="707">
                  <c:v>0.94897768454365261</c:v>
                </c:pt>
                <c:pt idx="708">
                  <c:v>0.95176339996137127</c:v>
                </c:pt>
                <c:pt idx="709">
                  <c:v>0.97722597016128909</c:v>
                </c:pt>
                <c:pt idx="710">
                  <c:v>0.94897768454365261</c:v>
                </c:pt>
                <c:pt idx="711">
                  <c:v>0.97436348481291335</c:v>
                </c:pt>
                <c:pt idx="712">
                  <c:v>0.9601763395991133</c:v>
                </c:pt>
                <c:pt idx="713">
                  <c:v>0.95736379594198362</c:v>
                </c:pt>
                <c:pt idx="714">
                  <c:v>0.95176339996137127</c:v>
                </c:pt>
                <c:pt idx="715">
                  <c:v>0.9601763395991133</c:v>
                </c:pt>
                <c:pt idx="716">
                  <c:v>0.96582623926239952</c:v>
                </c:pt>
                <c:pt idx="717">
                  <c:v>0.95455949077344915</c:v>
                </c:pt>
                <c:pt idx="718">
                  <c:v>0.98876025307304005</c:v>
                </c:pt>
                <c:pt idx="719">
                  <c:v>0.99749792284501126</c:v>
                </c:pt>
                <c:pt idx="720">
                  <c:v>0.96299714594787256</c:v>
                </c:pt>
                <c:pt idx="721">
                  <c:v>0.99166274986118885</c:v>
                </c:pt>
                <c:pt idx="722">
                  <c:v>0.97722597016128909</c:v>
                </c:pt>
                <c:pt idx="723">
                  <c:v>0.98876025307304005</c:v>
                </c:pt>
                <c:pt idx="724">
                  <c:v>1.0004283725526246</c:v>
                </c:pt>
                <c:pt idx="725">
                  <c:v>0.99166274986118885</c:v>
                </c:pt>
                <c:pt idx="726">
                  <c:v>0.96866364388814497</c:v>
                </c:pt>
                <c:pt idx="727">
                  <c:v>0.9601763395991133</c:v>
                </c:pt>
                <c:pt idx="728">
                  <c:v>0.97436348481291335</c:v>
                </c:pt>
                <c:pt idx="729">
                  <c:v>0.9601763395991133</c:v>
                </c:pt>
                <c:pt idx="730">
                  <c:v>0.98876025307304005</c:v>
                </c:pt>
                <c:pt idx="731">
                  <c:v>0.96582623926239952</c:v>
                </c:pt>
                <c:pt idx="732">
                  <c:v>0.98009686492001069</c:v>
                </c:pt>
                <c:pt idx="733">
                  <c:v>0.96582623926239952</c:v>
                </c:pt>
                <c:pt idx="734">
                  <c:v>0.95455949077344915</c:v>
                </c:pt>
                <c:pt idx="735">
                  <c:v>0.95455949077344915</c:v>
                </c:pt>
                <c:pt idx="736">
                  <c:v>0.97722597016128909</c:v>
                </c:pt>
                <c:pt idx="737">
                  <c:v>0.98586398156174282</c:v>
                </c:pt>
                <c:pt idx="738">
                  <c:v>0.96299714594787256</c:v>
                </c:pt>
                <c:pt idx="739">
                  <c:v>0.97436348481291335</c:v>
                </c:pt>
                <c:pt idx="740">
                  <c:v>0.97436348481291335</c:v>
                </c:pt>
                <c:pt idx="741">
                  <c:v>0.96866364388814497</c:v>
                </c:pt>
                <c:pt idx="742">
                  <c:v>0.9601763395991133</c:v>
                </c:pt>
                <c:pt idx="743">
                  <c:v>0.96582623926239952</c:v>
                </c:pt>
                <c:pt idx="744">
                  <c:v>0.96582623926239952</c:v>
                </c:pt>
                <c:pt idx="745">
                  <c:v>0.97722597016128909</c:v>
                </c:pt>
                <c:pt idx="746">
                  <c:v>0.95455949077344915</c:v>
                </c:pt>
                <c:pt idx="747">
                  <c:v>0.99166274986118885</c:v>
                </c:pt>
                <c:pt idx="748">
                  <c:v>0.96866364388814497</c:v>
                </c:pt>
                <c:pt idx="749">
                  <c:v>0.97722597016128909</c:v>
                </c:pt>
                <c:pt idx="750">
                  <c:v>0.95176339996137127</c:v>
                </c:pt>
                <c:pt idx="751">
                  <c:v>0.99749792284501126</c:v>
                </c:pt>
                <c:pt idx="752">
                  <c:v>0.96299714594787256</c:v>
                </c:pt>
                <c:pt idx="753">
                  <c:v>0.96866364388814497</c:v>
                </c:pt>
                <c:pt idx="754">
                  <c:v>0.99457605699579754</c:v>
                </c:pt>
                <c:pt idx="755">
                  <c:v>0.98876025307304005</c:v>
                </c:pt>
                <c:pt idx="756">
                  <c:v>0.98876025307304005</c:v>
                </c:pt>
                <c:pt idx="757">
                  <c:v>0.97722597016128909</c:v>
                </c:pt>
                <c:pt idx="758">
                  <c:v>0.96299714594787256</c:v>
                </c:pt>
                <c:pt idx="759">
                  <c:v>0.98876025307304005</c:v>
                </c:pt>
                <c:pt idx="760">
                  <c:v>0.9601763395991133</c:v>
                </c:pt>
                <c:pt idx="761">
                  <c:v>1.0004283725526246</c:v>
                </c:pt>
                <c:pt idx="762">
                  <c:v>0.96866364388814497</c:v>
                </c:pt>
                <c:pt idx="763">
                  <c:v>0.97722597016128909</c:v>
                </c:pt>
                <c:pt idx="764">
                  <c:v>0.98586398156174282</c:v>
                </c:pt>
                <c:pt idx="765">
                  <c:v>0.96299714594787256</c:v>
                </c:pt>
                <c:pt idx="766">
                  <c:v>0.94897768454365261</c:v>
                </c:pt>
                <c:pt idx="767">
                  <c:v>0.98586398156174282</c:v>
                </c:pt>
                <c:pt idx="768">
                  <c:v>0.96582623926239952</c:v>
                </c:pt>
                <c:pt idx="769">
                  <c:v>0.98009686492001069</c:v>
                </c:pt>
                <c:pt idx="770">
                  <c:v>0.98009686492001069</c:v>
                </c:pt>
                <c:pt idx="771">
                  <c:v>0.98297619379424606</c:v>
                </c:pt>
                <c:pt idx="772">
                  <c:v>0.96866364388814497</c:v>
                </c:pt>
                <c:pt idx="773">
                  <c:v>0.95736379594198362</c:v>
                </c:pt>
                <c:pt idx="774">
                  <c:v>0.96299714594787256</c:v>
                </c:pt>
                <c:pt idx="775">
                  <c:v>0.96299714594787256</c:v>
                </c:pt>
                <c:pt idx="776">
                  <c:v>0.98297619379424606</c:v>
                </c:pt>
                <c:pt idx="777">
                  <c:v>0.96866364388814497</c:v>
                </c:pt>
                <c:pt idx="778">
                  <c:v>0.95736379594198362</c:v>
                </c:pt>
                <c:pt idx="779">
                  <c:v>0.97436348481291335</c:v>
                </c:pt>
                <c:pt idx="780">
                  <c:v>0.99457605699579754</c:v>
                </c:pt>
                <c:pt idx="781">
                  <c:v>0.96866364388814497</c:v>
                </c:pt>
                <c:pt idx="782">
                  <c:v>0.98876025307304005</c:v>
                </c:pt>
                <c:pt idx="783">
                  <c:v>0.94897768454365261</c:v>
                </c:pt>
                <c:pt idx="784">
                  <c:v>0.96866364388814497</c:v>
                </c:pt>
                <c:pt idx="785">
                  <c:v>0.96582623926239952</c:v>
                </c:pt>
                <c:pt idx="786">
                  <c:v>0.92968965835915796</c:v>
                </c:pt>
                <c:pt idx="787">
                  <c:v>0.99166274986118885</c:v>
                </c:pt>
                <c:pt idx="788">
                  <c:v>0.95176339996137127</c:v>
                </c:pt>
                <c:pt idx="789">
                  <c:v>0.96582623926239952</c:v>
                </c:pt>
                <c:pt idx="790">
                  <c:v>0.98009686492001069</c:v>
                </c:pt>
                <c:pt idx="791">
                  <c:v>0.97436348481291335</c:v>
                </c:pt>
                <c:pt idx="792">
                  <c:v>0.98586398156174282</c:v>
                </c:pt>
                <c:pt idx="793">
                  <c:v>0.97436348481291335</c:v>
                </c:pt>
                <c:pt idx="794">
                  <c:v>0.99457605699579754</c:v>
                </c:pt>
                <c:pt idx="795">
                  <c:v>0.95736379594198362</c:v>
                </c:pt>
                <c:pt idx="796">
                  <c:v>0.96582623926239952</c:v>
                </c:pt>
                <c:pt idx="797">
                  <c:v>0.98876025307304005</c:v>
                </c:pt>
                <c:pt idx="798">
                  <c:v>0.98009686492001069</c:v>
                </c:pt>
                <c:pt idx="799">
                  <c:v>0.97436348481291335</c:v>
                </c:pt>
                <c:pt idx="800">
                  <c:v>0.9601763395991133</c:v>
                </c:pt>
                <c:pt idx="801">
                  <c:v>0.9601763395991133</c:v>
                </c:pt>
                <c:pt idx="802">
                  <c:v>0.98586398156174282</c:v>
                </c:pt>
                <c:pt idx="803">
                  <c:v>0.98297619379424606</c:v>
                </c:pt>
                <c:pt idx="804">
                  <c:v>0.95455949077344915</c:v>
                </c:pt>
                <c:pt idx="805">
                  <c:v>0.95736379594198362</c:v>
                </c:pt>
                <c:pt idx="806">
                  <c:v>0.96866364388814497</c:v>
                </c:pt>
                <c:pt idx="807">
                  <c:v>0.98297619379424606</c:v>
                </c:pt>
                <c:pt idx="808">
                  <c:v>0.98586398156174282</c:v>
                </c:pt>
                <c:pt idx="809">
                  <c:v>0.95176339996137127</c:v>
                </c:pt>
                <c:pt idx="810">
                  <c:v>0.96866364388814497</c:v>
                </c:pt>
                <c:pt idx="811">
                  <c:v>0.98586398156174282</c:v>
                </c:pt>
                <c:pt idx="812">
                  <c:v>0.98009686492001069</c:v>
                </c:pt>
                <c:pt idx="813">
                  <c:v>0.96299714594787256</c:v>
                </c:pt>
                <c:pt idx="814">
                  <c:v>1.0004283725526246</c:v>
                </c:pt>
                <c:pt idx="815">
                  <c:v>0.96866364388814497</c:v>
                </c:pt>
                <c:pt idx="816">
                  <c:v>0.96299714594787256</c:v>
                </c:pt>
                <c:pt idx="817">
                  <c:v>0.97150938424208133</c:v>
                </c:pt>
                <c:pt idx="818">
                  <c:v>0.97722597016128909</c:v>
                </c:pt>
                <c:pt idx="819">
                  <c:v>0.96866364388814497</c:v>
                </c:pt>
                <c:pt idx="820">
                  <c:v>0.98586398156174282</c:v>
                </c:pt>
                <c:pt idx="821">
                  <c:v>0.96866364388814497</c:v>
                </c:pt>
                <c:pt idx="822">
                  <c:v>0.98586398156174282</c:v>
                </c:pt>
                <c:pt idx="823">
                  <c:v>0.9601763395991133</c:v>
                </c:pt>
                <c:pt idx="824">
                  <c:v>0.9601763395991133</c:v>
                </c:pt>
                <c:pt idx="825">
                  <c:v>0.98297619379424606</c:v>
                </c:pt>
                <c:pt idx="826">
                  <c:v>0.95736379594198362</c:v>
                </c:pt>
                <c:pt idx="827">
                  <c:v>0.98297619379424606</c:v>
                </c:pt>
                <c:pt idx="828">
                  <c:v>0.95736379594198362</c:v>
                </c:pt>
                <c:pt idx="829">
                  <c:v>0.97436348481291335</c:v>
                </c:pt>
                <c:pt idx="830">
                  <c:v>0.98009686492001069</c:v>
                </c:pt>
                <c:pt idx="831">
                  <c:v>0.98009686492001069</c:v>
                </c:pt>
                <c:pt idx="832">
                  <c:v>0.98876025307304005</c:v>
                </c:pt>
                <c:pt idx="833">
                  <c:v>0.96299714594787256</c:v>
                </c:pt>
                <c:pt idx="834">
                  <c:v>0.97722597016128909</c:v>
                </c:pt>
                <c:pt idx="835">
                  <c:v>0.95455949077344915</c:v>
                </c:pt>
                <c:pt idx="836">
                  <c:v>0.96299714594787256</c:v>
                </c:pt>
                <c:pt idx="837">
                  <c:v>0.96866364388814497</c:v>
                </c:pt>
                <c:pt idx="838">
                  <c:v>0.95736379594198362</c:v>
                </c:pt>
                <c:pt idx="839">
                  <c:v>0.97722597016128909</c:v>
                </c:pt>
                <c:pt idx="840">
                  <c:v>0.96299714594787256</c:v>
                </c:pt>
                <c:pt idx="841">
                  <c:v>0.99749792284501126</c:v>
                </c:pt>
                <c:pt idx="842">
                  <c:v>0.98297619379424606</c:v>
                </c:pt>
                <c:pt idx="843">
                  <c:v>0.98297619379424606</c:v>
                </c:pt>
                <c:pt idx="844">
                  <c:v>0.97436348481291335</c:v>
                </c:pt>
                <c:pt idx="845">
                  <c:v>0.96866364388814497</c:v>
                </c:pt>
                <c:pt idx="846">
                  <c:v>0.96582623926239952</c:v>
                </c:pt>
                <c:pt idx="847">
                  <c:v>0.98297619379424606</c:v>
                </c:pt>
                <c:pt idx="848">
                  <c:v>0.98586398156174282</c:v>
                </c:pt>
                <c:pt idx="849">
                  <c:v>0.98876025307304005</c:v>
                </c:pt>
                <c:pt idx="850">
                  <c:v>0.96582623926239952</c:v>
                </c:pt>
                <c:pt idx="851">
                  <c:v>0.98586398156174282</c:v>
                </c:pt>
                <c:pt idx="852">
                  <c:v>0.98586398156174282</c:v>
                </c:pt>
                <c:pt idx="853">
                  <c:v>0.98297619379424606</c:v>
                </c:pt>
                <c:pt idx="854">
                  <c:v>0.95455949077344915</c:v>
                </c:pt>
                <c:pt idx="855">
                  <c:v>0.98009686492001069</c:v>
                </c:pt>
                <c:pt idx="856">
                  <c:v>0.9601763395991133</c:v>
                </c:pt>
                <c:pt idx="857">
                  <c:v>0.97436348481291335</c:v>
                </c:pt>
                <c:pt idx="858">
                  <c:v>0.95176339996137127</c:v>
                </c:pt>
                <c:pt idx="859">
                  <c:v>0.98586398156174282</c:v>
                </c:pt>
                <c:pt idx="860">
                  <c:v>0.99166274986118885</c:v>
                </c:pt>
                <c:pt idx="861">
                  <c:v>0.9601763395991133</c:v>
                </c:pt>
                <c:pt idx="862">
                  <c:v>0.97150938424208133</c:v>
                </c:pt>
                <c:pt idx="863">
                  <c:v>0.98297619379424606</c:v>
                </c:pt>
                <c:pt idx="864">
                  <c:v>0.95176339996137127</c:v>
                </c:pt>
                <c:pt idx="865">
                  <c:v>0.99166274986118885</c:v>
                </c:pt>
                <c:pt idx="866">
                  <c:v>0.98297619379424606</c:v>
                </c:pt>
                <c:pt idx="867">
                  <c:v>0.95176339996137127</c:v>
                </c:pt>
                <c:pt idx="868">
                  <c:v>0.96299714594787256</c:v>
                </c:pt>
                <c:pt idx="869">
                  <c:v>0.99457605699579754</c:v>
                </c:pt>
                <c:pt idx="870">
                  <c:v>0.98586398156174282</c:v>
                </c:pt>
                <c:pt idx="871">
                  <c:v>0.95176339996137127</c:v>
                </c:pt>
                <c:pt idx="872">
                  <c:v>0.99166274986118885</c:v>
                </c:pt>
                <c:pt idx="873">
                  <c:v>0.95176339996137127</c:v>
                </c:pt>
                <c:pt idx="874">
                  <c:v>0.98297619379424606</c:v>
                </c:pt>
                <c:pt idx="875">
                  <c:v>0.97436348481291335</c:v>
                </c:pt>
                <c:pt idx="876">
                  <c:v>0.97436348481291335</c:v>
                </c:pt>
                <c:pt idx="877">
                  <c:v>0.98009686492001069</c:v>
                </c:pt>
                <c:pt idx="878">
                  <c:v>0.97150938424208133</c:v>
                </c:pt>
                <c:pt idx="879">
                  <c:v>0.98009686492001069</c:v>
                </c:pt>
                <c:pt idx="880">
                  <c:v>0.99457605699579754</c:v>
                </c:pt>
                <c:pt idx="881">
                  <c:v>0.97722597016128909</c:v>
                </c:pt>
                <c:pt idx="882">
                  <c:v>0.97722597016128909</c:v>
                </c:pt>
                <c:pt idx="883">
                  <c:v>0.98009686492001069</c:v>
                </c:pt>
                <c:pt idx="884">
                  <c:v>0.97150938424208133</c:v>
                </c:pt>
                <c:pt idx="885">
                  <c:v>0.97722597016128909</c:v>
                </c:pt>
                <c:pt idx="886">
                  <c:v>0.97436348481291335</c:v>
                </c:pt>
                <c:pt idx="887">
                  <c:v>0.9601763395991133</c:v>
                </c:pt>
                <c:pt idx="888">
                  <c:v>0.98586398156174282</c:v>
                </c:pt>
                <c:pt idx="889">
                  <c:v>0.9601763395991133</c:v>
                </c:pt>
                <c:pt idx="890">
                  <c:v>0.98297619379424606</c:v>
                </c:pt>
                <c:pt idx="891">
                  <c:v>0.97150938424208133</c:v>
                </c:pt>
                <c:pt idx="892">
                  <c:v>0.99166274986118885</c:v>
                </c:pt>
                <c:pt idx="893">
                  <c:v>0.98586398156174282</c:v>
                </c:pt>
                <c:pt idx="894">
                  <c:v>0.98586398156174282</c:v>
                </c:pt>
                <c:pt idx="895">
                  <c:v>0.98297619379424606</c:v>
                </c:pt>
                <c:pt idx="896">
                  <c:v>0.96582623926239952</c:v>
                </c:pt>
                <c:pt idx="897">
                  <c:v>0.96866364388814497</c:v>
                </c:pt>
                <c:pt idx="898">
                  <c:v>0.97436348481291335</c:v>
                </c:pt>
                <c:pt idx="899">
                  <c:v>0.95176339996137127</c:v>
                </c:pt>
                <c:pt idx="900">
                  <c:v>0.95455949077344915</c:v>
                </c:pt>
                <c:pt idx="901">
                  <c:v>0.99166274986118885</c:v>
                </c:pt>
                <c:pt idx="902">
                  <c:v>0.99166274986118885</c:v>
                </c:pt>
                <c:pt idx="903">
                  <c:v>0.95736379594198362</c:v>
                </c:pt>
                <c:pt idx="904">
                  <c:v>0.97722597016128909</c:v>
                </c:pt>
                <c:pt idx="905">
                  <c:v>0.99749792284501126</c:v>
                </c:pt>
                <c:pt idx="906">
                  <c:v>0.94342634571849904</c:v>
                </c:pt>
                <c:pt idx="907">
                  <c:v>0.97722597016128909</c:v>
                </c:pt>
                <c:pt idx="908">
                  <c:v>0.97722597016128909</c:v>
                </c:pt>
                <c:pt idx="909">
                  <c:v>0.95736379594198362</c:v>
                </c:pt>
                <c:pt idx="910">
                  <c:v>0.96299714594787256</c:v>
                </c:pt>
                <c:pt idx="911">
                  <c:v>0.9601763395991133</c:v>
                </c:pt>
                <c:pt idx="912">
                  <c:v>0.96866364388814497</c:v>
                </c:pt>
                <c:pt idx="913">
                  <c:v>0.95736379594198362</c:v>
                </c:pt>
                <c:pt idx="914">
                  <c:v>0.9601763395991133</c:v>
                </c:pt>
                <c:pt idx="915">
                  <c:v>0.96299714594787256</c:v>
                </c:pt>
                <c:pt idx="916">
                  <c:v>0.98586398156174282</c:v>
                </c:pt>
                <c:pt idx="917">
                  <c:v>0.9601763395991133</c:v>
                </c:pt>
                <c:pt idx="918">
                  <c:v>0.97436348481291335</c:v>
                </c:pt>
                <c:pt idx="919">
                  <c:v>0.98876025307304005</c:v>
                </c:pt>
                <c:pt idx="920">
                  <c:v>0.97150938424208133</c:v>
                </c:pt>
                <c:pt idx="921">
                  <c:v>0.96866364388814497</c:v>
                </c:pt>
                <c:pt idx="922">
                  <c:v>0.96582623926239952</c:v>
                </c:pt>
                <c:pt idx="923">
                  <c:v>0.96866364388814497</c:v>
                </c:pt>
                <c:pt idx="924">
                  <c:v>0.96299714594787256</c:v>
                </c:pt>
                <c:pt idx="925">
                  <c:v>0.97150938424208133</c:v>
                </c:pt>
                <c:pt idx="926">
                  <c:v>0.9601763395991133</c:v>
                </c:pt>
                <c:pt idx="927">
                  <c:v>0.97722597016128909</c:v>
                </c:pt>
                <c:pt idx="928">
                  <c:v>0.96582623926239952</c:v>
                </c:pt>
                <c:pt idx="929">
                  <c:v>0.94897768454365261</c:v>
                </c:pt>
                <c:pt idx="930">
                  <c:v>0.97150938424208133</c:v>
                </c:pt>
                <c:pt idx="931">
                  <c:v>0.96582623926239952</c:v>
                </c:pt>
                <c:pt idx="932">
                  <c:v>0.97722597016128909</c:v>
                </c:pt>
                <c:pt idx="933">
                  <c:v>0.95176339996137127</c:v>
                </c:pt>
                <c:pt idx="934">
                  <c:v>0.98586398156174282</c:v>
                </c:pt>
                <c:pt idx="935">
                  <c:v>0.96299714594787256</c:v>
                </c:pt>
                <c:pt idx="936">
                  <c:v>0.99166274986118885</c:v>
                </c:pt>
                <c:pt idx="937">
                  <c:v>0.98297619379424606</c:v>
                </c:pt>
                <c:pt idx="938">
                  <c:v>0.97722597016128909</c:v>
                </c:pt>
                <c:pt idx="939">
                  <c:v>0.98297619379424606</c:v>
                </c:pt>
                <c:pt idx="940">
                  <c:v>0.97436348481291335</c:v>
                </c:pt>
                <c:pt idx="941">
                  <c:v>0.9601763395991133</c:v>
                </c:pt>
                <c:pt idx="942">
                  <c:v>0.98009686492001069</c:v>
                </c:pt>
                <c:pt idx="943">
                  <c:v>0.95176339996137127</c:v>
                </c:pt>
                <c:pt idx="944">
                  <c:v>0.98876025307304005</c:v>
                </c:pt>
                <c:pt idx="945">
                  <c:v>0.97436348481291335</c:v>
                </c:pt>
                <c:pt idx="946">
                  <c:v>0.96866364388814497</c:v>
                </c:pt>
                <c:pt idx="947">
                  <c:v>0.99749792284501126</c:v>
                </c:pt>
                <c:pt idx="948">
                  <c:v>0.96582623926239952</c:v>
                </c:pt>
                <c:pt idx="949">
                  <c:v>0.98009686492001069</c:v>
                </c:pt>
                <c:pt idx="950">
                  <c:v>0.97436348481291335</c:v>
                </c:pt>
                <c:pt idx="951">
                  <c:v>0.98009686492001069</c:v>
                </c:pt>
                <c:pt idx="952">
                  <c:v>0.98876025307304005</c:v>
                </c:pt>
                <c:pt idx="953">
                  <c:v>0.98297619379424606</c:v>
                </c:pt>
                <c:pt idx="954">
                  <c:v>0.97436348481291335</c:v>
                </c:pt>
                <c:pt idx="955">
                  <c:v>0.97722597016128909</c:v>
                </c:pt>
                <c:pt idx="956">
                  <c:v>0.96299714594787256</c:v>
                </c:pt>
                <c:pt idx="957">
                  <c:v>0.96582623926239952</c:v>
                </c:pt>
                <c:pt idx="958">
                  <c:v>0.98586398156174282</c:v>
                </c:pt>
                <c:pt idx="959">
                  <c:v>0.98297619379424606</c:v>
                </c:pt>
                <c:pt idx="960">
                  <c:v>0.98586398156174282</c:v>
                </c:pt>
                <c:pt idx="961">
                  <c:v>1.0004283725526246</c:v>
                </c:pt>
                <c:pt idx="962">
                  <c:v>0.96299714594787256</c:v>
                </c:pt>
                <c:pt idx="963">
                  <c:v>0.99749792284501126</c:v>
                </c:pt>
                <c:pt idx="964">
                  <c:v>0.99457605699579754</c:v>
                </c:pt>
                <c:pt idx="965">
                  <c:v>0.95736379594198362</c:v>
                </c:pt>
                <c:pt idx="966">
                  <c:v>0.95736379594198362</c:v>
                </c:pt>
                <c:pt idx="967">
                  <c:v>0.98009686492001069</c:v>
                </c:pt>
                <c:pt idx="968">
                  <c:v>0.98876025307304005</c:v>
                </c:pt>
                <c:pt idx="969">
                  <c:v>0.98009686492001069</c:v>
                </c:pt>
                <c:pt idx="970">
                  <c:v>0.9601763395991133</c:v>
                </c:pt>
                <c:pt idx="971">
                  <c:v>0.98586398156174282</c:v>
                </c:pt>
                <c:pt idx="972">
                  <c:v>0.99457605699579754</c:v>
                </c:pt>
                <c:pt idx="973">
                  <c:v>0.95736379594198362</c:v>
                </c:pt>
                <c:pt idx="974">
                  <c:v>0.97722597016128909</c:v>
                </c:pt>
                <c:pt idx="975">
                  <c:v>0.96866364388814497</c:v>
                </c:pt>
                <c:pt idx="976">
                  <c:v>0.99166274986118885</c:v>
                </c:pt>
                <c:pt idx="977">
                  <c:v>0.97436348481291335</c:v>
                </c:pt>
                <c:pt idx="978">
                  <c:v>0.99749792284501126</c:v>
                </c:pt>
                <c:pt idx="979">
                  <c:v>0.9601763395991133</c:v>
                </c:pt>
                <c:pt idx="980">
                  <c:v>0.96582623926239952</c:v>
                </c:pt>
                <c:pt idx="981">
                  <c:v>0.96299714594787256</c:v>
                </c:pt>
                <c:pt idx="982">
                  <c:v>0.98297619379424606</c:v>
                </c:pt>
                <c:pt idx="983">
                  <c:v>0.95455949077344915</c:v>
                </c:pt>
                <c:pt idx="984">
                  <c:v>0.9601763395991133</c:v>
                </c:pt>
                <c:pt idx="985">
                  <c:v>0.99166274986118885</c:v>
                </c:pt>
                <c:pt idx="986">
                  <c:v>0.97722597016128909</c:v>
                </c:pt>
                <c:pt idx="987">
                  <c:v>0.95176339996137127</c:v>
                </c:pt>
                <c:pt idx="988">
                  <c:v>0.98586398156174282</c:v>
                </c:pt>
                <c:pt idx="989">
                  <c:v>0.99749792284501126</c:v>
                </c:pt>
                <c:pt idx="990">
                  <c:v>0.98586398156174282</c:v>
                </c:pt>
                <c:pt idx="991">
                  <c:v>0.98586398156174282</c:v>
                </c:pt>
                <c:pt idx="992">
                  <c:v>0.99166274986118885</c:v>
                </c:pt>
                <c:pt idx="993">
                  <c:v>0.98876025307304005</c:v>
                </c:pt>
                <c:pt idx="994">
                  <c:v>0.96582623926239952</c:v>
                </c:pt>
                <c:pt idx="995">
                  <c:v>0.97436348481291335</c:v>
                </c:pt>
                <c:pt idx="996">
                  <c:v>0.94342634571849904</c:v>
                </c:pt>
                <c:pt idx="997">
                  <c:v>0.99749792284501126</c:v>
                </c:pt>
                <c:pt idx="998">
                  <c:v>0.95176339996137127</c:v>
                </c:pt>
                <c:pt idx="999">
                  <c:v>0.97436348481291335</c:v>
                </c:pt>
                <c:pt idx="1000">
                  <c:v>0.99457605699579754</c:v>
                </c:pt>
                <c:pt idx="1001">
                  <c:v>0.98009686492001069</c:v>
                </c:pt>
                <c:pt idx="1002">
                  <c:v>0.98297619379424606</c:v>
                </c:pt>
                <c:pt idx="1003">
                  <c:v>0.97150938424208133</c:v>
                </c:pt>
                <c:pt idx="1004">
                  <c:v>0.99749792284501126</c:v>
                </c:pt>
                <c:pt idx="1005">
                  <c:v>0.97436348481291335</c:v>
                </c:pt>
                <c:pt idx="1006">
                  <c:v>0.98297619379424606</c:v>
                </c:pt>
                <c:pt idx="1007">
                  <c:v>0.97436348481291335</c:v>
                </c:pt>
                <c:pt idx="1008">
                  <c:v>0.98586398156174282</c:v>
                </c:pt>
                <c:pt idx="1009">
                  <c:v>0.96582623926239952</c:v>
                </c:pt>
                <c:pt idx="1010">
                  <c:v>0.98586398156174282</c:v>
                </c:pt>
                <c:pt idx="1011">
                  <c:v>0.98297619379424606</c:v>
                </c:pt>
                <c:pt idx="1012">
                  <c:v>0.98586398156174282</c:v>
                </c:pt>
                <c:pt idx="1013">
                  <c:v>0.99166274986118885</c:v>
                </c:pt>
                <c:pt idx="1014">
                  <c:v>0.95176339996137127</c:v>
                </c:pt>
                <c:pt idx="1015">
                  <c:v>0.96866364388814497</c:v>
                </c:pt>
                <c:pt idx="1016">
                  <c:v>0.94342634571849904</c:v>
                </c:pt>
                <c:pt idx="1017">
                  <c:v>0.95736379594198362</c:v>
                </c:pt>
                <c:pt idx="1018">
                  <c:v>0.9601763395991133</c:v>
                </c:pt>
                <c:pt idx="1019">
                  <c:v>0.97150938424208133</c:v>
                </c:pt>
                <c:pt idx="1020">
                  <c:v>0.98009686492001069</c:v>
                </c:pt>
                <c:pt idx="1021">
                  <c:v>0.96582623926239952</c:v>
                </c:pt>
                <c:pt idx="1022">
                  <c:v>0.97150938424208133</c:v>
                </c:pt>
                <c:pt idx="1023">
                  <c:v>0.98297619379424606</c:v>
                </c:pt>
                <c:pt idx="1024">
                  <c:v>0.96299714594787256</c:v>
                </c:pt>
                <c:pt idx="1025">
                  <c:v>0.97436348481291335</c:v>
                </c:pt>
                <c:pt idx="1026">
                  <c:v>0.98009686492001069</c:v>
                </c:pt>
                <c:pt idx="1027">
                  <c:v>0.9601763395991133</c:v>
                </c:pt>
                <c:pt idx="1028">
                  <c:v>0.9601763395991133</c:v>
                </c:pt>
                <c:pt idx="1029">
                  <c:v>0.9601763395991133</c:v>
                </c:pt>
                <c:pt idx="1030">
                  <c:v>0.97436348481291335</c:v>
                </c:pt>
                <c:pt idx="1031">
                  <c:v>0.97436348481291335</c:v>
                </c:pt>
                <c:pt idx="1032">
                  <c:v>0.98586398156174282</c:v>
                </c:pt>
                <c:pt idx="1033">
                  <c:v>0.98297619379424606</c:v>
                </c:pt>
                <c:pt idx="1034">
                  <c:v>0.94342634571849904</c:v>
                </c:pt>
                <c:pt idx="1035">
                  <c:v>0.98586398156174282</c:v>
                </c:pt>
                <c:pt idx="1036">
                  <c:v>0.98586398156174282</c:v>
                </c:pt>
                <c:pt idx="1037">
                  <c:v>0.98297619379424606</c:v>
                </c:pt>
                <c:pt idx="1038">
                  <c:v>0.99457605699579754</c:v>
                </c:pt>
                <c:pt idx="1039">
                  <c:v>0.96299714594787256</c:v>
                </c:pt>
                <c:pt idx="1040">
                  <c:v>0.96866364388814497</c:v>
                </c:pt>
                <c:pt idx="1041">
                  <c:v>0.95176339996137127</c:v>
                </c:pt>
                <c:pt idx="1042">
                  <c:v>0.98009686492001069</c:v>
                </c:pt>
                <c:pt idx="1043">
                  <c:v>0.95455949077344915</c:v>
                </c:pt>
                <c:pt idx="1044">
                  <c:v>0.95736379594198362</c:v>
                </c:pt>
                <c:pt idx="1045">
                  <c:v>0.97150938424208133</c:v>
                </c:pt>
                <c:pt idx="1046">
                  <c:v>0.97436348481291335</c:v>
                </c:pt>
                <c:pt idx="1047">
                  <c:v>0.96866364388814497</c:v>
                </c:pt>
                <c:pt idx="1048">
                  <c:v>0.97722597016128909</c:v>
                </c:pt>
                <c:pt idx="1049">
                  <c:v>0.98876025307304005</c:v>
                </c:pt>
                <c:pt idx="1050">
                  <c:v>0.98297619379424606</c:v>
                </c:pt>
                <c:pt idx="1051">
                  <c:v>0.9601763395991133</c:v>
                </c:pt>
                <c:pt idx="1052">
                  <c:v>0.99457605699579754</c:v>
                </c:pt>
                <c:pt idx="1053">
                  <c:v>0.97150938424208133</c:v>
                </c:pt>
                <c:pt idx="1054">
                  <c:v>0.96299714594787256</c:v>
                </c:pt>
                <c:pt idx="1055">
                  <c:v>0.98876025307304005</c:v>
                </c:pt>
                <c:pt idx="1056">
                  <c:v>0.9601763395991133</c:v>
                </c:pt>
                <c:pt idx="1057">
                  <c:v>0.97436348481291335</c:v>
                </c:pt>
                <c:pt idx="1058">
                  <c:v>0.96299714594787256</c:v>
                </c:pt>
                <c:pt idx="1059">
                  <c:v>0.98009686492001069</c:v>
                </c:pt>
                <c:pt idx="1060">
                  <c:v>0.98009686492001069</c:v>
                </c:pt>
                <c:pt idx="1061">
                  <c:v>0.98876025307304005</c:v>
                </c:pt>
                <c:pt idx="1062">
                  <c:v>0.99457605699579754</c:v>
                </c:pt>
                <c:pt idx="1063">
                  <c:v>0.98586398156174282</c:v>
                </c:pt>
                <c:pt idx="1064">
                  <c:v>0.95736379594198362</c:v>
                </c:pt>
                <c:pt idx="1065">
                  <c:v>0.97436348481291335</c:v>
                </c:pt>
                <c:pt idx="1066">
                  <c:v>0.99166274986118885</c:v>
                </c:pt>
                <c:pt idx="1067">
                  <c:v>0.96866364388814497</c:v>
                </c:pt>
                <c:pt idx="1068">
                  <c:v>0.98586398156174282</c:v>
                </c:pt>
                <c:pt idx="1069">
                  <c:v>0.96582623926239952</c:v>
                </c:pt>
                <c:pt idx="1070">
                  <c:v>0.95455949077344915</c:v>
                </c:pt>
                <c:pt idx="1071">
                  <c:v>0.98297619379424606</c:v>
                </c:pt>
                <c:pt idx="1072">
                  <c:v>0.97436348481291335</c:v>
                </c:pt>
                <c:pt idx="1073">
                  <c:v>0.97150938424208133</c:v>
                </c:pt>
                <c:pt idx="1074">
                  <c:v>0.98586398156174282</c:v>
                </c:pt>
                <c:pt idx="1075">
                  <c:v>0.95736379594198362</c:v>
                </c:pt>
                <c:pt idx="1076">
                  <c:v>0.94897768454365261</c:v>
                </c:pt>
                <c:pt idx="1077">
                  <c:v>0.96299714594787256</c:v>
                </c:pt>
                <c:pt idx="1078">
                  <c:v>0.95455949077344915</c:v>
                </c:pt>
                <c:pt idx="1079">
                  <c:v>0.95455949077344915</c:v>
                </c:pt>
                <c:pt idx="1080">
                  <c:v>0.99457605699579754</c:v>
                </c:pt>
                <c:pt idx="1081">
                  <c:v>0.9601763395991133</c:v>
                </c:pt>
                <c:pt idx="1082">
                  <c:v>0.98009686492001069</c:v>
                </c:pt>
                <c:pt idx="1083">
                  <c:v>0.98586398156174282</c:v>
                </c:pt>
                <c:pt idx="1084">
                  <c:v>0.97436348481291335</c:v>
                </c:pt>
                <c:pt idx="1085">
                  <c:v>0.96299714594787256</c:v>
                </c:pt>
                <c:pt idx="1086">
                  <c:v>0.98876025307304005</c:v>
                </c:pt>
                <c:pt idx="1087">
                  <c:v>0.95736379594198362</c:v>
                </c:pt>
                <c:pt idx="1088">
                  <c:v>0.97436348481291335</c:v>
                </c:pt>
                <c:pt idx="1089">
                  <c:v>0.97150938424208133</c:v>
                </c:pt>
                <c:pt idx="1090">
                  <c:v>0.9601763395991133</c:v>
                </c:pt>
                <c:pt idx="1091">
                  <c:v>0.99457605699579754</c:v>
                </c:pt>
                <c:pt idx="1092">
                  <c:v>0.94619794393003243</c:v>
                </c:pt>
                <c:pt idx="1093">
                  <c:v>0.97150938424208133</c:v>
                </c:pt>
                <c:pt idx="1094">
                  <c:v>0.99166274986118885</c:v>
                </c:pt>
                <c:pt idx="1095">
                  <c:v>0.97436348481291335</c:v>
                </c:pt>
                <c:pt idx="1096">
                  <c:v>0.96582623926239952</c:v>
                </c:pt>
                <c:pt idx="1097">
                  <c:v>0.97436348481291335</c:v>
                </c:pt>
                <c:pt idx="1098">
                  <c:v>0.97436348481291335</c:v>
                </c:pt>
                <c:pt idx="1099">
                  <c:v>0.97722597016128909</c:v>
                </c:pt>
                <c:pt idx="1100">
                  <c:v>0.96299714594787256</c:v>
                </c:pt>
                <c:pt idx="1101">
                  <c:v>0.96582623926239952</c:v>
                </c:pt>
                <c:pt idx="1102">
                  <c:v>0.98297619379424606</c:v>
                </c:pt>
                <c:pt idx="1103">
                  <c:v>0.97150938424208133</c:v>
                </c:pt>
                <c:pt idx="1104">
                  <c:v>0.99457605699579754</c:v>
                </c:pt>
                <c:pt idx="1105">
                  <c:v>0.96582623926239952</c:v>
                </c:pt>
                <c:pt idx="1106">
                  <c:v>0.99749792284501126</c:v>
                </c:pt>
                <c:pt idx="1107">
                  <c:v>0.94897768454365261</c:v>
                </c:pt>
                <c:pt idx="1108">
                  <c:v>0.98297619379424606</c:v>
                </c:pt>
                <c:pt idx="1109">
                  <c:v>0.98009686492001069</c:v>
                </c:pt>
                <c:pt idx="1110">
                  <c:v>0.98586398156174282</c:v>
                </c:pt>
                <c:pt idx="1111">
                  <c:v>0.9601763395991133</c:v>
                </c:pt>
                <c:pt idx="1112">
                  <c:v>0.99457605699579754</c:v>
                </c:pt>
                <c:pt idx="1113">
                  <c:v>0.97722597016128909</c:v>
                </c:pt>
                <c:pt idx="1114">
                  <c:v>0.9601763395991133</c:v>
                </c:pt>
                <c:pt idx="1115">
                  <c:v>0.99749792284501126</c:v>
                </c:pt>
                <c:pt idx="1116">
                  <c:v>0.99166274986118885</c:v>
                </c:pt>
                <c:pt idx="1117">
                  <c:v>0.96866364388814497</c:v>
                </c:pt>
                <c:pt idx="1118">
                  <c:v>0.98297619379424606</c:v>
                </c:pt>
                <c:pt idx="1119">
                  <c:v>0.9601763395991133</c:v>
                </c:pt>
                <c:pt idx="1120">
                  <c:v>0.97722597016128909</c:v>
                </c:pt>
                <c:pt idx="1121">
                  <c:v>0.97436348481291335</c:v>
                </c:pt>
                <c:pt idx="1122">
                  <c:v>0.9601763395991133</c:v>
                </c:pt>
                <c:pt idx="1123">
                  <c:v>0.97150938424208133</c:v>
                </c:pt>
                <c:pt idx="1124">
                  <c:v>0.96866364388814497</c:v>
                </c:pt>
                <c:pt idx="1125">
                  <c:v>0.98297619379424606</c:v>
                </c:pt>
                <c:pt idx="1126">
                  <c:v>0.97436348481291335</c:v>
                </c:pt>
                <c:pt idx="1127">
                  <c:v>0.98009686492001069</c:v>
                </c:pt>
                <c:pt idx="1128">
                  <c:v>0.97436348481291335</c:v>
                </c:pt>
                <c:pt idx="1129">
                  <c:v>0.96866364388814497</c:v>
                </c:pt>
                <c:pt idx="1130">
                  <c:v>0.96299714594787256</c:v>
                </c:pt>
                <c:pt idx="1131">
                  <c:v>0.98586398156174282</c:v>
                </c:pt>
                <c:pt idx="1132">
                  <c:v>0.97436348481291335</c:v>
                </c:pt>
                <c:pt idx="1133">
                  <c:v>0.96299714594787256</c:v>
                </c:pt>
                <c:pt idx="1134">
                  <c:v>0.98297619379424606</c:v>
                </c:pt>
                <c:pt idx="1135">
                  <c:v>0.9601763395991133</c:v>
                </c:pt>
                <c:pt idx="1136">
                  <c:v>0.97436348481291335</c:v>
                </c:pt>
                <c:pt idx="1137">
                  <c:v>0.95736379594198362</c:v>
                </c:pt>
                <c:pt idx="1138">
                  <c:v>0.97722597016128909</c:v>
                </c:pt>
                <c:pt idx="1139">
                  <c:v>0.95455949077344915</c:v>
                </c:pt>
                <c:pt idx="1140">
                  <c:v>0.97150938424208133</c:v>
                </c:pt>
                <c:pt idx="1141">
                  <c:v>0.99749792284501126</c:v>
                </c:pt>
                <c:pt idx="1142">
                  <c:v>0.95176339996137127</c:v>
                </c:pt>
                <c:pt idx="1143">
                  <c:v>0.97150938424208133</c:v>
                </c:pt>
                <c:pt idx="1144">
                  <c:v>0.96299714594787256</c:v>
                </c:pt>
                <c:pt idx="1145">
                  <c:v>0.98297619379424606</c:v>
                </c:pt>
                <c:pt idx="1146">
                  <c:v>0.94897768454365261</c:v>
                </c:pt>
                <c:pt idx="1147">
                  <c:v>0.97436348481291335</c:v>
                </c:pt>
                <c:pt idx="1148">
                  <c:v>0.98009686492001069</c:v>
                </c:pt>
                <c:pt idx="1149">
                  <c:v>0.97722597016128909</c:v>
                </c:pt>
                <c:pt idx="1150">
                  <c:v>0.98009686492001069</c:v>
                </c:pt>
                <c:pt idx="1151">
                  <c:v>0.99166274986118885</c:v>
                </c:pt>
                <c:pt idx="1152">
                  <c:v>0.98876025307304005</c:v>
                </c:pt>
                <c:pt idx="1153">
                  <c:v>0.98009686492001069</c:v>
                </c:pt>
                <c:pt idx="1154">
                  <c:v>0.9601763395991133</c:v>
                </c:pt>
                <c:pt idx="1155">
                  <c:v>0.98297619379424606</c:v>
                </c:pt>
                <c:pt idx="1156">
                  <c:v>0.97150938424208133</c:v>
                </c:pt>
                <c:pt idx="1157">
                  <c:v>0.96866364388814497</c:v>
                </c:pt>
                <c:pt idx="1158">
                  <c:v>0.94897768454365261</c:v>
                </c:pt>
                <c:pt idx="1159">
                  <c:v>0.98586398156174282</c:v>
                </c:pt>
                <c:pt idx="1160">
                  <c:v>0.93790748116882483</c:v>
                </c:pt>
                <c:pt idx="1161">
                  <c:v>0.9601763395991133</c:v>
                </c:pt>
                <c:pt idx="1162">
                  <c:v>0.98586398156174282</c:v>
                </c:pt>
                <c:pt idx="1163">
                  <c:v>0.9601763395991133</c:v>
                </c:pt>
                <c:pt idx="1164">
                  <c:v>0.97436348481291335</c:v>
                </c:pt>
                <c:pt idx="1165">
                  <c:v>0.95736379594198362</c:v>
                </c:pt>
                <c:pt idx="1166">
                  <c:v>0.97150938424208133</c:v>
                </c:pt>
                <c:pt idx="1167">
                  <c:v>0.9601763395991133</c:v>
                </c:pt>
                <c:pt idx="1168">
                  <c:v>0.96299714594787256</c:v>
                </c:pt>
                <c:pt idx="1169">
                  <c:v>0.99457605699579754</c:v>
                </c:pt>
                <c:pt idx="1170">
                  <c:v>0.99166274986118885</c:v>
                </c:pt>
                <c:pt idx="1171">
                  <c:v>0.9601763395991133</c:v>
                </c:pt>
                <c:pt idx="1172">
                  <c:v>0.97150938424208133</c:v>
                </c:pt>
                <c:pt idx="1173">
                  <c:v>0.96299714594787256</c:v>
                </c:pt>
                <c:pt idx="1174">
                  <c:v>0.97436348481291335</c:v>
                </c:pt>
                <c:pt idx="1175">
                  <c:v>0.9601763395991133</c:v>
                </c:pt>
                <c:pt idx="1176">
                  <c:v>0.96299714594787256</c:v>
                </c:pt>
                <c:pt idx="1177">
                  <c:v>0.97436348481291335</c:v>
                </c:pt>
                <c:pt idx="1178">
                  <c:v>0.96299714594787256</c:v>
                </c:pt>
                <c:pt idx="1179">
                  <c:v>0.98009686492001069</c:v>
                </c:pt>
                <c:pt idx="1180">
                  <c:v>0.98876025307304005</c:v>
                </c:pt>
                <c:pt idx="1181">
                  <c:v>0.95176339996137127</c:v>
                </c:pt>
                <c:pt idx="1182">
                  <c:v>0.98586398156174282</c:v>
                </c:pt>
                <c:pt idx="1183">
                  <c:v>0.94342634571849904</c:v>
                </c:pt>
                <c:pt idx="1184">
                  <c:v>0.99166274986118885</c:v>
                </c:pt>
                <c:pt idx="1185">
                  <c:v>0.97722597016128909</c:v>
                </c:pt>
                <c:pt idx="1186">
                  <c:v>0.99166274986118885</c:v>
                </c:pt>
                <c:pt idx="1187">
                  <c:v>0.99166274986118885</c:v>
                </c:pt>
                <c:pt idx="1188">
                  <c:v>1.0004283725526246</c:v>
                </c:pt>
                <c:pt idx="1189">
                  <c:v>0.97722597016128909</c:v>
                </c:pt>
                <c:pt idx="1190">
                  <c:v>0.9601763395991133</c:v>
                </c:pt>
                <c:pt idx="1191">
                  <c:v>0.97436348481291335</c:v>
                </c:pt>
                <c:pt idx="1192">
                  <c:v>0.98009686492001069</c:v>
                </c:pt>
                <c:pt idx="1193">
                  <c:v>0.97722597016128909</c:v>
                </c:pt>
                <c:pt idx="1194">
                  <c:v>0.98297619379424606</c:v>
                </c:pt>
                <c:pt idx="1195">
                  <c:v>0.96866364388814497</c:v>
                </c:pt>
                <c:pt idx="1196">
                  <c:v>0.97150938424208133</c:v>
                </c:pt>
                <c:pt idx="1197">
                  <c:v>0.95455949077344915</c:v>
                </c:pt>
                <c:pt idx="1198">
                  <c:v>0.94619794393003243</c:v>
                </c:pt>
                <c:pt idx="1199">
                  <c:v>0.9406628660583698</c:v>
                </c:pt>
                <c:pt idx="1200">
                  <c:v>0.9601763395991133</c:v>
                </c:pt>
                <c:pt idx="1201">
                  <c:v>0.99166274986118885</c:v>
                </c:pt>
                <c:pt idx="1202">
                  <c:v>0.97150938424208133</c:v>
                </c:pt>
                <c:pt idx="1203">
                  <c:v>0.98586398156174282</c:v>
                </c:pt>
                <c:pt idx="1204">
                  <c:v>0.97722597016128909</c:v>
                </c:pt>
                <c:pt idx="1205">
                  <c:v>0.99166274986118885</c:v>
                </c:pt>
                <c:pt idx="1206">
                  <c:v>0.98009686492001069</c:v>
                </c:pt>
                <c:pt idx="1207">
                  <c:v>0.98009686492001069</c:v>
                </c:pt>
                <c:pt idx="1208">
                  <c:v>0.96866364388814497</c:v>
                </c:pt>
                <c:pt idx="1209">
                  <c:v>0.98586398156174282</c:v>
                </c:pt>
                <c:pt idx="1210">
                  <c:v>0.98009686492001069</c:v>
                </c:pt>
                <c:pt idx="1211">
                  <c:v>0.98876025307304005</c:v>
                </c:pt>
                <c:pt idx="1212">
                  <c:v>0.97150938424208133</c:v>
                </c:pt>
                <c:pt idx="1213">
                  <c:v>0.97150938424208133</c:v>
                </c:pt>
                <c:pt idx="1214">
                  <c:v>0.99166274986118885</c:v>
                </c:pt>
                <c:pt idx="1215">
                  <c:v>0.9601763395991133</c:v>
                </c:pt>
                <c:pt idx="1216">
                  <c:v>0.98009686492001069</c:v>
                </c:pt>
                <c:pt idx="1217">
                  <c:v>0.97436348481291335</c:v>
                </c:pt>
                <c:pt idx="1218">
                  <c:v>0.9601763395991133</c:v>
                </c:pt>
                <c:pt idx="1219">
                  <c:v>0.99749792284501126</c:v>
                </c:pt>
                <c:pt idx="1220">
                  <c:v>0.97722597016128909</c:v>
                </c:pt>
                <c:pt idx="1221">
                  <c:v>0.95176339996137127</c:v>
                </c:pt>
                <c:pt idx="1222">
                  <c:v>0.98009686492001069</c:v>
                </c:pt>
                <c:pt idx="1223">
                  <c:v>0.98297619379424606</c:v>
                </c:pt>
                <c:pt idx="1224">
                  <c:v>0.98297619379424606</c:v>
                </c:pt>
                <c:pt idx="1225">
                  <c:v>0.9601763395991133</c:v>
                </c:pt>
                <c:pt idx="1226">
                  <c:v>0.99166274986118885</c:v>
                </c:pt>
                <c:pt idx="1227">
                  <c:v>0.98297619379424606</c:v>
                </c:pt>
                <c:pt idx="1228">
                  <c:v>0.9601763395991133</c:v>
                </c:pt>
                <c:pt idx="1229">
                  <c:v>0.96582623926239952</c:v>
                </c:pt>
                <c:pt idx="1230">
                  <c:v>0.96866364388814497</c:v>
                </c:pt>
                <c:pt idx="1231">
                  <c:v>0.9601763395991133</c:v>
                </c:pt>
                <c:pt idx="1232">
                  <c:v>0.96299714594787256</c:v>
                </c:pt>
                <c:pt idx="1233">
                  <c:v>0.97436348481291335</c:v>
                </c:pt>
                <c:pt idx="1234">
                  <c:v>0.99166274986118885</c:v>
                </c:pt>
                <c:pt idx="1235">
                  <c:v>0.98297619379424606</c:v>
                </c:pt>
                <c:pt idx="1236">
                  <c:v>0.99166274986118885</c:v>
                </c:pt>
                <c:pt idx="1237">
                  <c:v>0.95736379594198362</c:v>
                </c:pt>
                <c:pt idx="1238">
                  <c:v>0.97150938424208133</c:v>
                </c:pt>
                <c:pt idx="1239">
                  <c:v>0.99749792284501126</c:v>
                </c:pt>
                <c:pt idx="1240">
                  <c:v>0.98586398156174282</c:v>
                </c:pt>
                <c:pt idx="1241">
                  <c:v>0.98297619379424606</c:v>
                </c:pt>
                <c:pt idx="1242">
                  <c:v>0.9601763395991133</c:v>
                </c:pt>
                <c:pt idx="1243">
                  <c:v>0.97436348481291335</c:v>
                </c:pt>
                <c:pt idx="1244">
                  <c:v>0.98009686492001069</c:v>
                </c:pt>
                <c:pt idx="1245">
                  <c:v>0.96866364388814497</c:v>
                </c:pt>
                <c:pt idx="1246">
                  <c:v>0.96866364388814497</c:v>
                </c:pt>
                <c:pt idx="1247">
                  <c:v>0.96582623926239952</c:v>
                </c:pt>
                <c:pt idx="1248">
                  <c:v>0.96299714594787256</c:v>
                </c:pt>
                <c:pt idx="1249">
                  <c:v>0.96866364388814497</c:v>
                </c:pt>
                <c:pt idx="1250">
                  <c:v>0.96299714594787256</c:v>
                </c:pt>
                <c:pt idx="1251">
                  <c:v>0.9601763395991133</c:v>
                </c:pt>
                <c:pt idx="1252">
                  <c:v>0.98009686492001069</c:v>
                </c:pt>
                <c:pt idx="1253">
                  <c:v>0.97436348481291335</c:v>
                </c:pt>
                <c:pt idx="1254">
                  <c:v>0.96299714594787256</c:v>
                </c:pt>
                <c:pt idx="1255">
                  <c:v>0.96299714594787256</c:v>
                </c:pt>
                <c:pt idx="1256">
                  <c:v>0.99166274986118885</c:v>
                </c:pt>
                <c:pt idx="1257">
                  <c:v>0.94897768454365261</c:v>
                </c:pt>
                <c:pt idx="1258">
                  <c:v>0.97436348481291335</c:v>
                </c:pt>
                <c:pt idx="1259">
                  <c:v>0.94897768454365261</c:v>
                </c:pt>
                <c:pt idx="1260">
                  <c:v>0.96299714594787256</c:v>
                </c:pt>
                <c:pt idx="1261">
                  <c:v>0.97722597016128909</c:v>
                </c:pt>
                <c:pt idx="1262">
                  <c:v>0.99166274986118885</c:v>
                </c:pt>
                <c:pt idx="1263">
                  <c:v>0.97436348481291335</c:v>
                </c:pt>
                <c:pt idx="1264">
                  <c:v>0.98009686492001069</c:v>
                </c:pt>
                <c:pt idx="1265">
                  <c:v>0.98009686492001069</c:v>
                </c:pt>
                <c:pt idx="1266">
                  <c:v>0.99457605699579754</c:v>
                </c:pt>
                <c:pt idx="1267">
                  <c:v>0.98009686492001069</c:v>
                </c:pt>
                <c:pt idx="1268">
                  <c:v>0.99749792284501126</c:v>
                </c:pt>
                <c:pt idx="1269">
                  <c:v>0.98297619379424606</c:v>
                </c:pt>
                <c:pt idx="1270">
                  <c:v>0.95176339996137127</c:v>
                </c:pt>
                <c:pt idx="1271">
                  <c:v>0.99457605699579754</c:v>
                </c:pt>
                <c:pt idx="1272">
                  <c:v>0.99457605699579754</c:v>
                </c:pt>
                <c:pt idx="1273">
                  <c:v>0.97150938424208133</c:v>
                </c:pt>
                <c:pt idx="1274">
                  <c:v>0.97722597016128909</c:v>
                </c:pt>
                <c:pt idx="1275">
                  <c:v>0.97436348481291335</c:v>
                </c:pt>
                <c:pt idx="1276">
                  <c:v>0.99166274986118885</c:v>
                </c:pt>
                <c:pt idx="1277">
                  <c:v>0.9601763395991133</c:v>
                </c:pt>
                <c:pt idx="1278">
                  <c:v>0.96582623926239952</c:v>
                </c:pt>
                <c:pt idx="1279">
                  <c:v>0.9601763395991133</c:v>
                </c:pt>
                <c:pt idx="1280">
                  <c:v>0.97436348481291335</c:v>
                </c:pt>
                <c:pt idx="1281">
                  <c:v>0.98297619379424606</c:v>
                </c:pt>
                <c:pt idx="1282">
                  <c:v>0.97436348481291335</c:v>
                </c:pt>
                <c:pt idx="1283">
                  <c:v>0.96582623926239952</c:v>
                </c:pt>
                <c:pt idx="1284">
                  <c:v>0.97436348481291335</c:v>
                </c:pt>
                <c:pt idx="1285">
                  <c:v>0.96582623926239952</c:v>
                </c:pt>
                <c:pt idx="1286">
                  <c:v>0.95455949077344915</c:v>
                </c:pt>
                <c:pt idx="1287">
                  <c:v>0.95736379594198362</c:v>
                </c:pt>
                <c:pt idx="1288">
                  <c:v>0.95736379594198362</c:v>
                </c:pt>
                <c:pt idx="1289">
                  <c:v>0.96299714594787256</c:v>
                </c:pt>
                <c:pt idx="1290">
                  <c:v>0.98876025307304005</c:v>
                </c:pt>
                <c:pt idx="1291">
                  <c:v>0.98009686492001069</c:v>
                </c:pt>
                <c:pt idx="1292">
                  <c:v>0.98586398156174282</c:v>
                </c:pt>
                <c:pt idx="1293">
                  <c:v>0.99749792284501126</c:v>
                </c:pt>
                <c:pt idx="1294">
                  <c:v>0.96866364388814497</c:v>
                </c:pt>
                <c:pt idx="1295">
                  <c:v>0.96299714594787256</c:v>
                </c:pt>
                <c:pt idx="1296">
                  <c:v>0.95176339996137127</c:v>
                </c:pt>
                <c:pt idx="1297">
                  <c:v>0.98297619379424606</c:v>
                </c:pt>
                <c:pt idx="1298">
                  <c:v>0.97722597016128909</c:v>
                </c:pt>
                <c:pt idx="1299">
                  <c:v>0.98586398156174282</c:v>
                </c:pt>
                <c:pt idx="1300">
                  <c:v>0.95176339996137127</c:v>
                </c:pt>
                <c:pt idx="1301">
                  <c:v>0.99749792284501126</c:v>
                </c:pt>
                <c:pt idx="1302">
                  <c:v>0.97436348481291335</c:v>
                </c:pt>
                <c:pt idx="1303">
                  <c:v>0.96866364388814497</c:v>
                </c:pt>
                <c:pt idx="1304">
                  <c:v>0.95176339996137127</c:v>
                </c:pt>
                <c:pt idx="1305">
                  <c:v>0.98297619379424606</c:v>
                </c:pt>
                <c:pt idx="1306">
                  <c:v>0.98586398156174282</c:v>
                </c:pt>
                <c:pt idx="1307">
                  <c:v>0.9406628660583698</c:v>
                </c:pt>
                <c:pt idx="1308">
                  <c:v>0.9601763395991133</c:v>
                </c:pt>
                <c:pt idx="1309">
                  <c:v>0.97722597016128909</c:v>
                </c:pt>
                <c:pt idx="1310">
                  <c:v>0.96866364388814497</c:v>
                </c:pt>
                <c:pt idx="1311">
                  <c:v>0.97436348481291335</c:v>
                </c:pt>
                <c:pt idx="1312">
                  <c:v>0.9601763395991133</c:v>
                </c:pt>
                <c:pt idx="1313">
                  <c:v>0.95455949077344915</c:v>
                </c:pt>
                <c:pt idx="1314">
                  <c:v>0.98586398156174282</c:v>
                </c:pt>
                <c:pt idx="1315">
                  <c:v>0.95736379594198362</c:v>
                </c:pt>
                <c:pt idx="1316">
                  <c:v>0.97722597016128909</c:v>
                </c:pt>
                <c:pt idx="1317">
                  <c:v>0.98586398156174282</c:v>
                </c:pt>
                <c:pt idx="1318">
                  <c:v>0.96866364388814497</c:v>
                </c:pt>
                <c:pt idx="1319">
                  <c:v>0.99166274986118885</c:v>
                </c:pt>
                <c:pt idx="1320">
                  <c:v>0.96866364388814497</c:v>
                </c:pt>
                <c:pt idx="1321">
                  <c:v>0.97150938424208133</c:v>
                </c:pt>
                <c:pt idx="1322">
                  <c:v>0.98876025307304005</c:v>
                </c:pt>
                <c:pt idx="1323">
                  <c:v>0.96866364388814497</c:v>
                </c:pt>
                <c:pt idx="1324">
                  <c:v>0.97722597016128909</c:v>
                </c:pt>
                <c:pt idx="1325">
                  <c:v>0.97436348481291335</c:v>
                </c:pt>
                <c:pt idx="1326">
                  <c:v>0.95736379594198362</c:v>
                </c:pt>
                <c:pt idx="1327">
                  <c:v>0.9601763395991133</c:v>
                </c:pt>
                <c:pt idx="1328">
                  <c:v>0.9601763395991133</c:v>
                </c:pt>
                <c:pt idx="1329">
                  <c:v>0.97436348481291335</c:v>
                </c:pt>
                <c:pt idx="1330">
                  <c:v>0.97436348481291335</c:v>
                </c:pt>
                <c:pt idx="1331">
                  <c:v>0.98586398156174282</c:v>
                </c:pt>
                <c:pt idx="1332">
                  <c:v>0.98586398156174282</c:v>
                </c:pt>
                <c:pt idx="1333">
                  <c:v>0.98297619379424606</c:v>
                </c:pt>
                <c:pt idx="1334">
                  <c:v>0.98009686492001069</c:v>
                </c:pt>
                <c:pt idx="1335">
                  <c:v>0.96299714594787256</c:v>
                </c:pt>
                <c:pt idx="1336">
                  <c:v>0.98009686492001069</c:v>
                </c:pt>
                <c:pt idx="1337">
                  <c:v>0.95455949077344915</c:v>
                </c:pt>
                <c:pt idx="1338">
                  <c:v>0.97722597016128909</c:v>
                </c:pt>
                <c:pt idx="1339">
                  <c:v>0.9601763395991133</c:v>
                </c:pt>
                <c:pt idx="1340">
                  <c:v>0.98586398156174282</c:v>
                </c:pt>
                <c:pt idx="1341">
                  <c:v>0.99166274986118885</c:v>
                </c:pt>
                <c:pt idx="1342">
                  <c:v>0.99749792284501126</c:v>
                </c:pt>
                <c:pt idx="1343">
                  <c:v>0.97150938424208133</c:v>
                </c:pt>
                <c:pt idx="1344">
                  <c:v>0.95455949077344915</c:v>
                </c:pt>
                <c:pt idx="1345">
                  <c:v>0.99749792284501126</c:v>
                </c:pt>
                <c:pt idx="1346">
                  <c:v>0.96866364388814497</c:v>
                </c:pt>
                <c:pt idx="1347">
                  <c:v>0.97722597016128909</c:v>
                </c:pt>
                <c:pt idx="1348">
                  <c:v>0.97436348481291335</c:v>
                </c:pt>
                <c:pt idx="1349">
                  <c:v>0.98586398156174282</c:v>
                </c:pt>
                <c:pt idx="1350">
                  <c:v>0.98297619379424606</c:v>
                </c:pt>
                <c:pt idx="1351">
                  <c:v>0.94619794393003243</c:v>
                </c:pt>
                <c:pt idx="1352">
                  <c:v>0.95736379594198362</c:v>
                </c:pt>
                <c:pt idx="1353">
                  <c:v>0.97150938424208133</c:v>
                </c:pt>
                <c:pt idx="1354">
                  <c:v>0.98586398156174282</c:v>
                </c:pt>
                <c:pt idx="1355">
                  <c:v>0.9601763395991133</c:v>
                </c:pt>
                <c:pt idx="1356">
                  <c:v>0.99749792284501126</c:v>
                </c:pt>
                <c:pt idx="1357">
                  <c:v>0.96299714594787256</c:v>
                </c:pt>
                <c:pt idx="1358">
                  <c:v>0.96299714594787256</c:v>
                </c:pt>
                <c:pt idx="1359">
                  <c:v>0.98876025307304005</c:v>
                </c:pt>
                <c:pt idx="1360">
                  <c:v>0.98297619379424606</c:v>
                </c:pt>
                <c:pt idx="1361">
                  <c:v>0.99457605699579754</c:v>
                </c:pt>
                <c:pt idx="1362">
                  <c:v>0.98586398156174282</c:v>
                </c:pt>
                <c:pt idx="1363">
                  <c:v>0.96582623926239952</c:v>
                </c:pt>
                <c:pt idx="1364">
                  <c:v>0.9601763395991133</c:v>
                </c:pt>
                <c:pt idx="1365">
                  <c:v>1.0004283725526246</c:v>
                </c:pt>
                <c:pt idx="1366">
                  <c:v>0.98586398156174282</c:v>
                </c:pt>
                <c:pt idx="1367">
                  <c:v>0.95455949077344915</c:v>
                </c:pt>
                <c:pt idx="1368">
                  <c:v>0.96866364388814497</c:v>
                </c:pt>
                <c:pt idx="1369">
                  <c:v>0.97436348481291335</c:v>
                </c:pt>
                <c:pt idx="1370">
                  <c:v>0.97722597016128909</c:v>
                </c:pt>
                <c:pt idx="1371">
                  <c:v>0.96582623926239952</c:v>
                </c:pt>
                <c:pt idx="1372">
                  <c:v>0.95455949077344915</c:v>
                </c:pt>
                <c:pt idx="1373">
                  <c:v>0.98297619379424606</c:v>
                </c:pt>
                <c:pt idx="1374">
                  <c:v>0.9601763395991133</c:v>
                </c:pt>
                <c:pt idx="1375">
                  <c:v>0.97722597016128909</c:v>
                </c:pt>
                <c:pt idx="1376">
                  <c:v>0.98009686492001069</c:v>
                </c:pt>
                <c:pt idx="1377">
                  <c:v>0.98009686492001069</c:v>
                </c:pt>
                <c:pt idx="1378">
                  <c:v>0.97436348481291335</c:v>
                </c:pt>
                <c:pt idx="1379">
                  <c:v>0.98009686492001069</c:v>
                </c:pt>
                <c:pt idx="1380">
                  <c:v>0.96299714594787256</c:v>
                </c:pt>
                <c:pt idx="1381">
                  <c:v>0.98297619379424606</c:v>
                </c:pt>
                <c:pt idx="1382">
                  <c:v>0.98876025307304005</c:v>
                </c:pt>
                <c:pt idx="1383">
                  <c:v>0.97722597016128909</c:v>
                </c:pt>
                <c:pt idx="1384">
                  <c:v>0.96582623926239952</c:v>
                </c:pt>
                <c:pt idx="1385">
                  <c:v>0.97436348481291335</c:v>
                </c:pt>
                <c:pt idx="1386">
                  <c:v>0.99166274986118885</c:v>
                </c:pt>
                <c:pt idx="1387">
                  <c:v>0.96582623926239952</c:v>
                </c:pt>
                <c:pt idx="1388">
                  <c:v>0.98297619379424606</c:v>
                </c:pt>
                <c:pt idx="1389">
                  <c:v>0.98586398156174282</c:v>
                </c:pt>
                <c:pt idx="1390">
                  <c:v>0.99749792284501126</c:v>
                </c:pt>
                <c:pt idx="1391">
                  <c:v>0.97436348481291335</c:v>
                </c:pt>
                <c:pt idx="1392">
                  <c:v>0.99166274986118885</c:v>
                </c:pt>
                <c:pt idx="1393">
                  <c:v>0.96299714594787256</c:v>
                </c:pt>
                <c:pt idx="1394">
                  <c:v>0.99749792284501126</c:v>
                </c:pt>
                <c:pt idx="1395">
                  <c:v>0.97150938424208133</c:v>
                </c:pt>
                <c:pt idx="1396">
                  <c:v>0.9601763395991133</c:v>
                </c:pt>
                <c:pt idx="1397">
                  <c:v>0.96299714594787256</c:v>
                </c:pt>
                <c:pt idx="1398">
                  <c:v>0.97722597016128909</c:v>
                </c:pt>
                <c:pt idx="1399">
                  <c:v>0.97436348481291335</c:v>
                </c:pt>
                <c:pt idx="1400">
                  <c:v>0.95455949077344915</c:v>
                </c:pt>
                <c:pt idx="1401">
                  <c:v>0.98586398156174282</c:v>
                </c:pt>
                <c:pt idx="1402">
                  <c:v>0.98586398156174282</c:v>
                </c:pt>
                <c:pt idx="1403">
                  <c:v>0.96299714594787256</c:v>
                </c:pt>
                <c:pt idx="1404">
                  <c:v>0.95455949077344915</c:v>
                </c:pt>
                <c:pt idx="1405">
                  <c:v>0.97150938424208133</c:v>
                </c:pt>
                <c:pt idx="1406">
                  <c:v>0.99457605699579754</c:v>
                </c:pt>
                <c:pt idx="1407">
                  <c:v>0.97722597016128909</c:v>
                </c:pt>
                <c:pt idx="1408">
                  <c:v>0.98586398156174282</c:v>
                </c:pt>
                <c:pt idx="1409">
                  <c:v>0.98009686492001069</c:v>
                </c:pt>
                <c:pt idx="1410">
                  <c:v>0.96866364388814497</c:v>
                </c:pt>
                <c:pt idx="1411">
                  <c:v>0.96299714594787256</c:v>
                </c:pt>
                <c:pt idx="1412">
                  <c:v>0.96299714594787256</c:v>
                </c:pt>
                <c:pt idx="1413">
                  <c:v>0.98876025307304005</c:v>
                </c:pt>
                <c:pt idx="1414">
                  <c:v>0.97150938424208133</c:v>
                </c:pt>
                <c:pt idx="1415">
                  <c:v>0.98876025307304005</c:v>
                </c:pt>
                <c:pt idx="1416">
                  <c:v>0.94897768454365261</c:v>
                </c:pt>
                <c:pt idx="1417">
                  <c:v>0.98586398156174282</c:v>
                </c:pt>
                <c:pt idx="1418">
                  <c:v>0.98586398156174282</c:v>
                </c:pt>
                <c:pt idx="1419">
                  <c:v>0.99457605699579754</c:v>
                </c:pt>
                <c:pt idx="1420">
                  <c:v>0.99749792284501126</c:v>
                </c:pt>
                <c:pt idx="1421">
                  <c:v>0.96582623926239952</c:v>
                </c:pt>
                <c:pt idx="1422">
                  <c:v>0.9601763395991133</c:v>
                </c:pt>
                <c:pt idx="1423">
                  <c:v>0.99166274986118885</c:v>
                </c:pt>
                <c:pt idx="1424">
                  <c:v>0.97722597016128909</c:v>
                </c:pt>
                <c:pt idx="1425">
                  <c:v>0.98586398156174282</c:v>
                </c:pt>
                <c:pt idx="1426">
                  <c:v>0.97150938424208133</c:v>
                </c:pt>
                <c:pt idx="1427">
                  <c:v>0.97722597016128909</c:v>
                </c:pt>
                <c:pt idx="1428">
                  <c:v>0.97722597016128909</c:v>
                </c:pt>
                <c:pt idx="1429">
                  <c:v>0.97722597016128909</c:v>
                </c:pt>
                <c:pt idx="1430">
                  <c:v>0.98586398156174282</c:v>
                </c:pt>
                <c:pt idx="1431">
                  <c:v>0.99457605699579754</c:v>
                </c:pt>
                <c:pt idx="1432">
                  <c:v>0.96866364388814497</c:v>
                </c:pt>
                <c:pt idx="1433">
                  <c:v>0.98009686492001069</c:v>
                </c:pt>
                <c:pt idx="1434">
                  <c:v>0.97436348481291335</c:v>
                </c:pt>
                <c:pt idx="1435">
                  <c:v>0.96866364388814497</c:v>
                </c:pt>
                <c:pt idx="1436">
                  <c:v>0.99749792284501126</c:v>
                </c:pt>
                <c:pt idx="1437">
                  <c:v>0.99457605699579754</c:v>
                </c:pt>
                <c:pt idx="1438">
                  <c:v>0.95455949077344915</c:v>
                </c:pt>
                <c:pt idx="1439">
                  <c:v>0.97722597016128909</c:v>
                </c:pt>
                <c:pt idx="1440">
                  <c:v>0.96582623926239952</c:v>
                </c:pt>
                <c:pt idx="1441">
                  <c:v>0.95736379594198362</c:v>
                </c:pt>
                <c:pt idx="1442">
                  <c:v>0.98586398156174282</c:v>
                </c:pt>
                <c:pt idx="1443">
                  <c:v>0.96299714594787256</c:v>
                </c:pt>
                <c:pt idx="1444">
                  <c:v>0.99166274986118885</c:v>
                </c:pt>
                <c:pt idx="1445">
                  <c:v>0.96866364388814497</c:v>
                </c:pt>
                <c:pt idx="1446">
                  <c:v>0.96582623926239952</c:v>
                </c:pt>
                <c:pt idx="1447">
                  <c:v>0.95736379594198362</c:v>
                </c:pt>
                <c:pt idx="1448">
                  <c:v>0.96299714594787256</c:v>
                </c:pt>
                <c:pt idx="1449">
                  <c:v>0.96582623926239952</c:v>
                </c:pt>
                <c:pt idx="1450">
                  <c:v>0.96299714594787256</c:v>
                </c:pt>
                <c:pt idx="1451">
                  <c:v>0.95736379594198362</c:v>
                </c:pt>
                <c:pt idx="1452">
                  <c:v>0.97150938424208133</c:v>
                </c:pt>
                <c:pt idx="1453">
                  <c:v>0.96299714594787256</c:v>
                </c:pt>
                <c:pt idx="1454">
                  <c:v>0.97722597016128909</c:v>
                </c:pt>
                <c:pt idx="1455">
                  <c:v>0.9601763395991133</c:v>
                </c:pt>
                <c:pt idx="1456">
                  <c:v>0.9601763395991133</c:v>
                </c:pt>
                <c:pt idx="1457">
                  <c:v>0.97150938424208133</c:v>
                </c:pt>
                <c:pt idx="1458">
                  <c:v>0.98009686492001069</c:v>
                </c:pt>
                <c:pt idx="1459">
                  <c:v>0.95455949077344915</c:v>
                </c:pt>
                <c:pt idx="1460">
                  <c:v>0.98009686492001069</c:v>
                </c:pt>
                <c:pt idx="1461">
                  <c:v>0.98586398156174282</c:v>
                </c:pt>
                <c:pt idx="1462">
                  <c:v>0.99166274986118885</c:v>
                </c:pt>
                <c:pt idx="1463">
                  <c:v>0.97436348481291335</c:v>
                </c:pt>
                <c:pt idx="1464">
                  <c:v>0.97436348481291335</c:v>
                </c:pt>
                <c:pt idx="1465">
                  <c:v>0.95455949077344915</c:v>
                </c:pt>
                <c:pt idx="1466">
                  <c:v>0.96582623926239952</c:v>
                </c:pt>
                <c:pt idx="1467">
                  <c:v>0.98586398156174282</c:v>
                </c:pt>
                <c:pt idx="1468">
                  <c:v>0.96866364388814497</c:v>
                </c:pt>
                <c:pt idx="1469">
                  <c:v>0.96299714594787256</c:v>
                </c:pt>
                <c:pt idx="1470">
                  <c:v>0.96866364388814497</c:v>
                </c:pt>
                <c:pt idx="1471">
                  <c:v>0.99457605699579754</c:v>
                </c:pt>
                <c:pt idx="1472">
                  <c:v>0.99749792284501126</c:v>
                </c:pt>
                <c:pt idx="1473">
                  <c:v>0.95455949077344915</c:v>
                </c:pt>
                <c:pt idx="1474">
                  <c:v>0.94619794393003243</c:v>
                </c:pt>
                <c:pt idx="1475">
                  <c:v>0.99457605699579754</c:v>
                </c:pt>
                <c:pt idx="1476">
                  <c:v>0.98009686492001069</c:v>
                </c:pt>
                <c:pt idx="1477">
                  <c:v>0.98009686492001069</c:v>
                </c:pt>
                <c:pt idx="1478">
                  <c:v>0.95455949077344915</c:v>
                </c:pt>
                <c:pt idx="1479">
                  <c:v>0.98297619379424606</c:v>
                </c:pt>
                <c:pt idx="1480">
                  <c:v>0.95176339996137127</c:v>
                </c:pt>
                <c:pt idx="1481">
                  <c:v>0.9601763395991133</c:v>
                </c:pt>
                <c:pt idx="1482">
                  <c:v>0.98009686492001069</c:v>
                </c:pt>
                <c:pt idx="1483">
                  <c:v>0.99166274986118885</c:v>
                </c:pt>
                <c:pt idx="1484">
                  <c:v>0.97150938424208133</c:v>
                </c:pt>
                <c:pt idx="1485">
                  <c:v>0.98297619379424606</c:v>
                </c:pt>
                <c:pt idx="1486">
                  <c:v>0.9601763395991133</c:v>
                </c:pt>
                <c:pt idx="1487">
                  <c:v>0.98297619379424606</c:v>
                </c:pt>
                <c:pt idx="1488">
                  <c:v>0.96582623926239952</c:v>
                </c:pt>
                <c:pt idx="1489">
                  <c:v>0.97436348481291335</c:v>
                </c:pt>
                <c:pt idx="1490">
                  <c:v>0.95736379594198362</c:v>
                </c:pt>
                <c:pt idx="1491">
                  <c:v>0.95736379594198362</c:v>
                </c:pt>
                <c:pt idx="1492">
                  <c:v>0.96582623926239952</c:v>
                </c:pt>
                <c:pt idx="1493">
                  <c:v>0.97722597016128909</c:v>
                </c:pt>
                <c:pt idx="1494">
                  <c:v>0.97722597016128909</c:v>
                </c:pt>
                <c:pt idx="1495">
                  <c:v>0.98009686492001069</c:v>
                </c:pt>
                <c:pt idx="1496">
                  <c:v>0.98009686492001069</c:v>
                </c:pt>
                <c:pt idx="1497">
                  <c:v>0.96299714594787256</c:v>
                </c:pt>
                <c:pt idx="1498">
                  <c:v>0.99166274986118885</c:v>
                </c:pt>
                <c:pt idx="1499">
                  <c:v>0.95176339996137127</c:v>
                </c:pt>
                <c:pt idx="1500">
                  <c:v>0.97722597016128909</c:v>
                </c:pt>
                <c:pt idx="1501">
                  <c:v>0.95455949077344915</c:v>
                </c:pt>
                <c:pt idx="1502">
                  <c:v>0.96582623926239952</c:v>
                </c:pt>
                <c:pt idx="1503">
                  <c:v>0.99749792284501126</c:v>
                </c:pt>
                <c:pt idx="1504">
                  <c:v>0.96299714594787256</c:v>
                </c:pt>
                <c:pt idx="1505">
                  <c:v>0.97436348481291335</c:v>
                </c:pt>
                <c:pt idx="1506">
                  <c:v>0.97436348481291335</c:v>
                </c:pt>
                <c:pt idx="1507">
                  <c:v>0.96299714594787256</c:v>
                </c:pt>
                <c:pt idx="1508">
                  <c:v>0.98586398156174282</c:v>
                </c:pt>
                <c:pt idx="1509">
                  <c:v>0.98586398156174282</c:v>
                </c:pt>
                <c:pt idx="1510">
                  <c:v>0.95455949077344915</c:v>
                </c:pt>
                <c:pt idx="1511">
                  <c:v>0.98586398156174282</c:v>
                </c:pt>
                <c:pt idx="1512">
                  <c:v>0.96866364388814497</c:v>
                </c:pt>
                <c:pt idx="1513">
                  <c:v>0.97722597016128909</c:v>
                </c:pt>
                <c:pt idx="1514">
                  <c:v>0.95736379594198362</c:v>
                </c:pt>
                <c:pt idx="1515">
                  <c:v>0.97722597016128909</c:v>
                </c:pt>
                <c:pt idx="1516">
                  <c:v>0.95176339996137127</c:v>
                </c:pt>
                <c:pt idx="1517">
                  <c:v>0.98586398156174282</c:v>
                </c:pt>
                <c:pt idx="1518">
                  <c:v>0.98586398156174282</c:v>
                </c:pt>
                <c:pt idx="1519">
                  <c:v>0.99457605699579754</c:v>
                </c:pt>
                <c:pt idx="1520">
                  <c:v>0.99457605699579754</c:v>
                </c:pt>
                <c:pt idx="1521">
                  <c:v>0.96582623926239952</c:v>
                </c:pt>
                <c:pt idx="1522">
                  <c:v>0.98586398156174282</c:v>
                </c:pt>
                <c:pt idx="1523">
                  <c:v>0.98876025307304005</c:v>
                </c:pt>
                <c:pt idx="1524">
                  <c:v>0.99457605699579754</c:v>
                </c:pt>
                <c:pt idx="1525">
                  <c:v>0.96866364388814497</c:v>
                </c:pt>
                <c:pt idx="1526">
                  <c:v>0.9601763395991133</c:v>
                </c:pt>
                <c:pt idx="1527">
                  <c:v>0.98876025307304005</c:v>
                </c:pt>
                <c:pt idx="1528">
                  <c:v>0.98297619379424606</c:v>
                </c:pt>
                <c:pt idx="1529">
                  <c:v>0.98586398156174282</c:v>
                </c:pt>
                <c:pt idx="1530">
                  <c:v>0.98876025307304005</c:v>
                </c:pt>
                <c:pt idx="1531">
                  <c:v>0.95736379594198362</c:v>
                </c:pt>
                <c:pt idx="1532">
                  <c:v>0.96866364388814497</c:v>
                </c:pt>
                <c:pt idx="1533">
                  <c:v>0.99166274986118885</c:v>
                </c:pt>
                <c:pt idx="1534">
                  <c:v>0.9601763395991133</c:v>
                </c:pt>
                <c:pt idx="1535">
                  <c:v>0.97150938424208133</c:v>
                </c:pt>
                <c:pt idx="1536">
                  <c:v>0.98009686492001069</c:v>
                </c:pt>
                <c:pt idx="1537">
                  <c:v>0.98876025307304005</c:v>
                </c:pt>
                <c:pt idx="1538">
                  <c:v>0.98297619379424606</c:v>
                </c:pt>
                <c:pt idx="1539">
                  <c:v>0.97436348481291335</c:v>
                </c:pt>
                <c:pt idx="1540">
                  <c:v>0.9601763395991133</c:v>
                </c:pt>
                <c:pt idx="1541">
                  <c:v>0.96582623926239952</c:v>
                </c:pt>
                <c:pt idx="1542">
                  <c:v>0.97722597016128909</c:v>
                </c:pt>
                <c:pt idx="1543">
                  <c:v>0.96299714594787256</c:v>
                </c:pt>
                <c:pt idx="1544">
                  <c:v>0.99166274986118885</c:v>
                </c:pt>
                <c:pt idx="1545">
                  <c:v>0.99457605699579754</c:v>
                </c:pt>
                <c:pt idx="1546">
                  <c:v>0.96299714594787256</c:v>
                </c:pt>
                <c:pt idx="1547">
                  <c:v>0.95455949077344915</c:v>
                </c:pt>
                <c:pt idx="1548">
                  <c:v>0.99166274986118885</c:v>
                </c:pt>
                <c:pt idx="1549">
                  <c:v>0.96582623926239952</c:v>
                </c:pt>
                <c:pt idx="1550">
                  <c:v>0.96866364388814497</c:v>
                </c:pt>
                <c:pt idx="1551">
                  <c:v>0.95736379594198362</c:v>
                </c:pt>
                <c:pt idx="1552">
                  <c:v>0.96866364388814497</c:v>
                </c:pt>
                <c:pt idx="1553">
                  <c:v>0.98586398156174282</c:v>
                </c:pt>
                <c:pt idx="1554">
                  <c:v>0.98297619379424606</c:v>
                </c:pt>
                <c:pt idx="1555">
                  <c:v>0.97722597016128909</c:v>
                </c:pt>
                <c:pt idx="1556">
                  <c:v>0.98876025307304005</c:v>
                </c:pt>
                <c:pt idx="1557">
                  <c:v>0.98586398156174282</c:v>
                </c:pt>
                <c:pt idx="1558">
                  <c:v>0.97436348481291335</c:v>
                </c:pt>
                <c:pt idx="1559">
                  <c:v>0.98009686492001069</c:v>
                </c:pt>
                <c:pt idx="1560">
                  <c:v>0.95455949077344915</c:v>
                </c:pt>
                <c:pt idx="1561">
                  <c:v>0.97150938424208133</c:v>
                </c:pt>
                <c:pt idx="1562">
                  <c:v>0.96299714594787256</c:v>
                </c:pt>
                <c:pt idx="1563">
                  <c:v>0.97436348481291335</c:v>
                </c:pt>
                <c:pt idx="1564">
                  <c:v>0.9601763395991133</c:v>
                </c:pt>
                <c:pt idx="1565">
                  <c:v>0.99749792284501126</c:v>
                </c:pt>
                <c:pt idx="1566">
                  <c:v>0.97436348481291335</c:v>
                </c:pt>
                <c:pt idx="1567">
                  <c:v>0.97436348481291335</c:v>
                </c:pt>
                <c:pt idx="1568">
                  <c:v>0.97722597016128909</c:v>
                </c:pt>
                <c:pt idx="1569">
                  <c:v>0.98297619379424606</c:v>
                </c:pt>
                <c:pt idx="1570">
                  <c:v>0.96299714594787256</c:v>
                </c:pt>
                <c:pt idx="1571">
                  <c:v>0.96866364388814497</c:v>
                </c:pt>
                <c:pt idx="1572">
                  <c:v>0.97436348481291335</c:v>
                </c:pt>
                <c:pt idx="1573">
                  <c:v>0.97150938424208133</c:v>
                </c:pt>
                <c:pt idx="1574">
                  <c:v>0.99166274986118885</c:v>
                </c:pt>
                <c:pt idx="1575">
                  <c:v>0.99457605699579754</c:v>
                </c:pt>
                <c:pt idx="1576">
                  <c:v>0.96582623926239952</c:v>
                </c:pt>
                <c:pt idx="1577">
                  <c:v>0.98009686492001069</c:v>
                </c:pt>
                <c:pt idx="1578">
                  <c:v>0.94897768454365261</c:v>
                </c:pt>
                <c:pt idx="1579">
                  <c:v>0.98876025307304005</c:v>
                </c:pt>
                <c:pt idx="1580">
                  <c:v>0.97722597016128909</c:v>
                </c:pt>
                <c:pt idx="1581">
                  <c:v>0.99457605699579754</c:v>
                </c:pt>
                <c:pt idx="1582">
                  <c:v>0.97436348481291335</c:v>
                </c:pt>
                <c:pt idx="1583">
                  <c:v>0.95455949077344915</c:v>
                </c:pt>
                <c:pt idx="1584">
                  <c:v>0.98297619379424606</c:v>
                </c:pt>
                <c:pt idx="1585">
                  <c:v>0.95455949077344915</c:v>
                </c:pt>
                <c:pt idx="1586">
                  <c:v>0.97150938424208133</c:v>
                </c:pt>
                <c:pt idx="1587">
                  <c:v>0.9601763395991133</c:v>
                </c:pt>
                <c:pt idx="1588">
                  <c:v>0.98586398156174282</c:v>
                </c:pt>
                <c:pt idx="1589">
                  <c:v>0.9601763395991133</c:v>
                </c:pt>
                <c:pt idx="1590">
                  <c:v>0.98586398156174282</c:v>
                </c:pt>
                <c:pt idx="1591">
                  <c:v>0.97436348481291335</c:v>
                </c:pt>
                <c:pt idx="1592">
                  <c:v>0.99457605699579754</c:v>
                </c:pt>
                <c:pt idx="1593">
                  <c:v>0.96582623926239952</c:v>
                </c:pt>
                <c:pt idx="1594">
                  <c:v>0.95455949077344915</c:v>
                </c:pt>
                <c:pt idx="1595">
                  <c:v>0.97722597016128909</c:v>
                </c:pt>
                <c:pt idx="1596">
                  <c:v>0.97722597016128909</c:v>
                </c:pt>
                <c:pt idx="1597">
                  <c:v>0.9601763395991133</c:v>
                </c:pt>
                <c:pt idx="1598">
                  <c:v>1.0033674313362995</c:v>
                </c:pt>
                <c:pt idx="1599">
                  <c:v>0.96582623926239952</c:v>
                </c:pt>
                <c:pt idx="1600">
                  <c:v>0.98297619379424606</c:v>
                </c:pt>
                <c:pt idx="1601">
                  <c:v>0.96866364388814497</c:v>
                </c:pt>
                <c:pt idx="1602">
                  <c:v>0.96582623926239952</c:v>
                </c:pt>
                <c:pt idx="1603">
                  <c:v>0.98297619379424606</c:v>
                </c:pt>
                <c:pt idx="1604">
                  <c:v>0.98009686492001069</c:v>
                </c:pt>
                <c:pt idx="1605">
                  <c:v>0.99749792284501126</c:v>
                </c:pt>
                <c:pt idx="1606">
                  <c:v>0.98297619379424606</c:v>
                </c:pt>
                <c:pt idx="1607">
                  <c:v>0.98876025307304005</c:v>
                </c:pt>
                <c:pt idx="1608">
                  <c:v>0.99457605699579754</c:v>
                </c:pt>
                <c:pt idx="1609">
                  <c:v>0.97436348481291335</c:v>
                </c:pt>
                <c:pt idx="1610">
                  <c:v>0.9601763395991133</c:v>
                </c:pt>
                <c:pt idx="1611">
                  <c:v>0.98009686492001069</c:v>
                </c:pt>
                <c:pt idx="1612">
                  <c:v>0.97722597016128909</c:v>
                </c:pt>
                <c:pt idx="1613">
                  <c:v>0.95455949077344915</c:v>
                </c:pt>
                <c:pt idx="1614">
                  <c:v>0.9601763395991133</c:v>
                </c:pt>
                <c:pt idx="1615">
                  <c:v>0.99457605699579754</c:v>
                </c:pt>
                <c:pt idx="1616">
                  <c:v>0.98297619379424606</c:v>
                </c:pt>
                <c:pt idx="1617">
                  <c:v>0.98586398156174282</c:v>
                </c:pt>
                <c:pt idx="1618">
                  <c:v>0.9601763395991133</c:v>
                </c:pt>
                <c:pt idx="1619">
                  <c:v>0.95176339996137127</c:v>
                </c:pt>
                <c:pt idx="1620">
                  <c:v>0.96866364388814497</c:v>
                </c:pt>
                <c:pt idx="1621">
                  <c:v>0.97722597016128909</c:v>
                </c:pt>
                <c:pt idx="1622">
                  <c:v>0.97722597016128909</c:v>
                </c:pt>
                <c:pt idx="1623">
                  <c:v>0.96866364388814497</c:v>
                </c:pt>
                <c:pt idx="1624">
                  <c:v>0.95176339996137127</c:v>
                </c:pt>
                <c:pt idx="1625">
                  <c:v>0.96299714594787256</c:v>
                </c:pt>
                <c:pt idx="1626">
                  <c:v>0.96866364388814497</c:v>
                </c:pt>
                <c:pt idx="1627">
                  <c:v>0.95176339996137127</c:v>
                </c:pt>
                <c:pt idx="1628">
                  <c:v>0.99166274986118885</c:v>
                </c:pt>
                <c:pt idx="1629">
                  <c:v>0.99749792284501126</c:v>
                </c:pt>
                <c:pt idx="1630">
                  <c:v>0.96582623926239952</c:v>
                </c:pt>
                <c:pt idx="1631">
                  <c:v>0.99166274986118885</c:v>
                </c:pt>
                <c:pt idx="1632">
                  <c:v>0.98297619379424606</c:v>
                </c:pt>
                <c:pt idx="1633">
                  <c:v>0.99749792284501126</c:v>
                </c:pt>
                <c:pt idx="1634">
                  <c:v>0.96582623926239952</c:v>
                </c:pt>
                <c:pt idx="1635">
                  <c:v>0.98297619379424606</c:v>
                </c:pt>
                <c:pt idx="1636">
                  <c:v>0.96866364388814497</c:v>
                </c:pt>
                <c:pt idx="1637">
                  <c:v>0.97150938424208133</c:v>
                </c:pt>
                <c:pt idx="1638">
                  <c:v>0.98297619379424606</c:v>
                </c:pt>
                <c:pt idx="1639">
                  <c:v>0.96582623926239952</c:v>
                </c:pt>
                <c:pt idx="1640">
                  <c:v>0.9601763395991133</c:v>
                </c:pt>
                <c:pt idx="1641">
                  <c:v>0.97722597016128909</c:v>
                </c:pt>
                <c:pt idx="1642">
                  <c:v>1.0004283725526246</c:v>
                </c:pt>
                <c:pt idx="1643">
                  <c:v>0.99749792284501126</c:v>
                </c:pt>
                <c:pt idx="1644">
                  <c:v>0.95455949077344915</c:v>
                </c:pt>
                <c:pt idx="1645">
                  <c:v>0.98297619379424606</c:v>
                </c:pt>
                <c:pt idx="1646">
                  <c:v>0.97436348481291335</c:v>
                </c:pt>
                <c:pt idx="1647">
                  <c:v>0.99166274986118885</c:v>
                </c:pt>
                <c:pt idx="1648">
                  <c:v>0.95736379594198362</c:v>
                </c:pt>
                <c:pt idx="1649">
                  <c:v>0.95176339996137127</c:v>
                </c:pt>
                <c:pt idx="1650">
                  <c:v>0.98297619379424606</c:v>
                </c:pt>
                <c:pt idx="1651">
                  <c:v>0.97722597016128909</c:v>
                </c:pt>
                <c:pt idx="1652">
                  <c:v>0.95455949077344915</c:v>
                </c:pt>
                <c:pt idx="1653">
                  <c:v>0.96866364388814497</c:v>
                </c:pt>
                <c:pt idx="1654">
                  <c:v>0.99166274986118885</c:v>
                </c:pt>
                <c:pt idx="1655">
                  <c:v>0.99166274986118885</c:v>
                </c:pt>
                <c:pt idx="1656">
                  <c:v>0.98009686492001069</c:v>
                </c:pt>
                <c:pt idx="1657">
                  <c:v>0.95736379594198362</c:v>
                </c:pt>
                <c:pt idx="1658">
                  <c:v>0.95176339996137127</c:v>
                </c:pt>
                <c:pt idx="1659">
                  <c:v>0.98297619379424606</c:v>
                </c:pt>
                <c:pt idx="1660">
                  <c:v>0.95176339996137127</c:v>
                </c:pt>
                <c:pt idx="1661">
                  <c:v>0.99166274986118885</c:v>
                </c:pt>
                <c:pt idx="1662">
                  <c:v>0.9601763395991133</c:v>
                </c:pt>
                <c:pt idx="1663">
                  <c:v>0.96582623926239952</c:v>
                </c:pt>
                <c:pt idx="1664">
                  <c:v>0.94342634571849904</c:v>
                </c:pt>
                <c:pt idx="1665">
                  <c:v>0.97436348481291335</c:v>
                </c:pt>
                <c:pt idx="1666">
                  <c:v>0.96582623926239952</c:v>
                </c:pt>
                <c:pt idx="1667">
                  <c:v>0.94619794393003243</c:v>
                </c:pt>
                <c:pt idx="1668">
                  <c:v>0.94342634571849904</c:v>
                </c:pt>
                <c:pt idx="1669">
                  <c:v>0.98876025307304005</c:v>
                </c:pt>
                <c:pt idx="1670">
                  <c:v>0.97150938424208133</c:v>
                </c:pt>
                <c:pt idx="1671">
                  <c:v>0.98586398156174282</c:v>
                </c:pt>
                <c:pt idx="1672">
                  <c:v>0.95455949077344915</c:v>
                </c:pt>
                <c:pt idx="1673">
                  <c:v>0.98586398156174282</c:v>
                </c:pt>
                <c:pt idx="1674">
                  <c:v>1.0004283725526246</c:v>
                </c:pt>
                <c:pt idx="1675">
                  <c:v>0.99166274986118885</c:v>
                </c:pt>
                <c:pt idx="1676">
                  <c:v>0.98586398156174282</c:v>
                </c:pt>
                <c:pt idx="1677">
                  <c:v>0.97150938424208133</c:v>
                </c:pt>
                <c:pt idx="1678">
                  <c:v>0.98586398156174282</c:v>
                </c:pt>
                <c:pt idx="1679">
                  <c:v>0.98586398156174282</c:v>
                </c:pt>
                <c:pt idx="1680">
                  <c:v>0.95455949077344915</c:v>
                </c:pt>
                <c:pt idx="1681">
                  <c:v>0.96866364388814497</c:v>
                </c:pt>
                <c:pt idx="1682">
                  <c:v>0.96866364388814497</c:v>
                </c:pt>
                <c:pt idx="1683">
                  <c:v>0.9601763395991133</c:v>
                </c:pt>
                <c:pt idx="1684">
                  <c:v>0.97436348481291335</c:v>
                </c:pt>
                <c:pt idx="1685">
                  <c:v>0.9601763395991133</c:v>
                </c:pt>
                <c:pt idx="1686">
                  <c:v>0.98297619379424606</c:v>
                </c:pt>
                <c:pt idx="1687">
                  <c:v>0.95176339996137127</c:v>
                </c:pt>
                <c:pt idx="1688">
                  <c:v>0.97436348481291335</c:v>
                </c:pt>
                <c:pt idx="1689">
                  <c:v>0.98586398156174282</c:v>
                </c:pt>
                <c:pt idx="1690">
                  <c:v>0.98586398156174282</c:v>
                </c:pt>
                <c:pt idx="1691">
                  <c:v>0.97436348481291335</c:v>
                </c:pt>
                <c:pt idx="1692">
                  <c:v>0.9406628660583698</c:v>
                </c:pt>
                <c:pt idx="1693">
                  <c:v>0.95176339996137127</c:v>
                </c:pt>
                <c:pt idx="1694">
                  <c:v>0.95736379594198362</c:v>
                </c:pt>
                <c:pt idx="1695">
                  <c:v>0.98009686492001069</c:v>
                </c:pt>
                <c:pt idx="1696">
                  <c:v>0.9601763395991133</c:v>
                </c:pt>
                <c:pt idx="1697">
                  <c:v>0.96866364388814497</c:v>
                </c:pt>
                <c:pt idx="1698">
                  <c:v>0.98297619379424606</c:v>
                </c:pt>
                <c:pt idx="1699">
                  <c:v>0.96582623926239952</c:v>
                </c:pt>
                <c:pt idx="1700">
                  <c:v>0.97722597016128909</c:v>
                </c:pt>
                <c:pt idx="1701">
                  <c:v>0.96582623926239952</c:v>
                </c:pt>
                <c:pt idx="1702">
                  <c:v>0.9601763395991133</c:v>
                </c:pt>
                <c:pt idx="1703">
                  <c:v>0.99749792284501126</c:v>
                </c:pt>
                <c:pt idx="1704">
                  <c:v>0.98009686492001069</c:v>
                </c:pt>
                <c:pt idx="1705">
                  <c:v>0.98009686492001069</c:v>
                </c:pt>
                <c:pt idx="1706">
                  <c:v>0.96582623926239952</c:v>
                </c:pt>
                <c:pt idx="1707">
                  <c:v>0.96299714594787256</c:v>
                </c:pt>
                <c:pt idx="1708">
                  <c:v>0.99749792284501126</c:v>
                </c:pt>
                <c:pt idx="1709">
                  <c:v>0.98297619379424606</c:v>
                </c:pt>
                <c:pt idx="1710">
                  <c:v>0.9601763395991133</c:v>
                </c:pt>
                <c:pt idx="1711">
                  <c:v>0.97436348481291335</c:v>
                </c:pt>
                <c:pt idx="1712">
                  <c:v>0.98586398156174282</c:v>
                </c:pt>
                <c:pt idx="1713">
                  <c:v>0.97436348481291335</c:v>
                </c:pt>
                <c:pt idx="1714">
                  <c:v>0.99166274986118885</c:v>
                </c:pt>
                <c:pt idx="1715">
                  <c:v>0.99457605699579754</c:v>
                </c:pt>
                <c:pt idx="1716">
                  <c:v>0.95455949077344915</c:v>
                </c:pt>
                <c:pt idx="1717">
                  <c:v>0.99749792284501126</c:v>
                </c:pt>
                <c:pt idx="1718">
                  <c:v>0.99749792284501126</c:v>
                </c:pt>
                <c:pt idx="1719">
                  <c:v>0.94897768454365261</c:v>
                </c:pt>
                <c:pt idx="1720">
                  <c:v>0.96582623926239952</c:v>
                </c:pt>
                <c:pt idx="1721">
                  <c:v>0.98586398156174282</c:v>
                </c:pt>
                <c:pt idx="1722">
                  <c:v>0.96299714594787256</c:v>
                </c:pt>
                <c:pt idx="1723">
                  <c:v>0.9601763395991133</c:v>
                </c:pt>
                <c:pt idx="1724">
                  <c:v>0.98009686492001069</c:v>
                </c:pt>
                <c:pt idx="1725">
                  <c:v>0.98586398156174282</c:v>
                </c:pt>
                <c:pt idx="1726">
                  <c:v>0.96582623926239952</c:v>
                </c:pt>
                <c:pt idx="1727">
                  <c:v>0.99749792284501126</c:v>
                </c:pt>
                <c:pt idx="1728">
                  <c:v>0.98297619379424606</c:v>
                </c:pt>
                <c:pt idx="1729">
                  <c:v>0.99749792284501126</c:v>
                </c:pt>
                <c:pt idx="1730">
                  <c:v>0.96299714594787256</c:v>
                </c:pt>
                <c:pt idx="1731">
                  <c:v>0.98297619379424606</c:v>
                </c:pt>
                <c:pt idx="1732">
                  <c:v>0.97722597016128909</c:v>
                </c:pt>
                <c:pt idx="1733">
                  <c:v>0.97436348481291335</c:v>
                </c:pt>
                <c:pt idx="1734">
                  <c:v>0.96582623926239952</c:v>
                </c:pt>
                <c:pt idx="1735">
                  <c:v>0.97436348481291335</c:v>
                </c:pt>
                <c:pt idx="1736">
                  <c:v>0.97722597016128909</c:v>
                </c:pt>
                <c:pt idx="1737">
                  <c:v>0.98876025307304005</c:v>
                </c:pt>
                <c:pt idx="1738">
                  <c:v>0.99166274986118885</c:v>
                </c:pt>
                <c:pt idx="1739">
                  <c:v>0.99749792284501126</c:v>
                </c:pt>
                <c:pt idx="1740">
                  <c:v>0.98586398156174282</c:v>
                </c:pt>
                <c:pt idx="1741">
                  <c:v>0.98009686492001069</c:v>
                </c:pt>
                <c:pt idx="1742">
                  <c:v>0.99457605699579754</c:v>
                </c:pt>
                <c:pt idx="1743">
                  <c:v>0.96866364388814497</c:v>
                </c:pt>
                <c:pt idx="1744">
                  <c:v>0.97722597016128909</c:v>
                </c:pt>
                <c:pt idx="1745">
                  <c:v>0.99166274986118885</c:v>
                </c:pt>
                <c:pt idx="1746">
                  <c:v>0.99457605699579754</c:v>
                </c:pt>
                <c:pt idx="1747">
                  <c:v>0.98876025307304005</c:v>
                </c:pt>
                <c:pt idx="1748">
                  <c:v>0.99457605699579754</c:v>
                </c:pt>
                <c:pt idx="1749">
                  <c:v>0.95455949077344915</c:v>
                </c:pt>
                <c:pt idx="1750">
                  <c:v>0.99749792284501126</c:v>
                </c:pt>
                <c:pt idx="1751">
                  <c:v>0.96299714594787256</c:v>
                </c:pt>
                <c:pt idx="1752">
                  <c:v>0.99749792284501126</c:v>
                </c:pt>
                <c:pt idx="1753">
                  <c:v>0.98009686492001069</c:v>
                </c:pt>
                <c:pt idx="1754">
                  <c:v>0.96866364388814497</c:v>
                </c:pt>
                <c:pt idx="1755">
                  <c:v>0.98297619379424606</c:v>
                </c:pt>
                <c:pt idx="1756">
                  <c:v>0.95176339996137127</c:v>
                </c:pt>
                <c:pt idx="1757">
                  <c:v>0.98297619379424606</c:v>
                </c:pt>
                <c:pt idx="1758">
                  <c:v>0.97722597016128909</c:v>
                </c:pt>
                <c:pt idx="1759">
                  <c:v>0.99166274986118885</c:v>
                </c:pt>
                <c:pt idx="1760">
                  <c:v>0.96299714594787256</c:v>
                </c:pt>
                <c:pt idx="1761">
                  <c:v>0.95176339996137127</c:v>
                </c:pt>
                <c:pt idx="1762">
                  <c:v>0.98297619379424606</c:v>
                </c:pt>
                <c:pt idx="1763">
                  <c:v>0.95736379594198362</c:v>
                </c:pt>
                <c:pt idx="1764">
                  <c:v>0.9601763395991133</c:v>
                </c:pt>
                <c:pt idx="1765">
                  <c:v>0.97436348481291335</c:v>
                </c:pt>
                <c:pt idx="1766">
                  <c:v>0.98009686492001069</c:v>
                </c:pt>
                <c:pt idx="1767">
                  <c:v>1.0033674313362995</c:v>
                </c:pt>
                <c:pt idx="1768">
                  <c:v>0.98009686492001069</c:v>
                </c:pt>
                <c:pt idx="1769">
                  <c:v>0.99457605699579754</c:v>
                </c:pt>
                <c:pt idx="1770">
                  <c:v>0.96299714594787256</c:v>
                </c:pt>
                <c:pt idx="1771">
                  <c:v>0.95736379594198362</c:v>
                </c:pt>
                <c:pt idx="1772">
                  <c:v>0.98876025307304005</c:v>
                </c:pt>
                <c:pt idx="1773">
                  <c:v>0.96582623926239952</c:v>
                </c:pt>
                <c:pt idx="1774">
                  <c:v>0.99166274986118885</c:v>
                </c:pt>
                <c:pt idx="1775">
                  <c:v>0.99166274986118885</c:v>
                </c:pt>
                <c:pt idx="1776">
                  <c:v>0.97150938424208133</c:v>
                </c:pt>
                <c:pt idx="1777">
                  <c:v>0.98009686492001069</c:v>
                </c:pt>
                <c:pt idx="1778">
                  <c:v>0.97436348481291335</c:v>
                </c:pt>
                <c:pt idx="1779">
                  <c:v>0.95736379594198362</c:v>
                </c:pt>
                <c:pt idx="1780">
                  <c:v>0.9601763395991133</c:v>
                </c:pt>
                <c:pt idx="1781">
                  <c:v>0.95176339996137127</c:v>
                </c:pt>
                <c:pt idx="1782">
                  <c:v>0.96866364388814497</c:v>
                </c:pt>
                <c:pt idx="1783">
                  <c:v>0.97722597016128909</c:v>
                </c:pt>
                <c:pt idx="1784">
                  <c:v>0.98586398156174282</c:v>
                </c:pt>
                <c:pt idx="1785">
                  <c:v>0.96299714594787256</c:v>
                </c:pt>
                <c:pt idx="1786">
                  <c:v>0.98586398156174282</c:v>
                </c:pt>
                <c:pt idx="1787">
                  <c:v>0.96582623926239952</c:v>
                </c:pt>
                <c:pt idx="1788">
                  <c:v>0.98586398156174282</c:v>
                </c:pt>
                <c:pt idx="1789">
                  <c:v>0.98586398156174282</c:v>
                </c:pt>
                <c:pt idx="1790">
                  <c:v>0.98876025307304005</c:v>
                </c:pt>
                <c:pt idx="1791">
                  <c:v>0.9406628660583698</c:v>
                </c:pt>
                <c:pt idx="1792">
                  <c:v>0.96299714594787256</c:v>
                </c:pt>
                <c:pt idx="1793">
                  <c:v>0.95736379594198362</c:v>
                </c:pt>
                <c:pt idx="1794">
                  <c:v>0.97436348481291335</c:v>
                </c:pt>
                <c:pt idx="1795">
                  <c:v>0.98009686492001069</c:v>
                </c:pt>
                <c:pt idx="1796">
                  <c:v>0.97150938424208133</c:v>
                </c:pt>
                <c:pt idx="1797">
                  <c:v>0.9601763395991133</c:v>
                </c:pt>
                <c:pt idx="1798">
                  <c:v>0.96866364388814497</c:v>
                </c:pt>
                <c:pt idx="1799">
                  <c:v>0.97436348481291335</c:v>
                </c:pt>
                <c:pt idx="1800">
                  <c:v>0.99749792284501126</c:v>
                </c:pt>
                <c:pt idx="1801">
                  <c:v>0.97436348481291335</c:v>
                </c:pt>
                <c:pt idx="1802">
                  <c:v>0.99166274986118885</c:v>
                </c:pt>
                <c:pt idx="1803">
                  <c:v>0.98586398156174282</c:v>
                </c:pt>
                <c:pt idx="1804">
                  <c:v>0.9601763395991133</c:v>
                </c:pt>
                <c:pt idx="1805">
                  <c:v>0.98586398156174282</c:v>
                </c:pt>
                <c:pt idx="1806">
                  <c:v>0.96299714594787256</c:v>
                </c:pt>
                <c:pt idx="1807">
                  <c:v>0.98586398156174282</c:v>
                </c:pt>
                <c:pt idx="1808">
                  <c:v>0.97150938424208133</c:v>
                </c:pt>
                <c:pt idx="1809">
                  <c:v>0.9601763395991133</c:v>
                </c:pt>
                <c:pt idx="1810">
                  <c:v>0.97722597016128909</c:v>
                </c:pt>
                <c:pt idx="1811">
                  <c:v>0.99166274986118885</c:v>
                </c:pt>
                <c:pt idx="1812">
                  <c:v>0.99457605699579754</c:v>
                </c:pt>
                <c:pt idx="1813">
                  <c:v>0.98009686492001069</c:v>
                </c:pt>
                <c:pt idx="1814">
                  <c:v>0.98876025307304005</c:v>
                </c:pt>
                <c:pt idx="1815">
                  <c:v>0.96866364388814497</c:v>
                </c:pt>
                <c:pt idx="1816">
                  <c:v>0.99457605699579754</c:v>
                </c:pt>
                <c:pt idx="1817">
                  <c:v>0.97150938424208133</c:v>
                </c:pt>
                <c:pt idx="1818">
                  <c:v>0.98009686492001069</c:v>
                </c:pt>
                <c:pt idx="1819">
                  <c:v>0.97436348481291335</c:v>
                </c:pt>
                <c:pt idx="1820">
                  <c:v>0.9601763395991133</c:v>
                </c:pt>
                <c:pt idx="1821">
                  <c:v>0.99457605699579754</c:v>
                </c:pt>
                <c:pt idx="1822">
                  <c:v>0.96299714594787256</c:v>
                </c:pt>
                <c:pt idx="1823">
                  <c:v>0.96582623926239952</c:v>
                </c:pt>
                <c:pt idx="1824">
                  <c:v>0.95455949077344915</c:v>
                </c:pt>
                <c:pt idx="1825">
                  <c:v>0.9601763395991133</c:v>
                </c:pt>
                <c:pt idx="1826">
                  <c:v>0.96866364388814497</c:v>
                </c:pt>
                <c:pt idx="1827">
                  <c:v>0.98586398156174282</c:v>
                </c:pt>
                <c:pt idx="1828">
                  <c:v>0.95176339996137127</c:v>
                </c:pt>
                <c:pt idx="1829">
                  <c:v>0.96299714594787256</c:v>
                </c:pt>
                <c:pt idx="1830">
                  <c:v>0.97722597016128909</c:v>
                </c:pt>
                <c:pt idx="1831">
                  <c:v>0.98297619379424606</c:v>
                </c:pt>
                <c:pt idx="1832">
                  <c:v>0.97436348481291335</c:v>
                </c:pt>
                <c:pt idx="1833">
                  <c:v>0.97436348481291335</c:v>
                </c:pt>
                <c:pt idx="1834">
                  <c:v>0.98009686492001069</c:v>
                </c:pt>
                <c:pt idx="1835">
                  <c:v>0.96866364388814497</c:v>
                </c:pt>
                <c:pt idx="1836">
                  <c:v>0.9601763395991133</c:v>
                </c:pt>
                <c:pt idx="1837">
                  <c:v>0.98586398156174282</c:v>
                </c:pt>
                <c:pt idx="1838">
                  <c:v>0.98297619379424606</c:v>
                </c:pt>
                <c:pt idx="1839">
                  <c:v>0.98586398156174282</c:v>
                </c:pt>
                <c:pt idx="1840">
                  <c:v>0.97436348481291335</c:v>
                </c:pt>
                <c:pt idx="1841">
                  <c:v>0.98586398156174282</c:v>
                </c:pt>
                <c:pt idx="1842">
                  <c:v>0.98009686492001069</c:v>
                </c:pt>
                <c:pt idx="1843">
                  <c:v>0.96299714594787256</c:v>
                </c:pt>
                <c:pt idx="1844">
                  <c:v>0.99749792284501126</c:v>
                </c:pt>
                <c:pt idx="1845">
                  <c:v>0.98009686492001069</c:v>
                </c:pt>
                <c:pt idx="1846">
                  <c:v>0.97722597016128909</c:v>
                </c:pt>
                <c:pt idx="1847">
                  <c:v>0.9601763395991133</c:v>
                </c:pt>
                <c:pt idx="1848">
                  <c:v>0.99457605699579754</c:v>
                </c:pt>
                <c:pt idx="1849">
                  <c:v>0.96866364388814497</c:v>
                </c:pt>
                <c:pt idx="1850">
                  <c:v>0.97150938424208133</c:v>
                </c:pt>
                <c:pt idx="1851">
                  <c:v>0.95455949077344915</c:v>
                </c:pt>
                <c:pt idx="1852">
                  <c:v>0.97436348481291335</c:v>
                </c:pt>
                <c:pt idx="1853">
                  <c:v>0.98297619379424606</c:v>
                </c:pt>
                <c:pt idx="1854">
                  <c:v>0.98009686492001069</c:v>
                </c:pt>
                <c:pt idx="1855">
                  <c:v>0.99457605699579754</c:v>
                </c:pt>
                <c:pt idx="1856">
                  <c:v>0.98586398156174282</c:v>
                </c:pt>
                <c:pt idx="1857">
                  <c:v>0.94619794393003243</c:v>
                </c:pt>
                <c:pt idx="1858">
                  <c:v>0.9601763395991133</c:v>
                </c:pt>
                <c:pt idx="1859">
                  <c:v>0.97436348481291335</c:v>
                </c:pt>
                <c:pt idx="1860">
                  <c:v>0.97436348481291335</c:v>
                </c:pt>
                <c:pt idx="1861">
                  <c:v>0.98876025307304005</c:v>
                </c:pt>
                <c:pt idx="1862">
                  <c:v>0.9601763395991133</c:v>
                </c:pt>
                <c:pt idx="1863">
                  <c:v>0.99166274986118885</c:v>
                </c:pt>
                <c:pt idx="1864">
                  <c:v>0.98876025307304005</c:v>
                </c:pt>
                <c:pt idx="1865">
                  <c:v>0.96299714594787256</c:v>
                </c:pt>
                <c:pt idx="1866">
                  <c:v>0.96866364388814497</c:v>
                </c:pt>
                <c:pt idx="1867">
                  <c:v>0.96299714594787256</c:v>
                </c:pt>
                <c:pt idx="1868">
                  <c:v>0.97722597016128909</c:v>
                </c:pt>
                <c:pt idx="1869">
                  <c:v>0.97722597016128909</c:v>
                </c:pt>
                <c:pt idx="1870">
                  <c:v>0.96866364388814497</c:v>
                </c:pt>
                <c:pt idx="1871">
                  <c:v>0.97150938424208133</c:v>
                </c:pt>
                <c:pt idx="1872">
                  <c:v>0.97436348481291335</c:v>
                </c:pt>
                <c:pt idx="1873">
                  <c:v>0.98297619379424606</c:v>
                </c:pt>
                <c:pt idx="1874">
                  <c:v>0.96866364388814497</c:v>
                </c:pt>
                <c:pt idx="1875">
                  <c:v>0.98297619379424606</c:v>
                </c:pt>
                <c:pt idx="1876">
                  <c:v>0.98297619379424606</c:v>
                </c:pt>
                <c:pt idx="1877">
                  <c:v>0.97722597016128909</c:v>
                </c:pt>
                <c:pt idx="1878">
                  <c:v>0.98297619379424606</c:v>
                </c:pt>
                <c:pt idx="1879">
                  <c:v>0.98586398156174282</c:v>
                </c:pt>
                <c:pt idx="1880">
                  <c:v>0.99749792284501126</c:v>
                </c:pt>
                <c:pt idx="1881">
                  <c:v>0.9601763395991133</c:v>
                </c:pt>
                <c:pt idx="1882">
                  <c:v>0.97722597016128909</c:v>
                </c:pt>
                <c:pt idx="1883">
                  <c:v>0.99749792284501126</c:v>
                </c:pt>
                <c:pt idx="1884">
                  <c:v>0.98297619379424606</c:v>
                </c:pt>
                <c:pt idx="1885">
                  <c:v>0.98009686492001069</c:v>
                </c:pt>
                <c:pt idx="1886">
                  <c:v>0.96866364388814497</c:v>
                </c:pt>
                <c:pt idx="1887">
                  <c:v>1.0004283725526246</c:v>
                </c:pt>
                <c:pt idx="1888">
                  <c:v>0.96582623926239952</c:v>
                </c:pt>
                <c:pt idx="1889">
                  <c:v>0.97722597016128909</c:v>
                </c:pt>
                <c:pt idx="1890">
                  <c:v>0.98586398156174282</c:v>
                </c:pt>
                <c:pt idx="1891">
                  <c:v>0.97150938424208133</c:v>
                </c:pt>
                <c:pt idx="1892">
                  <c:v>0.98586398156174282</c:v>
                </c:pt>
                <c:pt idx="1893">
                  <c:v>0.96582623926239952</c:v>
                </c:pt>
                <c:pt idx="1894">
                  <c:v>0.98586398156174282</c:v>
                </c:pt>
                <c:pt idx="1895">
                  <c:v>0.97722597016128909</c:v>
                </c:pt>
                <c:pt idx="1896">
                  <c:v>0.98009686492001069</c:v>
                </c:pt>
                <c:pt idx="1897">
                  <c:v>0.98297619379424606</c:v>
                </c:pt>
                <c:pt idx="1898">
                  <c:v>0.96299714594787256</c:v>
                </c:pt>
                <c:pt idx="1899">
                  <c:v>0.99166274986118885</c:v>
                </c:pt>
                <c:pt idx="1900">
                  <c:v>0.9601763395991133</c:v>
                </c:pt>
                <c:pt idx="1901">
                  <c:v>0.97436348481291335</c:v>
                </c:pt>
                <c:pt idx="1902">
                  <c:v>0.98297619379424606</c:v>
                </c:pt>
                <c:pt idx="1903">
                  <c:v>0.96299714594787256</c:v>
                </c:pt>
                <c:pt idx="1904">
                  <c:v>0.96299714594787256</c:v>
                </c:pt>
                <c:pt idx="1905">
                  <c:v>0.98297619379424606</c:v>
                </c:pt>
                <c:pt idx="1906">
                  <c:v>0.98586398156174282</c:v>
                </c:pt>
                <c:pt idx="1907">
                  <c:v>0.95455949077344915</c:v>
                </c:pt>
                <c:pt idx="1908">
                  <c:v>0.98586398156174282</c:v>
                </c:pt>
                <c:pt idx="1909">
                  <c:v>0.99749792284501126</c:v>
                </c:pt>
                <c:pt idx="1910">
                  <c:v>0.98586398156174282</c:v>
                </c:pt>
                <c:pt idx="1911">
                  <c:v>0.98586398156174282</c:v>
                </c:pt>
                <c:pt idx="1912">
                  <c:v>0.98586398156174282</c:v>
                </c:pt>
                <c:pt idx="1913">
                  <c:v>0.98586398156174282</c:v>
                </c:pt>
                <c:pt idx="1914">
                  <c:v>0.99749792284501126</c:v>
                </c:pt>
                <c:pt idx="1915">
                  <c:v>0.96866364388814497</c:v>
                </c:pt>
                <c:pt idx="1916">
                  <c:v>0.98297619379424606</c:v>
                </c:pt>
                <c:pt idx="1917">
                  <c:v>0.97722597016128909</c:v>
                </c:pt>
                <c:pt idx="1918">
                  <c:v>0.99749792284501126</c:v>
                </c:pt>
                <c:pt idx="1919">
                  <c:v>0.96866364388814497</c:v>
                </c:pt>
                <c:pt idx="1920">
                  <c:v>0.98297619379424606</c:v>
                </c:pt>
                <c:pt idx="1921">
                  <c:v>0.95455949077344915</c:v>
                </c:pt>
                <c:pt idx="1922">
                  <c:v>0.96299714594787256</c:v>
                </c:pt>
                <c:pt idx="1923">
                  <c:v>0.99749792284501126</c:v>
                </c:pt>
                <c:pt idx="1924">
                  <c:v>0.98586398156174282</c:v>
                </c:pt>
                <c:pt idx="1925">
                  <c:v>0.98297619379424606</c:v>
                </c:pt>
                <c:pt idx="1926">
                  <c:v>0.97722597016128909</c:v>
                </c:pt>
                <c:pt idx="1927">
                  <c:v>0.9601763395991133</c:v>
                </c:pt>
                <c:pt idx="1928">
                  <c:v>0.97436348481291335</c:v>
                </c:pt>
                <c:pt idx="1929">
                  <c:v>0.96299714594787256</c:v>
                </c:pt>
                <c:pt idx="1930">
                  <c:v>0.96866364388814497</c:v>
                </c:pt>
                <c:pt idx="1931">
                  <c:v>0.98297619379424606</c:v>
                </c:pt>
                <c:pt idx="1932">
                  <c:v>0.98297619379424606</c:v>
                </c:pt>
                <c:pt idx="1933">
                  <c:v>0.98586398156174282</c:v>
                </c:pt>
                <c:pt idx="1934">
                  <c:v>0.9601763395991133</c:v>
                </c:pt>
                <c:pt idx="1935">
                  <c:v>0.98586398156174282</c:v>
                </c:pt>
                <c:pt idx="1936">
                  <c:v>0.98297619379424606</c:v>
                </c:pt>
                <c:pt idx="1937">
                  <c:v>0.95736379594198362</c:v>
                </c:pt>
                <c:pt idx="1938">
                  <c:v>0.9601763395991133</c:v>
                </c:pt>
                <c:pt idx="1939">
                  <c:v>0.94619794393003243</c:v>
                </c:pt>
                <c:pt idx="1940">
                  <c:v>0.98009686492001069</c:v>
                </c:pt>
                <c:pt idx="1941">
                  <c:v>0.98009686492001069</c:v>
                </c:pt>
                <c:pt idx="1942">
                  <c:v>0.98876025307304005</c:v>
                </c:pt>
                <c:pt idx="1943">
                  <c:v>0.98586398156174282</c:v>
                </c:pt>
                <c:pt idx="1944">
                  <c:v>0.98586398156174282</c:v>
                </c:pt>
                <c:pt idx="1945">
                  <c:v>0.96582623926239952</c:v>
                </c:pt>
                <c:pt idx="1946">
                  <c:v>0.9601763395991133</c:v>
                </c:pt>
                <c:pt idx="1947">
                  <c:v>0.95736379594198362</c:v>
                </c:pt>
                <c:pt idx="1948">
                  <c:v>0.98586398156174282</c:v>
                </c:pt>
                <c:pt idx="1949">
                  <c:v>0.97150938424208133</c:v>
                </c:pt>
                <c:pt idx="1950">
                  <c:v>0.99749792284501126</c:v>
                </c:pt>
                <c:pt idx="1951">
                  <c:v>0.98876025307304005</c:v>
                </c:pt>
                <c:pt idx="1952">
                  <c:v>0.99457605699579754</c:v>
                </c:pt>
                <c:pt idx="1953">
                  <c:v>0.99749792284501126</c:v>
                </c:pt>
                <c:pt idx="1954">
                  <c:v>0.96582623926239952</c:v>
                </c:pt>
                <c:pt idx="1955">
                  <c:v>0.98009686492001069</c:v>
                </c:pt>
                <c:pt idx="1956">
                  <c:v>0.97150938424208133</c:v>
                </c:pt>
                <c:pt idx="1957">
                  <c:v>0.9601763395991133</c:v>
                </c:pt>
                <c:pt idx="1958">
                  <c:v>0.98586398156174282</c:v>
                </c:pt>
                <c:pt idx="1959">
                  <c:v>0.99166274986118885</c:v>
                </c:pt>
                <c:pt idx="1960">
                  <c:v>0.96866364388814497</c:v>
                </c:pt>
                <c:pt idx="1961">
                  <c:v>0.98586398156174282</c:v>
                </c:pt>
                <c:pt idx="1962">
                  <c:v>0.98586398156174282</c:v>
                </c:pt>
                <c:pt idx="1963">
                  <c:v>0.95176339996137127</c:v>
                </c:pt>
                <c:pt idx="1964">
                  <c:v>0.96582623926239952</c:v>
                </c:pt>
                <c:pt idx="1965">
                  <c:v>0.96582623926239952</c:v>
                </c:pt>
                <c:pt idx="1966">
                  <c:v>0.98876025307304005</c:v>
                </c:pt>
                <c:pt idx="1967">
                  <c:v>0.98009686492001069</c:v>
                </c:pt>
                <c:pt idx="1968">
                  <c:v>0.96582623926239952</c:v>
                </c:pt>
                <c:pt idx="1969">
                  <c:v>0.9601763395991133</c:v>
                </c:pt>
                <c:pt idx="1970">
                  <c:v>0.98297619379424606</c:v>
                </c:pt>
                <c:pt idx="1971">
                  <c:v>0.96582623926239952</c:v>
                </c:pt>
                <c:pt idx="1972">
                  <c:v>0.97436348481291335</c:v>
                </c:pt>
                <c:pt idx="1973">
                  <c:v>0.98009686492001069</c:v>
                </c:pt>
                <c:pt idx="1974">
                  <c:v>0.98297619379424606</c:v>
                </c:pt>
                <c:pt idx="1975">
                  <c:v>0.99457605699579754</c:v>
                </c:pt>
                <c:pt idx="1976">
                  <c:v>0.99166274986118885</c:v>
                </c:pt>
                <c:pt idx="1977">
                  <c:v>0.97436348481291335</c:v>
                </c:pt>
                <c:pt idx="1978">
                  <c:v>0.96299714594787256</c:v>
                </c:pt>
                <c:pt idx="1979">
                  <c:v>0.98586398156174282</c:v>
                </c:pt>
                <c:pt idx="1980">
                  <c:v>0.96299714594787256</c:v>
                </c:pt>
                <c:pt idx="1981">
                  <c:v>0.98876025307304005</c:v>
                </c:pt>
                <c:pt idx="1982">
                  <c:v>0.98586398156174282</c:v>
                </c:pt>
                <c:pt idx="1983">
                  <c:v>0.94897768454365261</c:v>
                </c:pt>
                <c:pt idx="1984">
                  <c:v>0.96299714594787256</c:v>
                </c:pt>
                <c:pt idx="1985">
                  <c:v>0.94897768454365261</c:v>
                </c:pt>
                <c:pt idx="1986">
                  <c:v>0.98009686492001069</c:v>
                </c:pt>
                <c:pt idx="1987">
                  <c:v>0.98297619379424606</c:v>
                </c:pt>
                <c:pt idx="1988">
                  <c:v>0.9601763395991133</c:v>
                </c:pt>
                <c:pt idx="1989">
                  <c:v>0.97150938424208133</c:v>
                </c:pt>
                <c:pt idx="1990">
                  <c:v>0.9601763395991133</c:v>
                </c:pt>
                <c:pt idx="1991">
                  <c:v>0.96299714594787256</c:v>
                </c:pt>
                <c:pt idx="1992">
                  <c:v>1.0004283725526246</c:v>
                </c:pt>
                <c:pt idx="1993">
                  <c:v>0.94897768454365261</c:v>
                </c:pt>
                <c:pt idx="1994">
                  <c:v>0.98586398156174282</c:v>
                </c:pt>
                <c:pt idx="1995">
                  <c:v>0.99166274986118885</c:v>
                </c:pt>
                <c:pt idx="1996">
                  <c:v>0.96866364388814497</c:v>
                </c:pt>
                <c:pt idx="1997">
                  <c:v>0.97722597016128909</c:v>
                </c:pt>
                <c:pt idx="1998">
                  <c:v>0.95736379594198362</c:v>
                </c:pt>
                <c:pt idx="1999">
                  <c:v>0.97436348481291335</c:v>
                </c:pt>
                <c:pt idx="2000">
                  <c:v>0.96866364388814497</c:v>
                </c:pt>
                <c:pt idx="2001">
                  <c:v>0.98009686492001069</c:v>
                </c:pt>
                <c:pt idx="2002">
                  <c:v>0.95176339996137127</c:v>
                </c:pt>
                <c:pt idx="2003">
                  <c:v>0.97436348481291335</c:v>
                </c:pt>
                <c:pt idx="2004">
                  <c:v>0.98876025307304005</c:v>
                </c:pt>
                <c:pt idx="2005">
                  <c:v>0.97436348481291335</c:v>
                </c:pt>
                <c:pt idx="2006">
                  <c:v>0.98586398156174282</c:v>
                </c:pt>
                <c:pt idx="2007">
                  <c:v>0.98876025307304005</c:v>
                </c:pt>
                <c:pt idx="2008">
                  <c:v>0.97436348481291335</c:v>
                </c:pt>
                <c:pt idx="2009">
                  <c:v>0.95176339996137127</c:v>
                </c:pt>
                <c:pt idx="2010">
                  <c:v>0.98009686492001069</c:v>
                </c:pt>
                <c:pt idx="2011">
                  <c:v>0.9601763395991133</c:v>
                </c:pt>
                <c:pt idx="2012">
                  <c:v>0.99749792284501126</c:v>
                </c:pt>
                <c:pt idx="2013">
                  <c:v>0.98586398156174282</c:v>
                </c:pt>
                <c:pt idx="2014">
                  <c:v>0.95736379594198362</c:v>
                </c:pt>
                <c:pt idx="2015">
                  <c:v>0.97722597016128909</c:v>
                </c:pt>
                <c:pt idx="2016">
                  <c:v>0.97436348481291335</c:v>
                </c:pt>
                <c:pt idx="2017">
                  <c:v>0.98586398156174282</c:v>
                </c:pt>
                <c:pt idx="2018">
                  <c:v>0.98009686492001069</c:v>
                </c:pt>
                <c:pt idx="2019">
                  <c:v>0.96299714594787256</c:v>
                </c:pt>
                <c:pt idx="2020">
                  <c:v>0.99166274986118885</c:v>
                </c:pt>
                <c:pt idx="2021">
                  <c:v>0.96866364388814497</c:v>
                </c:pt>
                <c:pt idx="2022">
                  <c:v>0.97436348481291335</c:v>
                </c:pt>
                <c:pt idx="2023">
                  <c:v>0.97150938424208133</c:v>
                </c:pt>
                <c:pt idx="2024">
                  <c:v>0.96299714594787256</c:v>
                </c:pt>
                <c:pt idx="2025">
                  <c:v>0.96866364388814497</c:v>
                </c:pt>
                <c:pt idx="2026">
                  <c:v>0.97150938424208133</c:v>
                </c:pt>
                <c:pt idx="2027">
                  <c:v>0.97436348481291335</c:v>
                </c:pt>
                <c:pt idx="2028">
                  <c:v>0.97722597016128909</c:v>
                </c:pt>
                <c:pt idx="2029">
                  <c:v>0.99457605699579754</c:v>
                </c:pt>
                <c:pt idx="2030">
                  <c:v>0.96299714594787256</c:v>
                </c:pt>
                <c:pt idx="2031">
                  <c:v>0.98586398156174282</c:v>
                </c:pt>
                <c:pt idx="2032">
                  <c:v>0.98586398156174282</c:v>
                </c:pt>
                <c:pt idx="2033">
                  <c:v>0.98586398156174282</c:v>
                </c:pt>
                <c:pt idx="2034">
                  <c:v>0.97150938424208133</c:v>
                </c:pt>
                <c:pt idx="2035">
                  <c:v>0.97436348481291335</c:v>
                </c:pt>
                <c:pt idx="2036">
                  <c:v>0.98009686492001069</c:v>
                </c:pt>
                <c:pt idx="2037">
                  <c:v>0.98586398156174282</c:v>
                </c:pt>
                <c:pt idx="2038">
                  <c:v>0.9601763395991133</c:v>
                </c:pt>
                <c:pt idx="2039">
                  <c:v>0.98297619379424606</c:v>
                </c:pt>
                <c:pt idx="2040">
                  <c:v>0.99166274986118885</c:v>
                </c:pt>
                <c:pt idx="2041">
                  <c:v>0.97150938424208133</c:v>
                </c:pt>
                <c:pt idx="2042">
                  <c:v>0.98009686492001069</c:v>
                </c:pt>
                <c:pt idx="2043">
                  <c:v>0.96582623926239952</c:v>
                </c:pt>
                <c:pt idx="2044">
                  <c:v>0.98586398156174282</c:v>
                </c:pt>
                <c:pt idx="2045">
                  <c:v>0.93516016733870355</c:v>
                </c:pt>
                <c:pt idx="2046">
                  <c:v>0.96866364388814497</c:v>
                </c:pt>
                <c:pt idx="2047">
                  <c:v>0.97150938424208133</c:v>
                </c:pt>
                <c:pt idx="2048">
                  <c:v>0.9601763395991133</c:v>
                </c:pt>
                <c:pt idx="2049">
                  <c:v>0.96866364388814497</c:v>
                </c:pt>
                <c:pt idx="2050">
                  <c:v>0.98297619379424606</c:v>
                </c:pt>
                <c:pt idx="2051">
                  <c:v>0.96866364388814497</c:v>
                </c:pt>
                <c:pt idx="2052">
                  <c:v>0.96866364388814497</c:v>
                </c:pt>
                <c:pt idx="2053">
                  <c:v>0.99457605699579754</c:v>
                </c:pt>
                <c:pt idx="2054">
                  <c:v>0.97722597016128909</c:v>
                </c:pt>
                <c:pt idx="2055">
                  <c:v>0.98586398156174282</c:v>
                </c:pt>
                <c:pt idx="2056">
                  <c:v>0.96866364388814497</c:v>
                </c:pt>
                <c:pt idx="2057">
                  <c:v>0.97722597016128909</c:v>
                </c:pt>
                <c:pt idx="2058">
                  <c:v>0.9601763395991133</c:v>
                </c:pt>
                <c:pt idx="2059">
                  <c:v>0.98876025307304005</c:v>
                </c:pt>
                <c:pt idx="2060">
                  <c:v>0.97436348481291335</c:v>
                </c:pt>
                <c:pt idx="2061">
                  <c:v>0.99457605699579754</c:v>
                </c:pt>
                <c:pt idx="2062">
                  <c:v>0.96299714594787256</c:v>
                </c:pt>
                <c:pt idx="2063">
                  <c:v>0.96299714594787256</c:v>
                </c:pt>
                <c:pt idx="2064">
                  <c:v>0.96299714594787256</c:v>
                </c:pt>
                <c:pt idx="2065">
                  <c:v>0.99166274986118885</c:v>
                </c:pt>
                <c:pt idx="2066">
                  <c:v>0.97722597016128909</c:v>
                </c:pt>
                <c:pt idx="2067">
                  <c:v>0.96582623926239952</c:v>
                </c:pt>
                <c:pt idx="2068">
                  <c:v>0.9601763395991133</c:v>
                </c:pt>
                <c:pt idx="2069">
                  <c:v>0.96299714594787256</c:v>
                </c:pt>
                <c:pt idx="2070">
                  <c:v>0.97436348481291335</c:v>
                </c:pt>
                <c:pt idx="2071">
                  <c:v>0.99166274986118885</c:v>
                </c:pt>
                <c:pt idx="2072">
                  <c:v>0.98009686492001069</c:v>
                </c:pt>
                <c:pt idx="2073">
                  <c:v>0.96582623926239952</c:v>
                </c:pt>
                <c:pt idx="2074">
                  <c:v>0.95736379594198362</c:v>
                </c:pt>
                <c:pt idx="2075">
                  <c:v>0.99166274986118885</c:v>
                </c:pt>
                <c:pt idx="2076">
                  <c:v>0.96582623926239952</c:v>
                </c:pt>
                <c:pt idx="2077">
                  <c:v>0.96299714594787256</c:v>
                </c:pt>
                <c:pt idx="2078">
                  <c:v>0.98297619379424606</c:v>
                </c:pt>
                <c:pt idx="2079">
                  <c:v>0.95455949077344915</c:v>
                </c:pt>
                <c:pt idx="2080">
                  <c:v>0.95736379594198362</c:v>
                </c:pt>
                <c:pt idx="2081">
                  <c:v>0.98586398156174282</c:v>
                </c:pt>
                <c:pt idx="2082">
                  <c:v>0.95176339996137127</c:v>
                </c:pt>
                <c:pt idx="2083">
                  <c:v>0.9601763395991133</c:v>
                </c:pt>
                <c:pt idx="2084">
                  <c:v>0.96866364388814497</c:v>
                </c:pt>
                <c:pt idx="2085">
                  <c:v>0.97150938424208133</c:v>
                </c:pt>
                <c:pt idx="2086">
                  <c:v>0.95736379594198362</c:v>
                </c:pt>
                <c:pt idx="2087">
                  <c:v>0.97150938424208133</c:v>
                </c:pt>
                <c:pt idx="2088">
                  <c:v>0.95736379594198362</c:v>
                </c:pt>
                <c:pt idx="2089">
                  <c:v>0.9601763395991133</c:v>
                </c:pt>
                <c:pt idx="2090">
                  <c:v>0.98586398156174282</c:v>
                </c:pt>
                <c:pt idx="2091">
                  <c:v>0.96866364388814497</c:v>
                </c:pt>
                <c:pt idx="2092">
                  <c:v>0.97436348481291335</c:v>
                </c:pt>
                <c:pt idx="2093">
                  <c:v>0.94619794393003243</c:v>
                </c:pt>
                <c:pt idx="2094">
                  <c:v>0.98009686492001069</c:v>
                </c:pt>
                <c:pt idx="2095">
                  <c:v>0.98009686492001069</c:v>
                </c:pt>
                <c:pt idx="2096">
                  <c:v>0.96866364388814497</c:v>
                </c:pt>
                <c:pt idx="2097">
                  <c:v>0.98586398156174282</c:v>
                </c:pt>
                <c:pt idx="2098">
                  <c:v>0.95736379594198362</c:v>
                </c:pt>
                <c:pt idx="2099">
                  <c:v>0.98586398156174282</c:v>
                </c:pt>
                <c:pt idx="2100">
                  <c:v>0.96299714594787256</c:v>
                </c:pt>
                <c:pt idx="2101">
                  <c:v>0.98586398156174282</c:v>
                </c:pt>
                <c:pt idx="2102">
                  <c:v>0.98297619379424606</c:v>
                </c:pt>
                <c:pt idx="2103">
                  <c:v>0.95176339996137127</c:v>
                </c:pt>
                <c:pt idx="2104">
                  <c:v>0.9601763395991133</c:v>
                </c:pt>
                <c:pt idx="2105">
                  <c:v>0.96866364388814497</c:v>
                </c:pt>
                <c:pt idx="2106">
                  <c:v>0.97436348481291335</c:v>
                </c:pt>
                <c:pt idx="2107">
                  <c:v>0.99166274986118885</c:v>
                </c:pt>
                <c:pt idx="2108">
                  <c:v>0.97436348481291335</c:v>
                </c:pt>
                <c:pt idx="2109">
                  <c:v>0.98297619379424606</c:v>
                </c:pt>
                <c:pt idx="2110">
                  <c:v>0.9601763395991133</c:v>
                </c:pt>
                <c:pt idx="2111">
                  <c:v>0.98586398156174282</c:v>
                </c:pt>
                <c:pt idx="2112">
                  <c:v>0.98297619379424606</c:v>
                </c:pt>
                <c:pt idx="2113">
                  <c:v>0.96582623926239952</c:v>
                </c:pt>
                <c:pt idx="2114">
                  <c:v>0.97150938424208133</c:v>
                </c:pt>
                <c:pt idx="2115">
                  <c:v>0.96866364388814497</c:v>
                </c:pt>
                <c:pt idx="2116">
                  <c:v>0.97722597016128909</c:v>
                </c:pt>
                <c:pt idx="2117">
                  <c:v>0.96582623926239952</c:v>
                </c:pt>
                <c:pt idx="2118">
                  <c:v>0.97436348481291335</c:v>
                </c:pt>
                <c:pt idx="2119">
                  <c:v>0.97722597016128909</c:v>
                </c:pt>
                <c:pt idx="2120">
                  <c:v>0.98009686492001069</c:v>
                </c:pt>
                <c:pt idx="2121">
                  <c:v>0.95736379594198362</c:v>
                </c:pt>
                <c:pt idx="2122">
                  <c:v>1.0004283725526246</c:v>
                </c:pt>
                <c:pt idx="2123">
                  <c:v>0.98297619379424606</c:v>
                </c:pt>
                <c:pt idx="2124">
                  <c:v>0.98876025307304005</c:v>
                </c:pt>
                <c:pt idx="2125">
                  <c:v>0.9601763395991133</c:v>
                </c:pt>
                <c:pt idx="2126">
                  <c:v>0.9601763395991133</c:v>
                </c:pt>
                <c:pt idx="2127">
                  <c:v>0.96582623926239952</c:v>
                </c:pt>
                <c:pt idx="2128">
                  <c:v>0.98586398156174282</c:v>
                </c:pt>
                <c:pt idx="2129">
                  <c:v>0.98586398156174282</c:v>
                </c:pt>
                <c:pt idx="2130">
                  <c:v>0.99457605699579754</c:v>
                </c:pt>
                <c:pt idx="2131">
                  <c:v>0.99749792284501126</c:v>
                </c:pt>
                <c:pt idx="2132">
                  <c:v>0.98586398156174282</c:v>
                </c:pt>
                <c:pt idx="2133">
                  <c:v>0.96299714594787256</c:v>
                </c:pt>
                <c:pt idx="2134">
                  <c:v>0.97436348481291335</c:v>
                </c:pt>
                <c:pt idx="2135">
                  <c:v>0.96299714594787256</c:v>
                </c:pt>
                <c:pt idx="2136">
                  <c:v>0.98586398156174282</c:v>
                </c:pt>
                <c:pt idx="2137">
                  <c:v>0.96299714594787256</c:v>
                </c:pt>
                <c:pt idx="2138">
                  <c:v>0.95455949077344915</c:v>
                </c:pt>
                <c:pt idx="2139">
                  <c:v>0.96582623926239952</c:v>
                </c:pt>
                <c:pt idx="2140">
                  <c:v>0.97150938424208133</c:v>
                </c:pt>
                <c:pt idx="2141">
                  <c:v>0.96866364388814497</c:v>
                </c:pt>
                <c:pt idx="2142">
                  <c:v>0.98297619379424606</c:v>
                </c:pt>
                <c:pt idx="2143">
                  <c:v>0.99749792284501126</c:v>
                </c:pt>
                <c:pt idx="2144">
                  <c:v>0.95176339996137127</c:v>
                </c:pt>
                <c:pt idx="2145">
                  <c:v>0.99166274986118885</c:v>
                </c:pt>
                <c:pt idx="2146">
                  <c:v>0.97150938424208133</c:v>
                </c:pt>
                <c:pt idx="2147">
                  <c:v>0.97436348481291335</c:v>
                </c:pt>
                <c:pt idx="2148">
                  <c:v>0.98876025307304005</c:v>
                </c:pt>
                <c:pt idx="2149">
                  <c:v>0.99457605699579754</c:v>
                </c:pt>
                <c:pt idx="2150">
                  <c:v>0.96582623926239952</c:v>
                </c:pt>
                <c:pt idx="2151">
                  <c:v>0.98009686492001069</c:v>
                </c:pt>
                <c:pt idx="2152">
                  <c:v>0.98876025307304005</c:v>
                </c:pt>
                <c:pt idx="2153">
                  <c:v>0.97436348481291335</c:v>
                </c:pt>
                <c:pt idx="2154">
                  <c:v>0.96866364388814497</c:v>
                </c:pt>
                <c:pt idx="2155">
                  <c:v>0.98009686492001069</c:v>
                </c:pt>
                <c:pt idx="2156">
                  <c:v>0.97722597016128909</c:v>
                </c:pt>
                <c:pt idx="2157">
                  <c:v>0.99166274986118885</c:v>
                </c:pt>
                <c:pt idx="2158">
                  <c:v>0.9406628660583698</c:v>
                </c:pt>
                <c:pt idx="2159">
                  <c:v>0.97436348481291335</c:v>
                </c:pt>
                <c:pt idx="2160">
                  <c:v>0.99749792284501126</c:v>
                </c:pt>
                <c:pt idx="2161">
                  <c:v>0.9601763395991133</c:v>
                </c:pt>
                <c:pt idx="2162">
                  <c:v>0.96582623926239952</c:v>
                </c:pt>
                <c:pt idx="2163">
                  <c:v>0.97436348481291335</c:v>
                </c:pt>
                <c:pt idx="2164">
                  <c:v>0.97436348481291335</c:v>
                </c:pt>
                <c:pt idx="2165">
                  <c:v>0.96299714594787256</c:v>
                </c:pt>
                <c:pt idx="2166">
                  <c:v>0.9601763395991133</c:v>
                </c:pt>
                <c:pt idx="2167">
                  <c:v>0.97436348481291335</c:v>
                </c:pt>
                <c:pt idx="2168">
                  <c:v>0.96299714594787256</c:v>
                </c:pt>
                <c:pt idx="2169">
                  <c:v>0.97722597016128909</c:v>
                </c:pt>
                <c:pt idx="2170">
                  <c:v>0.97436348481291335</c:v>
                </c:pt>
                <c:pt idx="2171">
                  <c:v>0.98876025307304005</c:v>
                </c:pt>
                <c:pt idx="2172">
                  <c:v>0.96866364388814497</c:v>
                </c:pt>
                <c:pt idx="2173">
                  <c:v>0.99749792284501126</c:v>
                </c:pt>
                <c:pt idx="2174">
                  <c:v>0.97436348481291335</c:v>
                </c:pt>
                <c:pt idx="2175">
                  <c:v>0.97150938424208133</c:v>
                </c:pt>
                <c:pt idx="2176">
                  <c:v>0.96299714594787256</c:v>
                </c:pt>
                <c:pt idx="2177">
                  <c:v>0.96866364388814497</c:v>
                </c:pt>
                <c:pt idx="2178">
                  <c:v>0.98009686492001069</c:v>
                </c:pt>
                <c:pt idx="2179">
                  <c:v>0.95736379594198362</c:v>
                </c:pt>
                <c:pt idx="2180">
                  <c:v>0.95176339996137127</c:v>
                </c:pt>
                <c:pt idx="2181">
                  <c:v>0.97436348481291335</c:v>
                </c:pt>
                <c:pt idx="2182">
                  <c:v>0.99166274986118885</c:v>
                </c:pt>
                <c:pt idx="2183">
                  <c:v>0.98297619379424606</c:v>
                </c:pt>
                <c:pt idx="2184">
                  <c:v>0.98297619379424606</c:v>
                </c:pt>
                <c:pt idx="2185">
                  <c:v>0.98586398156174282</c:v>
                </c:pt>
                <c:pt idx="2186">
                  <c:v>0.98009686492001069</c:v>
                </c:pt>
                <c:pt idx="2187">
                  <c:v>0.99457605699579754</c:v>
                </c:pt>
                <c:pt idx="2188">
                  <c:v>0.98876025307304005</c:v>
                </c:pt>
                <c:pt idx="2189">
                  <c:v>0.98586398156174282</c:v>
                </c:pt>
                <c:pt idx="2190">
                  <c:v>0.99749792284501126</c:v>
                </c:pt>
                <c:pt idx="2191">
                  <c:v>0.97436348481291335</c:v>
                </c:pt>
                <c:pt idx="2192">
                  <c:v>0.99166274986118885</c:v>
                </c:pt>
                <c:pt idx="2193">
                  <c:v>0.98009686492001069</c:v>
                </c:pt>
                <c:pt idx="2194">
                  <c:v>0.95736379594198362</c:v>
                </c:pt>
                <c:pt idx="2195">
                  <c:v>0.96299714594787256</c:v>
                </c:pt>
                <c:pt idx="2196">
                  <c:v>0.97436348481291335</c:v>
                </c:pt>
                <c:pt idx="2197">
                  <c:v>0.95176339996137127</c:v>
                </c:pt>
                <c:pt idx="2198">
                  <c:v>0.98876025307304005</c:v>
                </c:pt>
                <c:pt idx="2199">
                  <c:v>0.98297619379424606</c:v>
                </c:pt>
                <c:pt idx="2200">
                  <c:v>0.98009686492001069</c:v>
                </c:pt>
                <c:pt idx="2201">
                  <c:v>0.98297619379424606</c:v>
                </c:pt>
                <c:pt idx="2202">
                  <c:v>0.94342634571849904</c:v>
                </c:pt>
                <c:pt idx="2203">
                  <c:v>0.99749792284501126</c:v>
                </c:pt>
                <c:pt idx="2204">
                  <c:v>0.98586398156174282</c:v>
                </c:pt>
                <c:pt idx="2205">
                  <c:v>0.96582623926239952</c:v>
                </c:pt>
                <c:pt idx="2206">
                  <c:v>0.98876025307304005</c:v>
                </c:pt>
                <c:pt idx="2207">
                  <c:v>0.97150938424208133</c:v>
                </c:pt>
                <c:pt idx="2208">
                  <c:v>0.98009686492001069</c:v>
                </c:pt>
                <c:pt idx="2209">
                  <c:v>0.95736379594198362</c:v>
                </c:pt>
                <c:pt idx="2210">
                  <c:v>0.9601763395991133</c:v>
                </c:pt>
                <c:pt idx="2211">
                  <c:v>0.96582623926239952</c:v>
                </c:pt>
                <c:pt idx="2212">
                  <c:v>0.97436348481291335</c:v>
                </c:pt>
                <c:pt idx="2213">
                  <c:v>0.98586398156174282</c:v>
                </c:pt>
                <c:pt idx="2214">
                  <c:v>0.96582623926239952</c:v>
                </c:pt>
                <c:pt idx="2215">
                  <c:v>0.97436348481291335</c:v>
                </c:pt>
                <c:pt idx="2216">
                  <c:v>0.98876025307304005</c:v>
                </c:pt>
                <c:pt idx="2217">
                  <c:v>0.95176339996137127</c:v>
                </c:pt>
                <c:pt idx="2218">
                  <c:v>0.94619794393003243</c:v>
                </c:pt>
                <c:pt idx="2219">
                  <c:v>0.98876025307304005</c:v>
                </c:pt>
                <c:pt idx="2220">
                  <c:v>0.97436348481291335</c:v>
                </c:pt>
                <c:pt idx="2221">
                  <c:v>0.95176339996137127</c:v>
                </c:pt>
                <c:pt idx="2222">
                  <c:v>0.97436348481291335</c:v>
                </c:pt>
                <c:pt idx="2223">
                  <c:v>0.98297619379424606</c:v>
                </c:pt>
                <c:pt idx="2224">
                  <c:v>0.98009686492001069</c:v>
                </c:pt>
                <c:pt idx="2225">
                  <c:v>0.96866364388814497</c:v>
                </c:pt>
                <c:pt idx="2226">
                  <c:v>0.98586398156174282</c:v>
                </c:pt>
                <c:pt idx="2227">
                  <c:v>0.96866364388814497</c:v>
                </c:pt>
                <c:pt idx="2228">
                  <c:v>0.9601763395991133</c:v>
                </c:pt>
                <c:pt idx="2229">
                  <c:v>0.98876025307304005</c:v>
                </c:pt>
                <c:pt idx="2230">
                  <c:v>0.98297619379424606</c:v>
                </c:pt>
                <c:pt idx="2231">
                  <c:v>0.98586398156174282</c:v>
                </c:pt>
                <c:pt idx="2232">
                  <c:v>0.98009686492001069</c:v>
                </c:pt>
                <c:pt idx="2233">
                  <c:v>0.98297619379424606</c:v>
                </c:pt>
                <c:pt idx="2234">
                  <c:v>0.97722597016128909</c:v>
                </c:pt>
                <c:pt idx="2235">
                  <c:v>0.96299714594787256</c:v>
                </c:pt>
                <c:pt idx="2236">
                  <c:v>0.97436348481291335</c:v>
                </c:pt>
                <c:pt idx="2237">
                  <c:v>0.98586398156174282</c:v>
                </c:pt>
                <c:pt idx="2238">
                  <c:v>0.97436348481291335</c:v>
                </c:pt>
                <c:pt idx="2239">
                  <c:v>0.94342634571849904</c:v>
                </c:pt>
                <c:pt idx="2240">
                  <c:v>0.98586398156174282</c:v>
                </c:pt>
                <c:pt idx="2241">
                  <c:v>0.96866364388814497</c:v>
                </c:pt>
                <c:pt idx="2242">
                  <c:v>0.99166274986118885</c:v>
                </c:pt>
                <c:pt idx="2243">
                  <c:v>0.94897768454365261</c:v>
                </c:pt>
                <c:pt idx="2244">
                  <c:v>0.97150938424208133</c:v>
                </c:pt>
                <c:pt idx="2245">
                  <c:v>0.96299714594787256</c:v>
                </c:pt>
                <c:pt idx="2246">
                  <c:v>0.9601763395991133</c:v>
                </c:pt>
                <c:pt idx="2247">
                  <c:v>0.97722597016128909</c:v>
                </c:pt>
                <c:pt idx="2248">
                  <c:v>0.98586398156174282</c:v>
                </c:pt>
                <c:pt idx="2249">
                  <c:v>0.98586398156174282</c:v>
                </c:pt>
                <c:pt idx="2250">
                  <c:v>0.98876025307304005</c:v>
                </c:pt>
                <c:pt idx="2251">
                  <c:v>0.95176339996137127</c:v>
                </c:pt>
                <c:pt idx="2252">
                  <c:v>0.97436348481291335</c:v>
                </c:pt>
                <c:pt idx="2253">
                  <c:v>0.98297619379424606</c:v>
                </c:pt>
                <c:pt idx="2254">
                  <c:v>0.97436348481291335</c:v>
                </c:pt>
                <c:pt idx="2255">
                  <c:v>0.98297619379424606</c:v>
                </c:pt>
                <c:pt idx="2256">
                  <c:v>0.94897768454365261</c:v>
                </c:pt>
                <c:pt idx="2257">
                  <c:v>0.97722597016128909</c:v>
                </c:pt>
                <c:pt idx="2258">
                  <c:v>0.99166274986118885</c:v>
                </c:pt>
                <c:pt idx="2259">
                  <c:v>0.97436348481291335</c:v>
                </c:pt>
                <c:pt idx="2260">
                  <c:v>0.96582623926239952</c:v>
                </c:pt>
                <c:pt idx="2261">
                  <c:v>0.99166274986118885</c:v>
                </c:pt>
                <c:pt idx="2262">
                  <c:v>0.99749792284501126</c:v>
                </c:pt>
                <c:pt idx="2263">
                  <c:v>0.9601763395991133</c:v>
                </c:pt>
                <c:pt idx="2264">
                  <c:v>0.98586398156174282</c:v>
                </c:pt>
                <c:pt idx="2265">
                  <c:v>0.9601763395991133</c:v>
                </c:pt>
                <c:pt idx="2266">
                  <c:v>0.98009686492001069</c:v>
                </c:pt>
                <c:pt idx="2267">
                  <c:v>0.95455949077344915</c:v>
                </c:pt>
                <c:pt idx="2268">
                  <c:v>0.97150938424208133</c:v>
                </c:pt>
                <c:pt idx="2269">
                  <c:v>0.98297619379424606</c:v>
                </c:pt>
                <c:pt idx="2270">
                  <c:v>0.99166274986118885</c:v>
                </c:pt>
                <c:pt idx="2271">
                  <c:v>0.98876025307304005</c:v>
                </c:pt>
                <c:pt idx="2272">
                  <c:v>0.95455949077344915</c:v>
                </c:pt>
                <c:pt idx="2273">
                  <c:v>0.99166274986118885</c:v>
                </c:pt>
                <c:pt idx="2274">
                  <c:v>0.98297619379424606</c:v>
                </c:pt>
                <c:pt idx="2275">
                  <c:v>0.97436348481291335</c:v>
                </c:pt>
                <c:pt idx="2276">
                  <c:v>0.96866364388814497</c:v>
                </c:pt>
                <c:pt idx="2277">
                  <c:v>0.98297619379424606</c:v>
                </c:pt>
                <c:pt idx="2278">
                  <c:v>0.99457605699579754</c:v>
                </c:pt>
                <c:pt idx="2279">
                  <c:v>0.99166274986118885</c:v>
                </c:pt>
                <c:pt idx="2280">
                  <c:v>0.99457605699579754</c:v>
                </c:pt>
                <c:pt idx="2281">
                  <c:v>0.98009686492001069</c:v>
                </c:pt>
                <c:pt idx="2282">
                  <c:v>0.97722597016128909</c:v>
                </c:pt>
                <c:pt idx="2283">
                  <c:v>0.96582623926239952</c:v>
                </c:pt>
                <c:pt idx="2284">
                  <c:v>0.9601763395991133</c:v>
                </c:pt>
                <c:pt idx="2285">
                  <c:v>0.97150938424208133</c:v>
                </c:pt>
                <c:pt idx="2286">
                  <c:v>0.96299714594787256</c:v>
                </c:pt>
                <c:pt idx="2287">
                  <c:v>0.96299714594787256</c:v>
                </c:pt>
                <c:pt idx="2288">
                  <c:v>0.98009686492001069</c:v>
                </c:pt>
                <c:pt idx="2289">
                  <c:v>0.97722597016128909</c:v>
                </c:pt>
                <c:pt idx="2290">
                  <c:v>0.96582623926239952</c:v>
                </c:pt>
                <c:pt idx="2291">
                  <c:v>0.98586398156174282</c:v>
                </c:pt>
                <c:pt idx="2292">
                  <c:v>0.9601763395991133</c:v>
                </c:pt>
                <c:pt idx="2293">
                  <c:v>0.97722597016128909</c:v>
                </c:pt>
                <c:pt idx="2294">
                  <c:v>0.95736379594198362</c:v>
                </c:pt>
                <c:pt idx="2295">
                  <c:v>0.99457605699579754</c:v>
                </c:pt>
                <c:pt idx="2296">
                  <c:v>0.96299714594787256</c:v>
                </c:pt>
                <c:pt idx="2297">
                  <c:v>0.96299714594787256</c:v>
                </c:pt>
                <c:pt idx="2298">
                  <c:v>0.9601763395991133</c:v>
                </c:pt>
                <c:pt idx="2299">
                  <c:v>0.98586398156174282</c:v>
                </c:pt>
                <c:pt idx="2300">
                  <c:v>0.98586398156174282</c:v>
                </c:pt>
                <c:pt idx="2301">
                  <c:v>0.9601763395991133</c:v>
                </c:pt>
                <c:pt idx="2302">
                  <c:v>0.95455949077344915</c:v>
                </c:pt>
                <c:pt idx="2303">
                  <c:v>1.0063151244877817</c:v>
                </c:pt>
                <c:pt idx="2304">
                  <c:v>0.97436348481291335</c:v>
                </c:pt>
                <c:pt idx="2305">
                  <c:v>0.95455949077344915</c:v>
                </c:pt>
                <c:pt idx="2306">
                  <c:v>0.98586398156174282</c:v>
                </c:pt>
                <c:pt idx="2307">
                  <c:v>0.97150938424208133</c:v>
                </c:pt>
                <c:pt idx="2308">
                  <c:v>0.9601763395991133</c:v>
                </c:pt>
                <c:pt idx="2309">
                  <c:v>0.99166274986118885</c:v>
                </c:pt>
                <c:pt idx="2310">
                  <c:v>0.96866364388814497</c:v>
                </c:pt>
                <c:pt idx="2311">
                  <c:v>0.99166274986118885</c:v>
                </c:pt>
                <c:pt idx="2312">
                  <c:v>0.97722597016128909</c:v>
                </c:pt>
                <c:pt idx="2313">
                  <c:v>0.97436348481291335</c:v>
                </c:pt>
                <c:pt idx="2314">
                  <c:v>0.98297619379424606</c:v>
                </c:pt>
                <c:pt idx="2315">
                  <c:v>0.99749792284501126</c:v>
                </c:pt>
                <c:pt idx="2316">
                  <c:v>0.99166274986118885</c:v>
                </c:pt>
                <c:pt idx="2317">
                  <c:v>0.98586398156174282</c:v>
                </c:pt>
                <c:pt idx="2318">
                  <c:v>0.97150938424208133</c:v>
                </c:pt>
                <c:pt idx="2319">
                  <c:v>0.99166274986118885</c:v>
                </c:pt>
                <c:pt idx="2320">
                  <c:v>0.9601763395991133</c:v>
                </c:pt>
                <c:pt idx="2321">
                  <c:v>0.98009686492001069</c:v>
                </c:pt>
                <c:pt idx="2322">
                  <c:v>0.98586398156174282</c:v>
                </c:pt>
                <c:pt idx="2323">
                  <c:v>0.96299714594787256</c:v>
                </c:pt>
                <c:pt idx="2324">
                  <c:v>0.97150938424208133</c:v>
                </c:pt>
                <c:pt idx="2325">
                  <c:v>0.9601763395991133</c:v>
                </c:pt>
                <c:pt idx="2326">
                  <c:v>0.99166274986118885</c:v>
                </c:pt>
                <c:pt idx="2327">
                  <c:v>0.97436348481291335</c:v>
                </c:pt>
                <c:pt idx="2328">
                  <c:v>0.98009686492001069</c:v>
                </c:pt>
                <c:pt idx="2329">
                  <c:v>0.96866364388814497</c:v>
                </c:pt>
                <c:pt idx="2330">
                  <c:v>0.95176339996137127</c:v>
                </c:pt>
                <c:pt idx="2331">
                  <c:v>0.9601763395991133</c:v>
                </c:pt>
                <c:pt idx="2332">
                  <c:v>0.96866364388814497</c:v>
                </c:pt>
                <c:pt idx="2333">
                  <c:v>0.96582623926239952</c:v>
                </c:pt>
                <c:pt idx="2334">
                  <c:v>0.96582623926239952</c:v>
                </c:pt>
                <c:pt idx="2335">
                  <c:v>0.97436348481291335</c:v>
                </c:pt>
                <c:pt idx="2336">
                  <c:v>0.98297619379424606</c:v>
                </c:pt>
                <c:pt idx="2337">
                  <c:v>0.98297619379424606</c:v>
                </c:pt>
                <c:pt idx="2338">
                  <c:v>0.96866364388814497</c:v>
                </c:pt>
                <c:pt idx="2339">
                  <c:v>0.98876025307304005</c:v>
                </c:pt>
                <c:pt idx="2340">
                  <c:v>0.95455949077344915</c:v>
                </c:pt>
                <c:pt idx="2341">
                  <c:v>0.95176339996137127</c:v>
                </c:pt>
                <c:pt idx="2342">
                  <c:v>0.97436348481291335</c:v>
                </c:pt>
                <c:pt idx="2343">
                  <c:v>0.95736379594198362</c:v>
                </c:pt>
                <c:pt idx="2344">
                  <c:v>0.99749792284501126</c:v>
                </c:pt>
                <c:pt idx="2345">
                  <c:v>0.98876025307304005</c:v>
                </c:pt>
                <c:pt idx="2346">
                  <c:v>0.97436348481291335</c:v>
                </c:pt>
                <c:pt idx="2347">
                  <c:v>0.96299714594787256</c:v>
                </c:pt>
                <c:pt idx="2348">
                  <c:v>0.9406628660583698</c:v>
                </c:pt>
                <c:pt idx="2349">
                  <c:v>0.96299714594787256</c:v>
                </c:pt>
                <c:pt idx="2350">
                  <c:v>0.97722597016128909</c:v>
                </c:pt>
                <c:pt idx="2351">
                  <c:v>0.95176339996137127</c:v>
                </c:pt>
                <c:pt idx="2352">
                  <c:v>0.96582623926239952</c:v>
                </c:pt>
                <c:pt idx="2353">
                  <c:v>0.99166274986118885</c:v>
                </c:pt>
                <c:pt idx="2354">
                  <c:v>0.97722597016128909</c:v>
                </c:pt>
                <c:pt idx="2355">
                  <c:v>0.99457605699579754</c:v>
                </c:pt>
                <c:pt idx="2356">
                  <c:v>0.97150938424208133</c:v>
                </c:pt>
                <c:pt idx="2357">
                  <c:v>0.98876025307304005</c:v>
                </c:pt>
                <c:pt idx="2358">
                  <c:v>0.98876025307304005</c:v>
                </c:pt>
                <c:pt idx="2359">
                  <c:v>0.97722597016128909</c:v>
                </c:pt>
                <c:pt idx="2360">
                  <c:v>0.9601763395991133</c:v>
                </c:pt>
                <c:pt idx="2361">
                  <c:v>0.98586398156174282</c:v>
                </c:pt>
                <c:pt idx="2362">
                  <c:v>0.96299714594787256</c:v>
                </c:pt>
                <c:pt idx="2363">
                  <c:v>0.96582623926239952</c:v>
                </c:pt>
                <c:pt idx="2364">
                  <c:v>0.98586398156174282</c:v>
                </c:pt>
                <c:pt idx="2365">
                  <c:v>0.98876025307304005</c:v>
                </c:pt>
                <c:pt idx="2366">
                  <c:v>0.96299714594787256</c:v>
                </c:pt>
                <c:pt idx="2367">
                  <c:v>0.98009686492001069</c:v>
                </c:pt>
                <c:pt idx="2368">
                  <c:v>0.96299714594787256</c:v>
                </c:pt>
                <c:pt idx="2369">
                  <c:v>0.97722597016128909</c:v>
                </c:pt>
                <c:pt idx="2370">
                  <c:v>0.96299714594787256</c:v>
                </c:pt>
                <c:pt idx="2371">
                  <c:v>0.95176339996137127</c:v>
                </c:pt>
                <c:pt idx="2372">
                  <c:v>0.99166274986118885</c:v>
                </c:pt>
                <c:pt idx="2373">
                  <c:v>0.98586398156174282</c:v>
                </c:pt>
                <c:pt idx="2374">
                  <c:v>0.98297619379424606</c:v>
                </c:pt>
                <c:pt idx="2375">
                  <c:v>0.96299714594787256</c:v>
                </c:pt>
                <c:pt idx="2376">
                  <c:v>0.98009686492001069</c:v>
                </c:pt>
                <c:pt idx="2377">
                  <c:v>0.98876025307304005</c:v>
                </c:pt>
                <c:pt idx="2378">
                  <c:v>0.97436348481291335</c:v>
                </c:pt>
                <c:pt idx="2379">
                  <c:v>0.96299714594787256</c:v>
                </c:pt>
                <c:pt idx="2380">
                  <c:v>0.96866364388814497</c:v>
                </c:pt>
                <c:pt idx="2381">
                  <c:v>0.9601763395991133</c:v>
                </c:pt>
                <c:pt idx="2382">
                  <c:v>0.96299714594787256</c:v>
                </c:pt>
                <c:pt idx="2383">
                  <c:v>0.96866364388814497</c:v>
                </c:pt>
                <c:pt idx="2384">
                  <c:v>0.97150938424208133</c:v>
                </c:pt>
                <c:pt idx="2385">
                  <c:v>0.97722597016128909</c:v>
                </c:pt>
                <c:pt idx="2386">
                  <c:v>0.97722597016128909</c:v>
                </c:pt>
                <c:pt idx="2387">
                  <c:v>0.96866364388814497</c:v>
                </c:pt>
                <c:pt idx="2388">
                  <c:v>0.98297619379424606</c:v>
                </c:pt>
                <c:pt idx="2389">
                  <c:v>0.98297619379424606</c:v>
                </c:pt>
                <c:pt idx="2390">
                  <c:v>0.96299714594787256</c:v>
                </c:pt>
                <c:pt idx="2391">
                  <c:v>0.98876025307304005</c:v>
                </c:pt>
                <c:pt idx="2392">
                  <c:v>0.99457605699579754</c:v>
                </c:pt>
                <c:pt idx="2393">
                  <c:v>0.97436348481291335</c:v>
                </c:pt>
                <c:pt idx="2394">
                  <c:v>0.99166274986118885</c:v>
                </c:pt>
                <c:pt idx="2395">
                  <c:v>0.94619794393003243</c:v>
                </c:pt>
                <c:pt idx="2396">
                  <c:v>0.98586398156174282</c:v>
                </c:pt>
                <c:pt idx="2397">
                  <c:v>0.97722597016128909</c:v>
                </c:pt>
                <c:pt idx="2398">
                  <c:v>0.96866364388814497</c:v>
                </c:pt>
                <c:pt idx="2399">
                  <c:v>0.97150938424208133</c:v>
                </c:pt>
                <c:pt idx="2400">
                  <c:v>0.98009686492001069</c:v>
                </c:pt>
                <c:pt idx="2401">
                  <c:v>0.97722597016128909</c:v>
                </c:pt>
                <c:pt idx="2402">
                  <c:v>0.96582623926239952</c:v>
                </c:pt>
                <c:pt idx="2403">
                  <c:v>0.96866364388814497</c:v>
                </c:pt>
                <c:pt idx="2404">
                  <c:v>0.94897768454365261</c:v>
                </c:pt>
                <c:pt idx="2405">
                  <c:v>0.9601763395991133</c:v>
                </c:pt>
                <c:pt idx="2406">
                  <c:v>0.97722597016128909</c:v>
                </c:pt>
                <c:pt idx="2407">
                  <c:v>0.96299714594787256</c:v>
                </c:pt>
                <c:pt idx="2408">
                  <c:v>0.96866364388814497</c:v>
                </c:pt>
                <c:pt idx="2409">
                  <c:v>0.99457605699579754</c:v>
                </c:pt>
                <c:pt idx="2410">
                  <c:v>0.97436348481291335</c:v>
                </c:pt>
                <c:pt idx="2411">
                  <c:v>0.99749792284501126</c:v>
                </c:pt>
                <c:pt idx="2412">
                  <c:v>0.97436348481291335</c:v>
                </c:pt>
                <c:pt idx="2413">
                  <c:v>0.95455949077344915</c:v>
                </c:pt>
                <c:pt idx="2414">
                  <c:v>0.95736379594198362</c:v>
                </c:pt>
                <c:pt idx="2415">
                  <c:v>0.97150938424208133</c:v>
                </c:pt>
                <c:pt idx="2416">
                  <c:v>0.99749792284501126</c:v>
                </c:pt>
                <c:pt idx="2417">
                  <c:v>0.95455949077344915</c:v>
                </c:pt>
                <c:pt idx="2418">
                  <c:v>0.96582623926239952</c:v>
                </c:pt>
                <c:pt idx="2419">
                  <c:v>0.97436348481291335</c:v>
                </c:pt>
                <c:pt idx="2420">
                  <c:v>0.99457605699579754</c:v>
                </c:pt>
                <c:pt idx="2421">
                  <c:v>0.98297619379424606</c:v>
                </c:pt>
                <c:pt idx="2422">
                  <c:v>0.9601763395991133</c:v>
                </c:pt>
                <c:pt idx="2423">
                  <c:v>0.96866364388814497</c:v>
                </c:pt>
                <c:pt idx="2424">
                  <c:v>0.98876025307304005</c:v>
                </c:pt>
                <c:pt idx="2425">
                  <c:v>0.99749792284501126</c:v>
                </c:pt>
                <c:pt idx="2426">
                  <c:v>0.97150938424208133</c:v>
                </c:pt>
                <c:pt idx="2427">
                  <c:v>0.96866364388814497</c:v>
                </c:pt>
                <c:pt idx="2428">
                  <c:v>0.98586398156174282</c:v>
                </c:pt>
                <c:pt idx="2429">
                  <c:v>0.98876025307304005</c:v>
                </c:pt>
                <c:pt idx="2430">
                  <c:v>0.95736379594198362</c:v>
                </c:pt>
                <c:pt idx="2431">
                  <c:v>0.97436348481291335</c:v>
                </c:pt>
                <c:pt idx="2432">
                  <c:v>0.96866364388814497</c:v>
                </c:pt>
                <c:pt idx="2433">
                  <c:v>0.99749792284501126</c:v>
                </c:pt>
                <c:pt idx="2434">
                  <c:v>0.97150938424208133</c:v>
                </c:pt>
                <c:pt idx="2435">
                  <c:v>0.97436348481291335</c:v>
                </c:pt>
                <c:pt idx="2436">
                  <c:v>0.97150938424208133</c:v>
                </c:pt>
                <c:pt idx="2437">
                  <c:v>0.97150938424208133</c:v>
                </c:pt>
                <c:pt idx="2438">
                  <c:v>0.98586398156174282</c:v>
                </c:pt>
                <c:pt idx="2439">
                  <c:v>0.98586398156174282</c:v>
                </c:pt>
                <c:pt idx="2440">
                  <c:v>0.98586398156174282</c:v>
                </c:pt>
                <c:pt idx="2441">
                  <c:v>0.97722597016128909</c:v>
                </c:pt>
                <c:pt idx="2442">
                  <c:v>0.96299714594787256</c:v>
                </c:pt>
                <c:pt idx="2443">
                  <c:v>0.94897768454365261</c:v>
                </c:pt>
                <c:pt idx="2444">
                  <c:v>0.99166274986118885</c:v>
                </c:pt>
                <c:pt idx="2445">
                  <c:v>0.99457605699579754</c:v>
                </c:pt>
                <c:pt idx="2446">
                  <c:v>0.97436348481291335</c:v>
                </c:pt>
                <c:pt idx="2447">
                  <c:v>0.98876025307304005</c:v>
                </c:pt>
                <c:pt idx="2448">
                  <c:v>0.97150938424208133</c:v>
                </c:pt>
                <c:pt idx="2449">
                  <c:v>0.97150938424208133</c:v>
                </c:pt>
                <c:pt idx="2450">
                  <c:v>0.97436348481291335</c:v>
                </c:pt>
                <c:pt idx="2451">
                  <c:v>0.95736379594198362</c:v>
                </c:pt>
                <c:pt idx="2452">
                  <c:v>0.97722597016128909</c:v>
                </c:pt>
                <c:pt idx="2453">
                  <c:v>0.97150938424208133</c:v>
                </c:pt>
                <c:pt idx="2454">
                  <c:v>0.99749792284501126</c:v>
                </c:pt>
                <c:pt idx="2455">
                  <c:v>0.98297619379424606</c:v>
                </c:pt>
                <c:pt idx="2456">
                  <c:v>0.96866364388814497</c:v>
                </c:pt>
                <c:pt idx="2457">
                  <c:v>0.96866364388814497</c:v>
                </c:pt>
                <c:pt idx="2458">
                  <c:v>0.96299714594787256</c:v>
                </c:pt>
                <c:pt idx="2459">
                  <c:v>0.9406628660583698</c:v>
                </c:pt>
                <c:pt idx="2460">
                  <c:v>0.98586398156174282</c:v>
                </c:pt>
                <c:pt idx="2461">
                  <c:v>0.95455949077344915</c:v>
                </c:pt>
                <c:pt idx="2462">
                  <c:v>0.95176339996137127</c:v>
                </c:pt>
                <c:pt idx="2463">
                  <c:v>0.96866364388814497</c:v>
                </c:pt>
                <c:pt idx="2464">
                  <c:v>0.95455949077344915</c:v>
                </c:pt>
                <c:pt idx="2465">
                  <c:v>0.99457605699579754</c:v>
                </c:pt>
                <c:pt idx="2466">
                  <c:v>0.99166274986118885</c:v>
                </c:pt>
                <c:pt idx="2467">
                  <c:v>0.97436348481291335</c:v>
                </c:pt>
                <c:pt idx="2468">
                  <c:v>0.98586398156174282</c:v>
                </c:pt>
                <c:pt idx="2469">
                  <c:v>0.9601763395991133</c:v>
                </c:pt>
                <c:pt idx="2470">
                  <c:v>0.98297619379424606</c:v>
                </c:pt>
                <c:pt idx="2471">
                  <c:v>0.97436348481291335</c:v>
                </c:pt>
                <c:pt idx="2472">
                  <c:v>0.98009686492001069</c:v>
                </c:pt>
                <c:pt idx="2473">
                  <c:v>0.9601763395991133</c:v>
                </c:pt>
                <c:pt idx="2474">
                  <c:v>0.98586398156174282</c:v>
                </c:pt>
                <c:pt idx="2475">
                  <c:v>0.99166274986118885</c:v>
                </c:pt>
                <c:pt idx="2476">
                  <c:v>0.96299714594787256</c:v>
                </c:pt>
                <c:pt idx="2477">
                  <c:v>0.99166274986118885</c:v>
                </c:pt>
                <c:pt idx="2478">
                  <c:v>0.97722597016128909</c:v>
                </c:pt>
                <c:pt idx="2479">
                  <c:v>1.0004283725526246</c:v>
                </c:pt>
                <c:pt idx="2480">
                  <c:v>0.99166274986118885</c:v>
                </c:pt>
                <c:pt idx="2481">
                  <c:v>0.97436348481291335</c:v>
                </c:pt>
                <c:pt idx="2482">
                  <c:v>0.96866364388814497</c:v>
                </c:pt>
                <c:pt idx="2483">
                  <c:v>0.98586398156174282</c:v>
                </c:pt>
                <c:pt idx="2484">
                  <c:v>0.97436348481291335</c:v>
                </c:pt>
                <c:pt idx="2485">
                  <c:v>0.96299714594787256</c:v>
                </c:pt>
                <c:pt idx="2486">
                  <c:v>0.9601763395991133</c:v>
                </c:pt>
                <c:pt idx="2487">
                  <c:v>0.98009686492001069</c:v>
                </c:pt>
                <c:pt idx="2488">
                  <c:v>0.97722597016128909</c:v>
                </c:pt>
                <c:pt idx="2489">
                  <c:v>0.97150938424208133</c:v>
                </c:pt>
                <c:pt idx="2490">
                  <c:v>0.98586398156174282</c:v>
                </c:pt>
                <c:pt idx="2491">
                  <c:v>0.95736379594198362</c:v>
                </c:pt>
                <c:pt idx="2492">
                  <c:v>0.98297619379424606</c:v>
                </c:pt>
                <c:pt idx="2493">
                  <c:v>0.99166274986118885</c:v>
                </c:pt>
                <c:pt idx="2494">
                  <c:v>0.9601763395991133</c:v>
                </c:pt>
                <c:pt idx="2495">
                  <c:v>0.98009686492001069</c:v>
                </c:pt>
                <c:pt idx="2496">
                  <c:v>0.98586398156174282</c:v>
                </c:pt>
                <c:pt idx="2497">
                  <c:v>0.97722597016128909</c:v>
                </c:pt>
                <c:pt idx="2498">
                  <c:v>0.99749792284501126</c:v>
                </c:pt>
                <c:pt idx="2499">
                  <c:v>0.96866364388814497</c:v>
                </c:pt>
                <c:pt idx="2500">
                  <c:v>0.95176339996137127</c:v>
                </c:pt>
                <c:pt idx="2501">
                  <c:v>0.96582623926239952</c:v>
                </c:pt>
                <c:pt idx="2502">
                  <c:v>0.97722597016128909</c:v>
                </c:pt>
                <c:pt idx="2503">
                  <c:v>0.96299714594787256</c:v>
                </c:pt>
                <c:pt idx="2504">
                  <c:v>0.99457605699579754</c:v>
                </c:pt>
                <c:pt idx="2505">
                  <c:v>0.97436348481291335</c:v>
                </c:pt>
                <c:pt idx="2506">
                  <c:v>0.97150938424208133</c:v>
                </c:pt>
                <c:pt idx="2507">
                  <c:v>0.95176339996137127</c:v>
                </c:pt>
                <c:pt idx="2508">
                  <c:v>0.98297619379424606</c:v>
                </c:pt>
                <c:pt idx="2509">
                  <c:v>0.97436348481291335</c:v>
                </c:pt>
                <c:pt idx="2510">
                  <c:v>0.97436348481291335</c:v>
                </c:pt>
                <c:pt idx="2511">
                  <c:v>0.99457605699579754</c:v>
                </c:pt>
                <c:pt idx="2512">
                  <c:v>0.98297619379424606</c:v>
                </c:pt>
                <c:pt idx="2513">
                  <c:v>0.98297619379424606</c:v>
                </c:pt>
                <c:pt idx="2514">
                  <c:v>0.95736379594198362</c:v>
                </c:pt>
                <c:pt idx="2515">
                  <c:v>0.97436348481291335</c:v>
                </c:pt>
                <c:pt idx="2516">
                  <c:v>0.98297619379424606</c:v>
                </c:pt>
                <c:pt idx="2517">
                  <c:v>0.95455949077344915</c:v>
                </c:pt>
                <c:pt idx="2518">
                  <c:v>0.98586398156174282</c:v>
                </c:pt>
                <c:pt idx="2519">
                  <c:v>0.96866364388814497</c:v>
                </c:pt>
                <c:pt idx="2520">
                  <c:v>0.99749792284501126</c:v>
                </c:pt>
                <c:pt idx="2521">
                  <c:v>0.96866364388814497</c:v>
                </c:pt>
                <c:pt idx="2522">
                  <c:v>0.97436348481291335</c:v>
                </c:pt>
                <c:pt idx="2523">
                  <c:v>0.9601763395991133</c:v>
                </c:pt>
                <c:pt idx="2524">
                  <c:v>0.98586398156174282</c:v>
                </c:pt>
                <c:pt idx="2525">
                  <c:v>0.97722597016128909</c:v>
                </c:pt>
                <c:pt idx="2526">
                  <c:v>0.98297619379424606</c:v>
                </c:pt>
                <c:pt idx="2527">
                  <c:v>0.97150938424208133</c:v>
                </c:pt>
                <c:pt idx="2528">
                  <c:v>0.98876025307304005</c:v>
                </c:pt>
                <c:pt idx="2529">
                  <c:v>0.95736379594198362</c:v>
                </c:pt>
                <c:pt idx="2530">
                  <c:v>0.99457605699579754</c:v>
                </c:pt>
                <c:pt idx="2531">
                  <c:v>0.98586398156174282</c:v>
                </c:pt>
                <c:pt idx="2532">
                  <c:v>0.99166274986118885</c:v>
                </c:pt>
                <c:pt idx="2533">
                  <c:v>0.95736379594198362</c:v>
                </c:pt>
                <c:pt idx="2534">
                  <c:v>0.98297619379424606</c:v>
                </c:pt>
                <c:pt idx="2535">
                  <c:v>0.97436348481291335</c:v>
                </c:pt>
                <c:pt idx="2536">
                  <c:v>0.98297619379424606</c:v>
                </c:pt>
                <c:pt idx="2537">
                  <c:v>0.94897768454365261</c:v>
                </c:pt>
                <c:pt idx="2538">
                  <c:v>0.98876025307304005</c:v>
                </c:pt>
                <c:pt idx="2539">
                  <c:v>0.97722597016128909</c:v>
                </c:pt>
                <c:pt idx="2540">
                  <c:v>0.98009686492001069</c:v>
                </c:pt>
                <c:pt idx="2541">
                  <c:v>0.97150938424208133</c:v>
                </c:pt>
                <c:pt idx="2542">
                  <c:v>0.98586398156174282</c:v>
                </c:pt>
                <c:pt idx="2543">
                  <c:v>0.98009686492001069</c:v>
                </c:pt>
                <c:pt idx="2544">
                  <c:v>0.98586398156174282</c:v>
                </c:pt>
                <c:pt idx="2545">
                  <c:v>0.97722597016128909</c:v>
                </c:pt>
                <c:pt idx="2546">
                  <c:v>0.98876025307304005</c:v>
                </c:pt>
                <c:pt idx="2547">
                  <c:v>0.97150938424208133</c:v>
                </c:pt>
                <c:pt idx="2548">
                  <c:v>0.96582623926239952</c:v>
                </c:pt>
                <c:pt idx="2549">
                  <c:v>0.99457605699579754</c:v>
                </c:pt>
                <c:pt idx="2550">
                  <c:v>0.98586398156174282</c:v>
                </c:pt>
                <c:pt idx="2551">
                  <c:v>0.9601763395991133</c:v>
                </c:pt>
                <c:pt idx="2552">
                  <c:v>0.9601763395991133</c:v>
                </c:pt>
                <c:pt idx="2553">
                  <c:v>0.97436348481291335</c:v>
                </c:pt>
                <c:pt idx="2554">
                  <c:v>0.98876025307304005</c:v>
                </c:pt>
                <c:pt idx="2555">
                  <c:v>0.99749792284501126</c:v>
                </c:pt>
                <c:pt idx="2556">
                  <c:v>0.97436348481291335</c:v>
                </c:pt>
                <c:pt idx="2557">
                  <c:v>0.99166274986118885</c:v>
                </c:pt>
                <c:pt idx="2558">
                  <c:v>0.98876025307304005</c:v>
                </c:pt>
                <c:pt idx="2559">
                  <c:v>0.99749792284501126</c:v>
                </c:pt>
                <c:pt idx="2560">
                  <c:v>0.98876025307304005</c:v>
                </c:pt>
                <c:pt idx="2561">
                  <c:v>0.96299714594787256</c:v>
                </c:pt>
                <c:pt idx="2562">
                  <c:v>0.96299714594787256</c:v>
                </c:pt>
                <c:pt idx="2563">
                  <c:v>0.9601763395991133</c:v>
                </c:pt>
                <c:pt idx="2564">
                  <c:v>0.96866364388814497</c:v>
                </c:pt>
                <c:pt idx="2565">
                  <c:v>0.98876025307304005</c:v>
                </c:pt>
                <c:pt idx="2566">
                  <c:v>0.95455949077344915</c:v>
                </c:pt>
                <c:pt idx="2567">
                  <c:v>0.97150938424208133</c:v>
                </c:pt>
                <c:pt idx="2568">
                  <c:v>0.9601763395991133</c:v>
                </c:pt>
                <c:pt idx="2569">
                  <c:v>0.98297619379424606</c:v>
                </c:pt>
                <c:pt idx="2570">
                  <c:v>0.98009686492001069</c:v>
                </c:pt>
                <c:pt idx="2571">
                  <c:v>0.97436348481291335</c:v>
                </c:pt>
                <c:pt idx="2572">
                  <c:v>0.98586398156174282</c:v>
                </c:pt>
                <c:pt idx="2573">
                  <c:v>0.95736379594198362</c:v>
                </c:pt>
                <c:pt idx="2574">
                  <c:v>0.98586398156174282</c:v>
                </c:pt>
                <c:pt idx="2575">
                  <c:v>0.98009686492001069</c:v>
                </c:pt>
                <c:pt idx="2576">
                  <c:v>1.0004283725526246</c:v>
                </c:pt>
                <c:pt idx="2577">
                  <c:v>0.99166274986118885</c:v>
                </c:pt>
                <c:pt idx="2578">
                  <c:v>0.96582623926239952</c:v>
                </c:pt>
                <c:pt idx="2579">
                  <c:v>0.9601763395991133</c:v>
                </c:pt>
                <c:pt idx="2580">
                  <c:v>0.98297619379424606</c:v>
                </c:pt>
                <c:pt idx="2581">
                  <c:v>0.95455949077344915</c:v>
                </c:pt>
                <c:pt idx="2582">
                  <c:v>0.95736379594198362</c:v>
                </c:pt>
                <c:pt idx="2583">
                  <c:v>0.98586398156174282</c:v>
                </c:pt>
                <c:pt idx="2584">
                  <c:v>0.97150938424208133</c:v>
                </c:pt>
                <c:pt idx="2585">
                  <c:v>0.98009686492001069</c:v>
                </c:pt>
                <c:pt idx="2586">
                  <c:v>0.94897768454365261</c:v>
                </c:pt>
                <c:pt idx="2587">
                  <c:v>0.95736379594198362</c:v>
                </c:pt>
                <c:pt idx="2588">
                  <c:v>0.9601763395991133</c:v>
                </c:pt>
                <c:pt idx="2589">
                  <c:v>0.97150938424208133</c:v>
                </c:pt>
                <c:pt idx="2590">
                  <c:v>0.99166274986118885</c:v>
                </c:pt>
                <c:pt idx="2591">
                  <c:v>0.96299714594787256</c:v>
                </c:pt>
                <c:pt idx="2592">
                  <c:v>0.97150938424208133</c:v>
                </c:pt>
                <c:pt idx="2593">
                  <c:v>0.99166274986118885</c:v>
                </c:pt>
                <c:pt idx="2594">
                  <c:v>0.96299714594787256</c:v>
                </c:pt>
                <c:pt idx="2595">
                  <c:v>0.97436348481291335</c:v>
                </c:pt>
                <c:pt idx="2596">
                  <c:v>0.95455949077344915</c:v>
                </c:pt>
                <c:pt idx="2597">
                  <c:v>0.97436348481291335</c:v>
                </c:pt>
                <c:pt idx="2598">
                  <c:v>0.98586398156174282</c:v>
                </c:pt>
                <c:pt idx="2599">
                  <c:v>0.94897768454365261</c:v>
                </c:pt>
                <c:pt idx="2600">
                  <c:v>0.97722597016128909</c:v>
                </c:pt>
                <c:pt idx="2601">
                  <c:v>0.96866364388814497</c:v>
                </c:pt>
                <c:pt idx="2602">
                  <c:v>0.97150938424208133</c:v>
                </c:pt>
                <c:pt idx="2603">
                  <c:v>0.98586398156174282</c:v>
                </c:pt>
                <c:pt idx="2604">
                  <c:v>0.97436348481291335</c:v>
                </c:pt>
                <c:pt idx="2605">
                  <c:v>0.97722597016128909</c:v>
                </c:pt>
                <c:pt idx="2606">
                  <c:v>0.98876025307304005</c:v>
                </c:pt>
                <c:pt idx="2607">
                  <c:v>0.99457605699579754</c:v>
                </c:pt>
                <c:pt idx="2608">
                  <c:v>0.95736379594198362</c:v>
                </c:pt>
                <c:pt idx="2609">
                  <c:v>0.96582623926239952</c:v>
                </c:pt>
                <c:pt idx="2610">
                  <c:v>0.97436348481291335</c:v>
                </c:pt>
                <c:pt idx="2611">
                  <c:v>0.97722597016128909</c:v>
                </c:pt>
                <c:pt idx="2612">
                  <c:v>0.97150938424208133</c:v>
                </c:pt>
                <c:pt idx="2613">
                  <c:v>0.95736379594198362</c:v>
                </c:pt>
                <c:pt idx="2614">
                  <c:v>0.93242090092629959</c:v>
                </c:pt>
                <c:pt idx="2615">
                  <c:v>0.99749792284501126</c:v>
                </c:pt>
                <c:pt idx="2616">
                  <c:v>0.96299714594787256</c:v>
                </c:pt>
                <c:pt idx="2617">
                  <c:v>0.98009686492001069</c:v>
                </c:pt>
                <c:pt idx="2618">
                  <c:v>0.99457605699579754</c:v>
                </c:pt>
                <c:pt idx="2619">
                  <c:v>0.97722597016128909</c:v>
                </c:pt>
                <c:pt idx="2620">
                  <c:v>0.95736379594198362</c:v>
                </c:pt>
                <c:pt idx="2621">
                  <c:v>0.95455949077344915</c:v>
                </c:pt>
                <c:pt idx="2622">
                  <c:v>0.96299714594787256</c:v>
                </c:pt>
                <c:pt idx="2623">
                  <c:v>0.95176339996137127</c:v>
                </c:pt>
                <c:pt idx="2624">
                  <c:v>0.9601763395991133</c:v>
                </c:pt>
                <c:pt idx="2625">
                  <c:v>0.97150938424208133</c:v>
                </c:pt>
                <c:pt idx="2626">
                  <c:v>0.98009686492001069</c:v>
                </c:pt>
                <c:pt idx="2627">
                  <c:v>0.97722597016128909</c:v>
                </c:pt>
                <c:pt idx="2628">
                  <c:v>0.9601763395991133</c:v>
                </c:pt>
                <c:pt idx="2629">
                  <c:v>0.97436348481291335</c:v>
                </c:pt>
                <c:pt idx="2630">
                  <c:v>0.96866364388814497</c:v>
                </c:pt>
                <c:pt idx="2631">
                  <c:v>0.9601763395991133</c:v>
                </c:pt>
                <c:pt idx="2632">
                  <c:v>0.96299714594787256</c:v>
                </c:pt>
                <c:pt idx="2633">
                  <c:v>0.98009686492001069</c:v>
                </c:pt>
                <c:pt idx="2634">
                  <c:v>0.97150938424208133</c:v>
                </c:pt>
                <c:pt idx="2635">
                  <c:v>0.95176339996137127</c:v>
                </c:pt>
                <c:pt idx="2636">
                  <c:v>0.96582623926239952</c:v>
                </c:pt>
                <c:pt idx="2637">
                  <c:v>0.95455949077344915</c:v>
                </c:pt>
                <c:pt idx="2638">
                  <c:v>0.98586398156174282</c:v>
                </c:pt>
                <c:pt idx="2639">
                  <c:v>0.98876025307304005</c:v>
                </c:pt>
                <c:pt idx="2640">
                  <c:v>0.97150938424208133</c:v>
                </c:pt>
                <c:pt idx="2641">
                  <c:v>0.99166274986118885</c:v>
                </c:pt>
                <c:pt idx="2642">
                  <c:v>0.96582623926239952</c:v>
                </c:pt>
                <c:pt idx="2643">
                  <c:v>0.98586398156174282</c:v>
                </c:pt>
                <c:pt idx="2644">
                  <c:v>0.98876025307304005</c:v>
                </c:pt>
                <c:pt idx="2645">
                  <c:v>0.96866364388814497</c:v>
                </c:pt>
                <c:pt idx="2646">
                  <c:v>0.9601763395991133</c:v>
                </c:pt>
                <c:pt idx="2647">
                  <c:v>0.95736379594198362</c:v>
                </c:pt>
                <c:pt idx="2648">
                  <c:v>0.97150938424208133</c:v>
                </c:pt>
                <c:pt idx="2649">
                  <c:v>0.97150938424208133</c:v>
                </c:pt>
                <c:pt idx="2650">
                  <c:v>0.95736379594198362</c:v>
                </c:pt>
                <c:pt idx="2651">
                  <c:v>0.97436348481291335</c:v>
                </c:pt>
                <c:pt idx="2652">
                  <c:v>0.98586398156174282</c:v>
                </c:pt>
                <c:pt idx="2653">
                  <c:v>0.96299714594787256</c:v>
                </c:pt>
                <c:pt idx="2654">
                  <c:v>0.98876025307304005</c:v>
                </c:pt>
                <c:pt idx="2655">
                  <c:v>0.98009686492001069</c:v>
                </c:pt>
                <c:pt idx="2656">
                  <c:v>0.95736379594198362</c:v>
                </c:pt>
                <c:pt idx="2657">
                  <c:v>0.97436348481291335</c:v>
                </c:pt>
                <c:pt idx="2658">
                  <c:v>0.96299714594787256</c:v>
                </c:pt>
                <c:pt idx="2659">
                  <c:v>0.98586398156174282</c:v>
                </c:pt>
                <c:pt idx="2660">
                  <c:v>0.97722597016128909</c:v>
                </c:pt>
                <c:pt idx="2661">
                  <c:v>0.96299714594787256</c:v>
                </c:pt>
                <c:pt idx="2662">
                  <c:v>0.97722597016128909</c:v>
                </c:pt>
                <c:pt idx="2663">
                  <c:v>1.0004283725526246</c:v>
                </c:pt>
                <c:pt idx="2664">
                  <c:v>0.98586398156174282</c:v>
                </c:pt>
                <c:pt idx="2665">
                  <c:v>0.98297619379424606</c:v>
                </c:pt>
                <c:pt idx="2666">
                  <c:v>0.95455949077344915</c:v>
                </c:pt>
                <c:pt idx="2667">
                  <c:v>0.98586398156174282</c:v>
                </c:pt>
                <c:pt idx="2668">
                  <c:v>0.97436348481291335</c:v>
                </c:pt>
                <c:pt idx="2669">
                  <c:v>0.97150938424208133</c:v>
                </c:pt>
                <c:pt idx="2670">
                  <c:v>0.97722597016128909</c:v>
                </c:pt>
                <c:pt idx="2671">
                  <c:v>0.99749792284501126</c:v>
                </c:pt>
                <c:pt idx="2672">
                  <c:v>0.99166274986118885</c:v>
                </c:pt>
                <c:pt idx="2673">
                  <c:v>0.97150938424208133</c:v>
                </c:pt>
                <c:pt idx="2674">
                  <c:v>0.97436348481291335</c:v>
                </c:pt>
                <c:pt idx="2675">
                  <c:v>0.98876025307304005</c:v>
                </c:pt>
                <c:pt idx="2676">
                  <c:v>0.94342634571849904</c:v>
                </c:pt>
                <c:pt idx="2677">
                  <c:v>0.99457605699579754</c:v>
                </c:pt>
                <c:pt idx="2678">
                  <c:v>0.98586398156174282</c:v>
                </c:pt>
                <c:pt idx="2679">
                  <c:v>0.96299714594787256</c:v>
                </c:pt>
                <c:pt idx="2680">
                  <c:v>0.9601763395991133</c:v>
                </c:pt>
                <c:pt idx="2681">
                  <c:v>0.99166274986118885</c:v>
                </c:pt>
                <c:pt idx="2682">
                  <c:v>0.96582623926239952</c:v>
                </c:pt>
                <c:pt idx="2683">
                  <c:v>0.97722597016128909</c:v>
                </c:pt>
                <c:pt idx="2684">
                  <c:v>0.98009686492001069</c:v>
                </c:pt>
                <c:pt idx="2685">
                  <c:v>0.97150938424208133</c:v>
                </c:pt>
                <c:pt idx="2686">
                  <c:v>0.96582623926239952</c:v>
                </c:pt>
                <c:pt idx="2687">
                  <c:v>0.97722597016128909</c:v>
                </c:pt>
                <c:pt idx="2688">
                  <c:v>0.97436348481291335</c:v>
                </c:pt>
                <c:pt idx="2689">
                  <c:v>0.99749792284501126</c:v>
                </c:pt>
                <c:pt idx="2690">
                  <c:v>0.96299714594787256</c:v>
                </c:pt>
                <c:pt idx="2691">
                  <c:v>0.96866364388814497</c:v>
                </c:pt>
                <c:pt idx="2692">
                  <c:v>0.96299714594787256</c:v>
                </c:pt>
                <c:pt idx="2693">
                  <c:v>0.99749792284501126</c:v>
                </c:pt>
                <c:pt idx="2694">
                  <c:v>0.99166274986118885</c:v>
                </c:pt>
                <c:pt idx="2695">
                  <c:v>0.97436348481291335</c:v>
                </c:pt>
                <c:pt idx="2696">
                  <c:v>0.98876025307304005</c:v>
                </c:pt>
                <c:pt idx="2697">
                  <c:v>0.98009686492001069</c:v>
                </c:pt>
                <c:pt idx="2698">
                  <c:v>0.99166274986118885</c:v>
                </c:pt>
                <c:pt idx="2699">
                  <c:v>0.96582623926239952</c:v>
                </c:pt>
                <c:pt idx="2700">
                  <c:v>0.98586398156174282</c:v>
                </c:pt>
                <c:pt idx="2701">
                  <c:v>0.98297619379424606</c:v>
                </c:pt>
                <c:pt idx="2702">
                  <c:v>0.98586398156174282</c:v>
                </c:pt>
                <c:pt idx="2703">
                  <c:v>0.99166274986118885</c:v>
                </c:pt>
                <c:pt idx="2704">
                  <c:v>0.9601763395991133</c:v>
                </c:pt>
                <c:pt idx="2705">
                  <c:v>0.96299714594787256</c:v>
                </c:pt>
                <c:pt idx="2706">
                  <c:v>0.95176339996137127</c:v>
                </c:pt>
                <c:pt idx="2707">
                  <c:v>0.97150938424208133</c:v>
                </c:pt>
                <c:pt idx="2708">
                  <c:v>0.98586398156174282</c:v>
                </c:pt>
                <c:pt idx="2709">
                  <c:v>0.98297619379424606</c:v>
                </c:pt>
                <c:pt idx="2710">
                  <c:v>0.97722597016128909</c:v>
                </c:pt>
                <c:pt idx="2711">
                  <c:v>0.98297619379424606</c:v>
                </c:pt>
                <c:pt idx="2712">
                  <c:v>0.97436348481291335</c:v>
                </c:pt>
                <c:pt idx="2713">
                  <c:v>0.97150938424208133</c:v>
                </c:pt>
                <c:pt idx="2714">
                  <c:v>0.98297619379424606</c:v>
                </c:pt>
                <c:pt idx="2715">
                  <c:v>0.99166274986118885</c:v>
                </c:pt>
                <c:pt idx="2716">
                  <c:v>0.96299714594787256</c:v>
                </c:pt>
                <c:pt idx="2717">
                  <c:v>0.99457605699579754</c:v>
                </c:pt>
                <c:pt idx="2718">
                  <c:v>0.96866364388814497</c:v>
                </c:pt>
                <c:pt idx="2719">
                  <c:v>0.96866364388814497</c:v>
                </c:pt>
                <c:pt idx="2720">
                  <c:v>0.9601763395991133</c:v>
                </c:pt>
                <c:pt idx="2721">
                  <c:v>0.98009686492001069</c:v>
                </c:pt>
                <c:pt idx="2722">
                  <c:v>0.96866364388814497</c:v>
                </c:pt>
                <c:pt idx="2723">
                  <c:v>0.95176339996137127</c:v>
                </c:pt>
                <c:pt idx="2724">
                  <c:v>0.98009686492001069</c:v>
                </c:pt>
                <c:pt idx="2725">
                  <c:v>0.99166274986118885</c:v>
                </c:pt>
                <c:pt idx="2726">
                  <c:v>0.99166274986118885</c:v>
                </c:pt>
                <c:pt idx="2727">
                  <c:v>0.95176339996137127</c:v>
                </c:pt>
                <c:pt idx="2728">
                  <c:v>0.96866364388814497</c:v>
                </c:pt>
                <c:pt idx="2729">
                  <c:v>0.97436348481291335</c:v>
                </c:pt>
                <c:pt idx="2730">
                  <c:v>0.98009686492001069</c:v>
                </c:pt>
                <c:pt idx="2731">
                  <c:v>0.99749792284501126</c:v>
                </c:pt>
                <c:pt idx="2732">
                  <c:v>0.98009686492001069</c:v>
                </c:pt>
                <c:pt idx="2733">
                  <c:v>0.96582623926239952</c:v>
                </c:pt>
                <c:pt idx="2734">
                  <c:v>0.9601763395991133</c:v>
                </c:pt>
                <c:pt idx="2735">
                  <c:v>0.95736379594198362</c:v>
                </c:pt>
                <c:pt idx="2736">
                  <c:v>0.98297619379424606</c:v>
                </c:pt>
                <c:pt idx="2737">
                  <c:v>0.99166274986118885</c:v>
                </c:pt>
                <c:pt idx="2738">
                  <c:v>0.95455949077344915</c:v>
                </c:pt>
                <c:pt idx="2739">
                  <c:v>0.9601763395991133</c:v>
                </c:pt>
                <c:pt idx="2740">
                  <c:v>0.97150938424208133</c:v>
                </c:pt>
                <c:pt idx="2741">
                  <c:v>0.98586398156174282</c:v>
                </c:pt>
                <c:pt idx="2742">
                  <c:v>0.96866364388814497</c:v>
                </c:pt>
                <c:pt idx="2743">
                  <c:v>0.98297619379424606</c:v>
                </c:pt>
                <c:pt idx="2744">
                  <c:v>0.97722597016128909</c:v>
                </c:pt>
                <c:pt idx="2745">
                  <c:v>0.97436348481291335</c:v>
                </c:pt>
                <c:pt idx="2746">
                  <c:v>0.96866364388814497</c:v>
                </c:pt>
                <c:pt idx="2747">
                  <c:v>0.99166274986118885</c:v>
                </c:pt>
                <c:pt idx="2748">
                  <c:v>0.96582623926239952</c:v>
                </c:pt>
                <c:pt idx="2749">
                  <c:v>0.98297619379424606</c:v>
                </c:pt>
                <c:pt idx="2750">
                  <c:v>0.96299714594787256</c:v>
                </c:pt>
                <c:pt idx="2751">
                  <c:v>0.96866364388814497</c:v>
                </c:pt>
                <c:pt idx="2752">
                  <c:v>0.96299714594787256</c:v>
                </c:pt>
                <c:pt idx="2753">
                  <c:v>0.96299714594787256</c:v>
                </c:pt>
                <c:pt idx="2754">
                  <c:v>0.99457605699579754</c:v>
                </c:pt>
                <c:pt idx="2755">
                  <c:v>0.98876025307304005</c:v>
                </c:pt>
                <c:pt idx="2756">
                  <c:v>0.97722597016128909</c:v>
                </c:pt>
                <c:pt idx="2757">
                  <c:v>0.96299714594787256</c:v>
                </c:pt>
                <c:pt idx="2758">
                  <c:v>0.95176339996137127</c:v>
                </c:pt>
                <c:pt idx="2759">
                  <c:v>0.98586398156174282</c:v>
                </c:pt>
                <c:pt idx="2760">
                  <c:v>0.97436348481291335</c:v>
                </c:pt>
                <c:pt idx="2761">
                  <c:v>0.95455949077344915</c:v>
                </c:pt>
                <c:pt idx="2762">
                  <c:v>0.98009686492001069</c:v>
                </c:pt>
                <c:pt idx="2763">
                  <c:v>0.96582623926239952</c:v>
                </c:pt>
                <c:pt idx="2764">
                  <c:v>0.98009686492001069</c:v>
                </c:pt>
                <c:pt idx="2765">
                  <c:v>0.96582623926239952</c:v>
                </c:pt>
                <c:pt idx="2766">
                  <c:v>0.98586398156174282</c:v>
                </c:pt>
                <c:pt idx="2767">
                  <c:v>0.96299714594787256</c:v>
                </c:pt>
                <c:pt idx="2768">
                  <c:v>0.97436348481291335</c:v>
                </c:pt>
                <c:pt idx="2769">
                  <c:v>0.95736379594198362</c:v>
                </c:pt>
                <c:pt idx="2770">
                  <c:v>0.98586398156174282</c:v>
                </c:pt>
                <c:pt idx="2771">
                  <c:v>1.0004283725526246</c:v>
                </c:pt>
                <c:pt idx="2772">
                  <c:v>0.97150938424208133</c:v>
                </c:pt>
                <c:pt idx="2773">
                  <c:v>0.96866364388814497</c:v>
                </c:pt>
                <c:pt idx="2774">
                  <c:v>0.99166274986118885</c:v>
                </c:pt>
                <c:pt idx="2775">
                  <c:v>0.94897768454365261</c:v>
                </c:pt>
                <c:pt idx="2776">
                  <c:v>0.98586398156174282</c:v>
                </c:pt>
                <c:pt idx="2777">
                  <c:v>0.97722597016128909</c:v>
                </c:pt>
                <c:pt idx="2778">
                  <c:v>0.98586398156174282</c:v>
                </c:pt>
                <c:pt idx="2779">
                  <c:v>0.99749792284501126</c:v>
                </c:pt>
                <c:pt idx="2780">
                  <c:v>0.99457605699579754</c:v>
                </c:pt>
                <c:pt idx="2781">
                  <c:v>0.99749792284501126</c:v>
                </c:pt>
                <c:pt idx="2782">
                  <c:v>0.95736379594198362</c:v>
                </c:pt>
                <c:pt idx="2783">
                  <c:v>0.96299714594787256</c:v>
                </c:pt>
                <c:pt idx="2784">
                  <c:v>0.95176339996137127</c:v>
                </c:pt>
                <c:pt idx="2785">
                  <c:v>0.97722597016128909</c:v>
                </c:pt>
                <c:pt idx="2786">
                  <c:v>0.98297619379424606</c:v>
                </c:pt>
                <c:pt idx="2787">
                  <c:v>0.95455949077344915</c:v>
                </c:pt>
                <c:pt idx="2788">
                  <c:v>0.96299714594787256</c:v>
                </c:pt>
                <c:pt idx="2789">
                  <c:v>0.98586398156174282</c:v>
                </c:pt>
                <c:pt idx="2790">
                  <c:v>1.0004283725526246</c:v>
                </c:pt>
                <c:pt idx="2791">
                  <c:v>0.98009686492001069</c:v>
                </c:pt>
                <c:pt idx="2792">
                  <c:v>0.97150938424208133</c:v>
                </c:pt>
                <c:pt idx="2793">
                  <c:v>0.98297619379424606</c:v>
                </c:pt>
                <c:pt idx="2794">
                  <c:v>0.98009686492001069</c:v>
                </c:pt>
                <c:pt idx="2795">
                  <c:v>0.9601763395991133</c:v>
                </c:pt>
                <c:pt idx="2796">
                  <c:v>0.99457605699579754</c:v>
                </c:pt>
                <c:pt idx="2797">
                  <c:v>1.0033674313362995</c:v>
                </c:pt>
                <c:pt idx="2798">
                  <c:v>0.99749792284501126</c:v>
                </c:pt>
                <c:pt idx="2799">
                  <c:v>0.9601763395991133</c:v>
                </c:pt>
                <c:pt idx="2800">
                  <c:v>0.98297619379424606</c:v>
                </c:pt>
                <c:pt idx="2801">
                  <c:v>0.97722597016128909</c:v>
                </c:pt>
                <c:pt idx="2802">
                  <c:v>0.95455949077344915</c:v>
                </c:pt>
                <c:pt idx="2803">
                  <c:v>0.97722597016128909</c:v>
                </c:pt>
                <c:pt idx="2804">
                  <c:v>0.95736379594198362</c:v>
                </c:pt>
                <c:pt idx="2805">
                  <c:v>0.98297619379424606</c:v>
                </c:pt>
                <c:pt idx="2806">
                  <c:v>0.97436348481291335</c:v>
                </c:pt>
                <c:pt idx="2807">
                  <c:v>0.96299714594787256</c:v>
                </c:pt>
                <c:pt idx="2808">
                  <c:v>0.95736379594198362</c:v>
                </c:pt>
                <c:pt idx="2809">
                  <c:v>0.97436348481291335</c:v>
                </c:pt>
                <c:pt idx="2810">
                  <c:v>0.96582623926239952</c:v>
                </c:pt>
                <c:pt idx="2811">
                  <c:v>0.98009686492001069</c:v>
                </c:pt>
                <c:pt idx="2812">
                  <c:v>0.98009686492001069</c:v>
                </c:pt>
                <c:pt idx="2813">
                  <c:v>0.9601763395991133</c:v>
                </c:pt>
                <c:pt idx="2814">
                  <c:v>0.98009686492001069</c:v>
                </c:pt>
                <c:pt idx="2815">
                  <c:v>1.0004283725526246</c:v>
                </c:pt>
                <c:pt idx="2816">
                  <c:v>0.97436348481291335</c:v>
                </c:pt>
                <c:pt idx="2817">
                  <c:v>0.96866364388814497</c:v>
                </c:pt>
                <c:pt idx="2818">
                  <c:v>0.9601763395991133</c:v>
                </c:pt>
                <c:pt idx="2819">
                  <c:v>0.9601763395991133</c:v>
                </c:pt>
                <c:pt idx="2820">
                  <c:v>0.98586398156174282</c:v>
                </c:pt>
                <c:pt idx="2821">
                  <c:v>0.98586398156174282</c:v>
                </c:pt>
                <c:pt idx="2822">
                  <c:v>0.9601763395991133</c:v>
                </c:pt>
                <c:pt idx="2823">
                  <c:v>0.96299714594787256</c:v>
                </c:pt>
                <c:pt idx="2824">
                  <c:v>0.98297619379424606</c:v>
                </c:pt>
                <c:pt idx="2825">
                  <c:v>0.97722597016128909</c:v>
                </c:pt>
                <c:pt idx="2826">
                  <c:v>0.98586398156174282</c:v>
                </c:pt>
                <c:pt idx="2827">
                  <c:v>0.98297619379424606</c:v>
                </c:pt>
                <c:pt idx="2828">
                  <c:v>0.97436348481291335</c:v>
                </c:pt>
                <c:pt idx="2829">
                  <c:v>0.98876025307304005</c:v>
                </c:pt>
                <c:pt idx="2830">
                  <c:v>0.98586398156174282</c:v>
                </c:pt>
                <c:pt idx="2831">
                  <c:v>0.97722597016128909</c:v>
                </c:pt>
                <c:pt idx="2832">
                  <c:v>0.99457605699579754</c:v>
                </c:pt>
                <c:pt idx="2833">
                  <c:v>0.97722597016128909</c:v>
                </c:pt>
                <c:pt idx="2834">
                  <c:v>0.96582623926239952</c:v>
                </c:pt>
                <c:pt idx="2835">
                  <c:v>0.98876025307304005</c:v>
                </c:pt>
                <c:pt idx="2836">
                  <c:v>0.98297619379424606</c:v>
                </c:pt>
                <c:pt idx="2837">
                  <c:v>1.0004283725526246</c:v>
                </c:pt>
                <c:pt idx="2838">
                  <c:v>0.95455949077344915</c:v>
                </c:pt>
                <c:pt idx="2839">
                  <c:v>0.98876025307304005</c:v>
                </c:pt>
                <c:pt idx="2840">
                  <c:v>0.98586398156174282</c:v>
                </c:pt>
                <c:pt idx="2841">
                  <c:v>0.94342634571849904</c:v>
                </c:pt>
                <c:pt idx="2842">
                  <c:v>0.97150938424208133</c:v>
                </c:pt>
                <c:pt idx="2843">
                  <c:v>0.97150938424208133</c:v>
                </c:pt>
                <c:pt idx="2844">
                  <c:v>0.98009686492001069</c:v>
                </c:pt>
                <c:pt idx="2845">
                  <c:v>0.95455949077344915</c:v>
                </c:pt>
                <c:pt idx="2846">
                  <c:v>0.96866364388814497</c:v>
                </c:pt>
                <c:pt idx="2847">
                  <c:v>0.96582623926239952</c:v>
                </c:pt>
                <c:pt idx="2848">
                  <c:v>0.98297619379424606</c:v>
                </c:pt>
                <c:pt idx="2849">
                  <c:v>0.99749792284501126</c:v>
                </c:pt>
                <c:pt idx="2850">
                  <c:v>0.99166274986118885</c:v>
                </c:pt>
                <c:pt idx="2851">
                  <c:v>0.95455949077344915</c:v>
                </c:pt>
                <c:pt idx="2852">
                  <c:v>0.9601763395991133</c:v>
                </c:pt>
                <c:pt idx="2853">
                  <c:v>0.98586398156174282</c:v>
                </c:pt>
                <c:pt idx="2854">
                  <c:v>0.98009686492001069</c:v>
                </c:pt>
                <c:pt idx="2855">
                  <c:v>0.96866364388814497</c:v>
                </c:pt>
                <c:pt idx="2856">
                  <c:v>0.95455949077344915</c:v>
                </c:pt>
                <c:pt idx="2857">
                  <c:v>0.95455949077344915</c:v>
                </c:pt>
                <c:pt idx="2858">
                  <c:v>0.98586398156174282</c:v>
                </c:pt>
                <c:pt idx="2859">
                  <c:v>0.95736379594198362</c:v>
                </c:pt>
                <c:pt idx="2860">
                  <c:v>0.99457605699579754</c:v>
                </c:pt>
                <c:pt idx="2861">
                  <c:v>0.95455949077344915</c:v>
                </c:pt>
                <c:pt idx="2862">
                  <c:v>0.97722597016128909</c:v>
                </c:pt>
                <c:pt idx="2863">
                  <c:v>0.99457605699579754</c:v>
                </c:pt>
                <c:pt idx="2864">
                  <c:v>0.98586398156174282</c:v>
                </c:pt>
                <c:pt idx="2865">
                  <c:v>0.94897768454365261</c:v>
                </c:pt>
                <c:pt idx="2866">
                  <c:v>0.99457605699579754</c:v>
                </c:pt>
                <c:pt idx="2867">
                  <c:v>0.94897768454365261</c:v>
                </c:pt>
                <c:pt idx="2868">
                  <c:v>0.97436348481291335</c:v>
                </c:pt>
                <c:pt idx="2869">
                  <c:v>0.9601763395991133</c:v>
                </c:pt>
                <c:pt idx="2870">
                  <c:v>0.99166274986118885</c:v>
                </c:pt>
                <c:pt idx="2871">
                  <c:v>0.96299714594787256</c:v>
                </c:pt>
                <c:pt idx="2872">
                  <c:v>0.98297619379424606</c:v>
                </c:pt>
                <c:pt idx="2873">
                  <c:v>0.96299714594787256</c:v>
                </c:pt>
                <c:pt idx="2874">
                  <c:v>0.97436348481291335</c:v>
                </c:pt>
                <c:pt idx="2875">
                  <c:v>0.97436348481291335</c:v>
                </c:pt>
                <c:pt idx="2876">
                  <c:v>0.99457605699579754</c:v>
                </c:pt>
                <c:pt idx="2877">
                  <c:v>0.99166274986118885</c:v>
                </c:pt>
                <c:pt idx="2878">
                  <c:v>0.96299714594787256</c:v>
                </c:pt>
                <c:pt idx="2879">
                  <c:v>0.99166274986118885</c:v>
                </c:pt>
                <c:pt idx="2880">
                  <c:v>0.9601763395991133</c:v>
                </c:pt>
                <c:pt idx="2881">
                  <c:v>0.96582623926239952</c:v>
                </c:pt>
                <c:pt idx="2882">
                  <c:v>0.95176339996137127</c:v>
                </c:pt>
                <c:pt idx="2883">
                  <c:v>0.96582623926239952</c:v>
                </c:pt>
                <c:pt idx="2884">
                  <c:v>0.98297619379424606</c:v>
                </c:pt>
                <c:pt idx="2885">
                  <c:v>0.97722597016128909</c:v>
                </c:pt>
                <c:pt idx="2886">
                  <c:v>0.96299714594787256</c:v>
                </c:pt>
                <c:pt idx="2887">
                  <c:v>0.98009686492001069</c:v>
                </c:pt>
                <c:pt idx="2888">
                  <c:v>0.98876025307304005</c:v>
                </c:pt>
                <c:pt idx="2889">
                  <c:v>0.97436348481291335</c:v>
                </c:pt>
                <c:pt idx="2890">
                  <c:v>0.98009686492001069</c:v>
                </c:pt>
                <c:pt idx="2891">
                  <c:v>0.95736379594198362</c:v>
                </c:pt>
                <c:pt idx="2892">
                  <c:v>0.97150938424208133</c:v>
                </c:pt>
                <c:pt idx="2893">
                  <c:v>0.96866364388814497</c:v>
                </c:pt>
                <c:pt idx="2894">
                  <c:v>0.96582623926239952</c:v>
                </c:pt>
                <c:pt idx="2895">
                  <c:v>0.97722597016128909</c:v>
                </c:pt>
                <c:pt idx="2896">
                  <c:v>0.98586398156174282</c:v>
                </c:pt>
                <c:pt idx="2897">
                  <c:v>0.9601763395991133</c:v>
                </c:pt>
                <c:pt idx="2898">
                  <c:v>0.98586398156174282</c:v>
                </c:pt>
                <c:pt idx="2899">
                  <c:v>0.99749792284501126</c:v>
                </c:pt>
                <c:pt idx="2900">
                  <c:v>0.9601763395991133</c:v>
                </c:pt>
                <c:pt idx="2901">
                  <c:v>0.9601763395991133</c:v>
                </c:pt>
                <c:pt idx="2902">
                  <c:v>0.97436348481291335</c:v>
                </c:pt>
                <c:pt idx="2903">
                  <c:v>0.9601763395991133</c:v>
                </c:pt>
                <c:pt idx="2904">
                  <c:v>0.96299714594787256</c:v>
                </c:pt>
                <c:pt idx="2905">
                  <c:v>1.0033674313362995</c:v>
                </c:pt>
                <c:pt idx="2906">
                  <c:v>0.98009686492001069</c:v>
                </c:pt>
                <c:pt idx="2907">
                  <c:v>0.96866364388814497</c:v>
                </c:pt>
                <c:pt idx="2908">
                  <c:v>0.97150938424208133</c:v>
                </c:pt>
                <c:pt idx="2909">
                  <c:v>0.98586398156174282</c:v>
                </c:pt>
                <c:pt idx="2910">
                  <c:v>0.97722597016128909</c:v>
                </c:pt>
                <c:pt idx="2911">
                  <c:v>0.97436348481291335</c:v>
                </c:pt>
                <c:pt idx="2912">
                  <c:v>0.98009686492001069</c:v>
                </c:pt>
                <c:pt idx="2913">
                  <c:v>0.98586398156174282</c:v>
                </c:pt>
                <c:pt idx="2914">
                  <c:v>0.99166274986118885</c:v>
                </c:pt>
                <c:pt idx="2915">
                  <c:v>0.96582623926239952</c:v>
                </c:pt>
                <c:pt idx="2916">
                  <c:v>0.96299714594787256</c:v>
                </c:pt>
                <c:pt idx="2917">
                  <c:v>0.97150938424208133</c:v>
                </c:pt>
                <c:pt idx="2918">
                  <c:v>0.96582623926239952</c:v>
                </c:pt>
                <c:pt idx="2919">
                  <c:v>1.0004283725526246</c:v>
                </c:pt>
                <c:pt idx="2920">
                  <c:v>0.98297619379424606</c:v>
                </c:pt>
                <c:pt idx="2921">
                  <c:v>0.98297619379424606</c:v>
                </c:pt>
                <c:pt idx="2922">
                  <c:v>0.96582623926239952</c:v>
                </c:pt>
                <c:pt idx="2923">
                  <c:v>0.96582623926239952</c:v>
                </c:pt>
                <c:pt idx="2924">
                  <c:v>0.95176339996137127</c:v>
                </c:pt>
                <c:pt idx="2925">
                  <c:v>0.97150938424208133</c:v>
                </c:pt>
                <c:pt idx="2926">
                  <c:v>0.96866364388814497</c:v>
                </c:pt>
                <c:pt idx="2927">
                  <c:v>0.95176339996137127</c:v>
                </c:pt>
                <c:pt idx="2928">
                  <c:v>0.98586398156174282</c:v>
                </c:pt>
                <c:pt idx="2929">
                  <c:v>0.98009686492001069</c:v>
                </c:pt>
                <c:pt idx="2930">
                  <c:v>0.97436348481291335</c:v>
                </c:pt>
                <c:pt idx="2931">
                  <c:v>0.9601763395991133</c:v>
                </c:pt>
                <c:pt idx="2932">
                  <c:v>0.95736379594198362</c:v>
                </c:pt>
                <c:pt idx="2933">
                  <c:v>0.99749792284501126</c:v>
                </c:pt>
                <c:pt idx="2934">
                  <c:v>0.95455949077344915</c:v>
                </c:pt>
                <c:pt idx="2935">
                  <c:v>0.97436348481291335</c:v>
                </c:pt>
                <c:pt idx="2936">
                  <c:v>0.97150938424208133</c:v>
                </c:pt>
                <c:pt idx="2937">
                  <c:v>0.98586398156174282</c:v>
                </c:pt>
                <c:pt idx="2938">
                  <c:v>0.97436348481291335</c:v>
                </c:pt>
                <c:pt idx="2939">
                  <c:v>0.96299714594787256</c:v>
                </c:pt>
                <c:pt idx="2940">
                  <c:v>0.95455949077344915</c:v>
                </c:pt>
                <c:pt idx="2941">
                  <c:v>0.98586398156174282</c:v>
                </c:pt>
                <c:pt idx="2942">
                  <c:v>0.97150938424208133</c:v>
                </c:pt>
                <c:pt idx="2943">
                  <c:v>0.98297619379424606</c:v>
                </c:pt>
                <c:pt idx="2944">
                  <c:v>0.98586398156174282</c:v>
                </c:pt>
                <c:pt idx="2945">
                  <c:v>1.0004283725526246</c:v>
                </c:pt>
                <c:pt idx="2946">
                  <c:v>0.98009686492001069</c:v>
                </c:pt>
                <c:pt idx="2947">
                  <c:v>0.98009686492001069</c:v>
                </c:pt>
                <c:pt idx="2948">
                  <c:v>0.98297619379424606</c:v>
                </c:pt>
                <c:pt idx="2949">
                  <c:v>0.96299714594787256</c:v>
                </c:pt>
                <c:pt idx="2950">
                  <c:v>0.98297619379424606</c:v>
                </c:pt>
                <c:pt idx="2951">
                  <c:v>0.97722597016128909</c:v>
                </c:pt>
                <c:pt idx="2952">
                  <c:v>0.95736379594198362</c:v>
                </c:pt>
                <c:pt idx="2953">
                  <c:v>0.98009686492001069</c:v>
                </c:pt>
                <c:pt idx="2954">
                  <c:v>0.97436348481291335</c:v>
                </c:pt>
                <c:pt idx="2955">
                  <c:v>0.96299714594787256</c:v>
                </c:pt>
                <c:pt idx="2956">
                  <c:v>0.97436348481291335</c:v>
                </c:pt>
                <c:pt idx="2957">
                  <c:v>0.98009686492001069</c:v>
                </c:pt>
                <c:pt idx="2958">
                  <c:v>0.98009686492001069</c:v>
                </c:pt>
                <c:pt idx="2959">
                  <c:v>0.97436348481291335</c:v>
                </c:pt>
                <c:pt idx="2960">
                  <c:v>0.96299714594787256</c:v>
                </c:pt>
                <c:pt idx="2961">
                  <c:v>0.98297619379424606</c:v>
                </c:pt>
                <c:pt idx="2962">
                  <c:v>0.99457605699579754</c:v>
                </c:pt>
                <c:pt idx="2963">
                  <c:v>0.99166274986118885</c:v>
                </c:pt>
                <c:pt idx="2964">
                  <c:v>0.98876025307304005</c:v>
                </c:pt>
                <c:pt idx="2965">
                  <c:v>0.97722597016128909</c:v>
                </c:pt>
                <c:pt idx="2966">
                  <c:v>0.98586398156174282</c:v>
                </c:pt>
                <c:pt idx="2967">
                  <c:v>0.98586398156174282</c:v>
                </c:pt>
                <c:pt idx="2968">
                  <c:v>0.96866364388814497</c:v>
                </c:pt>
                <c:pt idx="2969">
                  <c:v>0.98297619379424606</c:v>
                </c:pt>
                <c:pt idx="2970">
                  <c:v>0.94342634571849904</c:v>
                </c:pt>
                <c:pt idx="2971">
                  <c:v>0.97436348481291335</c:v>
                </c:pt>
                <c:pt idx="2972">
                  <c:v>0.96582623926239952</c:v>
                </c:pt>
                <c:pt idx="2973">
                  <c:v>0.96866364388814497</c:v>
                </c:pt>
                <c:pt idx="2974">
                  <c:v>0.98586398156174282</c:v>
                </c:pt>
                <c:pt idx="2975">
                  <c:v>0.98297619379424606</c:v>
                </c:pt>
                <c:pt idx="2976">
                  <c:v>0.97722597016128909</c:v>
                </c:pt>
                <c:pt idx="2977">
                  <c:v>0.97436348481291335</c:v>
                </c:pt>
                <c:pt idx="2978">
                  <c:v>0.97150938424208133</c:v>
                </c:pt>
                <c:pt idx="2979">
                  <c:v>0.96582623926239952</c:v>
                </c:pt>
                <c:pt idx="2980">
                  <c:v>0.97436348481291335</c:v>
                </c:pt>
                <c:pt idx="2981">
                  <c:v>0.97436348481291335</c:v>
                </c:pt>
                <c:pt idx="2982">
                  <c:v>0.97722597016128909</c:v>
                </c:pt>
                <c:pt idx="2983">
                  <c:v>0.98876025307304005</c:v>
                </c:pt>
                <c:pt idx="2984">
                  <c:v>0.95455949077344915</c:v>
                </c:pt>
                <c:pt idx="2985">
                  <c:v>0.98586398156174282</c:v>
                </c:pt>
                <c:pt idx="2986">
                  <c:v>1.0004283725526246</c:v>
                </c:pt>
                <c:pt idx="2987">
                  <c:v>0.99457605699579754</c:v>
                </c:pt>
                <c:pt idx="2988">
                  <c:v>0.96582623926239952</c:v>
                </c:pt>
                <c:pt idx="2989">
                  <c:v>0.98586398156174282</c:v>
                </c:pt>
                <c:pt idx="2990">
                  <c:v>0.9601763395991133</c:v>
                </c:pt>
                <c:pt idx="2991">
                  <c:v>0.98009686492001069</c:v>
                </c:pt>
                <c:pt idx="2992">
                  <c:v>0.98297619379424606</c:v>
                </c:pt>
                <c:pt idx="2993">
                  <c:v>1.0004283725526246</c:v>
                </c:pt>
                <c:pt idx="2994">
                  <c:v>0.98876025307304005</c:v>
                </c:pt>
                <c:pt idx="2995">
                  <c:v>0.9601763395991133</c:v>
                </c:pt>
                <c:pt idx="2996">
                  <c:v>0.96866364388814497</c:v>
                </c:pt>
                <c:pt idx="2997">
                  <c:v>0.97722597016128909</c:v>
                </c:pt>
                <c:pt idx="2998">
                  <c:v>0.9601763395991133</c:v>
                </c:pt>
                <c:pt idx="2999">
                  <c:v>0.99166274986118885</c:v>
                </c:pt>
                <c:pt idx="3000">
                  <c:v>0.98876025307304005</c:v>
                </c:pt>
                <c:pt idx="3001">
                  <c:v>0.97436348481291335</c:v>
                </c:pt>
                <c:pt idx="3002">
                  <c:v>0.97436348481291335</c:v>
                </c:pt>
                <c:pt idx="3003">
                  <c:v>0.95455949077344915</c:v>
                </c:pt>
                <c:pt idx="3004">
                  <c:v>0.97722597016128909</c:v>
                </c:pt>
                <c:pt idx="3005">
                  <c:v>0.98009686492001069</c:v>
                </c:pt>
                <c:pt idx="3006">
                  <c:v>0.97722597016128909</c:v>
                </c:pt>
                <c:pt idx="3007">
                  <c:v>0.98586398156174282</c:v>
                </c:pt>
                <c:pt idx="3008">
                  <c:v>0.98009686492001069</c:v>
                </c:pt>
                <c:pt idx="3009">
                  <c:v>0.96299714594787256</c:v>
                </c:pt>
                <c:pt idx="3010">
                  <c:v>0.97436348481291335</c:v>
                </c:pt>
                <c:pt idx="3011">
                  <c:v>0.99166274986118885</c:v>
                </c:pt>
                <c:pt idx="3012">
                  <c:v>0.97150938424208133</c:v>
                </c:pt>
                <c:pt idx="3013">
                  <c:v>0.96582623926239952</c:v>
                </c:pt>
                <c:pt idx="3014">
                  <c:v>0.95455949077344915</c:v>
                </c:pt>
                <c:pt idx="3015">
                  <c:v>0.97436348481291335</c:v>
                </c:pt>
                <c:pt idx="3016">
                  <c:v>0.95455949077344915</c:v>
                </c:pt>
                <c:pt idx="3017">
                  <c:v>0.98586398156174282</c:v>
                </c:pt>
                <c:pt idx="3018">
                  <c:v>0.98297619379424606</c:v>
                </c:pt>
                <c:pt idx="3019">
                  <c:v>0.97150938424208133</c:v>
                </c:pt>
                <c:pt idx="3020">
                  <c:v>0.95176339996137127</c:v>
                </c:pt>
                <c:pt idx="3021">
                  <c:v>0.99749792284501126</c:v>
                </c:pt>
                <c:pt idx="3022">
                  <c:v>0.96866364388814497</c:v>
                </c:pt>
                <c:pt idx="3023">
                  <c:v>0.99166274986118885</c:v>
                </c:pt>
                <c:pt idx="3024">
                  <c:v>0.96866364388814497</c:v>
                </c:pt>
                <c:pt idx="3025">
                  <c:v>0.96866364388814497</c:v>
                </c:pt>
                <c:pt idx="3026">
                  <c:v>0.97722597016128909</c:v>
                </c:pt>
                <c:pt idx="3027">
                  <c:v>0.97150938424208133</c:v>
                </c:pt>
                <c:pt idx="3028">
                  <c:v>0.97150938424208133</c:v>
                </c:pt>
                <c:pt idx="3029">
                  <c:v>0.96299714594787256</c:v>
                </c:pt>
                <c:pt idx="3030">
                  <c:v>0.98586398156174282</c:v>
                </c:pt>
                <c:pt idx="3031">
                  <c:v>0.96866364388814497</c:v>
                </c:pt>
                <c:pt idx="3032">
                  <c:v>0.98009686492001069</c:v>
                </c:pt>
                <c:pt idx="3033">
                  <c:v>0.9601763395991133</c:v>
                </c:pt>
                <c:pt idx="3034">
                  <c:v>0.9601763395991133</c:v>
                </c:pt>
                <c:pt idx="3035">
                  <c:v>0.98586398156174282</c:v>
                </c:pt>
                <c:pt idx="3036">
                  <c:v>0.95455949077344915</c:v>
                </c:pt>
                <c:pt idx="3037">
                  <c:v>0.98876025307304005</c:v>
                </c:pt>
                <c:pt idx="3038">
                  <c:v>0.98009686492001069</c:v>
                </c:pt>
                <c:pt idx="3039">
                  <c:v>0.95176339996137127</c:v>
                </c:pt>
                <c:pt idx="3040">
                  <c:v>0.98876025307304005</c:v>
                </c:pt>
                <c:pt idx="3041">
                  <c:v>0.98876025307304005</c:v>
                </c:pt>
                <c:pt idx="3042">
                  <c:v>0.98586398156174282</c:v>
                </c:pt>
                <c:pt idx="3043">
                  <c:v>0.95176339996137127</c:v>
                </c:pt>
                <c:pt idx="3044">
                  <c:v>0.98297619379424606</c:v>
                </c:pt>
                <c:pt idx="3045">
                  <c:v>0.97722597016128909</c:v>
                </c:pt>
                <c:pt idx="3046">
                  <c:v>0.98876025307304005</c:v>
                </c:pt>
                <c:pt idx="3047">
                  <c:v>0.97722597016128909</c:v>
                </c:pt>
                <c:pt idx="3048">
                  <c:v>0.98009686492001069</c:v>
                </c:pt>
                <c:pt idx="3049">
                  <c:v>0.98009686492001069</c:v>
                </c:pt>
                <c:pt idx="3050">
                  <c:v>0.99749792284501126</c:v>
                </c:pt>
                <c:pt idx="3051">
                  <c:v>0.96582623926239952</c:v>
                </c:pt>
                <c:pt idx="3052">
                  <c:v>0.95455949077344915</c:v>
                </c:pt>
                <c:pt idx="3053">
                  <c:v>0.94897768454365261</c:v>
                </c:pt>
                <c:pt idx="3054">
                  <c:v>0.97150938424208133</c:v>
                </c:pt>
                <c:pt idx="3055">
                  <c:v>0.99457605699579754</c:v>
                </c:pt>
                <c:pt idx="3056">
                  <c:v>0.98876025307304005</c:v>
                </c:pt>
                <c:pt idx="3057">
                  <c:v>0.99166274986118885</c:v>
                </c:pt>
                <c:pt idx="3058">
                  <c:v>0.97722597016128909</c:v>
                </c:pt>
                <c:pt idx="3059">
                  <c:v>0.95736379594198362</c:v>
                </c:pt>
                <c:pt idx="3060">
                  <c:v>0.97722597016128909</c:v>
                </c:pt>
                <c:pt idx="3061">
                  <c:v>0.97436348481291335</c:v>
                </c:pt>
                <c:pt idx="3062">
                  <c:v>0.98297619379424606</c:v>
                </c:pt>
                <c:pt idx="3063">
                  <c:v>0.97436348481291335</c:v>
                </c:pt>
                <c:pt idx="3064">
                  <c:v>0.96866364388814497</c:v>
                </c:pt>
                <c:pt idx="3065">
                  <c:v>0.95455949077344915</c:v>
                </c:pt>
                <c:pt idx="3066">
                  <c:v>0.96582623926239952</c:v>
                </c:pt>
                <c:pt idx="3067">
                  <c:v>0.95176339996137127</c:v>
                </c:pt>
                <c:pt idx="3068">
                  <c:v>0.97722597016128909</c:v>
                </c:pt>
                <c:pt idx="3069">
                  <c:v>0.95736379594198362</c:v>
                </c:pt>
                <c:pt idx="3070">
                  <c:v>0.98876025307304005</c:v>
                </c:pt>
                <c:pt idx="3071">
                  <c:v>0.94897768454365261</c:v>
                </c:pt>
                <c:pt idx="3072">
                  <c:v>0.95455949077344915</c:v>
                </c:pt>
                <c:pt idx="3073">
                  <c:v>0.99166274986118885</c:v>
                </c:pt>
                <c:pt idx="3074">
                  <c:v>0.97722597016128909</c:v>
                </c:pt>
                <c:pt idx="3075">
                  <c:v>0.98586398156174282</c:v>
                </c:pt>
                <c:pt idx="3076">
                  <c:v>0.99457605699579754</c:v>
                </c:pt>
                <c:pt idx="3077">
                  <c:v>0.98297619379424606</c:v>
                </c:pt>
                <c:pt idx="3078">
                  <c:v>0.97436348481291335</c:v>
                </c:pt>
                <c:pt idx="3079">
                  <c:v>0.97436348481291335</c:v>
                </c:pt>
                <c:pt idx="3080">
                  <c:v>0.97436348481291335</c:v>
                </c:pt>
                <c:pt idx="3081">
                  <c:v>0.99166274986118885</c:v>
                </c:pt>
                <c:pt idx="3082">
                  <c:v>0.95455949077344915</c:v>
                </c:pt>
                <c:pt idx="3083">
                  <c:v>0.9601763395991133</c:v>
                </c:pt>
                <c:pt idx="3084">
                  <c:v>0.97436348481291335</c:v>
                </c:pt>
                <c:pt idx="3085">
                  <c:v>0.96299714594787256</c:v>
                </c:pt>
                <c:pt idx="3086">
                  <c:v>0.96299714594787256</c:v>
                </c:pt>
                <c:pt idx="3087">
                  <c:v>0.98586398156174282</c:v>
                </c:pt>
                <c:pt idx="3088">
                  <c:v>0.98876025307304005</c:v>
                </c:pt>
                <c:pt idx="3089">
                  <c:v>0.98586398156174282</c:v>
                </c:pt>
                <c:pt idx="3090">
                  <c:v>0.97436348481291335</c:v>
                </c:pt>
                <c:pt idx="3091">
                  <c:v>0.95455949077344915</c:v>
                </c:pt>
                <c:pt idx="3092">
                  <c:v>0.96866364388814497</c:v>
                </c:pt>
                <c:pt idx="3093">
                  <c:v>0.97150938424208133</c:v>
                </c:pt>
                <c:pt idx="3094">
                  <c:v>0.96866364388814497</c:v>
                </c:pt>
                <c:pt idx="3095">
                  <c:v>0.98009686492001069</c:v>
                </c:pt>
                <c:pt idx="3096">
                  <c:v>0.99166274986118885</c:v>
                </c:pt>
                <c:pt idx="3097">
                  <c:v>0.97722597016128909</c:v>
                </c:pt>
                <c:pt idx="3098">
                  <c:v>0.96582623926239952</c:v>
                </c:pt>
                <c:pt idx="3099">
                  <c:v>1.0033674313362995</c:v>
                </c:pt>
                <c:pt idx="3100">
                  <c:v>0.9601763395991133</c:v>
                </c:pt>
                <c:pt idx="3101">
                  <c:v>0.95455949077344915</c:v>
                </c:pt>
                <c:pt idx="3102">
                  <c:v>0.98297619379424606</c:v>
                </c:pt>
                <c:pt idx="3103">
                  <c:v>0.99166274986118885</c:v>
                </c:pt>
                <c:pt idx="3104">
                  <c:v>0.97722597016128909</c:v>
                </c:pt>
                <c:pt idx="3105">
                  <c:v>0.96299714594787256</c:v>
                </c:pt>
                <c:pt idx="3106">
                  <c:v>0.9601763395991133</c:v>
                </c:pt>
                <c:pt idx="3107">
                  <c:v>0.98297619379424606</c:v>
                </c:pt>
                <c:pt idx="3108">
                  <c:v>0.97150938424208133</c:v>
                </c:pt>
                <c:pt idx="3109">
                  <c:v>0.98297619379424606</c:v>
                </c:pt>
                <c:pt idx="3110">
                  <c:v>0.99457605699579754</c:v>
                </c:pt>
                <c:pt idx="3111">
                  <c:v>0.96299714594787256</c:v>
                </c:pt>
                <c:pt idx="3112">
                  <c:v>0.98876025307304005</c:v>
                </c:pt>
                <c:pt idx="3113">
                  <c:v>0.98876025307304005</c:v>
                </c:pt>
                <c:pt idx="3114">
                  <c:v>0.99749792284501126</c:v>
                </c:pt>
                <c:pt idx="3115">
                  <c:v>0.95176339996137127</c:v>
                </c:pt>
                <c:pt idx="3116">
                  <c:v>0.99749792284501126</c:v>
                </c:pt>
                <c:pt idx="3117">
                  <c:v>0.96582623926239952</c:v>
                </c:pt>
                <c:pt idx="3118">
                  <c:v>0.97722597016128909</c:v>
                </c:pt>
                <c:pt idx="3119">
                  <c:v>0.98586398156174282</c:v>
                </c:pt>
                <c:pt idx="3120">
                  <c:v>0.96582623926239952</c:v>
                </c:pt>
                <c:pt idx="3121">
                  <c:v>0.9601763395991133</c:v>
                </c:pt>
                <c:pt idx="3122">
                  <c:v>0.96866364388814497</c:v>
                </c:pt>
                <c:pt idx="3123">
                  <c:v>0.98297619379424606</c:v>
                </c:pt>
                <c:pt idx="3124">
                  <c:v>0.97436348481291335</c:v>
                </c:pt>
                <c:pt idx="3125">
                  <c:v>0.94897768454365261</c:v>
                </c:pt>
                <c:pt idx="3126">
                  <c:v>0.98009686492001069</c:v>
                </c:pt>
                <c:pt idx="3127">
                  <c:v>0.99166274986118885</c:v>
                </c:pt>
                <c:pt idx="3128">
                  <c:v>0.95455949077344915</c:v>
                </c:pt>
                <c:pt idx="3129">
                  <c:v>0.99457605699579754</c:v>
                </c:pt>
                <c:pt idx="3130">
                  <c:v>0.96866364388814497</c:v>
                </c:pt>
                <c:pt idx="3131">
                  <c:v>0.98586398156174282</c:v>
                </c:pt>
                <c:pt idx="3132">
                  <c:v>0.98586398156174282</c:v>
                </c:pt>
                <c:pt idx="3133">
                  <c:v>0.98297619379424606</c:v>
                </c:pt>
                <c:pt idx="3134">
                  <c:v>0.99166274986118885</c:v>
                </c:pt>
                <c:pt idx="3135">
                  <c:v>0.9601763395991133</c:v>
                </c:pt>
                <c:pt idx="3136">
                  <c:v>0.97436348481291335</c:v>
                </c:pt>
                <c:pt idx="3137">
                  <c:v>0.98297619379424606</c:v>
                </c:pt>
                <c:pt idx="3138">
                  <c:v>0.95736379594198362</c:v>
                </c:pt>
                <c:pt idx="3139">
                  <c:v>0.94897768454365261</c:v>
                </c:pt>
                <c:pt idx="3140">
                  <c:v>0.95455949077344915</c:v>
                </c:pt>
                <c:pt idx="3141">
                  <c:v>0.99457605699579754</c:v>
                </c:pt>
                <c:pt idx="3142">
                  <c:v>0.98586398156174282</c:v>
                </c:pt>
                <c:pt idx="3143">
                  <c:v>0.98297619379424606</c:v>
                </c:pt>
                <c:pt idx="3144">
                  <c:v>0.98297619379424606</c:v>
                </c:pt>
                <c:pt idx="3145">
                  <c:v>0.96299714594787256</c:v>
                </c:pt>
                <c:pt idx="3146">
                  <c:v>0.98876025307304005</c:v>
                </c:pt>
                <c:pt idx="3147">
                  <c:v>0.98586398156174282</c:v>
                </c:pt>
                <c:pt idx="3148">
                  <c:v>0.98009686492001069</c:v>
                </c:pt>
                <c:pt idx="3149">
                  <c:v>0.9601763395991133</c:v>
                </c:pt>
                <c:pt idx="3150">
                  <c:v>0.98297619379424606</c:v>
                </c:pt>
                <c:pt idx="3151">
                  <c:v>0.96582623926239952</c:v>
                </c:pt>
                <c:pt idx="3152">
                  <c:v>0.98586398156174282</c:v>
                </c:pt>
                <c:pt idx="3153">
                  <c:v>0.97150938424208133</c:v>
                </c:pt>
                <c:pt idx="3154">
                  <c:v>0.9601763395991133</c:v>
                </c:pt>
                <c:pt idx="3155">
                  <c:v>0.96582623926239952</c:v>
                </c:pt>
                <c:pt idx="3156">
                  <c:v>0.97150938424208133</c:v>
                </c:pt>
                <c:pt idx="3157">
                  <c:v>0.98876025307304005</c:v>
                </c:pt>
                <c:pt idx="3158">
                  <c:v>0.95455949077344915</c:v>
                </c:pt>
                <c:pt idx="3159">
                  <c:v>0.97436348481291335</c:v>
                </c:pt>
                <c:pt idx="3160">
                  <c:v>0.95736379594198362</c:v>
                </c:pt>
                <c:pt idx="3161">
                  <c:v>0.96866364388814497</c:v>
                </c:pt>
                <c:pt idx="3162">
                  <c:v>0.95455949077344915</c:v>
                </c:pt>
                <c:pt idx="3163">
                  <c:v>0.96299714594787256</c:v>
                </c:pt>
                <c:pt idx="3164">
                  <c:v>0.97150938424208133</c:v>
                </c:pt>
                <c:pt idx="3165">
                  <c:v>0.96299714594787256</c:v>
                </c:pt>
                <c:pt idx="3166">
                  <c:v>0.96866364388814497</c:v>
                </c:pt>
                <c:pt idx="3167">
                  <c:v>0.97436348481291335</c:v>
                </c:pt>
                <c:pt idx="3168">
                  <c:v>0.96299714594787256</c:v>
                </c:pt>
                <c:pt idx="3169">
                  <c:v>0.97436348481291335</c:v>
                </c:pt>
                <c:pt idx="3170">
                  <c:v>0.98586398156174282</c:v>
                </c:pt>
                <c:pt idx="3171">
                  <c:v>0.98586398156174282</c:v>
                </c:pt>
                <c:pt idx="3172">
                  <c:v>0.97722597016128909</c:v>
                </c:pt>
                <c:pt idx="3173">
                  <c:v>0.99457605699579754</c:v>
                </c:pt>
                <c:pt idx="3174">
                  <c:v>0.96582623926239952</c:v>
                </c:pt>
                <c:pt idx="3175">
                  <c:v>0.95455949077344915</c:v>
                </c:pt>
                <c:pt idx="3176">
                  <c:v>0.98586398156174282</c:v>
                </c:pt>
                <c:pt idx="3177">
                  <c:v>0.96299714594787256</c:v>
                </c:pt>
                <c:pt idx="3178">
                  <c:v>0.96299714594787256</c:v>
                </c:pt>
                <c:pt idx="3179">
                  <c:v>0.95176339996137127</c:v>
                </c:pt>
                <c:pt idx="3180">
                  <c:v>0.98586398156174282</c:v>
                </c:pt>
                <c:pt idx="3181">
                  <c:v>0.96582623926239952</c:v>
                </c:pt>
                <c:pt idx="3182">
                  <c:v>0.96299714594787256</c:v>
                </c:pt>
                <c:pt idx="3183">
                  <c:v>0.99166274986118885</c:v>
                </c:pt>
                <c:pt idx="3184">
                  <c:v>0.97722597016128909</c:v>
                </c:pt>
                <c:pt idx="3185">
                  <c:v>0.98586398156174282</c:v>
                </c:pt>
                <c:pt idx="3186">
                  <c:v>0.97150938424208133</c:v>
                </c:pt>
                <c:pt idx="3187">
                  <c:v>0.99749792284501126</c:v>
                </c:pt>
                <c:pt idx="3188">
                  <c:v>0.98586398156174282</c:v>
                </c:pt>
                <c:pt idx="3189">
                  <c:v>0.97436348481291335</c:v>
                </c:pt>
                <c:pt idx="3190">
                  <c:v>0.9601763395991133</c:v>
                </c:pt>
                <c:pt idx="3191">
                  <c:v>0.98876025307304005</c:v>
                </c:pt>
                <c:pt idx="3192">
                  <c:v>0.98586398156174282</c:v>
                </c:pt>
                <c:pt idx="3193">
                  <c:v>0.96582623926239952</c:v>
                </c:pt>
                <c:pt idx="3194">
                  <c:v>0.97722597016128909</c:v>
                </c:pt>
                <c:pt idx="3195">
                  <c:v>0.99166274986118885</c:v>
                </c:pt>
                <c:pt idx="3196">
                  <c:v>0.98586398156174282</c:v>
                </c:pt>
                <c:pt idx="3197">
                  <c:v>0.96299714594787256</c:v>
                </c:pt>
                <c:pt idx="3198">
                  <c:v>0.99166274986118885</c:v>
                </c:pt>
                <c:pt idx="3199">
                  <c:v>0.97150938424208133</c:v>
                </c:pt>
                <c:pt idx="3200">
                  <c:v>0.95736379594198362</c:v>
                </c:pt>
                <c:pt idx="3201">
                  <c:v>0.96299714594787256</c:v>
                </c:pt>
                <c:pt idx="3202">
                  <c:v>0.98586398156174282</c:v>
                </c:pt>
                <c:pt idx="3203">
                  <c:v>0.98297619379424606</c:v>
                </c:pt>
                <c:pt idx="3204">
                  <c:v>0.98586398156174282</c:v>
                </c:pt>
                <c:pt idx="3205">
                  <c:v>0.9601763395991133</c:v>
                </c:pt>
                <c:pt idx="3206">
                  <c:v>0.97722597016128909</c:v>
                </c:pt>
                <c:pt idx="3207">
                  <c:v>0.98586398156174282</c:v>
                </c:pt>
                <c:pt idx="3208">
                  <c:v>0.95736379594198362</c:v>
                </c:pt>
                <c:pt idx="3209">
                  <c:v>0.99166274986118885</c:v>
                </c:pt>
                <c:pt idx="3210">
                  <c:v>0.97436348481291335</c:v>
                </c:pt>
                <c:pt idx="3211">
                  <c:v>0.99749792284501126</c:v>
                </c:pt>
                <c:pt idx="3212">
                  <c:v>0.98297619379424606</c:v>
                </c:pt>
                <c:pt idx="3213">
                  <c:v>0.9601763395991133</c:v>
                </c:pt>
                <c:pt idx="3214">
                  <c:v>0.96582623926239952</c:v>
                </c:pt>
                <c:pt idx="3215">
                  <c:v>0.96299714594787256</c:v>
                </c:pt>
                <c:pt idx="3216">
                  <c:v>0.97150938424208133</c:v>
                </c:pt>
                <c:pt idx="3217">
                  <c:v>0.96582623926239952</c:v>
                </c:pt>
                <c:pt idx="3218">
                  <c:v>0.98586398156174282</c:v>
                </c:pt>
                <c:pt idx="3219">
                  <c:v>0.99457605699579754</c:v>
                </c:pt>
                <c:pt idx="3220">
                  <c:v>0.98297619379424606</c:v>
                </c:pt>
                <c:pt idx="3221">
                  <c:v>0.98586398156174282</c:v>
                </c:pt>
                <c:pt idx="3222">
                  <c:v>0.98297619379424606</c:v>
                </c:pt>
                <c:pt idx="3223">
                  <c:v>0.99749792284501126</c:v>
                </c:pt>
                <c:pt idx="3224">
                  <c:v>0.98586398156174282</c:v>
                </c:pt>
                <c:pt idx="3225">
                  <c:v>0.98586398156174282</c:v>
                </c:pt>
                <c:pt idx="3226">
                  <c:v>0.95176339996137127</c:v>
                </c:pt>
                <c:pt idx="3227">
                  <c:v>0.98586398156174282</c:v>
                </c:pt>
                <c:pt idx="3228">
                  <c:v>0.97150938424208133</c:v>
                </c:pt>
                <c:pt idx="3229">
                  <c:v>0.98009686492001069</c:v>
                </c:pt>
                <c:pt idx="3230">
                  <c:v>0.97722597016128909</c:v>
                </c:pt>
                <c:pt idx="3231">
                  <c:v>0.98009686492001069</c:v>
                </c:pt>
                <c:pt idx="3232">
                  <c:v>0.98586398156174282</c:v>
                </c:pt>
                <c:pt idx="3233">
                  <c:v>0.97150938424208133</c:v>
                </c:pt>
                <c:pt idx="3234">
                  <c:v>0.98586398156174282</c:v>
                </c:pt>
                <c:pt idx="3235">
                  <c:v>0.96866364388814497</c:v>
                </c:pt>
                <c:pt idx="3236">
                  <c:v>0.98876025307304005</c:v>
                </c:pt>
                <c:pt idx="3237">
                  <c:v>0.98586398156174282</c:v>
                </c:pt>
                <c:pt idx="3238">
                  <c:v>0.99166274986118885</c:v>
                </c:pt>
                <c:pt idx="3239">
                  <c:v>0.99166274986118885</c:v>
                </c:pt>
                <c:pt idx="3240">
                  <c:v>0.96582623926239952</c:v>
                </c:pt>
                <c:pt idx="3241">
                  <c:v>0.98009686492001069</c:v>
                </c:pt>
                <c:pt idx="3242">
                  <c:v>0.98297619379424606</c:v>
                </c:pt>
                <c:pt idx="3243">
                  <c:v>0.96299714594787256</c:v>
                </c:pt>
                <c:pt idx="3244">
                  <c:v>0.97436348481291335</c:v>
                </c:pt>
                <c:pt idx="3245">
                  <c:v>0.95455949077344915</c:v>
                </c:pt>
                <c:pt idx="3246">
                  <c:v>0.95736379594198362</c:v>
                </c:pt>
                <c:pt idx="3247">
                  <c:v>0.95176339996137127</c:v>
                </c:pt>
                <c:pt idx="3248">
                  <c:v>0.99166274986118885</c:v>
                </c:pt>
                <c:pt idx="3249">
                  <c:v>0.98297619379424606</c:v>
                </c:pt>
                <c:pt idx="3250">
                  <c:v>0.99749792284501126</c:v>
                </c:pt>
                <c:pt idx="3251">
                  <c:v>0.95736379594198362</c:v>
                </c:pt>
                <c:pt idx="3252">
                  <c:v>0.98876025307304005</c:v>
                </c:pt>
                <c:pt idx="3253">
                  <c:v>0.97436348481291335</c:v>
                </c:pt>
                <c:pt idx="3254">
                  <c:v>0.98297619379424606</c:v>
                </c:pt>
                <c:pt idx="3255">
                  <c:v>0.98009686492001069</c:v>
                </c:pt>
                <c:pt idx="3256">
                  <c:v>0.97436348481291335</c:v>
                </c:pt>
                <c:pt idx="3257">
                  <c:v>0.97722597016128909</c:v>
                </c:pt>
                <c:pt idx="3258">
                  <c:v>0.95455949077344915</c:v>
                </c:pt>
                <c:pt idx="3259">
                  <c:v>0.95736379594198362</c:v>
                </c:pt>
                <c:pt idx="3260">
                  <c:v>0.99166274986118885</c:v>
                </c:pt>
                <c:pt idx="3261">
                  <c:v>0.97150938424208133</c:v>
                </c:pt>
                <c:pt idx="3262">
                  <c:v>0.96299714594787256</c:v>
                </c:pt>
                <c:pt idx="3263">
                  <c:v>0.98586398156174282</c:v>
                </c:pt>
                <c:pt idx="3264">
                  <c:v>0.97436348481291335</c:v>
                </c:pt>
                <c:pt idx="3265">
                  <c:v>0.98876025307304005</c:v>
                </c:pt>
                <c:pt idx="3266">
                  <c:v>0.96299714594787256</c:v>
                </c:pt>
                <c:pt idx="3267">
                  <c:v>0.97150938424208133</c:v>
                </c:pt>
                <c:pt idx="3268">
                  <c:v>0.96582623926239952</c:v>
                </c:pt>
                <c:pt idx="3269">
                  <c:v>0.95176339996137127</c:v>
                </c:pt>
                <c:pt idx="3270">
                  <c:v>0.98586398156174282</c:v>
                </c:pt>
                <c:pt idx="3271">
                  <c:v>0.98586398156174282</c:v>
                </c:pt>
                <c:pt idx="3272">
                  <c:v>0.96866364388814497</c:v>
                </c:pt>
                <c:pt idx="3273">
                  <c:v>0.9601763395991133</c:v>
                </c:pt>
                <c:pt idx="3274">
                  <c:v>0.98297619379424606</c:v>
                </c:pt>
                <c:pt idx="3275">
                  <c:v>0.98297619379424606</c:v>
                </c:pt>
                <c:pt idx="3276">
                  <c:v>0.9406628660583698</c:v>
                </c:pt>
                <c:pt idx="3277">
                  <c:v>0.9601763395991133</c:v>
                </c:pt>
                <c:pt idx="3278">
                  <c:v>0.98009686492001069</c:v>
                </c:pt>
                <c:pt idx="3279">
                  <c:v>0.98586398156174282</c:v>
                </c:pt>
                <c:pt idx="3280">
                  <c:v>0.98876025307304005</c:v>
                </c:pt>
                <c:pt idx="3281">
                  <c:v>0.9601763395991133</c:v>
                </c:pt>
                <c:pt idx="3282">
                  <c:v>0.98586398156174282</c:v>
                </c:pt>
                <c:pt idx="3283">
                  <c:v>0.97436348481291335</c:v>
                </c:pt>
                <c:pt idx="3284">
                  <c:v>0.98586398156174282</c:v>
                </c:pt>
                <c:pt idx="3285">
                  <c:v>0.99457605699579754</c:v>
                </c:pt>
                <c:pt idx="3286">
                  <c:v>0.98586398156174282</c:v>
                </c:pt>
                <c:pt idx="3287">
                  <c:v>0.97150938424208133</c:v>
                </c:pt>
                <c:pt idx="3288">
                  <c:v>0.97722597016128909</c:v>
                </c:pt>
                <c:pt idx="3289">
                  <c:v>0.96299714594787256</c:v>
                </c:pt>
                <c:pt idx="3290">
                  <c:v>0.96299714594787256</c:v>
                </c:pt>
                <c:pt idx="3291">
                  <c:v>0.95455949077344915</c:v>
                </c:pt>
                <c:pt idx="3292">
                  <c:v>0.97436348481291335</c:v>
                </c:pt>
                <c:pt idx="3293">
                  <c:v>0.96582623926239952</c:v>
                </c:pt>
                <c:pt idx="3294">
                  <c:v>0.97150938424208133</c:v>
                </c:pt>
                <c:pt idx="3295">
                  <c:v>0.99166274986118885</c:v>
                </c:pt>
                <c:pt idx="3296">
                  <c:v>0.98009686492001069</c:v>
                </c:pt>
                <c:pt idx="3297">
                  <c:v>0.95176339996137127</c:v>
                </c:pt>
                <c:pt idx="3298">
                  <c:v>0.99457605699579754</c:v>
                </c:pt>
                <c:pt idx="3299">
                  <c:v>0.9601763395991133</c:v>
                </c:pt>
                <c:pt idx="3300">
                  <c:v>0.98586398156174282</c:v>
                </c:pt>
                <c:pt idx="3301">
                  <c:v>0.96866364388814497</c:v>
                </c:pt>
                <c:pt idx="3302">
                  <c:v>0.99457605699579754</c:v>
                </c:pt>
                <c:pt idx="3303">
                  <c:v>0.98297619379424606</c:v>
                </c:pt>
                <c:pt idx="3304">
                  <c:v>0.95176339996137127</c:v>
                </c:pt>
                <c:pt idx="3305">
                  <c:v>0.98586398156174282</c:v>
                </c:pt>
                <c:pt idx="3306">
                  <c:v>0.98586398156174282</c:v>
                </c:pt>
                <c:pt idx="3307">
                  <c:v>0.95736379594198362</c:v>
                </c:pt>
                <c:pt idx="3308">
                  <c:v>0.97436348481291335</c:v>
                </c:pt>
                <c:pt idx="3309">
                  <c:v>0.94619794393003243</c:v>
                </c:pt>
                <c:pt idx="3310">
                  <c:v>0.9601763395991133</c:v>
                </c:pt>
                <c:pt idx="3311">
                  <c:v>0.98009686492001069</c:v>
                </c:pt>
                <c:pt idx="3312">
                  <c:v>0.96866364388814497</c:v>
                </c:pt>
                <c:pt idx="3313">
                  <c:v>0.97436348481291335</c:v>
                </c:pt>
                <c:pt idx="3314">
                  <c:v>0.98586398156174282</c:v>
                </c:pt>
                <c:pt idx="3315">
                  <c:v>0.9601763395991133</c:v>
                </c:pt>
                <c:pt idx="3316">
                  <c:v>0.9601763395991133</c:v>
                </c:pt>
                <c:pt idx="3317">
                  <c:v>0.98009686492001069</c:v>
                </c:pt>
                <c:pt idx="3318">
                  <c:v>0.94897768454365261</c:v>
                </c:pt>
                <c:pt idx="3319">
                  <c:v>0.99166274986118885</c:v>
                </c:pt>
                <c:pt idx="3320">
                  <c:v>0.98586398156174282</c:v>
                </c:pt>
                <c:pt idx="3321">
                  <c:v>0.97436348481291335</c:v>
                </c:pt>
                <c:pt idx="3322">
                  <c:v>0.99457605699579754</c:v>
                </c:pt>
                <c:pt idx="3323">
                  <c:v>0.9601763395991133</c:v>
                </c:pt>
                <c:pt idx="3324">
                  <c:v>0.99749792284501126</c:v>
                </c:pt>
                <c:pt idx="3325">
                  <c:v>0.95736379594198362</c:v>
                </c:pt>
                <c:pt idx="3326">
                  <c:v>0.9601763395991133</c:v>
                </c:pt>
                <c:pt idx="3327">
                  <c:v>0.97436348481291335</c:v>
                </c:pt>
                <c:pt idx="3328">
                  <c:v>0.97150938424208133</c:v>
                </c:pt>
                <c:pt idx="3329">
                  <c:v>0.96866364388814497</c:v>
                </c:pt>
                <c:pt idx="3330">
                  <c:v>0.95736379594198362</c:v>
                </c:pt>
                <c:pt idx="3331">
                  <c:v>0.95736379594198362</c:v>
                </c:pt>
                <c:pt idx="3332">
                  <c:v>0.96866364388814497</c:v>
                </c:pt>
                <c:pt idx="3333">
                  <c:v>0.98009686492001069</c:v>
                </c:pt>
                <c:pt idx="3334">
                  <c:v>0.98297619379424606</c:v>
                </c:pt>
                <c:pt idx="3335">
                  <c:v>0.98297619379424606</c:v>
                </c:pt>
                <c:pt idx="3336">
                  <c:v>0.9601763395991133</c:v>
                </c:pt>
                <c:pt idx="3337">
                  <c:v>0.98586398156174282</c:v>
                </c:pt>
                <c:pt idx="3338">
                  <c:v>0.98586398156174282</c:v>
                </c:pt>
                <c:pt idx="3339">
                  <c:v>0.98297619379424606</c:v>
                </c:pt>
                <c:pt idx="3340">
                  <c:v>0.9601763395991133</c:v>
                </c:pt>
                <c:pt idx="3341">
                  <c:v>0.97150938424208133</c:v>
                </c:pt>
                <c:pt idx="3342">
                  <c:v>0.98586398156174282</c:v>
                </c:pt>
                <c:pt idx="3343">
                  <c:v>0.97436348481291335</c:v>
                </c:pt>
                <c:pt idx="3344">
                  <c:v>0.98876025307304005</c:v>
                </c:pt>
                <c:pt idx="3345">
                  <c:v>0.96299714594787256</c:v>
                </c:pt>
                <c:pt idx="3346">
                  <c:v>0.97150938424208133</c:v>
                </c:pt>
                <c:pt idx="3347">
                  <c:v>0.99166274986118885</c:v>
                </c:pt>
                <c:pt idx="3348">
                  <c:v>0.98876025307304005</c:v>
                </c:pt>
                <c:pt idx="3349">
                  <c:v>0.98586398156174282</c:v>
                </c:pt>
                <c:pt idx="3350">
                  <c:v>0.97722597016128909</c:v>
                </c:pt>
                <c:pt idx="3351">
                  <c:v>0.9601763395991133</c:v>
                </c:pt>
                <c:pt idx="3352">
                  <c:v>0.98009686492001069</c:v>
                </c:pt>
                <c:pt idx="3353">
                  <c:v>0.96866364388814497</c:v>
                </c:pt>
                <c:pt idx="3354">
                  <c:v>0.98586398156174282</c:v>
                </c:pt>
                <c:pt idx="3355">
                  <c:v>0.98586398156174282</c:v>
                </c:pt>
                <c:pt idx="3356">
                  <c:v>0.97150938424208133</c:v>
                </c:pt>
                <c:pt idx="3357">
                  <c:v>0.99166274986118885</c:v>
                </c:pt>
                <c:pt idx="3358">
                  <c:v>0.98009686492001069</c:v>
                </c:pt>
                <c:pt idx="3359">
                  <c:v>0.97150938424208133</c:v>
                </c:pt>
                <c:pt idx="3360">
                  <c:v>0.98297619379424606</c:v>
                </c:pt>
                <c:pt idx="3361">
                  <c:v>0.98009686492001069</c:v>
                </c:pt>
                <c:pt idx="3362">
                  <c:v>0.9601763395991133</c:v>
                </c:pt>
                <c:pt idx="3363">
                  <c:v>0.96866364388814497</c:v>
                </c:pt>
                <c:pt idx="3364">
                  <c:v>0.97436348481291335</c:v>
                </c:pt>
                <c:pt idx="3365">
                  <c:v>0.96299714594787256</c:v>
                </c:pt>
                <c:pt idx="3366">
                  <c:v>0.98586398156174282</c:v>
                </c:pt>
                <c:pt idx="3367">
                  <c:v>0.94897768454365261</c:v>
                </c:pt>
                <c:pt idx="3368">
                  <c:v>0.97150938424208133</c:v>
                </c:pt>
                <c:pt idx="3369">
                  <c:v>0.95176339996137127</c:v>
                </c:pt>
                <c:pt idx="3370">
                  <c:v>0.95455949077344915</c:v>
                </c:pt>
                <c:pt idx="3371">
                  <c:v>0.97150938424208133</c:v>
                </c:pt>
                <c:pt idx="3372">
                  <c:v>0.97150938424208133</c:v>
                </c:pt>
                <c:pt idx="3373">
                  <c:v>0.96582623926239952</c:v>
                </c:pt>
                <c:pt idx="3374">
                  <c:v>0.98586398156174282</c:v>
                </c:pt>
                <c:pt idx="3375">
                  <c:v>0.98876025307304005</c:v>
                </c:pt>
                <c:pt idx="3376">
                  <c:v>0.99457605699579754</c:v>
                </c:pt>
                <c:pt idx="3377">
                  <c:v>0.95176339996137127</c:v>
                </c:pt>
                <c:pt idx="3378">
                  <c:v>0.99457605699579754</c:v>
                </c:pt>
                <c:pt idx="3379">
                  <c:v>0.98297619379424606</c:v>
                </c:pt>
                <c:pt idx="3380">
                  <c:v>0.95455949077344915</c:v>
                </c:pt>
                <c:pt idx="3381">
                  <c:v>0.99166274986118885</c:v>
                </c:pt>
                <c:pt idx="3382">
                  <c:v>0.9406628660583698</c:v>
                </c:pt>
                <c:pt idx="3383">
                  <c:v>1.0004283725526246</c:v>
                </c:pt>
                <c:pt idx="3384">
                  <c:v>0.95736379594198362</c:v>
                </c:pt>
                <c:pt idx="3385">
                  <c:v>0.99749792284501126</c:v>
                </c:pt>
                <c:pt idx="3386">
                  <c:v>0.99166274986118885</c:v>
                </c:pt>
                <c:pt idx="3387">
                  <c:v>0.96866364388814497</c:v>
                </c:pt>
                <c:pt idx="3388">
                  <c:v>0.96582623926239952</c:v>
                </c:pt>
                <c:pt idx="3389">
                  <c:v>0.96582623926239952</c:v>
                </c:pt>
                <c:pt idx="3390">
                  <c:v>0.98876025307304005</c:v>
                </c:pt>
                <c:pt idx="3391">
                  <c:v>0.99166274986118885</c:v>
                </c:pt>
                <c:pt idx="3392">
                  <c:v>0.97436348481291335</c:v>
                </c:pt>
                <c:pt idx="3393">
                  <c:v>0.96866364388814497</c:v>
                </c:pt>
                <c:pt idx="3394">
                  <c:v>0.98876025307304005</c:v>
                </c:pt>
                <c:pt idx="3395">
                  <c:v>0.96299714594787256</c:v>
                </c:pt>
                <c:pt idx="3396">
                  <c:v>0.97436348481291335</c:v>
                </c:pt>
                <c:pt idx="3397">
                  <c:v>0.95736379594198362</c:v>
                </c:pt>
                <c:pt idx="3398">
                  <c:v>0.98586398156174282</c:v>
                </c:pt>
                <c:pt idx="3399">
                  <c:v>0.98009686492001069</c:v>
                </c:pt>
                <c:pt idx="3400">
                  <c:v>0.98297619379424606</c:v>
                </c:pt>
                <c:pt idx="3401">
                  <c:v>0.96866364388814497</c:v>
                </c:pt>
                <c:pt idx="3402">
                  <c:v>0.96299714594787256</c:v>
                </c:pt>
                <c:pt idx="3403">
                  <c:v>0.97150938424208133</c:v>
                </c:pt>
                <c:pt idx="3404">
                  <c:v>0.98876025307304005</c:v>
                </c:pt>
                <c:pt idx="3405">
                  <c:v>0.98876025307304005</c:v>
                </c:pt>
                <c:pt idx="3406">
                  <c:v>0.97722597016128909</c:v>
                </c:pt>
                <c:pt idx="3407">
                  <c:v>0.9601763395991133</c:v>
                </c:pt>
                <c:pt idx="3408">
                  <c:v>0.95736379594198362</c:v>
                </c:pt>
                <c:pt idx="3409">
                  <c:v>0.9601763395991133</c:v>
                </c:pt>
                <c:pt idx="3410">
                  <c:v>0.98586398156174282</c:v>
                </c:pt>
                <c:pt idx="3411">
                  <c:v>0.99749792284501126</c:v>
                </c:pt>
                <c:pt idx="3412">
                  <c:v>0.97722597016128909</c:v>
                </c:pt>
                <c:pt idx="3413">
                  <c:v>0.98586398156174282</c:v>
                </c:pt>
                <c:pt idx="3414">
                  <c:v>0.98586398156174282</c:v>
                </c:pt>
                <c:pt idx="3415">
                  <c:v>0.9601763395991133</c:v>
                </c:pt>
                <c:pt idx="3416">
                  <c:v>0.96299714594787256</c:v>
                </c:pt>
                <c:pt idx="3417">
                  <c:v>0.99166274986118885</c:v>
                </c:pt>
                <c:pt idx="3418">
                  <c:v>0.99166274986118885</c:v>
                </c:pt>
                <c:pt idx="3419">
                  <c:v>0.95736379594198362</c:v>
                </c:pt>
                <c:pt idx="3420">
                  <c:v>0.9601763395991133</c:v>
                </c:pt>
                <c:pt idx="3421">
                  <c:v>0.98297619379424606</c:v>
                </c:pt>
                <c:pt idx="3422">
                  <c:v>0.95176339996137127</c:v>
                </c:pt>
                <c:pt idx="3423">
                  <c:v>0.98876025307304005</c:v>
                </c:pt>
                <c:pt idx="3424">
                  <c:v>0.98876025307304005</c:v>
                </c:pt>
                <c:pt idx="3425">
                  <c:v>0.96299714594787256</c:v>
                </c:pt>
                <c:pt idx="3426">
                  <c:v>0.98586398156174282</c:v>
                </c:pt>
                <c:pt idx="3427">
                  <c:v>0.96582623926239952</c:v>
                </c:pt>
                <c:pt idx="3428">
                  <c:v>0.9601763395991133</c:v>
                </c:pt>
                <c:pt idx="3429">
                  <c:v>0.96582623926239952</c:v>
                </c:pt>
                <c:pt idx="3430">
                  <c:v>0.98876025307304005</c:v>
                </c:pt>
                <c:pt idx="3431">
                  <c:v>0.99166274986118885</c:v>
                </c:pt>
                <c:pt idx="3432">
                  <c:v>0.94897768454365261</c:v>
                </c:pt>
                <c:pt idx="3433">
                  <c:v>0.99166274986118885</c:v>
                </c:pt>
                <c:pt idx="3434">
                  <c:v>0.97436348481291335</c:v>
                </c:pt>
                <c:pt idx="3435">
                  <c:v>0.98297619379424606</c:v>
                </c:pt>
                <c:pt idx="3436">
                  <c:v>0.99749792284501126</c:v>
                </c:pt>
                <c:pt idx="3437">
                  <c:v>0.98009686492001069</c:v>
                </c:pt>
                <c:pt idx="3438">
                  <c:v>0.97436348481291335</c:v>
                </c:pt>
                <c:pt idx="3439">
                  <c:v>0.98586398156174282</c:v>
                </c:pt>
                <c:pt idx="3440">
                  <c:v>0.98876025307304005</c:v>
                </c:pt>
                <c:pt idx="3441">
                  <c:v>0.98297619379424606</c:v>
                </c:pt>
                <c:pt idx="3442">
                  <c:v>0.96299714594787256</c:v>
                </c:pt>
                <c:pt idx="3443">
                  <c:v>0.99749792284501126</c:v>
                </c:pt>
                <c:pt idx="3444">
                  <c:v>0.97150938424208133</c:v>
                </c:pt>
                <c:pt idx="3445">
                  <c:v>0.96582623926239952</c:v>
                </c:pt>
                <c:pt idx="3446">
                  <c:v>0.97436348481291335</c:v>
                </c:pt>
                <c:pt idx="3447">
                  <c:v>0.99166274986118885</c:v>
                </c:pt>
                <c:pt idx="3448">
                  <c:v>0.96299714594787256</c:v>
                </c:pt>
                <c:pt idx="3449">
                  <c:v>0.97150938424208133</c:v>
                </c:pt>
                <c:pt idx="3450">
                  <c:v>0.97436348481291335</c:v>
                </c:pt>
                <c:pt idx="3451">
                  <c:v>0.96299714594787256</c:v>
                </c:pt>
                <c:pt idx="3452">
                  <c:v>0.96299714594787256</c:v>
                </c:pt>
                <c:pt idx="3453">
                  <c:v>0.96582623926239952</c:v>
                </c:pt>
                <c:pt idx="3454">
                  <c:v>0.99749792284501126</c:v>
                </c:pt>
                <c:pt idx="3455">
                  <c:v>0.98586398156174282</c:v>
                </c:pt>
                <c:pt idx="3456">
                  <c:v>0.96866364388814497</c:v>
                </c:pt>
                <c:pt idx="3457">
                  <c:v>0.96582623926239952</c:v>
                </c:pt>
                <c:pt idx="3458">
                  <c:v>0.98586398156174282</c:v>
                </c:pt>
                <c:pt idx="3459">
                  <c:v>0.96866364388814497</c:v>
                </c:pt>
                <c:pt idx="3460">
                  <c:v>0.96299714594787256</c:v>
                </c:pt>
                <c:pt idx="3461">
                  <c:v>0.99166274986118885</c:v>
                </c:pt>
                <c:pt idx="3462">
                  <c:v>0.98586398156174282</c:v>
                </c:pt>
                <c:pt idx="3463">
                  <c:v>0.9601763395991133</c:v>
                </c:pt>
                <c:pt idx="3464">
                  <c:v>0.9601763395991133</c:v>
                </c:pt>
                <c:pt idx="3465">
                  <c:v>0.97722597016128909</c:v>
                </c:pt>
                <c:pt idx="3466">
                  <c:v>0.99166274986118885</c:v>
                </c:pt>
                <c:pt idx="3467">
                  <c:v>0.96582623926239952</c:v>
                </c:pt>
                <c:pt idx="3468">
                  <c:v>0.95736379594198362</c:v>
                </c:pt>
                <c:pt idx="3469">
                  <c:v>0.98586398156174282</c:v>
                </c:pt>
                <c:pt idx="3470">
                  <c:v>0.99166274986118885</c:v>
                </c:pt>
                <c:pt idx="3471">
                  <c:v>0.99166274986118885</c:v>
                </c:pt>
                <c:pt idx="3472">
                  <c:v>0.98586398156174282</c:v>
                </c:pt>
                <c:pt idx="3473">
                  <c:v>0.94342634571849904</c:v>
                </c:pt>
                <c:pt idx="3474">
                  <c:v>0.96299714594787256</c:v>
                </c:pt>
                <c:pt idx="3475">
                  <c:v>0.98297619379424606</c:v>
                </c:pt>
                <c:pt idx="3476">
                  <c:v>0.97150938424208133</c:v>
                </c:pt>
                <c:pt idx="3477">
                  <c:v>0.99457605699579754</c:v>
                </c:pt>
                <c:pt idx="3478">
                  <c:v>0.9601763395991133</c:v>
                </c:pt>
                <c:pt idx="3479">
                  <c:v>0.98586398156174282</c:v>
                </c:pt>
                <c:pt idx="3480">
                  <c:v>0.9601763395991133</c:v>
                </c:pt>
                <c:pt idx="3481">
                  <c:v>0.98297619379424606</c:v>
                </c:pt>
                <c:pt idx="3482">
                  <c:v>0.98009686492001069</c:v>
                </c:pt>
                <c:pt idx="3483">
                  <c:v>0.98009686492001069</c:v>
                </c:pt>
                <c:pt idx="3484">
                  <c:v>0.9601763395991133</c:v>
                </c:pt>
                <c:pt idx="3485">
                  <c:v>0.97150938424208133</c:v>
                </c:pt>
                <c:pt idx="3486">
                  <c:v>0.97436348481291335</c:v>
                </c:pt>
                <c:pt idx="3487">
                  <c:v>0.9601763395991133</c:v>
                </c:pt>
                <c:pt idx="3488">
                  <c:v>0.98297619379424606</c:v>
                </c:pt>
                <c:pt idx="3489">
                  <c:v>0.98009686492001069</c:v>
                </c:pt>
                <c:pt idx="3490">
                  <c:v>0.96299714594787256</c:v>
                </c:pt>
                <c:pt idx="3491">
                  <c:v>0.96582623926239952</c:v>
                </c:pt>
                <c:pt idx="3492">
                  <c:v>0.96866364388814497</c:v>
                </c:pt>
                <c:pt idx="3493">
                  <c:v>0.99166274986118885</c:v>
                </c:pt>
                <c:pt idx="3494">
                  <c:v>0.98009686492001069</c:v>
                </c:pt>
                <c:pt idx="3495">
                  <c:v>0.9601763395991133</c:v>
                </c:pt>
                <c:pt idx="3496">
                  <c:v>0.97150938424208133</c:v>
                </c:pt>
                <c:pt idx="3497">
                  <c:v>0.96866364388814497</c:v>
                </c:pt>
                <c:pt idx="3498">
                  <c:v>0.98586398156174282</c:v>
                </c:pt>
                <c:pt idx="3499">
                  <c:v>0.97150938424208133</c:v>
                </c:pt>
                <c:pt idx="3500">
                  <c:v>0.98297619379424606</c:v>
                </c:pt>
                <c:pt idx="3501">
                  <c:v>0.98297619379424606</c:v>
                </c:pt>
                <c:pt idx="3502">
                  <c:v>0.96299714594787256</c:v>
                </c:pt>
                <c:pt idx="3503">
                  <c:v>0.97150938424208133</c:v>
                </c:pt>
                <c:pt idx="3504">
                  <c:v>0.98297619379424606</c:v>
                </c:pt>
                <c:pt idx="3505">
                  <c:v>0.95455949077344915</c:v>
                </c:pt>
                <c:pt idx="3506">
                  <c:v>0.97436348481291335</c:v>
                </c:pt>
                <c:pt idx="3507">
                  <c:v>0.99166274986118885</c:v>
                </c:pt>
                <c:pt idx="3508">
                  <c:v>0.97150938424208133</c:v>
                </c:pt>
                <c:pt idx="3509">
                  <c:v>0.95455949077344915</c:v>
                </c:pt>
                <c:pt idx="3510">
                  <c:v>0.97150938424208133</c:v>
                </c:pt>
                <c:pt idx="3511">
                  <c:v>0.97722597016128909</c:v>
                </c:pt>
                <c:pt idx="3512">
                  <c:v>0.98009686492001069</c:v>
                </c:pt>
                <c:pt idx="3513">
                  <c:v>0.98009686492001069</c:v>
                </c:pt>
                <c:pt idx="3514">
                  <c:v>0.96866364388814497</c:v>
                </c:pt>
                <c:pt idx="3515">
                  <c:v>0.97436348481291335</c:v>
                </c:pt>
                <c:pt idx="3516">
                  <c:v>0.99166274986118885</c:v>
                </c:pt>
                <c:pt idx="3517">
                  <c:v>0.98876025307304005</c:v>
                </c:pt>
                <c:pt idx="3518">
                  <c:v>0.95736379594198362</c:v>
                </c:pt>
                <c:pt idx="3519">
                  <c:v>0.98009686492001069</c:v>
                </c:pt>
                <c:pt idx="3520">
                  <c:v>0.97150938424208133</c:v>
                </c:pt>
                <c:pt idx="3521">
                  <c:v>0.97722597016128909</c:v>
                </c:pt>
                <c:pt idx="3522">
                  <c:v>0.9601763395991133</c:v>
                </c:pt>
                <c:pt idx="3523">
                  <c:v>0.97436348481291335</c:v>
                </c:pt>
                <c:pt idx="3524">
                  <c:v>0.97436348481291335</c:v>
                </c:pt>
                <c:pt idx="3525">
                  <c:v>0.98297619379424606</c:v>
                </c:pt>
                <c:pt idx="3526">
                  <c:v>0.98009686492001069</c:v>
                </c:pt>
                <c:pt idx="3527">
                  <c:v>0.94342634571849904</c:v>
                </c:pt>
                <c:pt idx="3528">
                  <c:v>0.97436348481291335</c:v>
                </c:pt>
                <c:pt idx="3529">
                  <c:v>0.98586398156174282</c:v>
                </c:pt>
                <c:pt idx="3530">
                  <c:v>0.95455949077344915</c:v>
                </c:pt>
                <c:pt idx="3531">
                  <c:v>0.98009686492001069</c:v>
                </c:pt>
                <c:pt idx="3532">
                  <c:v>0.98009686492001069</c:v>
                </c:pt>
                <c:pt idx="3533">
                  <c:v>0.97722597016128909</c:v>
                </c:pt>
                <c:pt idx="3534">
                  <c:v>0.98297619379424606</c:v>
                </c:pt>
                <c:pt idx="3535">
                  <c:v>0.98586398156174282</c:v>
                </c:pt>
                <c:pt idx="3536">
                  <c:v>0.97722597016128909</c:v>
                </c:pt>
                <c:pt idx="3537">
                  <c:v>0.96299714594787256</c:v>
                </c:pt>
                <c:pt idx="3538">
                  <c:v>0.97436348481291335</c:v>
                </c:pt>
                <c:pt idx="3539">
                  <c:v>0.97722597016128909</c:v>
                </c:pt>
                <c:pt idx="3540">
                  <c:v>0.95455949077344915</c:v>
                </c:pt>
                <c:pt idx="3541">
                  <c:v>0.9601763395991133</c:v>
                </c:pt>
                <c:pt idx="3542">
                  <c:v>0.97436348481291335</c:v>
                </c:pt>
                <c:pt idx="3543">
                  <c:v>0.97722597016128909</c:v>
                </c:pt>
                <c:pt idx="3544">
                  <c:v>0.96299714594787256</c:v>
                </c:pt>
                <c:pt idx="3545">
                  <c:v>0.97722597016128909</c:v>
                </c:pt>
                <c:pt idx="3546">
                  <c:v>0.98009686492001069</c:v>
                </c:pt>
                <c:pt idx="3547">
                  <c:v>0.98009686492001069</c:v>
                </c:pt>
                <c:pt idx="3548">
                  <c:v>0.96299714594787256</c:v>
                </c:pt>
                <c:pt idx="3549">
                  <c:v>0.99166274986118885</c:v>
                </c:pt>
                <c:pt idx="3550">
                  <c:v>0.99457605699579754</c:v>
                </c:pt>
                <c:pt idx="3551">
                  <c:v>0.96582623926239952</c:v>
                </c:pt>
                <c:pt idx="3552">
                  <c:v>0.97436348481291335</c:v>
                </c:pt>
                <c:pt idx="3553">
                  <c:v>0.98586398156174282</c:v>
                </c:pt>
                <c:pt idx="3554">
                  <c:v>0.96582623926239952</c:v>
                </c:pt>
                <c:pt idx="3555">
                  <c:v>0.98876025307304005</c:v>
                </c:pt>
                <c:pt idx="3556">
                  <c:v>0.95176339996137127</c:v>
                </c:pt>
                <c:pt idx="3557">
                  <c:v>0.99457605699579754</c:v>
                </c:pt>
                <c:pt idx="3558">
                  <c:v>0.99457605699579754</c:v>
                </c:pt>
                <c:pt idx="3559">
                  <c:v>0.98009686492001069</c:v>
                </c:pt>
                <c:pt idx="3560">
                  <c:v>0.98297619379424606</c:v>
                </c:pt>
                <c:pt idx="3561">
                  <c:v>0.96299714594787256</c:v>
                </c:pt>
                <c:pt idx="3562">
                  <c:v>0.9406628660583698</c:v>
                </c:pt>
                <c:pt idx="3563">
                  <c:v>0.97150938424208133</c:v>
                </c:pt>
                <c:pt idx="3564">
                  <c:v>0.98297619379424606</c:v>
                </c:pt>
                <c:pt idx="3565">
                  <c:v>0.96299714594787256</c:v>
                </c:pt>
                <c:pt idx="3566">
                  <c:v>0.95455949077344915</c:v>
                </c:pt>
                <c:pt idx="3567">
                  <c:v>1.0004283725526246</c:v>
                </c:pt>
                <c:pt idx="3568">
                  <c:v>0.96299714594787256</c:v>
                </c:pt>
                <c:pt idx="3569">
                  <c:v>0.95455949077344915</c:v>
                </c:pt>
                <c:pt idx="3570">
                  <c:v>0.98009686492001069</c:v>
                </c:pt>
                <c:pt idx="3571">
                  <c:v>0.99749792284501126</c:v>
                </c:pt>
                <c:pt idx="3572">
                  <c:v>0.98009686492001069</c:v>
                </c:pt>
                <c:pt idx="3573">
                  <c:v>0.97722597016128909</c:v>
                </c:pt>
                <c:pt idx="3574">
                  <c:v>0.98876025307304005</c:v>
                </c:pt>
                <c:pt idx="3575">
                  <c:v>0.96866364388814497</c:v>
                </c:pt>
                <c:pt idx="3576">
                  <c:v>0.98297619379424606</c:v>
                </c:pt>
                <c:pt idx="3577">
                  <c:v>0.97722597016128909</c:v>
                </c:pt>
                <c:pt idx="3578">
                  <c:v>0.99749792284501126</c:v>
                </c:pt>
                <c:pt idx="3579">
                  <c:v>1.0033674313362995</c:v>
                </c:pt>
                <c:pt idx="3580">
                  <c:v>0.96866364388814497</c:v>
                </c:pt>
                <c:pt idx="3581">
                  <c:v>0.95736379594198362</c:v>
                </c:pt>
                <c:pt idx="3582">
                  <c:v>0.99749792284501126</c:v>
                </c:pt>
                <c:pt idx="3583">
                  <c:v>0.97436348481291335</c:v>
                </c:pt>
                <c:pt idx="3584">
                  <c:v>0.98586398156174282</c:v>
                </c:pt>
                <c:pt idx="3585">
                  <c:v>0.98009686492001069</c:v>
                </c:pt>
                <c:pt idx="3586">
                  <c:v>0.97722597016128909</c:v>
                </c:pt>
                <c:pt idx="3587">
                  <c:v>0.95736379594198362</c:v>
                </c:pt>
                <c:pt idx="3588">
                  <c:v>0.96866364388814497</c:v>
                </c:pt>
                <c:pt idx="3589">
                  <c:v>0.98297619379424606</c:v>
                </c:pt>
                <c:pt idx="3590">
                  <c:v>0.98586398156174282</c:v>
                </c:pt>
                <c:pt idx="3591">
                  <c:v>0.94342634571849904</c:v>
                </c:pt>
                <c:pt idx="3592">
                  <c:v>0.98876025307304005</c:v>
                </c:pt>
                <c:pt idx="3593">
                  <c:v>0.96582623926239952</c:v>
                </c:pt>
                <c:pt idx="3594">
                  <c:v>0.96582623926239952</c:v>
                </c:pt>
                <c:pt idx="3595">
                  <c:v>0.96866364388814497</c:v>
                </c:pt>
                <c:pt idx="3596">
                  <c:v>0.96299714594787256</c:v>
                </c:pt>
                <c:pt idx="3597">
                  <c:v>0.95736379594198362</c:v>
                </c:pt>
                <c:pt idx="3598">
                  <c:v>0.97722597016128909</c:v>
                </c:pt>
                <c:pt idx="3599">
                  <c:v>0.96299714594787256</c:v>
                </c:pt>
                <c:pt idx="3600">
                  <c:v>0.97150938424208133</c:v>
                </c:pt>
                <c:pt idx="3601">
                  <c:v>0.97436348481291335</c:v>
                </c:pt>
                <c:pt idx="3602">
                  <c:v>0.98009686492001069</c:v>
                </c:pt>
                <c:pt idx="3603">
                  <c:v>0.95736379594198362</c:v>
                </c:pt>
                <c:pt idx="3604">
                  <c:v>0.98586398156174282</c:v>
                </c:pt>
                <c:pt idx="3605">
                  <c:v>0.99457605699579754</c:v>
                </c:pt>
                <c:pt idx="3606">
                  <c:v>0.98297619379424606</c:v>
                </c:pt>
                <c:pt idx="3607">
                  <c:v>0.95736379594198362</c:v>
                </c:pt>
                <c:pt idx="3608">
                  <c:v>0.98009686492001069</c:v>
                </c:pt>
                <c:pt idx="3609">
                  <c:v>0.99749792284501126</c:v>
                </c:pt>
                <c:pt idx="3610">
                  <c:v>0.98876025307304005</c:v>
                </c:pt>
                <c:pt idx="3611">
                  <c:v>0.98586398156174282</c:v>
                </c:pt>
                <c:pt idx="3612">
                  <c:v>0.97150938424208133</c:v>
                </c:pt>
                <c:pt idx="3613">
                  <c:v>0.95176339996137127</c:v>
                </c:pt>
                <c:pt idx="3614">
                  <c:v>0.98009686492001069</c:v>
                </c:pt>
                <c:pt idx="3615">
                  <c:v>0.98586398156174282</c:v>
                </c:pt>
                <c:pt idx="3616">
                  <c:v>0.96299714594787256</c:v>
                </c:pt>
                <c:pt idx="3617">
                  <c:v>0.9601763395991133</c:v>
                </c:pt>
                <c:pt idx="3618">
                  <c:v>0.98586398156174282</c:v>
                </c:pt>
                <c:pt idx="3619">
                  <c:v>0.97722597016128909</c:v>
                </c:pt>
                <c:pt idx="3620">
                  <c:v>0.98586398156174282</c:v>
                </c:pt>
                <c:pt idx="3621">
                  <c:v>0.9601763395991133</c:v>
                </c:pt>
                <c:pt idx="3622">
                  <c:v>0.95736379594198362</c:v>
                </c:pt>
                <c:pt idx="3623">
                  <c:v>0.96299714594787256</c:v>
                </c:pt>
                <c:pt idx="3624">
                  <c:v>0.95736379594198362</c:v>
                </c:pt>
                <c:pt idx="3625">
                  <c:v>0.98297619379424606</c:v>
                </c:pt>
                <c:pt idx="3626">
                  <c:v>0.98586398156174282</c:v>
                </c:pt>
                <c:pt idx="3627">
                  <c:v>0.95176339996137127</c:v>
                </c:pt>
                <c:pt idx="3628">
                  <c:v>0.97722597016128909</c:v>
                </c:pt>
                <c:pt idx="3629">
                  <c:v>0.95736379594198362</c:v>
                </c:pt>
                <c:pt idx="3630">
                  <c:v>0.99457605699579754</c:v>
                </c:pt>
                <c:pt idx="3631">
                  <c:v>0.98297619379424606</c:v>
                </c:pt>
                <c:pt idx="3632">
                  <c:v>0.97150938424208133</c:v>
                </c:pt>
                <c:pt idx="3633">
                  <c:v>0.98297619379424606</c:v>
                </c:pt>
                <c:pt idx="3634">
                  <c:v>0.9601763395991133</c:v>
                </c:pt>
                <c:pt idx="3635">
                  <c:v>0.9601763395991133</c:v>
                </c:pt>
                <c:pt idx="3636">
                  <c:v>0.97436348481291335</c:v>
                </c:pt>
                <c:pt idx="3637">
                  <c:v>0.96866364388814497</c:v>
                </c:pt>
                <c:pt idx="3638">
                  <c:v>0.97436348481291335</c:v>
                </c:pt>
                <c:pt idx="3639">
                  <c:v>0.95176339996137127</c:v>
                </c:pt>
                <c:pt idx="3640">
                  <c:v>0.9601763395991133</c:v>
                </c:pt>
                <c:pt idx="3641">
                  <c:v>0.9601763395991133</c:v>
                </c:pt>
                <c:pt idx="3642">
                  <c:v>0.98009686492001069</c:v>
                </c:pt>
                <c:pt idx="3643">
                  <c:v>0.98297619379424606</c:v>
                </c:pt>
                <c:pt idx="3644">
                  <c:v>0.99166274986118885</c:v>
                </c:pt>
                <c:pt idx="3645">
                  <c:v>0.95176339996137127</c:v>
                </c:pt>
                <c:pt idx="3646">
                  <c:v>0.96299714594787256</c:v>
                </c:pt>
                <c:pt idx="3647">
                  <c:v>0.94897768454365261</c:v>
                </c:pt>
                <c:pt idx="3648">
                  <c:v>0.98009686492001069</c:v>
                </c:pt>
                <c:pt idx="3649">
                  <c:v>0.9601763395991133</c:v>
                </c:pt>
                <c:pt idx="3650">
                  <c:v>0.98586398156174282</c:v>
                </c:pt>
                <c:pt idx="3651">
                  <c:v>0.97436348481291335</c:v>
                </c:pt>
                <c:pt idx="3652">
                  <c:v>0.98876025307304005</c:v>
                </c:pt>
                <c:pt idx="3653">
                  <c:v>0.99166274986118885</c:v>
                </c:pt>
                <c:pt idx="3654">
                  <c:v>0.96866364388814497</c:v>
                </c:pt>
                <c:pt idx="3655">
                  <c:v>0.99749792284501126</c:v>
                </c:pt>
                <c:pt idx="3656">
                  <c:v>0.96866364388814497</c:v>
                </c:pt>
                <c:pt idx="3657">
                  <c:v>0.98876025307304005</c:v>
                </c:pt>
                <c:pt idx="3658">
                  <c:v>0.99457605699579754</c:v>
                </c:pt>
                <c:pt idx="3659">
                  <c:v>0.97436348481291335</c:v>
                </c:pt>
                <c:pt idx="3660">
                  <c:v>0.98297619379424606</c:v>
                </c:pt>
                <c:pt idx="3661">
                  <c:v>0.97722597016128909</c:v>
                </c:pt>
                <c:pt idx="3662">
                  <c:v>0.98586398156174282</c:v>
                </c:pt>
                <c:pt idx="3663">
                  <c:v>0.98586398156174282</c:v>
                </c:pt>
                <c:pt idx="3664">
                  <c:v>0.95455949077344915</c:v>
                </c:pt>
                <c:pt idx="3665">
                  <c:v>0.96299714594787256</c:v>
                </c:pt>
                <c:pt idx="3666">
                  <c:v>0.98876025307304005</c:v>
                </c:pt>
                <c:pt idx="3667">
                  <c:v>0.95736379594198362</c:v>
                </c:pt>
                <c:pt idx="3668">
                  <c:v>0.97722597016128909</c:v>
                </c:pt>
                <c:pt idx="3669">
                  <c:v>0.98297619379424606</c:v>
                </c:pt>
                <c:pt idx="3670">
                  <c:v>0.99749792284501126</c:v>
                </c:pt>
                <c:pt idx="3671">
                  <c:v>0.95455949077344915</c:v>
                </c:pt>
                <c:pt idx="3672">
                  <c:v>0.95736379594198362</c:v>
                </c:pt>
                <c:pt idx="3673">
                  <c:v>0.98009686492001069</c:v>
                </c:pt>
                <c:pt idx="3674">
                  <c:v>0.98586398156174282</c:v>
                </c:pt>
                <c:pt idx="3675">
                  <c:v>0.97436348481291335</c:v>
                </c:pt>
                <c:pt idx="3676">
                  <c:v>0.97722597016128909</c:v>
                </c:pt>
                <c:pt idx="3677">
                  <c:v>0.98009686492001069</c:v>
                </c:pt>
                <c:pt idx="3678">
                  <c:v>0.98586398156174282</c:v>
                </c:pt>
                <c:pt idx="3679">
                  <c:v>0.95176339996137127</c:v>
                </c:pt>
                <c:pt idx="3680">
                  <c:v>0.96299714594787256</c:v>
                </c:pt>
                <c:pt idx="3681">
                  <c:v>0.99457605699579754</c:v>
                </c:pt>
                <c:pt idx="3682">
                  <c:v>0.96866364388814497</c:v>
                </c:pt>
                <c:pt idx="3683">
                  <c:v>0.99749792284501126</c:v>
                </c:pt>
                <c:pt idx="3684">
                  <c:v>0.97150938424208133</c:v>
                </c:pt>
                <c:pt idx="3685">
                  <c:v>0.9601763395991133</c:v>
                </c:pt>
                <c:pt idx="3686">
                  <c:v>0.99749792284501126</c:v>
                </c:pt>
                <c:pt idx="3687">
                  <c:v>0.97150938424208133</c:v>
                </c:pt>
                <c:pt idx="3688">
                  <c:v>0.98009686492001069</c:v>
                </c:pt>
                <c:pt idx="3689">
                  <c:v>0.98876025307304005</c:v>
                </c:pt>
                <c:pt idx="3690">
                  <c:v>0.9601763395991133</c:v>
                </c:pt>
                <c:pt idx="3691">
                  <c:v>0.96866364388814497</c:v>
                </c:pt>
                <c:pt idx="3692">
                  <c:v>0.95176339996137127</c:v>
                </c:pt>
                <c:pt idx="3693">
                  <c:v>0.98586398156174282</c:v>
                </c:pt>
                <c:pt idx="3694">
                  <c:v>0.96299714594787256</c:v>
                </c:pt>
                <c:pt idx="3695">
                  <c:v>0.97436348481291335</c:v>
                </c:pt>
                <c:pt idx="3696">
                  <c:v>0.96582623926239952</c:v>
                </c:pt>
                <c:pt idx="3697">
                  <c:v>0.96299714594787256</c:v>
                </c:pt>
                <c:pt idx="3698">
                  <c:v>0.99166274986118885</c:v>
                </c:pt>
                <c:pt idx="3699">
                  <c:v>0.97150938424208133</c:v>
                </c:pt>
                <c:pt idx="3700">
                  <c:v>0.95736379594198362</c:v>
                </c:pt>
                <c:pt idx="3701">
                  <c:v>0.99166274986118885</c:v>
                </c:pt>
                <c:pt idx="3702">
                  <c:v>0.98297619379424606</c:v>
                </c:pt>
                <c:pt idx="3703">
                  <c:v>0.98876025307304005</c:v>
                </c:pt>
                <c:pt idx="3704">
                  <c:v>0.95736379594198362</c:v>
                </c:pt>
                <c:pt idx="3705">
                  <c:v>0.98586398156174282</c:v>
                </c:pt>
                <c:pt idx="3706">
                  <c:v>0.96866364388814497</c:v>
                </c:pt>
                <c:pt idx="3707">
                  <c:v>0.96582623926239952</c:v>
                </c:pt>
                <c:pt idx="3708">
                  <c:v>0.96299714594787256</c:v>
                </c:pt>
                <c:pt idx="3709">
                  <c:v>0.99457605699579754</c:v>
                </c:pt>
                <c:pt idx="3710">
                  <c:v>0.98586398156174282</c:v>
                </c:pt>
                <c:pt idx="3711">
                  <c:v>0.97150938424208133</c:v>
                </c:pt>
                <c:pt idx="3712">
                  <c:v>0.96299714594787256</c:v>
                </c:pt>
                <c:pt idx="3713">
                  <c:v>0.95455949077344915</c:v>
                </c:pt>
                <c:pt idx="3714">
                  <c:v>0.95176339996137127</c:v>
                </c:pt>
                <c:pt idx="3715">
                  <c:v>0.98009686492001069</c:v>
                </c:pt>
                <c:pt idx="3716">
                  <c:v>0.95455949077344915</c:v>
                </c:pt>
                <c:pt idx="3717">
                  <c:v>0.99166274986118885</c:v>
                </c:pt>
                <c:pt idx="3718">
                  <c:v>0.97722597016128909</c:v>
                </c:pt>
                <c:pt idx="3719">
                  <c:v>0.98586398156174282</c:v>
                </c:pt>
                <c:pt idx="3720">
                  <c:v>0.99749792284501126</c:v>
                </c:pt>
                <c:pt idx="3721">
                  <c:v>0.97722597016128909</c:v>
                </c:pt>
                <c:pt idx="3722">
                  <c:v>0.98297619379424606</c:v>
                </c:pt>
                <c:pt idx="3723">
                  <c:v>0.9601763395991133</c:v>
                </c:pt>
                <c:pt idx="3724">
                  <c:v>0.94897768454365261</c:v>
                </c:pt>
                <c:pt idx="3725">
                  <c:v>0.96866364388814497</c:v>
                </c:pt>
                <c:pt idx="3726">
                  <c:v>0.98586398156174282</c:v>
                </c:pt>
                <c:pt idx="3727">
                  <c:v>0.99166274986118885</c:v>
                </c:pt>
                <c:pt idx="3728">
                  <c:v>0.97436348481291335</c:v>
                </c:pt>
                <c:pt idx="3729">
                  <c:v>0.95176339996137127</c:v>
                </c:pt>
                <c:pt idx="3730">
                  <c:v>0.97722597016128909</c:v>
                </c:pt>
                <c:pt idx="3731">
                  <c:v>0.98586398156174282</c:v>
                </c:pt>
                <c:pt idx="3732">
                  <c:v>0.97150938424208133</c:v>
                </c:pt>
                <c:pt idx="3733">
                  <c:v>0.97436348481291335</c:v>
                </c:pt>
                <c:pt idx="3734">
                  <c:v>0.9601763395991133</c:v>
                </c:pt>
                <c:pt idx="3735">
                  <c:v>0.99457605699579754</c:v>
                </c:pt>
                <c:pt idx="3736">
                  <c:v>0.95455949077344915</c:v>
                </c:pt>
                <c:pt idx="3737">
                  <c:v>0.99457605699579754</c:v>
                </c:pt>
                <c:pt idx="3738">
                  <c:v>0.97722597016128909</c:v>
                </c:pt>
                <c:pt idx="3739">
                  <c:v>0.99166274986118885</c:v>
                </c:pt>
                <c:pt idx="3740">
                  <c:v>0.97150938424208133</c:v>
                </c:pt>
                <c:pt idx="3741">
                  <c:v>0.97436348481291335</c:v>
                </c:pt>
                <c:pt idx="3742">
                  <c:v>0.96866364388814497</c:v>
                </c:pt>
                <c:pt idx="3743">
                  <c:v>0.98586398156174282</c:v>
                </c:pt>
                <c:pt idx="3744">
                  <c:v>0.96299714594787256</c:v>
                </c:pt>
                <c:pt idx="3745">
                  <c:v>0.97436348481291335</c:v>
                </c:pt>
                <c:pt idx="3746">
                  <c:v>0.97436348481291335</c:v>
                </c:pt>
                <c:pt idx="3747">
                  <c:v>0.9406628660583698</c:v>
                </c:pt>
                <c:pt idx="3748">
                  <c:v>0.96866364388814497</c:v>
                </c:pt>
                <c:pt idx="3749">
                  <c:v>0.99457605699579754</c:v>
                </c:pt>
                <c:pt idx="3750">
                  <c:v>0.96299714594787256</c:v>
                </c:pt>
                <c:pt idx="3751">
                  <c:v>0.96866364388814497</c:v>
                </c:pt>
                <c:pt idx="3752">
                  <c:v>0.96866364388814497</c:v>
                </c:pt>
                <c:pt idx="3753">
                  <c:v>1.0004283725526246</c:v>
                </c:pt>
                <c:pt idx="3754">
                  <c:v>0.98297619379424606</c:v>
                </c:pt>
                <c:pt idx="3755">
                  <c:v>0.95455949077344915</c:v>
                </c:pt>
                <c:pt idx="3756">
                  <c:v>0.97436348481291335</c:v>
                </c:pt>
                <c:pt idx="3757">
                  <c:v>0.96299714594787256</c:v>
                </c:pt>
                <c:pt idx="3758">
                  <c:v>0.97150938424208133</c:v>
                </c:pt>
                <c:pt idx="3759">
                  <c:v>0.99166274986118885</c:v>
                </c:pt>
                <c:pt idx="3760">
                  <c:v>0.97436348481291335</c:v>
                </c:pt>
                <c:pt idx="3761">
                  <c:v>0.9601763395991133</c:v>
                </c:pt>
                <c:pt idx="3762">
                  <c:v>0.96299714594787256</c:v>
                </c:pt>
                <c:pt idx="3763">
                  <c:v>0.95455949077344915</c:v>
                </c:pt>
                <c:pt idx="3764">
                  <c:v>0.99749792284501126</c:v>
                </c:pt>
                <c:pt idx="3765">
                  <c:v>0.98876025307304005</c:v>
                </c:pt>
                <c:pt idx="3766">
                  <c:v>0.98876025307304005</c:v>
                </c:pt>
                <c:pt idx="3767">
                  <c:v>0.9601763395991133</c:v>
                </c:pt>
                <c:pt idx="3768">
                  <c:v>0.96299714594787256</c:v>
                </c:pt>
                <c:pt idx="3769">
                  <c:v>0.98009686492001069</c:v>
                </c:pt>
                <c:pt idx="3770">
                  <c:v>0.93242090092629959</c:v>
                </c:pt>
                <c:pt idx="3771">
                  <c:v>0.99749792284501126</c:v>
                </c:pt>
                <c:pt idx="3772">
                  <c:v>0.99166274986118885</c:v>
                </c:pt>
                <c:pt idx="3773">
                  <c:v>0.96299714594787256</c:v>
                </c:pt>
                <c:pt idx="3774">
                  <c:v>0.96866364388814497</c:v>
                </c:pt>
                <c:pt idx="3775">
                  <c:v>0.99749792284501126</c:v>
                </c:pt>
                <c:pt idx="3776">
                  <c:v>0.95176339996137127</c:v>
                </c:pt>
                <c:pt idx="3777">
                  <c:v>0.97436348481291335</c:v>
                </c:pt>
                <c:pt idx="3778">
                  <c:v>0.97150938424208133</c:v>
                </c:pt>
                <c:pt idx="3779">
                  <c:v>0.95736379594198362</c:v>
                </c:pt>
                <c:pt idx="3780">
                  <c:v>0.97436348481291335</c:v>
                </c:pt>
                <c:pt idx="3781">
                  <c:v>0.98297619379424606</c:v>
                </c:pt>
                <c:pt idx="3782">
                  <c:v>0.96299714594787256</c:v>
                </c:pt>
                <c:pt idx="3783">
                  <c:v>0.98009686492001069</c:v>
                </c:pt>
                <c:pt idx="3784">
                  <c:v>0.98586398156174282</c:v>
                </c:pt>
                <c:pt idx="3785">
                  <c:v>0.98586398156174282</c:v>
                </c:pt>
                <c:pt idx="3786">
                  <c:v>0.98297619379424606</c:v>
                </c:pt>
                <c:pt idx="3787">
                  <c:v>0.98297619379424606</c:v>
                </c:pt>
                <c:pt idx="3788">
                  <c:v>0.95455949077344915</c:v>
                </c:pt>
                <c:pt idx="3789">
                  <c:v>0.98297619379424606</c:v>
                </c:pt>
                <c:pt idx="3790">
                  <c:v>0.94619794393003243</c:v>
                </c:pt>
                <c:pt idx="3791">
                  <c:v>0.96582623926239952</c:v>
                </c:pt>
                <c:pt idx="3792">
                  <c:v>0.98009686492001069</c:v>
                </c:pt>
                <c:pt idx="3793">
                  <c:v>0.95455949077344915</c:v>
                </c:pt>
                <c:pt idx="3794">
                  <c:v>0.98009686492001069</c:v>
                </c:pt>
                <c:pt idx="3795">
                  <c:v>0.96299714594787256</c:v>
                </c:pt>
                <c:pt idx="3796">
                  <c:v>0.97722597016128909</c:v>
                </c:pt>
                <c:pt idx="3797">
                  <c:v>0.95176339996137127</c:v>
                </c:pt>
                <c:pt idx="3798">
                  <c:v>0.96299714594787256</c:v>
                </c:pt>
                <c:pt idx="3799">
                  <c:v>0.97150938424208133</c:v>
                </c:pt>
                <c:pt idx="3800">
                  <c:v>0.98009686492001069</c:v>
                </c:pt>
                <c:pt idx="3801">
                  <c:v>0.96299714594787256</c:v>
                </c:pt>
                <c:pt idx="3802">
                  <c:v>0.96866364388814497</c:v>
                </c:pt>
                <c:pt idx="3803">
                  <c:v>0.9601763395991133</c:v>
                </c:pt>
                <c:pt idx="3804">
                  <c:v>0.96866364388814497</c:v>
                </c:pt>
                <c:pt idx="3805">
                  <c:v>0.98586398156174282</c:v>
                </c:pt>
                <c:pt idx="3806">
                  <c:v>0.97436348481291335</c:v>
                </c:pt>
                <c:pt idx="3807">
                  <c:v>0.97722597016128909</c:v>
                </c:pt>
                <c:pt idx="3808">
                  <c:v>0.97436348481291335</c:v>
                </c:pt>
                <c:pt idx="3809">
                  <c:v>0.98009686492001069</c:v>
                </c:pt>
                <c:pt idx="3810">
                  <c:v>0.99166274986118885</c:v>
                </c:pt>
                <c:pt idx="3811">
                  <c:v>0.97722597016128909</c:v>
                </c:pt>
                <c:pt idx="3812">
                  <c:v>0.97722597016128909</c:v>
                </c:pt>
                <c:pt idx="3813">
                  <c:v>0.98586398156174282</c:v>
                </c:pt>
                <c:pt idx="3814">
                  <c:v>0.96582623926239952</c:v>
                </c:pt>
                <c:pt idx="3815">
                  <c:v>0.96299714594787256</c:v>
                </c:pt>
                <c:pt idx="3816">
                  <c:v>0.98586398156174282</c:v>
                </c:pt>
                <c:pt idx="3817">
                  <c:v>0.98876025307304005</c:v>
                </c:pt>
                <c:pt idx="3818">
                  <c:v>0.95736379594198362</c:v>
                </c:pt>
                <c:pt idx="3819">
                  <c:v>0.99749792284501126</c:v>
                </c:pt>
                <c:pt idx="3820">
                  <c:v>0.98876025307304005</c:v>
                </c:pt>
                <c:pt idx="3821">
                  <c:v>0.97436348481291335</c:v>
                </c:pt>
                <c:pt idx="3822">
                  <c:v>0.97150938424208133</c:v>
                </c:pt>
                <c:pt idx="3823">
                  <c:v>0.97436348481291335</c:v>
                </c:pt>
                <c:pt idx="3824">
                  <c:v>0.98586398156174282</c:v>
                </c:pt>
                <c:pt idx="3825">
                  <c:v>0.97150938424208133</c:v>
                </c:pt>
                <c:pt idx="3826">
                  <c:v>0.98297619379424606</c:v>
                </c:pt>
                <c:pt idx="3827">
                  <c:v>0.96582623926239952</c:v>
                </c:pt>
                <c:pt idx="3828">
                  <c:v>0.95736379594198362</c:v>
                </c:pt>
                <c:pt idx="3829">
                  <c:v>0.96866364388814497</c:v>
                </c:pt>
                <c:pt idx="3830">
                  <c:v>0.95176339996137127</c:v>
                </c:pt>
                <c:pt idx="3831">
                  <c:v>0.96866364388814497</c:v>
                </c:pt>
                <c:pt idx="3832">
                  <c:v>0.97436348481291335</c:v>
                </c:pt>
                <c:pt idx="3833">
                  <c:v>0.97722597016128909</c:v>
                </c:pt>
                <c:pt idx="3834">
                  <c:v>0.96866364388814497</c:v>
                </c:pt>
                <c:pt idx="3835">
                  <c:v>0.95176339996137127</c:v>
                </c:pt>
                <c:pt idx="3836">
                  <c:v>0.9601763395991133</c:v>
                </c:pt>
                <c:pt idx="3837">
                  <c:v>0.96582623926239952</c:v>
                </c:pt>
                <c:pt idx="3838">
                  <c:v>0.97436348481291335</c:v>
                </c:pt>
                <c:pt idx="3839">
                  <c:v>0.96866364388814497</c:v>
                </c:pt>
                <c:pt idx="3840">
                  <c:v>0.99749792284501126</c:v>
                </c:pt>
                <c:pt idx="3841">
                  <c:v>0.96582623926239952</c:v>
                </c:pt>
                <c:pt idx="3842">
                  <c:v>0.98009686492001069</c:v>
                </c:pt>
                <c:pt idx="3843">
                  <c:v>0.98297619379424606</c:v>
                </c:pt>
                <c:pt idx="3844">
                  <c:v>0.96299714594787256</c:v>
                </c:pt>
                <c:pt idx="3845">
                  <c:v>0.97436348481291335</c:v>
                </c:pt>
                <c:pt idx="3846">
                  <c:v>0.95176339996137127</c:v>
                </c:pt>
                <c:pt idx="3847">
                  <c:v>0.98297619379424606</c:v>
                </c:pt>
                <c:pt idx="3848">
                  <c:v>0.98586398156174282</c:v>
                </c:pt>
                <c:pt idx="3849">
                  <c:v>0.99166274986118885</c:v>
                </c:pt>
                <c:pt idx="3850">
                  <c:v>0.98876025307304005</c:v>
                </c:pt>
                <c:pt idx="3851">
                  <c:v>0.97436348481291335</c:v>
                </c:pt>
                <c:pt idx="3852">
                  <c:v>0.98876025307304005</c:v>
                </c:pt>
                <c:pt idx="3853">
                  <c:v>0.98297619379424606</c:v>
                </c:pt>
                <c:pt idx="3854">
                  <c:v>0.97150938424208133</c:v>
                </c:pt>
                <c:pt idx="3855">
                  <c:v>0.95176339996137127</c:v>
                </c:pt>
                <c:pt idx="3856">
                  <c:v>0.9601763395991133</c:v>
                </c:pt>
                <c:pt idx="3857">
                  <c:v>0.96866364388814497</c:v>
                </c:pt>
                <c:pt idx="3858">
                  <c:v>0.98297619379424606</c:v>
                </c:pt>
                <c:pt idx="3859">
                  <c:v>0.97150938424208133</c:v>
                </c:pt>
                <c:pt idx="3860">
                  <c:v>1.0004283725526246</c:v>
                </c:pt>
                <c:pt idx="3861">
                  <c:v>0.95176339996137127</c:v>
                </c:pt>
                <c:pt idx="3862">
                  <c:v>0.99166274986118885</c:v>
                </c:pt>
                <c:pt idx="3863">
                  <c:v>0.99166274986118885</c:v>
                </c:pt>
                <c:pt idx="3864">
                  <c:v>0.99749792284501126</c:v>
                </c:pt>
                <c:pt idx="3865">
                  <c:v>0.95455949077344915</c:v>
                </c:pt>
                <c:pt idx="3866">
                  <c:v>0.96582623926239952</c:v>
                </c:pt>
                <c:pt idx="3867">
                  <c:v>0.96299714594787256</c:v>
                </c:pt>
                <c:pt idx="3868">
                  <c:v>0.98586398156174282</c:v>
                </c:pt>
                <c:pt idx="3869">
                  <c:v>0.98297619379424606</c:v>
                </c:pt>
                <c:pt idx="3870">
                  <c:v>0.96866364388814497</c:v>
                </c:pt>
                <c:pt idx="3871">
                  <c:v>0.98009686492001069</c:v>
                </c:pt>
                <c:pt idx="3872">
                  <c:v>0.98586398156174282</c:v>
                </c:pt>
                <c:pt idx="3873">
                  <c:v>0.9601763395991133</c:v>
                </c:pt>
                <c:pt idx="3874">
                  <c:v>0.98586398156174282</c:v>
                </c:pt>
                <c:pt idx="3875">
                  <c:v>0.98009686492001069</c:v>
                </c:pt>
                <c:pt idx="3876">
                  <c:v>0.97436348481291335</c:v>
                </c:pt>
                <c:pt idx="3877">
                  <c:v>0.97150938424208133</c:v>
                </c:pt>
                <c:pt idx="3878">
                  <c:v>0.97150938424208133</c:v>
                </c:pt>
                <c:pt idx="3879">
                  <c:v>0.97722597016128909</c:v>
                </c:pt>
                <c:pt idx="3880">
                  <c:v>0.96299714594787256</c:v>
                </c:pt>
                <c:pt idx="3881">
                  <c:v>0.98586398156174282</c:v>
                </c:pt>
                <c:pt idx="3882">
                  <c:v>0.9601763395991133</c:v>
                </c:pt>
                <c:pt idx="3883">
                  <c:v>0.97150938424208133</c:v>
                </c:pt>
                <c:pt idx="3884">
                  <c:v>0.9601763395991133</c:v>
                </c:pt>
                <c:pt idx="3885">
                  <c:v>0.98009686492001069</c:v>
                </c:pt>
                <c:pt idx="3886">
                  <c:v>0.97150938424208133</c:v>
                </c:pt>
                <c:pt idx="3887">
                  <c:v>0.98297619379424606</c:v>
                </c:pt>
                <c:pt idx="3888">
                  <c:v>0.98009686492001069</c:v>
                </c:pt>
                <c:pt idx="3889">
                  <c:v>0.98297619379424606</c:v>
                </c:pt>
                <c:pt idx="3890">
                  <c:v>0.96299714594787256</c:v>
                </c:pt>
                <c:pt idx="3891">
                  <c:v>0.98586398156174282</c:v>
                </c:pt>
                <c:pt idx="3892">
                  <c:v>0.94342634571849904</c:v>
                </c:pt>
                <c:pt idx="3893">
                  <c:v>0.96299714594787256</c:v>
                </c:pt>
                <c:pt idx="3894">
                  <c:v>0.98586398156174282</c:v>
                </c:pt>
                <c:pt idx="3895">
                  <c:v>0.96582623926239952</c:v>
                </c:pt>
                <c:pt idx="3896">
                  <c:v>0.96299714594787256</c:v>
                </c:pt>
                <c:pt idx="3897">
                  <c:v>0.98876025307304005</c:v>
                </c:pt>
                <c:pt idx="3898">
                  <c:v>0.96299714594787256</c:v>
                </c:pt>
                <c:pt idx="3899">
                  <c:v>0.96299714594787256</c:v>
                </c:pt>
                <c:pt idx="3900">
                  <c:v>0.99166274986118885</c:v>
                </c:pt>
                <c:pt idx="3901">
                  <c:v>0.95736379594198362</c:v>
                </c:pt>
                <c:pt idx="3902">
                  <c:v>0.97722597016128909</c:v>
                </c:pt>
                <c:pt idx="3903">
                  <c:v>0.97150938424208133</c:v>
                </c:pt>
                <c:pt idx="3904">
                  <c:v>0.98586398156174282</c:v>
                </c:pt>
                <c:pt idx="3905">
                  <c:v>0.97722597016128909</c:v>
                </c:pt>
                <c:pt idx="3906">
                  <c:v>0.96866364388814497</c:v>
                </c:pt>
                <c:pt idx="3907">
                  <c:v>0.97436348481291335</c:v>
                </c:pt>
                <c:pt idx="3908">
                  <c:v>0.99457605699579754</c:v>
                </c:pt>
                <c:pt idx="3909">
                  <c:v>0.97150938424208133</c:v>
                </c:pt>
                <c:pt idx="3910">
                  <c:v>0.99166274986118885</c:v>
                </c:pt>
                <c:pt idx="3911">
                  <c:v>0.98586398156174282</c:v>
                </c:pt>
                <c:pt idx="3912">
                  <c:v>0.96866364388814497</c:v>
                </c:pt>
                <c:pt idx="3913">
                  <c:v>0.98876025307304005</c:v>
                </c:pt>
                <c:pt idx="3914">
                  <c:v>0.97150938424208133</c:v>
                </c:pt>
                <c:pt idx="3915">
                  <c:v>1.0004283725526246</c:v>
                </c:pt>
                <c:pt idx="3916">
                  <c:v>0.98009686492001069</c:v>
                </c:pt>
                <c:pt idx="3917">
                  <c:v>0.96582623926239952</c:v>
                </c:pt>
                <c:pt idx="3918">
                  <c:v>0.96866364388814497</c:v>
                </c:pt>
                <c:pt idx="3919">
                  <c:v>0.98876025307304005</c:v>
                </c:pt>
                <c:pt idx="3920">
                  <c:v>0.97722597016128909</c:v>
                </c:pt>
                <c:pt idx="3921">
                  <c:v>1.0004283725526246</c:v>
                </c:pt>
                <c:pt idx="3922">
                  <c:v>0.99457605699579754</c:v>
                </c:pt>
                <c:pt idx="3923">
                  <c:v>0.99749792284501126</c:v>
                </c:pt>
                <c:pt idx="3924">
                  <c:v>0.98876025307304005</c:v>
                </c:pt>
                <c:pt idx="3925">
                  <c:v>0.97150938424208133</c:v>
                </c:pt>
                <c:pt idx="3926">
                  <c:v>0.98876025307304005</c:v>
                </c:pt>
                <c:pt idx="3927">
                  <c:v>0.98876025307304005</c:v>
                </c:pt>
                <c:pt idx="3928">
                  <c:v>0.98586398156174282</c:v>
                </c:pt>
                <c:pt idx="3929">
                  <c:v>0.98586398156174282</c:v>
                </c:pt>
                <c:pt idx="3930">
                  <c:v>0.98009686492001069</c:v>
                </c:pt>
                <c:pt idx="3931">
                  <c:v>0.99166274986118885</c:v>
                </c:pt>
                <c:pt idx="3932">
                  <c:v>0.97722597016128909</c:v>
                </c:pt>
                <c:pt idx="3933">
                  <c:v>0.98009686492001069</c:v>
                </c:pt>
                <c:pt idx="3934">
                  <c:v>0.98586398156174282</c:v>
                </c:pt>
                <c:pt idx="3935">
                  <c:v>0.97150938424208133</c:v>
                </c:pt>
                <c:pt idx="3936">
                  <c:v>0.96866364388814497</c:v>
                </c:pt>
                <c:pt idx="3937">
                  <c:v>0.98009686492001069</c:v>
                </c:pt>
                <c:pt idx="3938">
                  <c:v>0.99749792284501126</c:v>
                </c:pt>
                <c:pt idx="3939">
                  <c:v>0.99166274986118885</c:v>
                </c:pt>
                <c:pt idx="3940">
                  <c:v>0.99166274986118885</c:v>
                </c:pt>
                <c:pt idx="3941">
                  <c:v>0.97436348481291335</c:v>
                </c:pt>
                <c:pt idx="3942">
                  <c:v>0.98297619379424606</c:v>
                </c:pt>
                <c:pt idx="3943">
                  <c:v>0.96582623926239952</c:v>
                </c:pt>
                <c:pt idx="3944">
                  <c:v>0.97436348481291335</c:v>
                </c:pt>
                <c:pt idx="3945">
                  <c:v>0.98586398156174282</c:v>
                </c:pt>
                <c:pt idx="3946">
                  <c:v>0.95455949077344915</c:v>
                </c:pt>
                <c:pt idx="3947">
                  <c:v>0.99749792284501126</c:v>
                </c:pt>
                <c:pt idx="3948">
                  <c:v>0.96866364388814497</c:v>
                </c:pt>
                <c:pt idx="3949">
                  <c:v>0.98586398156174282</c:v>
                </c:pt>
                <c:pt idx="3950">
                  <c:v>0.97436348481291335</c:v>
                </c:pt>
                <c:pt idx="3951">
                  <c:v>0.98009686492001069</c:v>
                </c:pt>
                <c:pt idx="3952">
                  <c:v>0.97722597016128909</c:v>
                </c:pt>
                <c:pt idx="3953">
                  <c:v>0.97722597016128909</c:v>
                </c:pt>
                <c:pt idx="3954">
                  <c:v>0.98297619379424606</c:v>
                </c:pt>
                <c:pt idx="3955">
                  <c:v>0.96299714594787256</c:v>
                </c:pt>
                <c:pt idx="3956">
                  <c:v>0.98297619379424606</c:v>
                </c:pt>
                <c:pt idx="3957">
                  <c:v>0.94897768454365261</c:v>
                </c:pt>
                <c:pt idx="3958">
                  <c:v>0.9601763395991133</c:v>
                </c:pt>
                <c:pt idx="3959">
                  <c:v>0.98876025307304005</c:v>
                </c:pt>
                <c:pt idx="3960">
                  <c:v>0.99457605699579754</c:v>
                </c:pt>
                <c:pt idx="3961">
                  <c:v>0.98009686492001069</c:v>
                </c:pt>
                <c:pt idx="3962">
                  <c:v>0.99457605699579754</c:v>
                </c:pt>
                <c:pt idx="3963">
                  <c:v>0.95176339996137127</c:v>
                </c:pt>
                <c:pt idx="3964">
                  <c:v>0.94897768454365261</c:v>
                </c:pt>
                <c:pt idx="3965">
                  <c:v>0.97436348481291335</c:v>
                </c:pt>
                <c:pt idx="3966">
                  <c:v>0.97722597016128909</c:v>
                </c:pt>
                <c:pt idx="3967">
                  <c:v>0.98586398156174282</c:v>
                </c:pt>
                <c:pt idx="3968">
                  <c:v>0.9601763395991133</c:v>
                </c:pt>
                <c:pt idx="3969">
                  <c:v>0.9601763395991133</c:v>
                </c:pt>
                <c:pt idx="3970">
                  <c:v>0.98297619379424606</c:v>
                </c:pt>
                <c:pt idx="3971">
                  <c:v>0.99749792284501126</c:v>
                </c:pt>
                <c:pt idx="3972">
                  <c:v>0.96582623926239952</c:v>
                </c:pt>
                <c:pt idx="3973">
                  <c:v>0.95736379594198362</c:v>
                </c:pt>
                <c:pt idx="3974">
                  <c:v>1.0004283725526246</c:v>
                </c:pt>
                <c:pt idx="3975">
                  <c:v>0.96866364388814497</c:v>
                </c:pt>
                <c:pt idx="3976">
                  <c:v>0.99457605699579754</c:v>
                </c:pt>
                <c:pt idx="3977">
                  <c:v>0.98297619379424606</c:v>
                </c:pt>
                <c:pt idx="3978">
                  <c:v>0.96299714594787256</c:v>
                </c:pt>
                <c:pt idx="3979">
                  <c:v>0.97150938424208133</c:v>
                </c:pt>
                <c:pt idx="3980">
                  <c:v>0.9601763395991133</c:v>
                </c:pt>
                <c:pt idx="3981">
                  <c:v>0.98876025307304005</c:v>
                </c:pt>
                <c:pt idx="3982">
                  <c:v>0.97722597016128909</c:v>
                </c:pt>
                <c:pt idx="3983">
                  <c:v>0.97436348481291335</c:v>
                </c:pt>
                <c:pt idx="3984">
                  <c:v>0.95736379594198362</c:v>
                </c:pt>
                <c:pt idx="3985">
                  <c:v>0.95176339996137127</c:v>
                </c:pt>
                <c:pt idx="3986">
                  <c:v>0.96299714594787256</c:v>
                </c:pt>
                <c:pt idx="3987">
                  <c:v>0.96866364388814497</c:v>
                </c:pt>
                <c:pt idx="3988">
                  <c:v>0.99166274986118885</c:v>
                </c:pt>
                <c:pt idx="3989">
                  <c:v>0.99457605699579754</c:v>
                </c:pt>
                <c:pt idx="3990">
                  <c:v>0.95736379594198362</c:v>
                </c:pt>
                <c:pt idx="3991">
                  <c:v>0.95455949077344915</c:v>
                </c:pt>
                <c:pt idx="3992">
                  <c:v>0.98876025307304005</c:v>
                </c:pt>
                <c:pt idx="3993">
                  <c:v>0.98297619379424606</c:v>
                </c:pt>
                <c:pt idx="3994">
                  <c:v>0.97722597016128909</c:v>
                </c:pt>
                <c:pt idx="3995">
                  <c:v>0.99166274986118885</c:v>
                </c:pt>
                <c:pt idx="3996">
                  <c:v>0.97436348481291335</c:v>
                </c:pt>
                <c:pt idx="3997">
                  <c:v>0.96299714594787256</c:v>
                </c:pt>
                <c:pt idx="3998">
                  <c:v>0.95455949077344915</c:v>
                </c:pt>
                <c:pt idx="3999">
                  <c:v>0.96299714594787256</c:v>
                </c:pt>
                <c:pt idx="4000">
                  <c:v>0.96582623926239952</c:v>
                </c:pt>
                <c:pt idx="4001">
                  <c:v>0.96582623926239952</c:v>
                </c:pt>
                <c:pt idx="4002">
                  <c:v>0.98586398156174282</c:v>
                </c:pt>
                <c:pt idx="4003">
                  <c:v>0.96866364388814497</c:v>
                </c:pt>
                <c:pt idx="4004">
                  <c:v>0.9601763395991133</c:v>
                </c:pt>
                <c:pt idx="4005">
                  <c:v>0.96299714594787256</c:v>
                </c:pt>
                <c:pt idx="4006">
                  <c:v>0.97722597016128909</c:v>
                </c:pt>
                <c:pt idx="4007">
                  <c:v>0.98586398156174282</c:v>
                </c:pt>
                <c:pt idx="4008">
                  <c:v>0.97436348481291335</c:v>
                </c:pt>
                <c:pt idx="4009">
                  <c:v>0.97722597016128909</c:v>
                </c:pt>
                <c:pt idx="4010">
                  <c:v>0.98586398156174282</c:v>
                </c:pt>
                <c:pt idx="4011">
                  <c:v>0.99457605699579754</c:v>
                </c:pt>
                <c:pt idx="4012">
                  <c:v>0.96299714594787256</c:v>
                </c:pt>
                <c:pt idx="4013">
                  <c:v>0.99166274986118885</c:v>
                </c:pt>
                <c:pt idx="4014">
                  <c:v>0.97722597016128909</c:v>
                </c:pt>
                <c:pt idx="4015">
                  <c:v>0.95736379594198362</c:v>
                </c:pt>
                <c:pt idx="4016">
                  <c:v>0.97722597016128909</c:v>
                </c:pt>
                <c:pt idx="4017">
                  <c:v>0.98297619379424606</c:v>
                </c:pt>
                <c:pt idx="4018">
                  <c:v>0.95176339996137127</c:v>
                </c:pt>
                <c:pt idx="4019">
                  <c:v>0.99166274986118885</c:v>
                </c:pt>
                <c:pt idx="4020">
                  <c:v>0.97436348481291335</c:v>
                </c:pt>
                <c:pt idx="4021">
                  <c:v>0.97436348481291335</c:v>
                </c:pt>
                <c:pt idx="4022">
                  <c:v>0.97722597016128909</c:v>
                </c:pt>
                <c:pt idx="4023">
                  <c:v>0.98009686492001069</c:v>
                </c:pt>
                <c:pt idx="4024">
                  <c:v>0.98009686492001069</c:v>
                </c:pt>
                <c:pt idx="4025">
                  <c:v>0.97722597016128909</c:v>
                </c:pt>
                <c:pt idx="4026">
                  <c:v>0.96299714594787256</c:v>
                </c:pt>
                <c:pt idx="4027">
                  <c:v>0.98009686492001069</c:v>
                </c:pt>
                <c:pt idx="4028">
                  <c:v>0.99749792284501126</c:v>
                </c:pt>
                <c:pt idx="4029">
                  <c:v>0.94619794393003243</c:v>
                </c:pt>
                <c:pt idx="4030">
                  <c:v>0.96299714594787256</c:v>
                </c:pt>
                <c:pt idx="4031">
                  <c:v>0.97722597016128909</c:v>
                </c:pt>
                <c:pt idx="4032">
                  <c:v>0.98297619379424606</c:v>
                </c:pt>
                <c:pt idx="4033">
                  <c:v>0.96299714594787256</c:v>
                </c:pt>
                <c:pt idx="4034">
                  <c:v>0.95455949077344915</c:v>
                </c:pt>
                <c:pt idx="4035">
                  <c:v>0.98876025307304005</c:v>
                </c:pt>
                <c:pt idx="4036">
                  <c:v>0.96866364388814497</c:v>
                </c:pt>
                <c:pt idx="4037">
                  <c:v>0.95736379594198362</c:v>
                </c:pt>
                <c:pt idx="4038">
                  <c:v>0.98009686492001069</c:v>
                </c:pt>
                <c:pt idx="4039">
                  <c:v>0.96866364388814497</c:v>
                </c:pt>
                <c:pt idx="4040">
                  <c:v>0.98009686492001069</c:v>
                </c:pt>
                <c:pt idx="4041">
                  <c:v>0.95455949077344915</c:v>
                </c:pt>
                <c:pt idx="4042">
                  <c:v>0.98009686492001069</c:v>
                </c:pt>
                <c:pt idx="4043">
                  <c:v>0.97436348481291335</c:v>
                </c:pt>
                <c:pt idx="4044">
                  <c:v>0.95736379594198362</c:v>
                </c:pt>
                <c:pt idx="4045">
                  <c:v>0.98876025307304005</c:v>
                </c:pt>
                <c:pt idx="4046">
                  <c:v>0.99166274986118885</c:v>
                </c:pt>
                <c:pt idx="4047">
                  <c:v>0.99166274986118885</c:v>
                </c:pt>
                <c:pt idx="4048">
                  <c:v>0.96866364388814497</c:v>
                </c:pt>
                <c:pt idx="4049">
                  <c:v>0.96299714594787256</c:v>
                </c:pt>
                <c:pt idx="4050">
                  <c:v>0.94897768454365261</c:v>
                </c:pt>
                <c:pt idx="4051">
                  <c:v>0.97150938424208133</c:v>
                </c:pt>
                <c:pt idx="4052">
                  <c:v>0.97436348481291335</c:v>
                </c:pt>
                <c:pt idx="4053">
                  <c:v>0.98297619379424606</c:v>
                </c:pt>
                <c:pt idx="4054">
                  <c:v>0.97150938424208133</c:v>
                </c:pt>
                <c:pt idx="4055">
                  <c:v>0.99749792284501126</c:v>
                </c:pt>
                <c:pt idx="4056">
                  <c:v>0.98876025307304005</c:v>
                </c:pt>
                <c:pt idx="4057">
                  <c:v>0.96866364388814497</c:v>
                </c:pt>
                <c:pt idx="4058">
                  <c:v>0.99749792284501126</c:v>
                </c:pt>
                <c:pt idx="4059">
                  <c:v>0.98297619379424606</c:v>
                </c:pt>
                <c:pt idx="4060">
                  <c:v>0.96866364388814497</c:v>
                </c:pt>
                <c:pt idx="4061">
                  <c:v>0.9601763395991133</c:v>
                </c:pt>
                <c:pt idx="4062">
                  <c:v>0.96866364388814497</c:v>
                </c:pt>
                <c:pt idx="4063">
                  <c:v>0.98586398156174282</c:v>
                </c:pt>
                <c:pt idx="4064">
                  <c:v>0.95736379594198362</c:v>
                </c:pt>
                <c:pt idx="4065">
                  <c:v>0.95736379594198362</c:v>
                </c:pt>
                <c:pt idx="4066">
                  <c:v>0.96866364388814497</c:v>
                </c:pt>
                <c:pt idx="4067">
                  <c:v>0.98009686492001069</c:v>
                </c:pt>
                <c:pt idx="4068">
                  <c:v>0.96866364388814497</c:v>
                </c:pt>
                <c:pt idx="4069">
                  <c:v>0.98876025307304005</c:v>
                </c:pt>
                <c:pt idx="4070">
                  <c:v>0.97150938424208133</c:v>
                </c:pt>
                <c:pt idx="4071">
                  <c:v>0.96299714594787256</c:v>
                </c:pt>
                <c:pt idx="4072">
                  <c:v>0.97436348481291335</c:v>
                </c:pt>
                <c:pt idx="4073">
                  <c:v>0.99457605699579754</c:v>
                </c:pt>
                <c:pt idx="4074">
                  <c:v>0.97722597016128909</c:v>
                </c:pt>
                <c:pt idx="4075">
                  <c:v>0.96866364388814497</c:v>
                </c:pt>
                <c:pt idx="4076">
                  <c:v>0.97436348481291335</c:v>
                </c:pt>
                <c:pt idx="4077">
                  <c:v>0.97722597016128909</c:v>
                </c:pt>
                <c:pt idx="4078">
                  <c:v>0.98297619379424606</c:v>
                </c:pt>
                <c:pt idx="4079">
                  <c:v>0.95176339996137127</c:v>
                </c:pt>
                <c:pt idx="4080">
                  <c:v>0.98586398156174282</c:v>
                </c:pt>
                <c:pt idx="4081">
                  <c:v>0.97436348481291335</c:v>
                </c:pt>
                <c:pt idx="4082">
                  <c:v>0.97150938424208133</c:v>
                </c:pt>
                <c:pt idx="4083">
                  <c:v>0.98297619379424606</c:v>
                </c:pt>
                <c:pt idx="4084">
                  <c:v>0.97436348481291335</c:v>
                </c:pt>
                <c:pt idx="4085">
                  <c:v>0.99749792284501126</c:v>
                </c:pt>
                <c:pt idx="4086">
                  <c:v>0.97436348481291335</c:v>
                </c:pt>
                <c:pt idx="4087">
                  <c:v>0.98009686492001069</c:v>
                </c:pt>
                <c:pt idx="4088">
                  <c:v>0.98876025307304005</c:v>
                </c:pt>
                <c:pt idx="4089">
                  <c:v>0.98009686492001069</c:v>
                </c:pt>
                <c:pt idx="4090">
                  <c:v>0.96582623926239952</c:v>
                </c:pt>
                <c:pt idx="4091">
                  <c:v>0.97436348481291335</c:v>
                </c:pt>
                <c:pt idx="4092">
                  <c:v>0.98586398156174282</c:v>
                </c:pt>
                <c:pt idx="4093">
                  <c:v>0.98297619379424606</c:v>
                </c:pt>
                <c:pt idx="4094">
                  <c:v>0.99457605699579754</c:v>
                </c:pt>
                <c:pt idx="4095">
                  <c:v>0.98009686492001069</c:v>
                </c:pt>
                <c:pt idx="4096">
                  <c:v>0.99166274986118885</c:v>
                </c:pt>
                <c:pt idx="4097">
                  <c:v>0.96299714594787256</c:v>
                </c:pt>
                <c:pt idx="4098">
                  <c:v>0.98876025307304005</c:v>
                </c:pt>
                <c:pt idx="4099">
                  <c:v>0.97436348481291335</c:v>
                </c:pt>
                <c:pt idx="4100">
                  <c:v>0.98009686492001069</c:v>
                </c:pt>
                <c:pt idx="4101">
                  <c:v>0.95736379594198362</c:v>
                </c:pt>
                <c:pt idx="4102">
                  <c:v>0.97722597016128909</c:v>
                </c:pt>
                <c:pt idx="4103">
                  <c:v>0.99457605699579754</c:v>
                </c:pt>
                <c:pt idx="4104">
                  <c:v>0.9601763395991133</c:v>
                </c:pt>
                <c:pt idx="4105">
                  <c:v>0.93516016733870355</c:v>
                </c:pt>
                <c:pt idx="4106">
                  <c:v>0.99749792284501126</c:v>
                </c:pt>
                <c:pt idx="4107">
                  <c:v>0.97722597016128909</c:v>
                </c:pt>
                <c:pt idx="4108">
                  <c:v>0.95736379594198362</c:v>
                </c:pt>
                <c:pt idx="4109">
                  <c:v>0.98297619379424606</c:v>
                </c:pt>
                <c:pt idx="4110">
                  <c:v>0.98876025307304005</c:v>
                </c:pt>
                <c:pt idx="4111">
                  <c:v>0.95455949077344915</c:v>
                </c:pt>
                <c:pt idx="4112">
                  <c:v>0.95455949077344915</c:v>
                </c:pt>
                <c:pt idx="4113">
                  <c:v>0.98586398156174282</c:v>
                </c:pt>
                <c:pt idx="4114">
                  <c:v>0.96299714594787256</c:v>
                </c:pt>
                <c:pt idx="4115">
                  <c:v>0.98586398156174282</c:v>
                </c:pt>
                <c:pt idx="4116">
                  <c:v>0.99749792284501126</c:v>
                </c:pt>
                <c:pt idx="4117">
                  <c:v>0.99457605699579754</c:v>
                </c:pt>
                <c:pt idx="4118">
                  <c:v>0.98009686492001069</c:v>
                </c:pt>
                <c:pt idx="4119">
                  <c:v>0.95455949077344915</c:v>
                </c:pt>
                <c:pt idx="4120">
                  <c:v>0.9601763395991133</c:v>
                </c:pt>
                <c:pt idx="4121">
                  <c:v>0.98586398156174282</c:v>
                </c:pt>
                <c:pt idx="4122">
                  <c:v>0.98009686492001069</c:v>
                </c:pt>
                <c:pt idx="4123">
                  <c:v>0.96299714594787256</c:v>
                </c:pt>
                <c:pt idx="4124">
                  <c:v>0.96299714594787256</c:v>
                </c:pt>
                <c:pt idx="4125">
                  <c:v>0.96866364388814497</c:v>
                </c:pt>
                <c:pt idx="4126">
                  <c:v>0.98297619379424606</c:v>
                </c:pt>
                <c:pt idx="4127">
                  <c:v>0.98009686492001069</c:v>
                </c:pt>
                <c:pt idx="4128">
                  <c:v>0.96299714594787256</c:v>
                </c:pt>
                <c:pt idx="4129">
                  <c:v>0.95455949077344915</c:v>
                </c:pt>
                <c:pt idx="4130">
                  <c:v>0.9601763395991133</c:v>
                </c:pt>
                <c:pt idx="4131">
                  <c:v>0.96866364388814497</c:v>
                </c:pt>
                <c:pt idx="4132">
                  <c:v>0.94619794393003243</c:v>
                </c:pt>
                <c:pt idx="4133">
                  <c:v>0.99457605699579754</c:v>
                </c:pt>
                <c:pt idx="4134">
                  <c:v>0.9601763395991133</c:v>
                </c:pt>
                <c:pt idx="4135">
                  <c:v>0.95736379594198362</c:v>
                </c:pt>
                <c:pt idx="4136">
                  <c:v>0.98297619379424606</c:v>
                </c:pt>
                <c:pt idx="4137">
                  <c:v>0.94619794393003243</c:v>
                </c:pt>
                <c:pt idx="4138">
                  <c:v>0.98586398156174282</c:v>
                </c:pt>
                <c:pt idx="4139">
                  <c:v>0.99749792284501126</c:v>
                </c:pt>
                <c:pt idx="4140">
                  <c:v>0.9601763395991133</c:v>
                </c:pt>
                <c:pt idx="4141">
                  <c:v>0.97150938424208133</c:v>
                </c:pt>
                <c:pt idx="4142">
                  <c:v>0.98876025307304005</c:v>
                </c:pt>
                <c:pt idx="4143">
                  <c:v>0.99166274986118885</c:v>
                </c:pt>
                <c:pt idx="4144">
                  <c:v>0.98586398156174282</c:v>
                </c:pt>
                <c:pt idx="4145">
                  <c:v>0.9406628660583698</c:v>
                </c:pt>
                <c:pt idx="4146">
                  <c:v>0.96582623926239952</c:v>
                </c:pt>
                <c:pt idx="4147">
                  <c:v>0.96299714594787256</c:v>
                </c:pt>
                <c:pt idx="4148">
                  <c:v>0.95736379594198362</c:v>
                </c:pt>
                <c:pt idx="4149">
                  <c:v>0.9406628660583698</c:v>
                </c:pt>
                <c:pt idx="4150">
                  <c:v>0.99457605699579754</c:v>
                </c:pt>
                <c:pt idx="4151">
                  <c:v>0.97436348481291335</c:v>
                </c:pt>
                <c:pt idx="4152">
                  <c:v>0.98297619379424606</c:v>
                </c:pt>
                <c:pt idx="4153">
                  <c:v>0.97436348481291335</c:v>
                </c:pt>
                <c:pt idx="4154">
                  <c:v>0.98009686492001069</c:v>
                </c:pt>
                <c:pt idx="4155">
                  <c:v>0.98009686492001069</c:v>
                </c:pt>
                <c:pt idx="4156">
                  <c:v>0.97150938424208133</c:v>
                </c:pt>
                <c:pt idx="4157">
                  <c:v>0.96866364388814497</c:v>
                </c:pt>
                <c:pt idx="4158">
                  <c:v>0.96299714594787256</c:v>
                </c:pt>
                <c:pt idx="4159">
                  <c:v>0.95736379594198362</c:v>
                </c:pt>
                <c:pt idx="4160">
                  <c:v>0.95736379594198362</c:v>
                </c:pt>
                <c:pt idx="4161">
                  <c:v>0.96582623926239952</c:v>
                </c:pt>
                <c:pt idx="4162">
                  <c:v>0.99457605699579754</c:v>
                </c:pt>
                <c:pt idx="4163">
                  <c:v>0.97150938424208133</c:v>
                </c:pt>
                <c:pt idx="4164">
                  <c:v>0.96866364388814497</c:v>
                </c:pt>
                <c:pt idx="4165">
                  <c:v>1.0004283725526246</c:v>
                </c:pt>
                <c:pt idx="4166">
                  <c:v>0.98297619379424606</c:v>
                </c:pt>
                <c:pt idx="4167">
                  <c:v>0.9601763395991133</c:v>
                </c:pt>
                <c:pt idx="4168">
                  <c:v>0.97436348481291335</c:v>
                </c:pt>
                <c:pt idx="4169">
                  <c:v>0.95736379594198362</c:v>
                </c:pt>
                <c:pt idx="4170">
                  <c:v>0.99749792284501126</c:v>
                </c:pt>
                <c:pt idx="4171">
                  <c:v>0.97722597016128909</c:v>
                </c:pt>
                <c:pt idx="4172">
                  <c:v>0.96866364388814497</c:v>
                </c:pt>
                <c:pt idx="4173">
                  <c:v>0.98009686492001069</c:v>
                </c:pt>
                <c:pt idx="4174">
                  <c:v>0.96582623926239952</c:v>
                </c:pt>
                <c:pt idx="4175">
                  <c:v>0.95736379594198362</c:v>
                </c:pt>
                <c:pt idx="4176">
                  <c:v>0.98297619379424606</c:v>
                </c:pt>
                <c:pt idx="4177">
                  <c:v>0.97722597016128909</c:v>
                </c:pt>
                <c:pt idx="4178">
                  <c:v>0.98297619379424606</c:v>
                </c:pt>
                <c:pt idx="4179">
                  <c:v>0.96582623926239952</c:v>
                </c:pt>
                <c:pt idx="4180">
                  <c:v>0.98876025307304005</c:v>
                </c:pt>
                <c:pt idx="4181">
                  <c:v>0.97150938424208133</c:v>
                </c:pt>
                <c:pt idx="4182">
                  <c:v>0.98586398156174282</c:v>
                </c:pt>
                <c:pt idx="4183">
                  <c:v>0.98586398156174282</c:v>
                </c:pt>
                <c:pt idx="4184">
                  <c:v>0.98297619379424606</c:v>
                </c:pt>
                <c:pt idx="4185">
                  <c:v>0.99457605699579754</c:v>
                </c:pt>
                <c:pt idx="4186">
                  <c:v>0.97436348481291335</c:v>
                </c:pt>
                <c:pt idx="4187">
                  <c:v>0.96299714594787256</c:v>
                </c:pt>
                <c:pt idx="4188">
                  <c:v>0.96582623926239952</c:v>
                </c:pt>
                <c:pt idx="4189">
                  <c:v>0.98586398156174282</c:v>
                </c:pt>
                <c:pt idx="4190">
                  <c:v>0.96582623926239952</c:v>
                </c:pt>
                <c:pt idx="4191">
                  <c:v>0.95176339996137127</c:v>
                </c:pt>
                <c:pt idx="4192">
                  <c:v>0.9601763395991133</c:v>
                </c:pt>
                <c:pt idx="4193">
                  <c:v>0.9601763395991133</c:v>
                </c:pt>
                <c:pt idx="4194">
                  <c:v>0.96299714594787256</c:v>
                </c:pt>
                <c:pt idx="4195">
                  <c:v>0.98297619379424606</c:v>
                </c:pt>
                <c:pt idx="4196">
                  <c:v>0.97436348481291335</c:v>
                </c:pt>
                <c:pt idx="4197">
                  <c:v>0.96866364388814497</c:v>
                </c:pt>
                <c:pt idx="4198">
                  <c:v>0.98876025307304005</c:v>
                </c:pt>
                <c:pt idx="4199">
                  <c:v>0.98297619379424606</c:v>
                </c:pt>
                <c:pt idx="4200">
                  <c:v>0.97722597016128909</c:v>
                </c:pt>
                <c:pt idx="4201">
                  <c:v>0.95736379594198362</c:v>
                </c:pt>
                <c:pt idx="4202">
                  <c:v>0.98009686492001069</c:v>
                </c:pt>
                <c:pt idx="4203">
                  <c:v>0.99749792284501126</c:v>
                </c:pt>
                <c:pt idx="4204">
                  <c:v>0.98009686492001069</c:v>
                </c:pt>
                <c:pt idx="4205">
                  <c:v>0.98876025307304005</c:v>
                </c:pt>
                <c:pt idx="4206">
                  <c:v>0.98876025307304005</c:v>
                </c:pt>
                <c:pt idx="4207">
                  <c:v>0.98009686492001069</c:v>
                </c:pt>
                <c:pt idx="4208">
                  <c:v>0.96299714594787256</c:v>
                </c:pt>
                <c:pt idx="4209">
                  <c:v>0.98297619379424606</c:v>
                </c:pt>
                <c:pt idx="4210">
                  <c:v>0.97150938424208133</c:v>
                </c:pt>
                <c:pt idx="4211">
                  <c:v>0.97436348481291335</c:v>
                </c:pt>
                <c:pt idx="4212">
                  <c:v>0.99166274986118885</c:v>
                </c:pt>
                <c:pt idx="4213">
                  <c:v>0.9601763395991133</c:v>
                </c:pt>
                <c:pt idx="4214">
                  <c:v>0.95176339996137127</c:v>
                </c:pt>
                <c:pt idx="4215">
                  <c:v>0.97722597016128909</c:v>
                </c:pt>
                <c:pt idx="4216">
                  <c:v>0.9601763395991133</c:v>
                </c:pt>
                <c:pt idx="4217">
                  <c:v>0.97722597016128909</c:v>
                </c:pt>
                <c:pt idx="4218">
                  <c:v>0.99166274986118885</c:v>
                </c:pt>
                <c:pt idx="4219">
                  <c:v>0.98876025307304005</c:v>
                </c:pt>
                <c:pt idx="4220">
                  <c:v>0.97436348481291335</c:v>
                </c:pt>
                <c:pt idx="4221">
                  <c:v>0.96582623926239952</c:v>
                </c:pt>
                <c:pt idx="4222">
                  <c:v>0.95455949077344915</c:v>
                </c:pt>
                <c:pt idx="4223">
                  <c:v>0.96582623926239952</c:v>
                </c:pt>
                <c:pt idx="4224">
                  <c:v>0.9601763395991133</c:v>
                </c:pt>
                <c:pt idx="4225">
                  <c:v>0.98876025307304005</c:v>
                </c:pt>
                <c:pt idx="4226">
                  <c:v>0.98586398156174282</c:v>
                </c:pt>
                <c:pt idx="4227">
                  <c:v>0.98009686492001069</c:v>
                </c:pt>
                <c:pt idx="4228">
                  <c:v>0.9601763395991133</c:v>
                </c:pt>
                <c:pt idx="4229">
                  <c:v>0.97150938424208133</c:v>
                </c:pt>
                <c:pt idx="4230">
                  <c:v>0.98009686492001069</c:v>
                </c:pt>
                <c:pt idx="4231">
                  <c:v>0.98009686492001069</c:v>
                </c:pt>
                <c:pt idx="4232">
                  <c:v>0.9601763395991133</c:v>
                </c:pt>
                <c:pt idx="4233">
                  <c:v>0.96866364388814497</c:v>
                </c:pt>
                <c:pt idx="4234">
                  <c:v>0.98297619379424606</c:v>
                </c:pt>
                <c:pt idx="4235">
                  <c:v>0.98297619379424606</c:v>
                </c:pt>
                <c:pt idx="4236">
                  <c:v>0.99749792284501126</c:v>
                </c:pt>
                <c:pt idx="4237">
                  <c:v>0.97436348481291335</c:v>
                </c:pt>
                <c:pt idx="4238">
                  <c:v>0.96582623926239952</c:v>
                </c:pt>
                <c:pt idx="4239">
                  <c:v>0.95736379594198362</c:v>
                </c:pt>
                <c:pt idx="4240">
                  <c:v>0.95176339996137127</c:v>
                </c:pt>
                <c:pt idx="4241">
                  <c:v>0.97150938424208133</c:v>
                </c:pt>
                <c:pt idx="4242">
                  <c:v>0.99166274986118885</c:v>
                </c:pt>
                <c:pt idx="4243">
                  <c:v>0.97150938424208133</c:v>
                </c:pt>
                <c:pt idx="4244">
                  <c:v>0.97436348481291335</c:v>
                </c:pt>
                <c:pt idx="4245">
                  <c:v>0.95736379594198362</c:v>
                </c:pt>
                <c:pt idx="4246">
                  <c:v>0.95736379594198362</c:v>
                </c:pt>
                <c:pt idx="4247">
                  <c:v>0.99166274986118885</c:v>
                </c:pt>
                <c:pt idx="4248">
                  <c:v>0.95176339996137127</c:v>
                </c:pt>
                <c:pt idx="4249">
                  <c:v>0.9601763395991133</c:v>
                </c:pt>
                <c:pt idx="4250">
                  <c:v>0.9601763395991133</c:v>
                </c:pt>
                <c:pt idx="4251">
                  <c:v>0.9601763395991133</c:v>
                </c:pt>
                <c:pt idx="4252">
                  <c:v>0.98297619379424606</c:v>
                </c:pt>
                <c:pt idx="4253">
                  <c:v>0.98586398156174282</c:v>
                </c:pt>
                <c:pt idx="4254">
                  <c:v>0.99749792284501126</c:v>
                </c:pt>
                <c:pt idx="4255">
                  <c:v>1.0004283725526246</c:v>
                </c:pt>
                <c:pt idx="4256">
                  <c:v>0.98586398156174282</c:v>
                </c:pt>
                <c:pt idx="4257">
                  <c:v>0.98297619379424606</c:v>
                </c:pt>
                <c:pt idx="4258">
                  <c:v>0.99166274986118885</c:v>
                </c:pt>
                <c:pt idx="4259">
                  <c:v>0.97722597016128909</c:v>
                </c:pt>
                <c:pt idx="4260">
                  <c:v>0.97722597016128909</c:v>
                </c:pt>
                <c:pt idx="4261">
                  <c:v>0.96866364388814497</c:v>
                </c:pt>
                <c:pt idx="4262">
                  <c:v>0.98586398156174282</c:v>
                </c:pt>
                <c:pt idx="4263">
                  <c:v>0.95736379594198362</c:v>
                </c:pt>
                <c:pt idx="4264">
                  <c:v>0.96299714594787256</c:v>
                </c:pt>
                <c:pt idx="4265">
                  <c:v>1.0033674313362995</c:v>
                </c:pt>
                <c:pt idx="4266">
                  <c:v>0.98586398156174282</c:v>
                </c:pt>
                <c:pt idx="4267">
                  <c:v>0.96299714594787256</c:v>
                </c:pt>
                <c:pt idx="4268">
                  <c:v>0.97722597016128909</c:v>
                </c:pt>
                <c:pt idx="4269">
                  <c:v>0.98297619379424606</c:v>
                </c:pt>
                <c:pt idx="4270">
                  <c:v>0.98586398156174282</c:v>
                </c:pt>
                <c:pt idx="4271">
                  <c:v>0.97722597016128909</c:v>
                </c:pt>
                <c:pt idx="4272">
                  <c:v>0.93242090092629959</c:v>
                </c:pt>
                <c:pt idx="4273">
                  <c:v>0.99749792284501126</c:v>
                </c:pt>
                <c:pt idx="4274">
                  <c:v>0.97722597016128909</c:v>
                </c:pt>
                <c:pt idx="4275">
                  <c:v>0.98586398156174282</c:v>
                </c:pt>
                <c:pt idx="4276">
                  <c:v>0.97722597016128909</c:v>
                </c:pt>
                <c:pt idx="4277">
                  <c:v>0.98297619379424606</c:v>
                </c:pt>
                <c:pt idx="4278">
                  <c:v>0.9601763395991133</c:v>
                </c:pt>
                <c:pt idx="4279">
                  <c:v>0.97436348481291335</c:v>
                </c:pt>
                <c:pt idx="4280">
                  <c:v>0.99457605699579754</c:v>
                </c:pt>
                <c:pt idx="4281">
                  <c:v>0.97436348481291335</c:v>
                </c:pt>
                <c:pt idx="4282">
                  <c:v>0.97436348481291335</c:v>
                </c:pt>
                <c:pt idx="4283">
                  <c:v>0.94897768454365261</c:v>
                </c:pt>
                <c:pt idx="4284">
                  <c:v>0.98009686492001069</c:v>
                </c:pt>
                <c:pt idx="4285">
                  <c:v>0.97722597016128909</c:v>
                </c:pt>
                <c:pt idx="4286">
                  <c:v>0.95176339996137127</c:v>
                </c:pt>
                <c:pt idx="4287">
                  <c:v>0.96299714594787256</c:v>
                </c:pt>
                <c:pt idx="4288">
                  <c:v>0.98876025307304005</c:v>
                </c:pt>
                <c:pt idx="4289">
                  <c:v>0.96866364388814497</c:v>
                </c:pt>
                <c:pt idx="4290">
                  <c:v>0.97436348481291335</c:v>
                </c:pt>
                <c:pt idx="4291">
                  <c:v>1.0033674313362995</c:v>
                </c:pt>
                <c:pt idx="4292">
                  <c:v>0.9601763395991133</c:v>
                </c:pt>
                <c:pt idx="4293">
                  <c:v>0.99166274986118885</c:v>
                </c:pt>
                <c:pt idx="4294">
                  <c:v>0.95176339996137127</c:v>
                </c:pt>
                <c:pt idx="4295">
                  <c:v>0.96299714594787256</c:v>
                </c:pt>
                <c:pt idx="4296">
                  <c:v>0.96866364388814497</c:v>
                </c:pt>
                <c:pt idx="4297">
                  <c:v>0.98586398156174282</c:v>
                </c:pt>
                <c:pt idx="4298">
                  <c:v>0.99749792284501126</c:v>
                </c:pt>
                <c:pt idx="4299">
                  <c:v>0.96582623926239952</c:v>
                </c:pt>
                <c:pt idx="4300">
                  <c:v>0.96582623926239952</c:v>
                </c:pt>
                <c:pt idx="4301">
                  <c:v>0.96866364388814497</c:v>
                </c:pt>
                <c:pt idx="4302">
                  <c:v>0.95455949077344915</c:v>
                </c:pt>
                <c:pt idx="4303">
                  <c:v>0.98297619379424606</c:v>
                </c:pt>
                <c:pt idx="4304">
                  <c:v>0.99166274986118885</c:v>
                </c:pt>
                <c:pt idx="4305">
                  <c:v>0.98009686492001069</c:v>
                </c:pt>
                <c:pt idx="4306">
                  <c:v>0.95736379594198362</c:v>
                </c:pt>
                <c:pt idx="4307">
                  <c:v>0.99457605699579754</c:v>
                </c:pt>
                <c:pt idx="4308">
                  <c:v>0.97150938424208133</c:v>
                </c:pt>
                <c:pt idx="4309">
                  <c:v>0.96299714594787256</c:v>
                </c:pt>
                <c:pt idx="4310">
                  <c:v>0.96299714594787256</c:v>
                </c:pt>
                <c:pt idx="4311">
                  <c:v>0.98297619379424606</c:v>
                </c:pt>
                <c:pt idx="4312">
                  <c:v>0.98009686492001069</c:v>
                </c:pt>
                <c:pt idx="4313">
                  <c:v>0.97722597016128909</c:v>
                </c:pt>
                <c:pt idx="4314">
                  <c:v>0.97150938424208133</c:v>
                </c:pt>
                <c:pt idx="4315">
                  <c:v>0.98876025307304005</c:v>
                </c:pt>
                <c:pt idx="4316">
                  <c:v>0.95455949077344915</c:v>
                </c:pt>
                <c:pt idx="4317">
                  <c:v>0.9601763395991133</c:v>
                </c:pt>
                <c:pt idx="4318">
                  <c:v>0.94342634571849904</c:v>
                </c:pt>
                <c:pt idx="4319">
                  <c:v>0.96299714594787256</c:v>
                </c:pt>
                <c:pt idx="4320">
                  <c:v>0.98586398156174282</c:v>
                </c:pt>
                <c:pt idx="4321">
                  <c:v>0.98876025307304005</c:v>
                </c:pt>
                <c:pt idx="4322">
                  <c:v>0.97436348481291335</c:v>
                </c:pt>
                <c:pt idx="4323">
                  <c:v>0.99166274986118885</c:v>
                </c:pt>
                <c:pt idx="4324">
                  <c:v>0.96299714594787256</c:v>
                </c:pt>
                <c:pt idx="4325">
                  <c:v>0.95176339996137127</c:v>
                </c:pt>
                <c:pt idx="4326">
                  <c:v>0.97150938424208133</c:v>
                </c:pt>
                <c:pt idx="4327">
                  <c:v>0.97722597016128909</c:v>
                </c:pt>
                <c:pt idx="4328">
                  <c:v>0.96299714594787256</c:v>
                </c:pt>
                <c:pt idx="4329">
                  <c:v>0.97436348481291335</c:v>
                </c:pt>
                <c:pt idx="4330">
                  <c:v>0.96299714594787256</c:v>
                </c:pt>
                <c:pt idx="4331">
                  <c:v>0.98586398156174282</c:v>
                </c:pt>
                <c:pt idx="4332">
                  <c:v>0.97436348481291335</c:v>
                </c:pt>
                <c:pt idx="4333">
                  <c:v>0.97722597016128909</c:v>
                </c:pt>
                <c:pt idx="4334">
                  <c:v>0.97150938424208133</c:v>
                </c:pt>
                <c:pt idx="4335">
                  <c:v>0.97722597016128909</c:v>
                </c:pt>
                <c:pt idx="4336">
                  <c:v>0.98586398156174282</c:v>
                </c:pt>
                <c:pt idx="4337">
                  <c:v>0.97436348481291335</c:v>
                </c:pt>
                <c:pt idx="4338">
                  <c:v>0.96299714594787256</c:v>
                </c:pt>
                <c:pt idx="4339">
                  <c:v>0.94897768454365261</c:v>
                </c:pt>
                <c:pt idx="4340">
                  <c:v>0.96582623926239952</c:v>
                </c:pt>
                <c:pt idx="4341">
                  <c:v>0.99749792284501126</c:v>
                </c:pt>
                <c:pt idx="4342">
                  <c:v>0.96299714594787256</c:v>
                </c:pt>
                <c:pt idx="4343">
                  <c:v>0.97436348481291335</c:v>
                </c:pt>
                <c:pt idx="4344">
                  <c:v>0.97722597016128909</c:v>
                </c:pt>
                <c:pt idx="4345">
                  <c:v>0.99749792284501126</c:v>
                </c:pt>
                <c:pt idx="4346">
                  <c:v>0.98586398156174282</c:v>
                </c:pt>
                <c:pt idx="4347">
                  <c:v>0.96582623926239952</c:v>
                </c:pt>
                <c:pt idx="4348">
                  <c:v>0.94897768454365261</c:v>
                </c:pt>
                <c:pt idx="4349">
                  <c:v>0.95736379594198362</c:v>
                </c:pt>
                <c:pt idx="4350">
                  <c:v>0.98297619379424606</c:v>
                </c:pt>
                <c:pt idx="4351">
                  <c:v>0.96299714594787256</c:v>
                </c:pt>
                <c:pt idx="4352">
                  <c:v>0.97722597016128909</c:v>
                </c:pt>
                <c:pt idx="4353">
                  <c:v>0.97436348481291335</c:v>
                </c:pt>
                <c:pt idx="4354">
                  <c:v>0.92968965835915796</c:v>
                </c:pt>
                <c:pt idx="4355">
                  <c:v>0.9601763395991133</c:v>
                </c:pt>
                <c:pt idx="4356">
                  <c:v>0.98586398156174282</c:v>
                </c:pt>
                <c:pt idx="4357">
                  <c:v>0.95736379594198362</c:v>
                </c:pt>
                <c:pt idx="4358">
                  <c:v>0.9601763395991133</c:v>
                </c:pt>
                <c:pt idx="4359">
                  <c:v>0.97436348481291335</c:v>
                </c:pt>
                <c:pt idx="4360">
                  <c:v>0.96866364388814497</c:v>
                </c:pt>
                <c:pt idx="4361">
                  <c:v>0.98876025307304005</c:v>
                </c:pt>
                <c:pt idx="4362">
                  <c:v>0.95176339996137127</c:v>
                </c:pt>
                <c:pt idx="4363">
                  <c:v>0.97150938424208133</c:v>
                </c:pt>
                <c:pt idx="4364">
                  <c:v>0.96299714594787256</c:v>
                </c:pt>
                <c:pt idx="4365">
                  <c:v>0.96299714594787256</c:v>
                </c:pt>
                <c:pt idx="4366">
                  <c:v>0.97436348481291335</c:v>
                </c:pt>
                <c:pt idx="4367">
                  <c:v>0.96299714594787256</c:v>
                </c:pt>
                <c:pt idx="4368">
                  <c:v>0.96866364388814497</c:v>
                </c:pt>
                <c:pt idx="4369">
                  <c:v>0.97150938424208133</c:v>
                </c:pt>
                <c:pt idx="4370">
                  <c:v>0.98009686492001069</c:v>
                </c:pt>
                <c:pt idx="4371">
                  <c:v>0.95455949077344915</c:v>
                </c:pt>
                <c:pt idx="4372">
                  <c:v>0.95736379594198362</c:v>
                </c:pt>
                <c:pt idx="4373">
                  <c:v>0.95455949077344915</c:v>
                </c:pt>
                <c:pt idx="4374">
                  <c:v>0.97722597016128909</c:v>
                </c:pt>
                <c:pt idx="4375">
                  <c:v>0.97722597016128909</c:v>
                </c:pt>
                <c:pt idx="4376">
                  <c:v>0.94342634571849904</c:v>
                </c:pt>
                <c:pt idx="4377">
                  <c:v>0.97436348481291335</c:v>
                </c:pt>
                <c:pt idx="4378">
                  <c:v>0.97150938424208133</c:v>
                </c:pt>
                <c:pt idx="4379">
                  <c:v>0.99166274986118885</c:v>
                </c:pt>
                <c:pt idx="4380">
                  <c:v>0.95176339996137127</c:v>
                </c:pt>
                <c:pt idx="4381">
                  <c:v>0.98009686492001069</c:v>
                </c:pt>
                <c:pt idx="4382">
                  <c:v>0.97722597016128909</c:v>
                </c:pt>
                <c:pt idx="4383">
                  <c:v>0.98009686492001069</c:v>
                </c:pt>
                <c:pt idx="4384">
                  <c:v>0.9601763395991133</c:v>
                </c:pt>
                <c:pt idx="4385">
                  <c:v>0.9601763395991133</c:v>
                </c:pt>
                <c:pt idx="4386">
                  <c:v>0.98586398156174282</c:v>
                </c:pt>
                <c:pt idx="4387">
                  <c:v>0.95736379594198362</c:v>
                </c:pt>
                <c:pt idx="4388">
                  <c:v>0.96299714594787256</c:v>
                </c:pt>
                <c:pt idx="4389">
                  <c:v>0.95176339996137127</c:v>
                </c:pt>
                <c:pt idx="4390">
                  <c:v>0.96866364388814497</c:v>
                </c:pt>
                <c:pt idx="4391">
                  <c:v>0.96299714594787256</c:v>
                </c:pt>
                <c:pt idx="4392">
                  <c:v>0.97150938424208133</c:v>
                </c:pt>
                <c:pt idx="4393">
                  <c:v>0.99749792284501126</c:v>
                </c:pt>
                <c:pt idx="4394">
                  <c:v>0.98297619379424606</c:v>
                </c:pt>
                <c:pt idx="4395">
                  <c:v>0.99166274986118885</c:v>
                </c:pt>
                <c:pt idx="4396">
                  <c:v>0.98009686492001069</c:v>
                </c:pt>
                <c:pt idx="4397">
                  <c:v>0.98009686492001069</c:v>
                </c:pt>
                <c:pt idx="4398">
                  <c:v>0.96299714594787256</c:v>
                </c:pt>
                <c:pt idx="4399">
                  <c:v>0.95455949077344915</c:v>
                </c:pt>
                <c:pt idx="4400">
                  <c:v>0.98297619379424606</c:v>
                </c:pt>
                <c:pt idx="4401">
                  <c:v>0.96582623926239952</c:v>
                </c:pt>
                <c:pt idx="4402">
                  <c:v>0.98586398156174282</c:v>
                </c:pt>
                <c:pt idx="4403">
                  <c:v>0.98876025307304005</c:v>
                </c:pt>
                <c:pt idx="4404">
                  <c:v>0.97722597016128909</c:v>
                </c:pt>
                <c:pt idx="4405">
                  <c:v>0.96866364388814497</c:v>
                </c:pt>
                <c:pt idx="4406">
                  <c:v>0.97436348481291335</c:v>
                </c:pt>
                <c:pt idx="4407">
                  <c:v>0.97436348481291335</c:v>
                </c:pt>
                <c:pt idx="4408">
                  <c:v>0.96582623926239952</c:v>
                </c:pt>
                <c:pt idx="4409">
                  <c:v>0.95736379594198362</c:v>
                </c:pt>
                <c:pt idx="4410">
                  <c:v>0.96866364388814497</c:v>
                </c:pt>
                <c:pt idx="4411">
                  <c:v>0.99749792284501126</c:v>
                </c:pt>
                <c:pt idx="4412">
                  <c:v>0.98586398156174282</c:v>
                </c:pt>
                <c:pt idx="4413">
                  <c:v>0.96866364388814497</c:v>
                </c:pt>
                <c:pt idx="4414">
                  <c:v>0.9601763395991133</c:v>
                </c:pt>
                <c:pt idx="4415">
                  <c:v>0.98297619379424606</c:v>
                </c:pt>
                <c:pt idx="4416">
                  <c:v>0.98297619379424606</c:v>
                </c:pt>
                <c:pt idx="4417">
                  <c:v>0.97722597016128909</c:v>
                </c:pt>
                <c:pt idx="4418">
                  <c:v>0.98876025307304005</c:v>
                </c:pt>
                <c:pt idx="4419">
                  <c:v>0.98586398156174282</c:v>
                </c:pt>
                <c:pt idx="4420">
                  <c:v>0.97150938424208133</c:v>
                </c:pt>
                <c:pt idx="4421">
                  <c:v>0.98009686492001069</c:v>
                </c:pt>
                <c:pt idx="4422">
                  <c:v>0.97722597016128909</c:v>
                </c:pt>
                <c:pt idx="4423">
                  <c:v>0.99457605699579754</c:v>
                </c:pt>
                <c:pt idx="4424">
                  <c:v>0.99166274986118885</c:v>
                </c:pt>
                <c:pt idx="4425">
                  <c:v>1.0004283725526246</c:v>
                </c:pt>
                <c:pt idx="4426">
                  <c:v>0.98586398156174282</c:v>
                </c:pt>
                <c:pt idx="4427">
                  <c:v>0.98586398156174282</c:v>
                </c:pt>
                <c:pt idx="4428">
                  <c:v>0.97722597016128909</c:v>
                </c:pt>
                <c:pt idx="4429">
                  <c:v>0.97150938424208133</c:v>
                </c:pt>
                <c:pt idx="4430">
                  <c:v>0.98009686492001069</c:v>
                </c:pt>
                <c:pt idx="4431">
                  <c:v>0.99749792284501126</c:v>
                </c:pt>
                <c:pt idx="4432">
                  <c:v>0.97722597016128909</c:v>
                </c:pt>
                <c:pt idx="4433">
                  <c:v>0.98297619379424606</c:v>
                </c:pt>
                <c:pt idx="4434">
                  <c:v>0.97722597016128909</c:v>
                </c:pt>
                <c:pt idx="4435">
                  <c:v>0.97150938424208133</c:v>
                </c:pt>
                <c:pt idx="4436">
                  <c:v>0.98297619379424606</c:v>
                </c:pt>
                <c:pt idx="4437">
                  <c:v>0.98297619379424606</c:v>
                </c:pt>
                <c:pt idx="4438">
                  <c:v>0.98586398156174282</c:v>
                </c:pt>
                <c:pt idx="4439">
                  <c:v>0.98586398156174282</c:v>
                </c:pt>
                <c:pt idx="4440">
                  <c:v>0.98586398156174282</c:v>
                </c:pt>
                <c:pt idx="4441">
                  <c:v>0.94342634571849904</c:v>
                </c:pt>
                <c:pt idx="4442">
                  <c:v>0.97150938424208133</c:v>
                </c:pt>
                <c:pt idx="4443">
                  <c:v>0.95176339996137127</c:v>
                </c:pt>
                <c:pt idx="4444">
                  <c:v>0.99166274986118885</c:v>
                </c:pt>
                <c:pt idx="4445">
                  <c:v>0.98876025307304005</c:v>
                </c:pt>
                <c:pt idx="4446">
                  <c:v>0.96582623926239952</c:v>
                </c:pt>
                <c:pt idx="4447">
                  <c:v>0.95176339996137127</c:v>
                </c:pt>
                <c:pt idx="4448">
                  <c:v>0.98009686492001069</c:v>
                </c:pt>
                <c:pt idx="4449">
                  <c:v>0.96866364388814497</c:v>
                </c:pt>
                <c:pt idx="4450">
                  <c:v>0.97150938424208133</c:v>
                </c:pt>
                <c:pt idx="4451">
                  <c:v>0.98876025307304005</c:v>
                </c:pt>
                <c:pt idx="4452">
                  <c:v>0.96299714594787256</c:v>
                </c:pt>
                <c:pt idx="4453">
                  <c:v>0.99457605699579754</c:v>
                </c:pt>
                <c:pt idx="4454">
                  <c:v>0.99166274986118885</c:v>
                </c:pt>
                <c:pt idx="4455">
                  <c:v>0.97722597016128909</c:v>
                </c:pt>
                <c:pt idx="4456">
                  <c:v>0.95736379594198362</c:v>
                </c:pt>
                <c:pt idx="4457">
                  <c:v>0.96299714594787256</c:v>
                </c:pt>
                <c:pt idx="4458">
                  <c:v>0.99749792284501126</c:v>
                </c:pt>
                <c:pt idx="4459">
                  <c:v>0.96866364388814497</c:v>
                </c:pt>
                <c:pt idx="4460">
                  <c:v>0.98009686492001069</c:v>
                </c:pt>
                <c:pt idx="4461">
                  <c:v>0.98586398156174282</c:v>
                </c:pt>
                <c:pt idx="4462">
                  <c:v>0.98586398156174282</c:v>
                </c:pt>
                <c:pt idx="4463">
                  <c:v>14.309979117635248</c:v>
                </c:pt>
                <c:pt idx="4464">
                  <c:v>3925.8888530130384</c:v>
                </c:pt>
                <c:pt idx="4465">
                  <c:v>3846.0949355925814</c:v>
                </c:pt>
                <c:pt idx="4466">
                  <c:v>3880.0917929370412</c:v>
                </c:pt>
                <c:pt idx="4467">
                  <c:v>3834.8289738419098</c:v>
                </c:pt>
                <c:pt idx="4468">
                  <c:v>4007.3290065700407</c:v>
                </c:pt>
                <c:pt idx="4469">
                  <c:v>3823.5960122891843</c:v>
                </c:pt>
                <c:pt idx="4470">
                  <c:v>3902.9231504807908</c:v>
                </c:pt>
                <c:pt idx="4471">
                  <c:v>3778.9922390196584</c:v>
                </c:pt>
                <c:pt idx="4472">
                  <c:v>3972.21731338364</c:v>
                </c:pt>
                <c:pt idx="4473">
                  <c:v>4030.9090573077542</c:v>
                </c:pt>
                <c:pt idx="4474">
                  <c:v>3880.0917929370412</c:v>
                </c:pt>
                <c:pt idx="4475">
                  <c:v>3834.8289738419098</c:v>
                </c:pt>
                <c:pt idx="4476">
                  <c:v>3880.0917929370412</c:v>
                </c:pt>
                <c:pt idx="4477">
                  <c:v>3972.21731338364</c:v>
                </c:pt>
                <c:pt idx="4478">
                  <c:v>3925.8888530130384</c:v>
                </c:pt>
                <c:pt idx="4479">
                  <c:v>546.83713591697881</c:v>
                </c:pt>
                <c:pt idx="4480">
                  <c:v>561.46540224852947</c:v>
                </c:pt>
                <c:pt idx="4481">
                  <c:v>563.11487548167815</c:v>
                </c:pt>
                <c:pt idx="4482">
                  <c:v>563.11487548167815</c:v>
                </c:pt>
                <c:pt idx="4483">
                  <c:v>172.15910649273772</c:v>
                </c:pt>
                <c:pt idx="4484">
                  <c:v>137.35295271266543</c:v>
                </c:pt>
                <c:pt idx="4485">
                  <c:v>121.78870147524569</c:v>
                </c:pt>
                <c:pt idx="4486">
                  <c:v>114.8492067710617</c:v>
                </c:pt>
                <c:pt idx="4487">
                  <c:v>111.20261498048183</c:v>
                </c:pt>
                <c:pt idx="4488">
                  <c:v>106.41577200049761</c:v>
                </c:pt>
                <c:pt idx="4489">
                  <c:v>103.94772768020289</c:v>
                </c:pt>
                <c:pt idx="4490">
                  <c:v>102.43420471856733</c:v>
                </c:pt>
                <c:pt idx="4491">
                  <c:v>96.88130942572009</c:v>
                </c:pt>
                <c:pt idx="4492">
                  <c:v>97.737674156972673</c:v>
                </c:pt>
                <c:pt idx="4493">
                  <c:v>96.314572206071574</c:v>
                </c:pt>
                <c:pt idx="4494">
                  <c:v>43.624654455714726</c:v>
                </c:pt>
                <c:pt idx="4495">
                  <c:v>39.949743937659498</c:v>
                </c:pt>
                <c:pt idx="4496">
                  <c:v>36.584405323020079</c:v>
                </c:pt>
                <c:pt idx="4497">
                  <c:v>32.343796809100112</c:v>
                </c:pt>
                <c:pt idx="4498">
                  <c:v>32.53411519038562</c:v>
                </c:pt>
                <c:pt idx="4499">
                  <c:v>31.316844797534603</c:v>
                </c:pt>
                <c:pt idx="4500">
                  <c:v>29.532417539572428</c:v>
                </c:pt>
                <c:pt idx="4501">
                  <c:v>29.968775611385997</c:v>
                </c:pt>
                <c:pt idx="4502">
                  <c:v>27.605714997622442</c:v>
                </c:pt>
                <c:pt idx="4503">
                  <c:v>27.283683316257701</c:v>
                </c:pt>
                <c:pt idx="4504">
                  <c:v>26.495004645661606</c:v>
                </c:pt>
                <c:pt idx="4505">
                  <c:v>26.262858876605577</c:v>
                </c:pt>
                <c:pt idx="4506">
                  <c:v>26.032747138447476</c:v>
                </c:pt>
                <c:pt idx="4507">
                  <c:v>24.839222629565754</c:v>
                </c:pt>
                <c:pt idx="4508">
                  <c:v>24.549463185628824</c:v>
                </c:pt>
                <c:pt idx="4509">
                  <c:v>23.980045345466692</c:v>
                </c:pt>
                <c:pt idx="4510">
                  <c:v>23.561720506342738</c:v>
                </c:pt>
                <c:pt idx="4511">
                  <c:v>23.286863634453816</c:v>
                </c:pt>
                <c:pt idx="4512">
                  <c:v>23.630940136165879</c:v>
                </c:pt>
                <c:pt idx="4513">
                  <c:v>23.150639914638777</c:v>
                </c:pt>
                <c:pt idx="4514">
                  <c:v>22.21917860635816</c:v>
                </c:pt>
                <c:pt idx="4515">
                  <c:v>22.21917860635816</c:v>
                </c:pt>
                <c:pt idx="4516">
                  <c:v>21.450676831688554</c:v>
                </c:pt>
                <c:pt idx="4517">
                  <c:v>21.200446126665511</c:v>
                </c:pt>
                <c:pt idx="4518">
                  <c:v>20.708755471539817</c:v>
                </c:pt>
                <c:pt idx="4519">
                  <c:v>20.830610578503379</c:v>
                </c:pt>
                <c:pt idx="4520">
                  <c:v>20.169215209184429</c:v>
                </c:pt>
                <c:pt idx="4521">
                  <c:v>19.992495180688053</c:v>
                </c:pt>
                <c:pt idx="4522">
                  <c:v>19.414580009256323</c:v>
                </c:pt>
                <c:pt idx="4523">
                  <c:v>19.019977550548795</c:v>
                </c:pt>
                <c:pt idx="4524">
                  <c:v>19.075854446505481</c:v>
                </c:pt>
                <c:pt idx="4525">
                  <c:v>19.471616168438786</c:v>
                </c:pt>
                <c:pt idx="4526">
                  <c:v>19.131895497624456</c:v>
                </c:pt>
                <c:pt idx="4527">
                  <c:v>18.798101922598192</c:v>
                </c:pt>
                <c:pt idx="4528">
                  <c:v>18.041764098910484</c:v>
                </c:pt>
                <c:pt idx="4529">
                  <c:v>17.988916255147732</c:v>
                </c:pt>
                <c:pt idx="4530">
                  <c:v>17.831340779356449</c:v>
                </c:pt>
                <c:pt idx="4531">
                  <c:v>17.468917749333077</c:v>
                </c:pt>
                <c:pt idx="4532">
                  <c:v>16.864714752914555</c:v>
                </c:pt>
                <c:pt idx="4533">
                  <c:v>17.520237941323899</c:v>
                </c:pt>
                <c:pt idx="4534">
                  <c:v>17.063770444357125</c:v>
                </c:pt>
                <c:pt idx="4535">
                  <c:v>17.164177616364945</c:v>
                </c:pt>
                <c:pt idx="4536">
                  <c:v>17.063770444357125</c:v>
                </c:pt>
                <c:pt idx="4537">
                  <c:v>16.473580406220844</c:v>
                </c:pt>
                <c:pt idx="4538">
                  <c:v>16.667981125544795</c:v>
                </c:pt>
                <c:pt idx="4539">
                  <c:v>16.281409517085411</c:v>
                </c:pt>
                <c:pt idx="4540">
                  <c:v>16.091480378056527</c:v>
                </c:pt>
                <c:pt idx="4541">
                  <c:v>16.329241047022624</c:v>
                </c:pt>
                <c:pt idx="4542">
                  <c:v>16.13875393411011</c:v>
                </c:pt>
                <c:pt idx="4543">
                  <c:v>15.718279244374861</c:v>
                </c:pt>
                <c:pt idx="4544">
                  <c:v>15.534919244691366</c:v>
                </c:pt>
                <c:pt idx="4545">
                  <c:v>15.857218117730847</c:v>
                </c:pt>
                <c:pt idx="4546">
                  <c:v>15.718279244374861</c:v>
                </c:pt>
                <c:pt idx="4547">
                  <c:v>15.219206158316599</c:v>
                </c:pt>
                <c:pt idx="4548">
                  <c:v>15.219206158316599</c:v>
                </c:pt>
                <c:pt idx="4549">
                  <c:v>15.26388200046882</c:v>
                </c:pt>
                <c:pt idx="4550">
                  <c:v>14.692780818512192</c:v>
                </c:pt>
                <c:pt idx="4551">
                  <c:v>14.997608067694122</c:v>
                </c:pt>
                <c:pt idx="4552">
                  <c:v>15.085857462390873</c:v>
                </c:pt>
                <c:pt idx="4553">
                  <c:v>14.822654984866706</c:v>
                </c:pt>
                <c:pt idx="4554">
                  <c:v>14.478881042721023</c:v>
                </c:pt>
                <c:pt idx="4555">
                  <c:v>15.041668045334495</c:v>
                </c:pt>
                <c:pt idx="4556">
                  <c:v>14.101619757999236</c:v>
                </c:pt>
                <c:pt idx="4557">
                  <c:v>14.268062399485576</c:v>
                </c:pt>
                <c:pt idx="4558">
                  <c:v>13.896326196366022</c:v>
                </c:pt>
                <c:pt idx="4559">
                  <c:v>13.896326196366022</c:v>
                </c:pt>
                <c:pt idx="4560">
                  <c:v>14.226268463573803</c:v>
                </c:pt>
                <c:pt idx="4561">
                  <c:v>13.896326196366022</c:v>
                </c:pt>
                <c:pt idx="4562">
                  <c:v>13.693989798544182</c:v>
                </c:pt>
                <c:pt idx="4563">
                  <c:v>13.815035333158857</c:v>
                </c:pt>
                <c:pt idx="4564">
                  <c:v>13.896326196366022</c:v>
                </c:pt>
                <c:pt idx="4565">
                  <c:v>13.896326196366022</c:v>
                </c:pt>
                <c:pt idx="4566">
                  <c:v>13.066130756969853</c:v>
                </c:pt>
                <c:pt idx="4567">
                  <c:v>13.337210326269638</c:v>
                </c:pt>
                <c:pt idx="4568">
                  <c:v>13.574004849088846</c:v>
                </c:pt>
                <c:pt idx="4569">
                  <c:v>13.027857513120615</c:v>
                </c:pt>
                <c:pt idx="4570">
                  <c:v>12.951676848708889</c:v>
                </c:pt>
                <c:pt idx="4571">
                  <c:v>12.913738862666408</c:v>
                </c:pt>
                <c:pt idx="4572">
                  <c:v>12.875912004379959</c:v>
                </c:pt>
                <c:pt idx="4573">
                  <c:v>13.104516439966755</c:v>
                </c:pt>
                <c:pt idx="4574">
                  <c:v>12.651266375294259</c:v>
                </c:pt>
                <c:pt idx="4575">
                  <c:v>12.913738862666408</c:v>
                </c:pt>
                <c:pt idx="4576">
                  <c:v>12.800590369969184</c:v>
                </c:pt>
                <c:pt idx="4577">
                  <c:v>12.688433269581799</c:v>
                </c:pt>
                <c:pt idx="4578">
                  <c:v>12.249574405435478</c:v>
                </c:pt>
                <c:pt idx="4579">
                  <c:v>12.725709352782918</c:v>
                </c:pt>
                <c:pt idx="4580">
                  <c:v>12.394157194938627</c:v>
                </c:pt>
                <c:pt idx="4581">
                  <c:v>12.321653734465364</c:v>
                </c:pt>
                <c:pt idx="4582">
                  <c:v>12.394157194938627</c:v>
                </c:pt>
                <c:pt idx="4583">
                  <c:v>12.285561208929174</c:v>
                </c:pt>
                <c:pt idx="4584">
                  <c:v>12.357852292634281</c:v>
                </c:pt>
                <c:pt idx="4585">
                  <c:v>12.540417632238597</c:v>
                </c:pt>
                <c:pt idx="4586">
                  <c:v>12.651266375294259</c:v>
                </c:pt>
                <c:pt idx="4587">
                  <c:v>12.503684304604183</c:v>
                </c:pt>
                <c:pt idx="4588">
                  <c:v>11.965448999184979</c:v>
                </c:pt>
                <c:pt idx="4589">
                  <c:v>12.321653734465364</c:v>
                </c:pt>
                <c:pt idx="4590">
                  <c:v>12.430568753796244</c:v>
                </c:pt>
                <c:pt idx="4591">
                  <c:v>11.722277549505023</c:v>
                </c:pt>
                <c:pt idx="4592">
                  <c:v>12.071215411481051</c:v>
                </c:pt>
                <c:pt idx="4593">
                  <c:v>12.035856468608554</c:v>
                </c:pt>
                <c:pt idx="4594">
                  <c:v>12.106678231866898</c:v>
                </c:pt>
                <c:pt idx="4595">
                  <c:v>11.687940713645544</c:v>
                </c:pt>
                <c:pt idx="4596">
                  <c:v>11.89548079038131</c:v>
                </c:pt>
                <c:pt idx="4597">
                  <c:v>11.517759344229166</c:v>
                </c:pt>
                <c:pt idx="4598">
                  <c:v>11.722277549505023</c:v>
                </c:pt>
                <c:pt idx="4599">
                  <c:v>11.653704457071258</c:v>
                </c:pt>
                <c:pt idx="4600">
                  <c:v>11.86063660846837</c:v>
                </c:pt>
                <c:pt idx="4601">
                  <c:v>11.653704457071258</c:v>
                </c:pt>
                <c:pt idx="4602">
                  <c:v>11.722277549505023</c:v>
                </c:pt>
                <c:pt idx="4603">
                  <c:v>11.551596221208706</c:v>
                </c:pt>
                <c:pt idx="4604">
                  <c:v>10.989704122410615</c:v>
                </c:pt>
                <c:pt idx="4605">
                  <c:v>11.450409009878788</c:v>
                </c:pt>
                <c:pt idx="4606">
                  <c:v>11.450409009878788</c:v>
                </c:pt>
                <c:pt idx="4607">
                  <c:v>11.119390950281213</c:v>
                </c:pt>
                <c:pt idx="4608">
                  <c:v>11.316835419552186</c:v>
                </c:pt>
                <c:pt idx="4609">
                  <c:v>10.925416445086537</c:v>
                </c:pt>
                <c:pt idx="4610">
                  <c:v>11.316835419552186</c:v>
                </c:pt>
                <c:pt idx="4611">
                  <c:v>11.217678786183464</c:v>
                </c:pt>
                <c:pt idx="4612">
                  <c:v>11.283686202720485</c:v>
                </c:pt>
                <c:pt idx="4613">
                  <c:v>11.184820018458597</c:v>
                </c:pt>
                <c:pt idx="4614">
                  <c:v>11.283686202720485</c:v>
                </c:pt>
                <c:pt idx="4615">
                  <c:v>11.250634086406356</c:v>
                </c:pt>
                <c:pt idx="4616">
                  <c:v>11.086820086786057</c:v>
                </c:pt>
                <c:pt idx="4617">
                  <c:v>10.703356725557228</c:v>
                </c:pt>
                <c:pt idx="4618">
                  <c:v>10.797967102523803</c:v>
                </c:pt>
                <c:pt idx="4619">
                  <c:v>11.021964299555545</c:v>
                </c:pt>
                <c:pt idx="4620">
                  <c:v>10.797967102523803</c:v>
                </c:pt>
                <c:pt idx="4621">
                  <c:v>11.054344629698827</c:v>
                </c:pt>
                <c:pt idx="4622">
                  <c:v>10.455119473897993</c:v>
                </c:pt>
                <c:pt idx="4623">
                  <c:v>10.672004507400063</c:v>
                </c:pt>
                <c:pt idx="4624">
                  <c:v>10.797967102523803</c:v>
                </c:pt>
                <c:pt idx="4625">
                  <c:v>10.672004507400063</c:v>
                </c:pt>
                <c:pt idx="4626">
                  <c:v>10.609575312352518</c:v>
                </c:pt>
                <c:pt idx="4627">
                  <c:v>10.703356725557228</c:v>
                </c:pt>
                <c:pt idx="4628">
                  <c:v>10.485834527136358</c:v>
                </c:pt>
                <c:pt idx="4629">
                  <c:v>10.547535602783441</c:v>
                </c:pt>
                <c:pt idx="4630">
                  <c:v>10.152874081779272</c:v>
                </c:pt>
                <c:pt idx="4631">
                  <c:v>10.393959015014305</c:v>
                </c:pt>
                <c:pt idx="4632">
                  <c:v>10.242618567439335</c:v>
                </c:pt>
                <c:pt idx="4633">
                  <c:v>10.212615941154793</c:v>
                </c:pt>
                <c:pt idx="4634">
                  <c:v>10.424494391037562</c:v>
                </c:pt>
                <c:pt idx="4635">
                  <c:v>9.9465392330784397</c:v>
                </c:pt>
                <c:pt idx="4636">
                  <c:v>10.182701198410781</c:v>
                </c:pt>
                <c:pt idx="4637">
                  <c:v>10.455119473897993</c:v>
                </c:pt>
                <c:pt idx="4638">
                  <c:v>10.30288850412566</c:v>
                </c:pt>
                <c:pt idx="4639">
                  <c:v>10.242618567439335</c:v>
                </c:pt>
                <c:pt idx="4640">
                  <c:v>9.8305088838096566</c:v>
                </c:pt>
                <c:pt idx="4641">
                  <c:v>9.8883538717998398</c:v>
                </c:pt>
                <c:pt idx="4642">
                  <c:v>9.9174038808762965</c:v>
                </c:pt>
                <c:pt idx="4643">
                  <c:v>10.123157643991361</c:v>
                </c:pt>
                <c:pt idx="4644">
                  <c:v>10.393959015014305</c:v>
                </c:pt>
                <c:pt idx="4645">
                  <c:v>10.063939098626653</c:v>
                </c:pt>
                <c:pt idx="4646">
                  <c:v>10.063939098626653</c:v>
                </c:pt>
                <c:pt idx="4647">
                  <c:v>10.005066970480613</c:v>
                </c:pt>
                <c:pt idx="4648">
                  <c:v>9.9465392330784397</c:v>
                </c:pt>
                <c:pt idx="4649">
                  <c:v>9.8593889558624266</c:v>
                </c:pt>
                <c:pt idx="4650">
                  <c:v>10.034459859334632</c:v>
                </c:pt>
                <c:pt idx="4651">
                  <c:v>9.8305088838096566</c:v>
                </c:pt>
                <c:pt idx="4652">
                  <c:v>9.9174038808762965</c:v>
                </c:pt>
                <c:pt idx="4653">
                  <c:v>9.9465392330784397</c:v>
                </c:pt>
                <c:pt idx="4654">
                  <c:v>9.6873948149255185</c:v>
                </c:pt>
                <c:pt idx="4655">
                  <c:v>9.5743874887047262</c:v>
                </c:pt>
                <c:pt idx="4656">
                  <c:v>9.6307253991672876</c:v>
                </c:pt>
                <c:pt idx="4657">
                  <c:v>9.8593889558624266</c:v>
                </c:pt>
                <c:pt idx="4658">
                  <c:v>9.4904979564502057</c:v>
                </c:pt>
                <c:pt idx="4659">
                  <c:v>9.6025151272433895</c:v>
                </c:pt>
                <c:pt idx="4660">
                  <c:v>9.5463422415020052</c:v>
                </c:pt>
                <c:pt idx="4661">
                  <c:v>9.2976244465291114</c:v>
                </c:pt>
                <c:pt idx="4662">
                  <c:v>9.5463422415020052</c:v>
                </c:pt>
                <c:pt idx="4663">
                  <c:v>9.6590185472368102</c:v>
                </c:pt>
                <c:pt idx="4664">
                  <c:v>9.462698438039288</c:v>
                </c:pt>
                <c:pt idx="4665">
                  <c:v>9.5743874887047262</c:v>
                </c:pt>
                <c:pt idx="4666">
                  <c:v>9.6590185472368102</c:v>
                </c:pt>
                <c:pt idx="4667">
                  <c:v>9.4904979564502057</c:v>
                </c:pt>
                <c:pt idx="4668">
                  <c:v>9.7158544464222594</c:v>
                </c:pt>
                <c:pt idx="4669">
                  <c:v>9.5743874887047262</c:v>
                </c:pt>
                <c:pt idx="4670">
                  <c:v>9.6025151272433895</c:v>
                </c:pt>
                <c:pt idx="4671">
                  <c:v>9.8305088838096566</c:v>
                </c:pt>
                <c:pt idx="4672">
                  <c:v>9.7730022779889385</c:v>
                </c:pt>
                <c:pt idx="4673">
                  <c:v>9.4073434533168925</c:v>
                </c:pt>
                <c:pt idx="4674">
                  <c:v>9.4904979564502057</c:v>
                </c:pt>
                <c:pt idx="4675">
                  <c:v>9.5183791442949524</c:v>
                </c:pt>
                <c:pt idx="4676">
                  <c:v>9.8593889558624266</c:v>
                </c:pt>
                <c:pt idx="4677">
                  <c:v>9.5463422415020052</c:v>
                </c:pt>
                <c:pt idx="4678">
                  <c:v>9.434980349836497</c:v>
                </c:pt>
                <c:pt idx="4679">
                  <c:v>9.6307253991672876</c:v>
                </c:pt>
                <c:pt idx="4680">
                  <c:v>9.434980349836497</c:v>
                </c:pt>
                <c:pt idx="4681">
                  <c:v>9.4904979564502057</c:v>
                </c:pt>
                <c:pt idx="4682">
                  <c:v>9.5463422415020052</c:v>
                </c:pt>
                <c:pt idx="4683">
                  <c:v>9.5743874887047262</c:v>
                </c:pt>
                <c:pt idx="4684">
                  <c:v>9.2161598758902397</c:v>
                </c:pt>
                <c:pt idx="4685">
                  <c:v>9.6025151272433895</c:v>
                </c:pt>
                <c:pt idx="4686">
                  <c:v>9.1891639471915045</c:v>
                </c:pt>
                <c:pt idx="4687">
                  <c:v>9.462698438039288</c:v>
                </c:pt>
                <c:pt idx="4688">
                  <c:v>9.3797875106541984</c:v>
                </c:pt>
                <c:pt idx="4689">
                  <c:v>9.4904979564502057</c:v>
                </c:pt>
                <c:pt idx="4690">
                  <c:v>8.9497519780025261</c:v>
                </c:pt>
                <c:pt idx="4691">
                  <c:v>9.434980349836497</c:v>
                </c:pt>
                <c:pt idx="4692">
                  <c:v>9.2976244465291114</c:v>
                </c:pt>
                <c:pt idx="4693">
                  <c:v>9.434980349836497</c:v>
                </c:pt>
                <c:pt idx="4694">
                  <c:v>9.3797875106541984</c:v>
                </c:pt>
                <c:pt idx="4695">
                  <c:v>9.3797875106541984</c:v>
                </c:pt>
                <c:pt idx="4696">
                  <c:v>9.3249390105164895</c:v>
                </c:pt>
                <c:pt idx="4697">
                  <c:v>9.3249390105164895</c:v>
                </c:pt>
                <c:pt idx="4698">
                  <c:v>9.0288408947361756</c:v>
                </c:pt>
                <c:pt idx="4699">
                  <c:v>9.2976244465291114</c:v>
                </c:pt>
                <c:pt idx="4700">
                  <c:v>9.270389892223827</c:v>
                </c:pt>
                <c:pt idx="4701">
                  <c:v>9.3249390105164895</c:v>
                </c:pt>
                <c:pt idx="4702">
                  <c:v>8.8973976324365687</c:v>
                </c:pt>
                <c:pt idx="4703">
                  <c:v>9.1086496932771546</c:v>
                </c:pt>
                <c:pt idx="4704">
                  <c:v>8.8713354204823407</c:v>
                </c:pt>
                <c:pt idx="4705">
                  <c:v>8.9760238940611963</c:v>
                </c:pt>
                <c:pt idx="4706">
                  <c:v>8.8194397968519809</c:v>
                </c:pt>
                <c:pt idx="4707">
                  <c:v>9.0023936598456267</c:v>
                </c:pt>
                <c:pt idx="4708">
                  <c:v>9.1354090871757219</c:v>
                </c:pt>
                <c:pt idx="4709">
                  <c:v>9.0819686828592747</c:v>
                </c:pt>
                <c:pt idx="4710">
                  <c:v>8.9760238940611963</c:v>
                </c:pt>
                <c:pt idx="4711">
                  <c:v>9.0553658263216015</c:v>
                </c:pt>
                <c:pt idx="4712">
                  <c:v>8.9760238940611963</c:v>
                </c:pt>
                <c:pt idx="4713">
                  <c:v>9.1354090871757219</c:v>
                </c:pt>
                <c:pt idx="4714">
                  <c:v>9.1891639471915045</c:v>
                </c:pt>
                <c:pt idx="4715">
                  <c:v>9.1891639471915045</c:v>
                </c:pt>
                <c:pt idx="4716">
                  <c:v>8.7936059385937906</c:v>
                </c:pt>
                <c:pt idx="4717">
                  <c:v>9.1354090871757219</c:v>
                </c:pt>
                <c:pt idx="4718">
                  <c:v>8.9235364099651768</c:v>
                </c:pt>
                <c:pt idx="4719">
                  <c:v>9.1086496932771546</c:v>
                </c:pt>
                <c:pt idx="4720">
                  <c:v>9.0819686828592747</c:v>
                </c:pt>
                <c:pt idx="4721">
                  <c:v>8.9760238940611963</c:v>
                </c:pt>
                <c:pt idx="4722">
                  <c:v>9.0023936598456267</c:v>
                </c:pt>
                <c:pt idx="4723">
                  <c:v>8.7678477527419947</c:v>
                </c:pt>
                <c:pt idx="4724">
                  <c:v>8.9497519780025261</c:v>
                </c:pt>
                <c:pt idx="4725">
                  <c:v>8.7421650176373724</c:v>
                </c:pt>
                <c:pt idx="4726">
                  <c:v>8.8194397968519809</c:v>
                </c:pt>
                <c:pt idx="4727">
                  <c:v>8.8453495498269916</c:v>
                </c:pt>
                <c:pt idx="4728">
                  <c:v>8.4397969846180771</c:v>
                </c:pt>
                <c:pt idx="4729">
                  <c:v>8.4894587021329109</c:v>
                </c:pt>
                <c:pt idx="4730">
                  <c:v>8.6401841741909937</c:v>
                </c:pt>
                <c:pt idx="4731">
                  <c:v>8.7421650176373724</c:v>
                </c:pt>
                <c:pt idx="4732">
                  <c:v>8.5143990365453437</c:v>
                </c:pt>
                <c:pt idx="4733">
                  <c:v>8.6148952270987351</c:v>
                </c:pt>
                <c:pt idx="4734">
                  <c:v>8.7678477527419947</c:v>
                </c:pt>
                <c:pt idx="4735">
                  <c:v>8.4397969846180771</c:v>
                </c:pt>
                <c:pt idx="4736">
                  <c:v>8.7936059385937906</c:v>
                </c:pt>
                <c:pt idx="4737">
                  <c:v>8.6655673099420625</c:v>
                </c:pt>
                <c:pt idx="4738">
                  <c:v>8.4894587021329109</c:v>
                </c:pt>
                <c:pt idx="4739">
                  <c:v>8.6655673099420625</c:v>
                </c:pt>
                <c:pt idx="4740">
                  <c:v>8.5896605197553662</c:v>
                </c:pt>
                <c:pt idx="4741">
                  <c:v>8.7165575122699686</c:v>
                </c:pt>
                <c:pt idx="4742">
                  <c:v>8.7165575122699686</c:v>
                </c:pt>
                <c:pt idx="4743">
                  <c:v>8.7165575122699686</c:v>
                </c:pt>
                <c:pt idx="4744">
                  <c:v>8.4645914228213677</c:v>
                </c:pt>
                <c:pt idx="4745">
                  <c:v>8.3169099642585653</c:v>
                </c:pt>
                <c:pt idx="4746">
                  <c:v>8.7678477527419947</c:v>
                </c:pt>
                <c:pt idx="4747">
                  <c:v>8.7678477527419947</c:v>
                </c:pt>
                <c:pt idx="4748">
                  <c:v>8.7936059385937906</c:v>
                </c:pt>
                <c:pt idx="4749">
                  <c:v>8.6401841741909937</c:v>
                </c:pt>
                <c:pt idx="4750">
                  <c:v>8.7421650176373724</c:v>
                </c:pt>
                <c:pt idx="4751">
                  <c:v>8.6655673099420625</c:v>
                </c:pt>
                <c:pt idx="4752">
                  <c:v>8.6401841741909937</c:v>
                </c:pt>
                <c:pt idx="4753">
                  <c:v>8.4397969846180771</c:v>
                </c:pt>
                <c:pt idx="4754">
                  <c:v>8.5896605197553662</c:v>
                </c:pt>
                <c:pt idx="4755">
                  <c:v>8.4894587021329109</c:v>
                </c:pt>
                <c:pt idx="4756">
                  <c:v>8.5143990365453437</c:v>
                </c:pt>
                <c:pt idx="4757">
                  <c:v>8.268276662405853</c:v>
                </c:pt>
                <c:pt idx="4758">
                  <c:v>8.4894587021329109</c:v>
                </c:pt>
                <c:pt idx="4759">
                  <c:v>8.4150751741572414</c:v>
                </c:pt>
                <c:pt idx="4760">
                  <c:v>8.268276662405853</c:v>
                </c:pt>
                <c:pt idx="4761">
                  <c:v>8.4894587021329109</c:v>
                </c:pt>
                <c:pt idx="4762">
                  <c:v>8.4645914228213677</c:v>
                </c:pt>
                <c:pt idx="4763">
                  <c:v>8.3413433849352678</c:v>
                </c:pt>
                <c:pt idx="4764">
                  <c:v>8.0764963288250282</c:v>
                </c:pt>
                <c:pt idx="4765">
                  <c:v>8.1478870506174452</c:v>
                </c:pt>
                <c:pt idx="4766">
                  <c:v>8.3904257786980398</c:v>
                </c:pt>
                <c:pt idx="4767">
                  <c:v>8.5143990365453437</c:v>
                </c:pt>
                <c:pt idx="4768">
                  <c:v>8.2925481138336092</c:v>
                </c:pt>
                <c:pt idx="4769">
                  <c:v>8.3169099642585653</c:v>
                </c:pt>
                <c:pt idx="4770">
                  <c:v>8.3169099642585653</c:v>
                </c:pt>
                <c:pt idx="4771">
                  <c:v>8.4397969846180771</c:v>
                </c:pt>
                <c:pt idx="4772">
                  <c:v>8.268276662405853</c:v>
                </c:pt>
                <c:pt idx="4773">
                  <c:v>8.4397969846180771</c:v>
                </c:pt>
                <c:pt idx="4774">
                  <c:v>8.0528386967999008</c:v>
                </c:pt>
                <c:pt idx="4775">
                  <c:v>8.6148952270987351</c:v>
                </c:pt>
                <c:pt idx="4776">
                  <c:v>8.3413433849352678</c:v>
                </c:pt>
                <c:pt idx="4777">
                  <c:v>8.3413433849352678</c:v>
                </c:pt>
                <c:pt idx="4778">
                  <c:v>8.2925481138336092</c:v>
                </c:pt>
                <c:pt idx="4779">
                  <c:v>8.4397969846180771</c:v>
                </c:pt>
                <c:pt idx="4780">
                  <c:v>8.2199088177233968</c:v>
                </c:pt>
                <c:pt idx="4781">
                  <c:v>8.3169099642585653</c:v>
                </c:pt>
                <c:pt idx="4782">
                  <c:v>8.1002234622488647</c:v>
                </c:pt>
                <c:pt idx="4783">
                  <c:v>8.0764963288250282</c:v>
                </c:pt>
                <c:pt idx="4784">
                  <c:v>8.3413433849352678</c:v>
                </c:pt>
                <c:pt idx="4785">
                  <c:v>8.0057311232095465</c:v>
                </c:pt>
                <c:pt idx="4786">
                  <c:v>8.3658485861228247</c:v>
                </c:pt>
                <c:pt idx="4787">
                  <c:v>8.268276662405853</c:v>
                </c:pt>
                <c:pt idx="4788">
                  <c:v>8.244057268401674</c:v>
                </c:pt>
                <c:pt idx="4789">
                  <c:v>8.1958311025641937</c:v>
                </c:pt>
                <c:pt idx="4790">
                  <c:v>8.2925481138336092</c:v>
                </c:pt>
                <c:pt idx="4791">
                  <c:v>8.0528386967999008</c:v>
                </c:pt>
                <c:pt idx="4792">
                  <c:v>8.268276662405853</c:v>
                </c:pt>
                <c:pt idx="4793">
                  <c:v>8.3169099642585653</c:v>
                </c:pt>
                <c:pt idx="4794">
                  <c:v>8.1958311025641937</c:v>
                </c:pt>
                <c:pt idx="4795">
                  <c:v>8.4150751741572414</c:v>
                </c:pt>
                <c:pt idx="4796">
                  <c:v>8.268276662405853</c:v>
                </c:pt>
                <c:pt idx="4797">
                  <c:v>8.1718239157259447</c:v>
                </c:pt>
                <c:pt idx="4798">
                  <c:v>8.0528386967999008</c:v>
                </c:pt>
                <c:pt idx="4799">
                  <c:v>8.1718239157259447</c:v>
                </c:pt>
                <c:pt idx="4800">
                  <c:v>7.8660734980491629</c:v>
                </c:pt>
                <c:pt idx="4801">
                  <c:v>7.9356042254629475</c:v>
                </c:pt>
                <c:pt idx="4802">
                  <c:v>8.0292503625903429</c:v>
                </c:pt>
                <c:pt idx="4803">
                  <c:v>7.9588991199581907</c:v>
                </c:pt>
                <c:pt idx="4804">
                  <c:v>7.9356042254629475</c:v>
                </c:pt>
                <c:pt idx="4805">
                  <c:v>7.8430322355111874</c:v>
                </c:pt>
                <c:pt idx="4806">
                  <c:v>7.8891824512153796</c:v>
                </c:pt>
                <c:pt idx="4807">
                  <c:v>7.8200584653224094</c:v>
                </c:pt>
                <c:pt idx="4808">
                  <c:v>7.9356042254629475</c:v>
                </c:pt>
                <c:pt idx="4809">
                  <c:v>8.1240203012526475</c:v>
                </c:pt>
                <c:pt idx="4810">
                  <c:v>8.1478870506174452</c:v>
                </c:pt>
                <c:pt idx="4811">
                  <c:v>8.0528386967999008</c:v>
                </c:pt>
                <c:pt idx="4812">
                  <c:v>7.9123592938713845</c:v>
                </c:pt>
                <c:pt idx="4813">
                  <c:v>8.0057311232095465</c:v>
                </c:pt>
                <c:pt idx="4814">
                  <c:v>7.9123592938713845</c:v>
                </c:pt>
                <c:pt idx="4815">
                  <c:v>7.9356042254629475</c:v>
                </c:pt>
                <c:pt idx="4816">
                  <c:v>8.0057311232095465</c:v>
                </c:pt>
                <c:pt idx="4817">
                  <c:v>7.9588991199581907</c:v>
                </c:pt>
                <c:pt idx="4818">
                  <c:v>7.9588991199581907</c:v>
                </c:pt>
                <c:pt idx="4819">
                  <c:v>7.7061951004106612</c:v>
                </c:pt>
                <c:pt idx="4820">
                  <c:v>7.7515401347625907</c:v>
                </c:pt>
                <c:pt idx="4821">
                  <c:v>7.9356042254629475</c:v>
                </c:pt>
                <c:pt idx="4822">
                  <c:v>8.0528386967999008</c:v>
                </c:pt>
                <c:pt idx="4823">
                  <c:v>7.7743126117785604</c:v>
                </c:pt>
                <c:pt idx="4824">
                  <c:v>8.0764963288250282</c:v>
                </c:pt>
                <c:pt idx="4825">
                  <c:v>7.9822807762652852</c:v>
                </c:pt>
                <c:pt idx="4826">
                  <c:v>8.0764963288250282</c:v>
                </c:pt>
                <c:pt idx="4827">
                  <c:v>7.7061951004106612</c:v>
                </c:pt>
                <c:pt idx="4828">
                  <c:v>8.1958311025641937</c:v>
                </c:pt>
                <c:pt idx="4829">
                  <c:v>8.1958311025641937</c:v>
                </c:pt>
                <c:pt idx="4830">
                  <c:v>7.9588991199581907</c:v>
                </c:pt>
                <c:pt idx="4831">
                  <c:v>7.7288343627706286</c:v>
                </c:pt>
                <c:pt idx="4832">
                  <c:v>7.9356042254629475</c:v>
                </c:pt>
                <c:pt idx="4833">
                  <c:v>7.7743126117785604</c:v>
                </c:pt>
                <c:pt idx="4834">
                  <c:v>8.1240203012526475</c:v>
                </c:pt>
                <c:pt idx="4835">
                  <c:v>8.0528386967999008</c:v>
                </c:pt>
                <c:pt idx="4836">
                  <c:v>7.9588991199581907</c:v>
                </c:pt>
                <c:pt idx="4837">
                  <c:v>8.0057311232095465</c:v>
                </c:pt>
                <c:pt idx="4838">
                  <c:v>7.9356042254629475</c:v>
                </c:pt>
                <c:pt idx="4839">
                  <c:v>8.2199088177233968</c:v>
                </c:pt>
                <c:pt idx="4840">
                  <c:v>7.8891824512153796</c:v>
                </c:pt>
                <c:pt idx="4841">
                  <c:v>8.0057311232095465</c:v>
                </c:pt>
                <c:pt idx="4842">
                  <c:v>7.9356042254629475</c:v>
                </c:pt>
                <c:pt idx="4843">
                  <c:v>7.8660734980491629</c:v>
                </c:pt>
                <c:pt idx="4844">
                  <c:v>7.7061951004106612</c:v>
                </c:pt>
                <c:pt idx="4845">
                  <c:v>7.8430322355111874</c:v>
                </c:pt>
                <c:pt idx="4846">
                  <c:v>7.8660734980491629</c:v>
                </c:pt>
                <c:pt idx="4847">
                  <c:v>7.7288343627706286</c:v>
                </c:pt>
                <c:pt idx="4848">
                  <c:v>7.7288343627706286</c:v>
                </c:pt>
                <c:pt idx="4849">
                  <c:v>7.9588991199581907</c:v>
                </c:pt>
                <c:pt idx="4850">
                  <c:v>7.9123592938713845</c:v>
                </c:pt>
                <c:pt idx="4851">
                  <c:v>7.7515401347625907</c:v>
                </c:pt>
                <c:pt idx="4852">
                  <c:v>8.0292503625903429</c:v>
                </c:pt>
                <c:pt idx="4853">
                  <c:v>8.0057311232095465</c:v>
                </c:pt>
                <c:pt idx="4854">
                  <c:v>7.8430322355111874</c:v>
                </c:pt>
                <c:pt idx="4855">
                  <c:v>7.6836221528630144</c:v>
                </c:pt>
                <c:pt idx="4856">
                  <c:v>7.7743126117785604</c:v>
                </c:pt>
                <c:pt idx="4857">
                  <c:v>7.9356042254629475</c:v>
                </c:pt>
                <c:pt idx="4858">
                  <c:v>7.7061951004106612</c:v>
                </c:pt>
                <c:pt idx="4859">
                  <c:v>8.0528386967999008</c:v>
                </c:pt>
                <c:pt idx="4860">
                  <c:v>8.1958311025641937</c:v>
                </c:pt>
                <c:pt idx="4861">
                  <c:v>7.8200584653224094</c:v>
                </c:pt>
                <c:pt idx="4862">
                  <c:v>7.7743126117785604</c:v>
                </c:pt>
                <c:pt idx="4863">
                  <c:v>7.9123592938713845</c:v>
                </c:pt>
                <c:pt idx="4864">
                  <c:v>7.9123592938713845</c:v>
                </c:pt>
                <c:pt idx="4865">
                  <c:v>7.7743126117785604</c:v>
                </c:pt>
                <c:pt idx="4866">
                  <c:v>7.8430322355111874</c:v>
                </c:pt>
                <c:pt idx="4867">
                  <c:v>7.7971519897845862</c:v>
                </c:pt>
                <c:pt idx="4868">
                  <c:v>7.9356042254629475</c:v>
                </c:pt>
                <c:pt idx="4869">
                  <c:v>7.8891824512153796</c:v>
                </c:pt>
                <c:pt idx="4870">
                  <c:v>7.9822807762652852</c:v>
                </c:pt>
                <c:pt idx="4871">
                  <c:v>7.9588991199581907</c:v>
                </c:pt>
                <c:pt idx="4872">
                  <c:v>7.9123592938713845</c:v>
                </c:pt>
                <c:pt idx="4873">
                  <c:v>7.7061951004106612</c:v>
                </c:pt>
                <c:pt idx="4874">
                  <c:v>7.7515401347625907</c:v>
                </c:pt>
                <c:pt idx="4875">
                  <c:v>7.8430322355111874</c:v>
                </c:pt>
                <c:pt idx="4876">
                  <c:v>7.7971519897845862</c:v>
                </c:pt>
                <c:pt idx="4877">
                  <c:v>7.7743126117785604</c:v>
                </c:pt>
                <c:pt idx="4878">
                  <c:v>7.7743126117785604</c:v>
                </c:pt>
                <c:pt idx="4879">
                  <c:v>7.4615147183704087</c:v>
                </c:pt>
                <c:pt idx="4880">
                  <c:v>7.6611153258786713</c:v>
                </c:pt>
                <c:pt idx="4881">
                  <c:v>7.7288343627706286</c:v>
                </c:pt>
                <c:pt idx="4882">
                  <c:v>7.9123592938713845</c:v>
                </c:pt>
                <c:pt idx="4883">
                  <c:v>7.9588991199581907</c:v>
                </c:pt>
                <c:pt idx="4884">
                  <c:v>7.7515401347625907</c:v>
                </c:pt>
                <c:pt idx="4885">
                  <c:v>7.5717627930819988</c:v>
                </c:pt>
                <c:pt idx="4886">
                  <c:v>7.7288343627706286</c:v>
                </c:pt>
                <c:pt idx="4887">
                  <c:v>7.5274694219598928</c:v>
                </c:pt>
                <c:pt idx="4888">
                  <c:v>7.7971519897845862</c:v>
                </c:pt>
                <c:pt idx="4889">
                  <c:v>7.8430322355111874</c:v>
                </c:pt>
                <c:pt idx="4890">
                  <c:v>7.7743126117785604</c:v>
                </c:pt>
                <c:pt idx="4891">
                  <c:v>7.7288343627706286</c:v>
                </c:pt>
                <c:pt idx="4892">
                  <c:v>7.6386744257776193</c:v>
                </c:pt>
                <c:pt idx="4893">
                  <c:v>7.5940071201677339</c:v>
                </c:pt>
                <c:pt idx="4894">
                  <c:v>7.7743126117785604</c:v>
                </c:pt>
                <c:pt idx="4895">
                  <c:v>7.6836221528630144</c:v>
                </c:pt>
                <c:pt idx="4896">
                  <c:v>7.6836221528630144</c:v>
                </c:pt>
                <c:pt idx="4897">
                  <c:v>7.616316796644492</c:v>
                </c:pt>
                <c:pt idx="4898">
                  <c:v>7.7061951004106612</c:v>
                </c:pt>
                <c:pt idx="4899">
                  <c:v>7.8200584653224094</c:v>
                </c:pt>
                <c:pt idx="4900">
                  <c:v>7.8430322355111874</c:v>
                </c:pt>
                <c:pt idx="4901">
                  <c:v>7.6386744257776193</c:v>
                </c:pt>
                <c:pt idx="4902">
                  <c:v>7.7515401347625907</c:v>
                </c:pt>
                <c:pt idx="4903">
                  <c:v>7.8430322355111874</c:v>
                </c:pt>
                <c:pt idx="4904">
                  <c:v>7.6386744257776193</c:v>
                </c:pt>
                <c:pt idx="4905">
                  <c:v>7.7515401347625907</c:v>
                </c:pt>
                <c:pt idx="4906">
                  <c:v>7.5274694219598928</c:v>
                </c:pt>
                <c:pt idx="4907">
                  <c:v>7.3744731717018448</c:v>
                </c:pt>
                <c:pt idx="4908">
                  <c:v>7.4396584873550768</c:v>
                </c:pt>
                <c:pt idx="4909">
                  <c:v>7.3744731717018448</c:v>
                </c:pt>
                <c:pt idx="4910">
                  <c:v>7.8660734980491629</c:v>
                </c:pt>
                <c:pt idx="4911">
                  <c:v>7.6386744257776193</c:v>
                </c:pt>
                <c:pt idx="4912">
                  <c:v>7.7061951004106612</c:v>
                </c:pt>
                <c:pt idx="4913">
                  <c:v>7.6836221528630144</c:v>
                </c:pt>
                <c:pt idx="4914">
                  <c:v>7.7515401347625907</c:v>
                </c:pt>
                <c:pt idx="4915">
                  <c:v>7.5274694219598928</c:v>
                </c:pt>
                <c:pt idx="4916">
                  <c:v>7.7061951004106612</c:v>
                </c:pt>
                <c:pt idx="4917">
                  <c:v>7.3098758328594595</c:v>
                </c:pt>
                <c:pt idx="4918">
                  <c:v>7.3528719023429225</c:v>
                </c:pt>
                <c:pt idx="4919">
                  <c:v>7.6836221528630144</c:v>
                </c:pt>
                <c:pt idx="4920">
                  <c:v>7.5274694219598928</c:v>
                </c:pt>
                <c:pt idx="4921">
                  <c:v>7.3744731717018448</c:v>
                </c:pt>
                <c:pt idx="4922">
                  <c:v>7.3528719023429225</c:v>
                </c:pt>
                <c:pt idx="4923">
                  <c:v>7.4178662775006261</c:v>
                </c:pt>
                <c:pt idx="4924">
                  <c:v>7.616316796644492</c:v>
                </c:pt>
                <c:pt idx="4925">
                  <c:v>7.7971519897845862</c:v>
                </c:pt>
                <c:pt idx="4926">
                  <c:v>7.616316796644492</c:v>
                </c:pt>
                <c:pt idx="4927">
                  <c:v>7.5054199967618</c:v>
                </c:pt>
                <c:pt idx="4928">
                  <c:v>7.6836221528630144</c:v>
                </c:pt>
                <c:pt idx="4929">
                  <c:v>7.3313339073124935</c:v>
                </c:pt>
                <c:pt idx="4930">
                  <c:v>7.4178662775006261</c:v>
                </c:pt>
                <c:pt idx="4931">
                  <c:v>7.6836221528630144</c:v>
                </c:pt>
                <c:pt idx="4932">
                  <c:v>7.5940071201677339</c:v>
                </c:pt>
                <c:pt idx="4933">
                  <c:v>7.8660734980491629</c:v>
                </c:pt>
                <c:pt idx="4934">
                  <c:v>7.6611153258786713</c:v>
                </c:pt>
                <c:pt idx="4935">
                  <c:v>7.4834351586280032</c:v>
                </c:pt>
                <c:pt idx="4936">
                  <c:v>7.5054199967618</c:v>
                </c:pt>
                <c:pt idx="4937">
                  <c:v>7.5717627930819988</c:v>
                </c:pt>
                <c:pt idx="4938">
                  <c:v>7.4396584873550768</c:v>
                </c:pt>
                <c:pt idx="4939">
                  <c:v>7.5054199967618</c:v>
                </c:pt>
                <c:pt idx="4940">
                  <c:v>7.3961379012765986</c:v>
                </c:pt>
                <c:pt idx="4941">
                  <c:v>7.3961379012765986</c:v>
                </c:pt>
                <c:pt idx="4942">
                  <c:v>7.3961379012765986</c:v>
                </c:pt>
                <c:pt idx="4943">
                  <c:v>7.6611153258786713</c:v>
                </c:pt>
                <c:pt idx="4944">
                  <c:v>7.5940071201677339</c:v>
                </c:pt>
                <c:pt idx="4945">
                  <c:v>7.5940071201677339</c:v>
                </c:pt>
                <c:pt idx="4946">
                  <c:v>7.6386744257776193</c:v>
                </c:pt>
                <c:pt idx="4947">
                  <c:v>7.3313339073124935</c:v>
                </c:pt>
                <c:pt idx="4948">
                  <c:v>7.5054199967618</c:v>
                </c:pt>
                <c:pt idx="4949">
                  <c:v>7.3744731717018448</c:v>
                </c:pt>
                <c:pt idx="4950">
                  <c:v>7.2884637816973799</c:v>
                </c:pt>
                <c:pt idx="4951">
                  <c:v>7.3961379012765986</c:v>
                </c:pt>
                <c:pt idx="4952">
                  <c:v>7.6386744257776193</c:v>
                </c:pt>
                <c:pt idx="4953">
                  <c:v>7.3961379012765986</c:v>
                </c:pt>
                <c:pt idx="4954">
                  <c:v>7.3313339073124935</c:v>
                </c:pt>
                <c:pt idx="4955">
                  <c:v>7.3098758328594595</c:v>
                </c:pt>
                <c:pt idx="4956">
                  <c:v>7.4178662775006261</c:v>
                </c:pt>
                <c:pt idx="4957">
                  <c:v>7.3313339073124935</c:v>
                </c:pt>
                <c:pt idx="4958">
                  <c:v>7.057030590524783</c:v>
                </c:pt>
                <c:pt idx="4959">
                  <c:v>7.4615147183704087</c:v>
                </c:pt>
                <c:pt idx="4960">
                  <c:v>7.2246032143010925</c:v>
                </c:pt>
                <c:pt idx="4961">
                  <c:v>7.3313339073124935</c:v>
                </c:pt>
                <c:pt idx="4962">
                  <c:v>7.3528719023429225</c:v>
                </c:pt>
                <c:pt idx="4963">
                  <c:v>7.2458276558684371</c:v>
                </c:pt>
                <c:pt idx="4964">
                  <c:v>7.4396584873550768</c:v>
                </c:pt>
                <c:pt idx="4965">
                  <c:v>7.1403253348658069</c:v>
                </c:pt>
                <c:pt idx="4966">
                  <c:v>7.3313339073124935</c:v>
                </c:pt>
                <c:pt idx="4967">
                  <c:v>7.3098758328594595</c:v>
                </c:pt>
                <c:pt idx="4968">
                  <c:v>7.3961379012765986</c:v>
                </c:pt>
                <c:pt idx="4969">
                  <c:v>7.2458276558684371</c:v>
                </c:pt>
                <c:pt idx="4970">
                  <c:v>7.3528719023429225</c:v>
                </c:pt>
                <c:pt idx="4971">
                  <c:v>7.4396584873550768</c:v>
                </c:pt>
                <c:pt idx="4972">
                  <c:v>7.2458276558684371</c:v>
                </c:pt>
                <c:pt idx="4973">
                  <c:v>7.5274694219598928</c:v>
                </c:pt>
                <c:pt idx="4974">
                  <c:v>7.4834351586280032</c:v>
                </c:pt>
                <c:pt idx="4975">
                  <c:v>7.2458276558684371</c:v>
                </c:pt>
                <c:pt idx="4976">
                  <c:v>6.9952139175688774</c:v>
                </c:pt>
                <c:pt idx="4977">
                  <c:v>7.4178662775006261</c:v>
                </c:pt>
                <c:pt idx="4978">
                  <c:v>7.2671144506068108</c:v>
                </c:pt>
                <c:pt idx="4979">
                  <c:v>7.1194099301612876</c:v>
                </c:pt>
                <c:pt idx="4980">
                  <c:v>7.4615147183704087</c:v>
                </c:pt>
                <c:pt idx="4981">
                  <c:v>7.2458276558684371</c:v>
                </c:pt>
                <c:pt idx="4982">
                  <c:v>7.0777627371859388</c:v>
                </c:pt>
                <c:pt idx="4983">
                  <c:v>7.1613021848527634</c:v>
                </c:pt>
                <c:pt idx="4984">
                  <c:v>7.1823406606361289</c:v>
                </c:pt>
                <c:pt idx="4985">
                  <c:v>7.0777627371859388</c:v>
                </c:pt>
                <c:pt idx="4986">
                  <c:v>7.2034409432601869</c:v>
                </c:pt>
                <c:pt idx="4987">
                  <c:v>7.0363591723623262</c:v>
                </c:pt>
                <c:pt idx="4988">
                  <c:v>7.0777627371859388</c:v>
                </c:pt>
                <c:pt idx="4989">
                  <c:v>7.01576445918902</c:v>
                </c:pt>
                <c:pt idx="4990">
                  <c:v>7.2458276558684371</c:v>
                </c:pt>
                <c:pt idx="4991">
                  <c:v>7.1823406606361289</c:v>
                </c:pt>
                <c:pt idx="4992">
                  <c:v>7.2034409432601869</c:v>
                </c:pt>
                <c:pt idx="4993">
                  <c:v>7.3528719023429225</c:v>
                </c:pt>
                <c:pt idx="4994">
                  <c:v>7.1823406606361289</c:v>
                </c:pt>
                <c:pt idx="4995">
                  <c:v>7.1823406606361289</c:v>
                </c:pt>
                <c:pt idx="4996">
                  <c:v>7.2884637816973799</c:v>
                </c:pt>
                <c:pt idx="4997">
                  <c:v>7.3528719023429225</c:v>
                </c:pt>
                <c:pt idx="4998">
                  <c:v>6.893360638790476</c:v>
                </c:pt>
                <c:pt idx="4999">
                  <c:v>7.2458276558684371</c:v>
                </c:pt>
                <c:pt idx="5000">
                  <c:v>7.1613021848527634</c:v>
                </c:pt>
                <c:pt idx="5001">
                  <c:v>7.1194099301612876</c:v>
                </c:pt>
                <c:pt idx="5002">
                  <c:v>7.2246032143010925</c:v>
                </c:pt>
                <c:pt idx="5003">
                  <c:v>7.1403253348658069</c:v>
                </c:pt>
                <c:pt idx="5004">
                  <c:v>7.1823406606361289</c:v>
                </c:pt>
                <c:pt idx="5005">
                  <c:v>7.3313339073124935</c:v>
                </c:pt>
                <c:pt idx="5006">
                  <c:v>7.2884637816973799</c:v>
                </c:pt>
                <c:pt idx="5007">
                  <c:v>6.8329619135109674</c:v>
                </c:pt>
                <c:pt idx="5008">
                  <c:v>7.1823406606361289</c:v>
                </c:pt>
                <c:pt idx="5009">
                  <c:v>7.0777627371859388</c:v>
                </c:pt>
                <c:pt idx="5010">
                  <c:v>7.1194099301612876</c:v>
                </c:pt>
                <c:pt idx="5011">
                  <c:v>7.0777627371859388</c:v>
                </c:pt>
                <c:pt idx="5012">
                  <c:v>7.1194099301612876</c:v>
                </c:pt>
                <c:pt idx="5013">
                  <c:v>7.2458276558684371</c:v>
                </c:pt>
                <c:pt idx="5014">
                  <c:v>7.2246032143010925</c:v>
                </c:pt>
                <c:pt idx="5015">
                  <c:v>7.2246032143010925</c:v>
                </c:pt>
                <c:pt idx="5016">
                  <c:v>7.1823406606361289</c:v>
                </c:pt>
                <c:pt idx="5017">
                  <c:v>7.1403253348658069</c:v>
                </c:pt>
                <c:pt idx="5018">
                  <c:v>7.0985557907539985</c:v>
                </c:pt>
                <c:pt idx="5019">
                  <c:v>7.1194099301612876</c:v>
                </c:pt>
                <c:pt idx="5020">
                  <c:v>6.9747235724908707</c:v>
                </c:pt>
                <c:pt idx="5021">
                  <c:v>7.3313339073124935</c:v>
                </c:pt>
                <c:pt idx="5022">
                  <c:v>7.1613021848527634</c:v>
                </c:pt>
                <c:pt idx="5023">
                  <c:v>6.7929903869102013</c:v>
                </c:pt>
                <c:pt idx="5024">
                  <c:v>7.1823406606361289</c:v>
                </c:pt>
                <c:pt idx="5025">
                  <c:v>7.4178662775006261</c:v>
                </c:pt>
                <c:pt idx="5026">
                  <c:v>7.3098758328594595</c:v>
                </c:pt>
                <c:pt idx="5027">
                  <c:v>7.1823406606361289</c:v>
                </c:pt>
                <c:pt idx="5028">
                  <c:v>7.0777627371859388</c:v>
                </c:pt>
                <c:pt idx="5029">
                  <c:v>7.1194099301612876</c:v>
                </c:pt>
                <c:pt idx="5030">
                  <c:v>7.2671144506068108</c:v>
                </c:pt>
                <c:pt idx="5031">
                  <c:v>7.2884637816973799</c:v>
                </c:pt>
                <c:pt idx="5032">
                  <c:v>6.8731686418193441</c:v>
                </c:pt>
                <c:pt idx="5033">
                  <c:v>7.1613021848527634</c:v>
                </c:pt>
                <c:pt idx="5034">
                  <c:v>6.8329619135109674</c:v>
                </c:pt>
                <c:pt idx="5035">
                  <c:v>6.893360638790476</c:v>
                </c:pt>
                <c:pt idx="5036">
                  <c:v>7.057030590524783</c:v>
                </c:pt>
                <c:pt idx="5037">
                  <c:v>6.893360638790476</c:v>
                </c:pt>
                <c:pt idx="5038">
                  <c:v>6.9136119558165818</c:v>
                </c:pt>
                <c:pt idx="5039">
                  <c:v>7.2458276558684371</c:v>
                </c:pt>
                <c:pt idx="5040">
                  <c:v>6.9747235724908707</c:v>
                </c:pt>
                <c:pt idx="5041">
                  <c:v>6.9952139175688774</c:v>
                </c:pt>
                <c:pt idx="5042">
                  <c:v>6.8731686418193441</c:v>
                </c:pt>
                <c:pt idx="5043">
                  <c:v>6.9136119558165818</c:v>
                </c:pt>
                <c:pt idx="5044">
                  <c:v>7.0777627371859388</c:v>
                </c:pt>
                <c:pt idx="5045">
                  <c:v>7.057030590524783</c:v>
                </c:pt>
                <c:pt idx="5046">
                  <c:v>7.057030590524783</c:v>
                </c:pt>
                <c:pt idx="5047">
                  <c:v>6.8329619135109674</c:v>
                </c:pt>
                <c:pt idx="5048">
                  <c:v>7.1823406606361289</c:v>
                </c:pt>
                <c:pt idx="5049">
                  <c:v>7.0777627371859388</c:v>
                </c:pt>
                <c:pt idx="5050">
                  <c:v>6.8530357911431841</c:v>
                </c:pt>
                <c:pt idx="5051">
                  <c:v>6.9136119558165818</c:v>
                </c:pt>
                <c:pt idx="5052">
                  <c:v>7.0985557907539985</c:v>
                </c:pt>
                <c:pt idx="5053">
                  <c:v>7.057030590524783</c:v>
                </c:pt>
                <c:pt idx="5054">
                  <c:v>7.1403253348658069</c:v>
                </c:pt>
                <c:pt idx="5055">
                  <c:v>7.057030590524783</c:v>
                </c:pt>
                <c:pt idx="5056">
                  <c:v>7.1194099301612876</c:v>
                </c:pt>
                <c:pt idx="5057">
                  <c:v>7.1823406606361289</c:v>
                </c:pt>
                <c:pt idx="5058">
                  <c:v>6.9136119558165818</c:v>
                </c:pt>
                <c:pt idx="5059">
                  <c:v>7.2884637816973799</c:v>
                </c:pt>
                <c:pt idx="5060">
                  <c:v>7.1403253348658069</c:v>
                </c:pt>
                <c:pt idx="5061">
                  <c:v>7.1403253348658069</c:v>
                </c:pt>
                <c:pt idx="5062">
                  <c:v>7.1613021848527634</c:v>
                </c:pt>
                <c:pt idx="5063">
                  <c:v>7.0363591723623262</c:v>
                </c:pt>
                <c:pt idx="5064">
                  <c:v>7.3098758328594595</c:v>
                </c:pt>
                <c:pt idx="5065">
                  <c:v>7.0363591723623262</c:v>
                </c:pt>
                <c:pt idx="5066">
                  <c:v>7.0363591723623262</c:v>
                </c:pt>
                <c:pt idx="5067">
                  <c:v>7.0363591723623262</c:v>
                </c:pt>
                <c:pt idx="5068">
                  <c:v>7.1823406606361289</c:v>
                </c:pt>
                <c:pt idx="5069">
                  <c:v>7.2246032143010925</c:v>
                </c:pt>
                <c:pt idx="5070">
                  <c:v>7.1823406606361289</c:v>
                </c:pt>
                <c:pt idx="5071">
                  <c:v>7.0985557907539985</c:v>
                </c:pt>
                <c:pt idx="5072">
                  <c:v>7.0985557907539985</c:v>
                </c:pt>
                <c:pt idx="5073">
                  <c:v>6.8731686418193441</c:v>
                </c:pt>
                <c:pt idx="5074">
                  <c:v>6.9952139175688774</c:v>
                </c:pt>
                <c:pt idx="5075">
                  <c:v>6.8530357911431841</c:v>
                </c:pt>
                <c:pt idx="5076">
                  <c:v>6.9136119558165818</c:v>
                </c:pt>
                <c:pt idx="5077">
                  <c:v>7.0777627371859388</c:v>
                </c:pt>
                <c:pt idx="5078">
                  <c:v>6.9136119558165818</c:v>
                </c:pt>
                <c:pt idx="5079">
                  <c:v>7.01576445918902</c:v>
                </c:pt>
                <c:pt idx="5080">
                  <c:v>7.01576445918902</c:v>
                </c:pt>
                <c:pt idx="5081">
                  <c:v>6.9952139175688774</c:v>
                </c:pt>
                <c:pt idx="5082">
                  <c:v>7.01576445918902</c:v>
                </c:pt>
                <c:pt idx="5083">
                  <c:v>6.9339227671681378</c:v>
                </c:pt>
                <c:pt idx="5084">
                  <c:v>6.9952139175688774</c:v>
                </c:pt>
                <c:pt idx="5085">
                  <c:v>7.0777627371859388</c:v>
                </c:pt>
                <c:pt idx="5086">
                  <c:v>7.01576445918902</c:v>
                </c:pt>
                <c:pt idx="5087">
                  <c:v>7.01576445918902</c:v>
                </c:pt>
                <c:pt idx="5088">
                  <c:v>6.9747235724908707</c:v>
                </c:pt>
                <c:pt idx="5089">
                  <c:v>6.893360638790476</c:v>
                </c:pt>
                <c:pt idx="5090">
                  <c:v>6.9339227671681378</c:v>
                </c:pt>
                <c:pt idx="5091">
                  <c:v>6.9952139175688774</c:v>
                </c:pt>
                <c:pt idx="5092">
                  <c:v>6.8731686418193441</c:v>
                </c:pt>
                <c:pt idx="5093">
                  <c:v>7.0363591723623262</c:v>
                </c:pt>
                <c:pt idx="5094">
                  <c:v>7.0363591723623262</c:v>
                </c:pt>
                <c:pt idx="5095">
                  <c:v>6.9747235724908707</c:v>
                </c:pt>
                <c:pt idx="5096">
                  <c:v>7.057030590524783</c:v>
                </c:pt>
                <c:pt idx="5097">
                  <c:v>6.8731686418193441</c:v>
                </c:pt>
                <c:pt idx="5098">
                  <c:v>7.0985557907539985</c:v>
                </c:pt>
                <c:pt idx="5099">
                  <c:v>7.0777627371859388</c:v>
                </c:pt>
                <c:pt idx="5100">
                  <c:v>7.0363591723623262</c:v>
                </c:pt>
                <c:pt idx="5101">
                  <c:v>7.2034409432601869</c:v>
                </c:pt>
                <c:pt idx="5102">
                  <c:v>6.8731686418193441</c:v>
                </c:pt>
                <c:pt idx="5103">
                  <c:v>6.893360638790476</c:v>
                </c:pt>
                <c:pt idx="5104">
                  <c:v>6.8530357911431841</c:v>
                </c:pt>
                <c:pt idx="5105">
                  <c:v>7.1823406606361289</c:v>
                </c:pt>
                <c:pt idx="5106">
                  <c:v>7.6611153258786713</c:v>
                </c:pt>
                <c:pt idx="5107">
                  <c:v>6.9952139175688774</c:v>
                </c:pt>
                <c:pt idx="5108">
                  <c:v>7.1194099301612876</c:v>
                </c:pt>
                <c:pt idx="5109">
                  <c:v>7.01576445918902</c:v>
                </c:pt>
                <c:pt idx="5110">
                  <c:v>7.1613021848527634</c:v>
                </c:pt>
                <c:pt idx="5111">
                  <c:v>6.9747235724908707</c:v>
                </c:pt>
                <c:pt idx="5112">
                  <c:v>7.0777627371859388</c:v>
                </c:pt>
                <c:pt idx="5113">
                  <c:v>7.1403253348658069</c:v>
                </c:pt>
                <c:pt idx="5114">
                  <c:v>7.057030590524783</c:v>
                </c:pt>
                <c:pt idx="5115">
                  <c:v>6.9747235724908707</c:v>
                </c:pt>
                <c:pt idx="5116">
                  <c:v>6.9136119558165818</c:v>
                </c:pt>
                <c:pt idx="5117">
                  <c:v>6.9952139175688774</c:v>
                </c:pt>
                <c:pt idx="5118">
                  <c:v>6.9136119558165818</c:v>
                </c:pt>
                <c:pt idx="5119">
                  <c:v>6.9952139175688774</c:v>
                </c:pt>
                <c:pt idx="5120">
                  <c:v>6.9952139175688774</c:v>
                </c:pt>
                <c:pt idx="5121">
                  <c:v>6.9339227671681378</c:v>
                </c:pt>
                <c:pt idx="5122">
                  <c:v>6.9952139175688774</c:v>
                </c:pt>
                <c:pt idx="5123">
                  <c:v>7.1823406606361289</c:v>
                </c:pt>
                <c:pt idx="5124">
                  <c:v>6.8731686418193441</c:v>
                </c:pt>
                <c:pt idx="5125">
                  <c:v>6.9952139175688774</c:v>
                </c:pt>
                <c:pt idx="5126">
                  <c:v>6.8731686418193441</c:v>
                </c:pt>
                <c:pt idx="5127">
                  <c:v>6.8731686418193441</c:v>
                </c:pt>
                <c:pt idx="5128">
                  <c:v>7.2458276558684371</c:v>
                </c:pt>
                <c:pt idx="5129">
                  <c:v>7.0985557907539985</c:v>
                </c:pt>
                <c:pt idx="5130">
                  <c:v>7.057030590524783</c:v>
                </c:pt>
                <c:pt idx="5131">
                  <c:v>7.0363591723623262</c:v>
                </c:pt>
                <c:pt idx="5132">
                  <c:v>6.9747235724908707</c:v>
                </c:pt>
                <c:pt idx="5133">
                  <c:v>6.9747235724908707</c:v>
                </c:pt>
                <c:pt idx="5134">
                  <c:v>6.9339227671681378</c:v>
                </c:pt>
                <c:pt idx="5135">
                  <c:v>6.7334865970720141</c:v>
                </c:pt>
                <c:pt idx="5136">
                  <c:v>6.7730923939710879</c:v>
                </c:pt>
                <c:pt idx="5137">
                  <c:v>6.8129468361791528</c:v>
                </c:pt>
                <c:pt idx="5138">
                  <c:v>6.7929903869102013</c:v>
                </c:pt>
                <c:pt idx="5139">
                  <c:v>6.9136119558165818</c:v>
                </c:pt>
                <c:pt idx="5140">
                  <c:v>7.0777627371859388</c:v>
                </c:pt>
                <c:pt idx="5141">
                  <c:v>7.057030590524783</c:v>
                </c:pt>
                <c:pt idx="5142">
                  <c:v>6.8731686418193441</c:v>
                </c:pt>
                <c:pt idx="5143">
                  <c:v>6.9542932476275947</c:v>
                </c:pt>
                <c:pt idx="5144">
                  <c:v>7.1403253348658069</c:v>
                </c:pt>
                <c:pt idx="5145">
                  <c:v>6.8530357911431841</c:v>
                </c:pt>
                <c:pt idx="5146">
                  <c:v>6.9136119558165818</c:v>
                </c:pt>
                <c:pt idx="5147">
                  <c:v>7.0363591723623262</c:v>
                </c:pt>
                <c:pt idx="5148">
                  <c:v>6.9542932476275947</c:v>
                </c:pt>
                <c:pt idx="5149">
                  <c:v>6.9542932476275947</c:v>
                </c:pt>
                <c:pt idx="5150">
                  <c:v>7.1194099301612876</c:v>
                </c:pt>
                <c:pt idx="5151">
                  <c:v>6.9747235724908707</c:v>
                </c:pt>
                <c:pt idx="5152">
                  <c:v>6.8329619135109674</c:v>
                </c:pt>
                <c:pt idx="5153">
                  <c:v>6.8731686418193441</c:v>
                </c:pt>
                <c:pt idx="5154">
                  <c:v>6.9542932476275947</c:v>
                </c:pt>
                <c:pt idx="5155">
                  <c:v>6.7730923939710879</c:v>
                </c:pt>
                <c:pt idx="5156">
                  <c:v>6.9952139175688774</c:v>
                </c:pt>
                <c:pt idx="5157">
                  <c:v>7.057030590524783</c:v>
                </c:pt>
                <c:pt idx="5158">
                  <c:v>6.9952139175688774</c:v>
                </c:pt>
                <c:pt idx="5159">
                  <c:v>6.8329619135109674</c:v>
                </c:pt>
                <c:pt idx="5160">
                  <c:v>6.8329619135109674</c:v>
                </c:pt>
                <c:pt idx="5161">
                  <c:v>6.9136119558165818</c:v>
                </c:pt>
                <c:pt idx="5162">
                  <c:v>6.7137629023318697</c:v>
                </c:pt>
                <c:pt idx="5163">
                  <c:v>6.8530357911431841</c:v>
                </c:pt>
                <c:pt idx="5164">
                  <c:v>6.8731686418193441</c:v>
                </c:pt>
                <c:pt idx="5165">
                  <c:v>6.7929903869102013</c:v>
                </c:pt>
                <c:pt idx="5166">
                  <c:v>6.6940969821381788</c:v>
                </c:pt>
                <c:pt idx="5167">
                  <c:v>6.8731686418193441</c:v>
                </c:pt>
                <c:pt idx="5168">
                  <c:v>6.8530357911431841</c:v>
                </c:pt>
                <c:pt idx="5169">
                  <c:v>7.0777627371859388</c:v>
                </c:pt>
                <c:pt idx="5170">
                  <c:v>6.9339227671681378</c:v>
                </c:pt>
                <c:pt idx="5171">
                  <c:v>6.8129468361791528</c:v>
                </c:pt>
                <c:pt idx="5172">
                  <c:v>7.0363591723623262</c:v>
                </c:pt>
                <c:pt idx="5173">
                  <c:v>6.9542932476275947</c:v>
                </c:pt>
                <c:pt idx="5174">
                  <c:v>6.7532526861318267</c:v>
                </c:pt>
                <c:pt idx="5175">
                  <c:v>6.8731686418193441</c:v>
                </c:pt>
                <c:pt idx="5176">
                  <c:v>7.0363591723623262</c:v>
                </c:pt>
                <c:pt idx="5177">
                  <c:v>6.7929903869102013</c:v>
                </c:pt>
                <c:pt idx="5178">
                  <c:v>6.9136119558165818</c:v>
                </c:pt>
                <c:pt idx="5179">
                  <c:v>6.8329619135109674</c:v>
                </c:pt>
                <c:pt idx="5180">
                  <c:v>6.8329619135109674</c:v>
                </c:pt>
                <c:pt idx="5181">
                  <c:v>6.8530357911431841</c:v>
                </c:pt>
                <c:pt idx="5182">
                  <c:v>6.7730923939710879</c:v>
                </c:pt>
                <c:pt idx="5183">
                  <c:v>6.6744886672580339</c:v>
                </c:pt>
                <c:pt idx="5184">
                  <c:v>6.9952139175688774</c:v>
                </c:pt>
                <c:pt idx="5185">
                  <c:v>6.893360638790476</c:v>
                </c:pt>
                <c:pt idx="5186">
                  <c:v>6.9542932476275947</c:v>
                </c:pt>
                <c:pt idx="5187">
                  <c:v>6.8129468361791528</c:v>
                </c:pt>
                <c:pt idx="5188">
                  <c:v>6.893360638790476</c:v>
                </c:pt>
                <c:pt idx="5189">
                  <c:v>6.6940969821381788</c:v>
                </c:pt>
                <c:pt idx="5190">
                  <c:v>6.9136119558165818</c:v>
                </c:pt>
                <c:pt idx="5191">
                  <c:v>6.7137629023318697</c:v>
                </c:pt>
                <c:pt idx="5192">
                  <c:v>6.8129468361791528</c:v>
                </c:pt>
                <c:pt idx="5193">
                  <c:v>6.8731686418193441</c:v>
                </c:pt>
                <c:pt idx="5194">
                  <c:v>6.6940969821381788</c:v>
                </c:pt>
                <c:pt idx="5195">
                  <c:v>6.8731686418193441</c:v>
                </c:pt>
                <c:pt idx="5196">
                  <c:v>6.893360638790476</c:v>
                </c:pt>
                <c:pt idx="5197">
                  <c:v>6.7334865970720141</c:v>
                </c:pt>
                <c:pt idx="5198">
                  <c:v>6.9136119558165818</c:v>
                </c:pt>
                <c:pt idx="5199">
                  <c:v>6.9339227671681378</c:v>
                </c:pt>
                <c:pt idx="5200">
                  <c:v>6.8731686418193441</c:v>
                </c:pt>
                <c:pt idx="5201">
                  <c:v>6.6744886672580339</c:v>
                </c:pt>
                <c:pt idx="5202">
                  <c:v>6.6940969821381788</c:v>
                </c:pt>
                <c:pt idx="5203">
                  <c:v>6.6744886672580339</c:v>
                </c:pt>
                <c:pt idx="5204">
                  <c:v>6.8731686418193441</c:v>
                </c:pt>
                <c:pt idx="5205">
                  <c:v>6.7929903869102013</c:v>
                </c:pt>
                <c:pt idx="5206">
                  <c:v>6.9542932476275947</c:v>
                </c:pt>
                <c:pt idx="5207">
                  <c:v>6.9136119558165818</c:v>
                </c:pt>
                <c:pt idx="5208">
                  <c:v>6.7532526861318267</c:v>
                </c:pt>
                <c:pt idx="5209">
                  <c:v>6.8530357911431841</c:v>
                </c:pt>
                <c:pt idx="5210">
                  <c:v>6.7730923939710879</c:v>
                </c:pt>
                <c:pt idx="5211">
                  <c:v>6.9136119558165818</c:v>
                </c:pt>
                <c:pt idx="5212">
                  <c:v>6.9952139175688774</c:v>
                </c:pt>
                <c:pt idx="5213">
                  <c:v>6.9136119558165818</c:v>
                </c:pt>
                <c:pt idx="5214">
                  <c:v>7.1403253348658069</c:v>
                </c:pt>
                <c:pt idx="5215">
                  <c:v>6.7929903869102013</c:v>
                </c:pt>
                <c:pt idx="5216">
                  <c:v>6.8329619135109674</c:v>
                </c:pt>
                <c:pt idx="5217">
                  <c:v>6.7334865970720141</c:v>
                </c:pt>
                <c:pt idx="5218">
                  <c:v>6.7334865970720141</c:v>
                </c:pt>
                <c:pt idx="5219">
                  <c:v>6.8530357911431841</c:v>
                </c:pt>
                <c:pt idx="5220">
                  <c:v>5.4515123464206994</c:v>
                </c:pt>
                <c:pt idx="5221">
                  <c:v>4.3877916768437393</c:v>
                </c:pt>
                <c:pt idx="5222">
                  <c:v>4.186614757817277</c:v>
                </c:pt>
                <c:pt idx="5223">
                  <c:v>4.0895168316353887</c:v>
                </c:pt>
                <c:pt idx="5224">
                  <c:v>3.9596700619018699</c:v>
                </c:pt>
                <c:pt idx="5225">
                  <c:v>3.7892215626269596</c:v>
                </c:pt>
                <c:pt idx="5226">
                  <c:v>3.8452005875445292</c:v>
                </c:pt>
                <c:pt idx="5227">
                  <c:v>3.9020155879375404</c:v>
                </c:pt>
                <c:pt idx="5228">
                  <c:v>3.6796795569253362</c:v>
                </c:pt>
                <c:pt idx="5229">
                  <c:v>3.81150944238308</c:v>
                </c:pt>
                <c:pt idx="5230">
                  <c:v>3.7122054157678832</c:v>
                </c:pt>
                <c:pt idx="5231">
                  <c:v>3.636763000483378</c:v>
                </c:pt>
                <c:pt idx="5232">
                  <c:v>3.7450187810296933</c:v>
                </c:pt>
                <c:pt idx="5233">
                  <c:v>3.6904897206707878</c:v>
                </c:pt>
                <c:pt idx="5234">
                  <c:v>3.4904385777103055</c:v>
                </c:pt>
                <c:pt idx="5235">
                  <c:v>3.6796795569253362</c:v>
                </c:pt>
                <c:pt idx="5236">
                  <c:v>3.8003535389107914</c:v>
                </c:pt>
                <c:pt idx="5237">
                  <c:v>3.7892215626269596</c:v>
                </c:pt>
                <c:pt idx="5238">
                  <c:v>3.6154886291559074</c:v>
                </c:pt>
                <c:pt idx="5239">
                  <c:v>3.6581541319114623</c:v>
                </c:pt>
                <c:pt idx="5240">
                  <c:v>3.7450187810296933</c:v>
                </c:pt>
                <c:pt idx="5241">
                  <c:v>3.636763000483378</c:v>
                </c:pt>
                <c:pt idx="5242">
                  <c:v>3.6261102127738165</c:v>
                </c:pt>
                <c:pt idx="5243">
                  <c:v>3.4904385777103055</c:v>
                </c:pt>
                <c:pt idx="5244">
                  <c:v>3.636763000483378</c:v>
                </c:pt>
                <c:pt idx="5245">
                  <c:v>3.5420036141922138</c:v>
                </c:pt>
                <c:pt idx="5246">
                  <c:v>3.5524093135103341</c:v>
                </c:pt>
                <c:pt idx="5247">
                  <c:v>3.4094788442485213</c:v>
                </c:pt>
                <c:pt idx="5248">
                  <c:v>3.6154886291559074</c:v>
                </c:pt>
                <c:pt idx="5249">
                  <c:v>3.5212835672379423</c:v>
                </c:pt>
                <c:pt idx="5250">
                  <c:v>3.6689010582566222</c:v>
                </c:pt>
                <c:pt idx="5251">
                  <c:v>3.5628455826951435</c:v>
                </c:pt>
                <c:pt idx="5252">
                  <c:v>3.5420036141922138</c:v>
                </c:pt>
                <c:pt idx="5253">
                  <c:v>3.5838101901613251</c:v>
                </c:pt>
                <c:pt idx="5254">
                  <c:v>3.4904385777103055</c:v>
                </c:pt>
                <c:pt idx="5255">
                  <c:v>3.5212835672379423</c:v>
                </c:pt>
                <c:pt idx="5256">
                  <c:v>3.5212835672379423</c:v>
                </c:pt>
                <c:pt idx="5257">
                  <c:v>3.5733125115548066</c:v>
                </c:pt>
                <c:pt idx="5258">
                  <c:v>3.6048981582267836</c:v>
                </c:pt>
                <c:pt idx="5259">
                  <c:v>3.5628455826951435</c:v>
                </c:pt>
                <c:pt idx="5260">
                  <c:v>3.5838101901613251</c:v>
                </c:pt>
                <c:pt idx="5261">
                  <c:v>3.5733125115548066</c:v>
                </c:pt>
                <c:pt idx="5262">
                  <c:v>3.4904385777103055</c:v>
                </c:pt>
                <c:pt idx="5263">
                  <c:v>3.3697059129955012</c:v>
                </c:pt>
                <c:pt idx="5264">
                  <c:v>3.3796054360735206</c:v>
                </c:pt>
                <c:pt idx="5265">
                  <c:v>3.4802144027567357</c:v>
                </c:pt>
                <c:pt idx="5266">
                  <c:v>3.5212835672379423</c:v>
                </c:pt>
                <c:pt idx="5267">
                  <c:v>3.4497212188598927</c:v>
                </c:pt>
                <c:pt idx="5268">
                  <c:v>3.4802144027567357</c:v>
                </c:pt>
                <c:pt idx="5269">
                  <c:v>3.5006927892482302</c:v>
                </c:pt>
                <c:pt idx="5270">
                  <c:v>3.47002017640451</c:v>
                </c:pt>
                <c:pt idx="5271">
                  <c:v>3.47002017640451</c:v>
                </c:pt>
                <c:pt idx="5272">
                  <c:v>3.5212835672379423</c:v>
                </c:pt>
                <c:pt idx="5273">
                  <c:v>3.4497212188598927</c:v>
                </c:pt>
                <c:pt idx="5274">
                  <c:v>3.5316283951956837</c:v>
                </c:pt>
                <c:pt idx="5275">
                  <c:v>3.4194952122563316</c:v>
                </c:pt>
                <c:pt idx="5276">
                  <c:v>3.5109690412977126</c:v>
                </c:pt>
                <c:pt idx="5277">
                  <c:v>3.3697059129955012</c:v>
                </c:pt>
                <c:pt idx="5278">
                  <c:v>3.4295410063531864</c:v>
                </c:pt>
                <c:pt idx="5279">
                  <c:v>3.4396163129870598</c:v>
                </c:pt>
                <c:pt idx="5280">
                  <c:v>3.3697059129955012</c:v>
                </c:pt>
                <c:pt idx="5281">
                  <c:v>3.4904385777103055</c:v>
                </c:pt>
                <c:pt idx="5282">
                  <c:v>3.4904385777103055</c:v>
                </c:pt>
                <c:pt idx="5283">
                  <c:v>3.5524093135103341</c:v>
                </c:pt>
                <c:pt idx="5284">
                  <c:v>3.5006927892482302</c:v>
                </c:pt>
                <c:pt idx="5285">
                  <c:v>3.3994918161350056</c:v>
                </c:pt>
                <c:pt idx="5286">
                  <c:v>3.4396163129870598</c:v>
                </c:pt>
                <c:pt idx="5287">
                  <c:v>3.3994918161350056</c:v>
                </c:pt>
                <c:pt idx="5288">
                  <c:v>3.4598558109283384</c:v>
                </c:pt>
                <c:pt idx="5289">
                  <c:v>3.4194952122563316</c:v>
                </c:pt>
                <c:pt idx="5290">
                  <c:v>3.4598558109283384</c:v>
                </c:pt>
                <c:pt idx="5291">
                  <c:v>3.5524093135103341</c:v>
                </c:pt>
                <c:pt idx="5292">
                  <c:v>3.3697059129955012</c:v>
                </c:pt>
                <c:pt idx="5293">
                  <c:v>3.4497212188598927</c:v>
                </c:pt>
                <c:pt idx="5294">
                  <c:v>3.3697059129955012</c:v>
                </c:pt>
                <c:pt idx="5295">
                  <c:v>3.3500014884525111</c:v>
                </c:pt>
                <c:pt idx="5296">
                  <c:v>3.4295410063531864</c:v>
                </c:pt>
                <c:pt idx="5297">
                  <c:v>3.4295410063531864</c:v>
                </c:pt>
                <c:pt idx="5298">
                  <c:v>3.3697059129955012</c:v>
                </c:pt>
                <c:pt idx="5299">
                  <c:v>3.4497212188598927</c:v>
                </c:pt>
                <c:pt idx="5300">
                  <c:v>3.4598558109283384</c:v>
                </c:pt>
                <c:pt idx="5301">
                  <c:v>3.3796054360735206</c:v>
                </c:pt>
                <c:pt idx="5302">
                  <c:v>3.3796054360735206</c:v>
                </c:pt>
                <c:pt idx="5303">
                  <c:v>3.3895340419735138</c:v>
                </c:pt>
                <c:pt idx="5304">
                  <c:v>3.5006927892482302</c:v>
                </c:pt>
                <c:pt idx="5305">
                  <c:v>3.3796054360735206</c:v>
                </c:pt>
                <c:pt idx="5306">
                  <c:v>3.3895340419735138</c:v>
                </c:pt>
                <c:pt idx="5307">
                  <c:v>3.4598558109283384</c:v>
                </c:pt>
                <c:pt idx="5308">
                  <c:v>3.4396163129870598</c:v>
                </c:pt>
                <c:pt idx="5309">
                  <c:v>3.5838101901613251</c:v>
                </c:pt>
                <c:pt idx="5310">
                  <c:v>3.4194952122563316</c:v>
                </c:pt>
                <c:pt idx="5311">
                  <c:v>3.3796054360735206</c:v>
                </c:pt>
                <c:pt idx="5312">
                  <c:v>3.3796054360735206</c:v>
                </c:pt>
                <c:pt idx="5313">
                  <c:v>3.3598431238659869</c:v>
                </c:pt>
                <c:pt idx="5314">
                  <c:v>3.3401886811075023</c:v>
                </c:pt>
                <c:pt idx="5315">
                  <c:v>3.291554118545398</c:v>
                </c:pt>
                <c:pt idx="5316">
                  <c:v>3.4396163129870598</c:v>
                </c:pt>
                <c:pt idx="5317">
                  <c:v>3.5212835672379423</c:v>
                </c:pt>
                <c:pt idx="5318">
                  <c:v>3.4497212188598927</c:v>
                </c:pt>
                <c:pt idx="5319">
                  <c:v>3.4295410063531864</c:v>
                </c:pt>
                <c:pt idx="5320">
                  <c:v>3.3304046173879276</c:v>
                </c:pt>
                <c:pt idx="5321">
                  <c:v>3.3994918161350056</c:v>
                </c:pt>
                <c:pt idx="5322">
                  <c:v>3.3697059129955012</c:v>
                </c:pt>
                <c:pt idx="5323">
                  <c:v>3.4802144027567357</c:v>
                </c:pt>
                <c:pt idx="5324">
                  <c:v>3.4497212188598927</c:v>
                </c:pt>
                <c:pt idx="5325">
                  <c:v>3.3994918161350056</c:v>
                </c:pt>
                <c:pt idx="5326">
                  <c:v>3.47002017640451</c:v>
                </c:pt>
                <c:pt idx="5327">
                  <c:v>3.4094788442485213</c:v>
                </c:pt>
                <c:pt idx="5328">
                  <c:v>3.3304046173879276</c:v>
                </c:pt>
                <c:pt idx="5329">
                  <c:v>3.3994918161350056</c:v>
                </c:pt>
                <c:pt idx="5330">
                  <c:v>3.310922384288983</c:v>
                </c:pt>
                <c:pt idx="5331">
                  <c:v>3.3304046173879276</c:v>
                </c:pt>
                <c:pt idx="5332">
                  <c:v>3.4194952122563316</c:v>
                </c:pt>
                <c:pt idx="5333">
                  <c:v>3.3598431238659869</c:v>
                </c:pt>
                <c:pt idx="5334">
                  <c:v>3.4396163129870598</c:v>
                </c:pt>
                <c:pt idx="5335">
                  <c:v>3.4295410063531864</c:v>
                </c:pt>
                <c:pt idx="5336">
                  <c:v>3.5109690412977126</c:v>
                </c:pt>
                <c:pt idx="5337">
                  <c:v>3.3895340419735138</c:v>
                </c:pt>
                <c:pt idx="5338">
                  <c:v>3.3598431238659869</c:v>
                </c:pt>
                <c:pt idx="5339">
                  <c:v>3.3012240472574037</c:v>
                </c:pt>
                <c:pt idx="5340">
                  <c:v>3.4094788442485213</c:v>
                </c:pt>
                <c:pt idx="5341">
                  <c:v>3.3697059129955012</c:v>
                </c:pt>
                <c:pt idx="5342">
                  <c:v>3.3697059129955012</c:v>
                </c:pt>
                <c:pt idx="5343">
                  <c:v>3.4497212188598927</c:v>
                </c:pt>
                <c:pt idx="5344">
                  <c:v>3.4094788442485213</c:v>
                </c:pt>
                <c:pt idx="5345">
                  <c:v>3.310922384288983</c:v>
                </c:pt>
                <c:pt idx="5346">
                  <c:v>3.3994918161350056</c:v>
                </c:pt>
                <c:pt idx="5347">
                  <c:v>3.3796054360735206</c:v>
                </c:pt>
                <c:pt idx="5348">
                  <c:v>3.310922384288983</c:v>
                </c:pt>
                <c:pt idx="5349">
                  <c:v>3.3697059129955012</c:v>
                </c:pt>
                <c:pt idx="5350">
                  <c:v>3.47002017640451</c:v>
                </c:pt>
                <c:pt idx="5351">
                  <c:v>3.3796054360735206</c:v>
                </c:pt>
                <c:pt idx="5352">
                  <c:v>3.3697059129955012</c:v>
                </c:pt>
                <c:pt idx="5353">
                  <c:v>3.3895340419735138</c:v>
                </c:pt>
                <c:pt idx="5354">
                  <c:v>3.3598431238659869</c:v>
                </c:pt>
                <c:pt idx="5355">
                  <c:v>3.3401886811075023</c:v>
                </c:pt>
                <c:pt idx="5356">
                  <c:v>3.3598431238659869</c:v>
                </c:pt>
                <c:pt idx="5357">
                  <c:v>3.4194952122563316</c:v>
                </c:pt>
                <c:pt idx="5358">
                  <c:v>3.3697059129955012</c:v>
                </c:pt>
                <c:pt idx="5359">
                  <c:v>3.3994918161350056</c:v>
                </c:pt>
                <c:pt idx="5360">
                  <c:v>3.291554118545398</c:v>
                </c:pt>
                <c:pt idx="5361">
                  <c:v>3.3500014884525111</c:v>
                </c:pt>
                <c:pt idx="5362">
                  <c:v>3.3206492130981067</c:v>
                </c:pt>
                <c:pt idx="5363">
                  <c:v>3.4904385777103055</c:v>
                </c:pt>
                <c:pt idx="5364">
                  <c:v>3.4194952122563316</c:v>
                </c:pt>
                <c:pt idx="5365">
                  <c:v>3.3796054360735206</c:v>
                </c:pt>
                <c:pt idx="5366">
                  <c:v>3.3206492130981067</c:v>
                </c:pt>
                <c:pt idx="5367">
                  <c:v>3.3401886811075023</c:v>
                </c:pt>
                <c:pt idx="5368">
                  <c:v>3.310922384288983</c:v>
                </c:pt>
                <c:pt idx="5369">
                  <c:v>3.3697059129955012</c:v>
                </c:pt>
                <c:pt idx="5370">
                  <c:v>3.3697059129955012</c:v>
                </c:pt>
                <c:pt idx="5371">
                  <c:v>3.3796054360735206</c:v>
                </c:pt>
                <c:pt idx="5372">
                  <c:v>3.4802144027567357</c:v>
                </c:pt>
                <c:pt idx="5373">
                  <c:v>3.310922384288983</c:v>
                </c:pt>
                <c:pt idx="5374">
                  <c:v>3.3206492130981067</c:v>
                </c:pt>
                <c:pt idx="5375">
                  <c:v>3.2627139514098014</c:v>
                </c:pt>
                <c:pt idx="5376">
                  <c:v>3.3895340419735138</c:v>
                </c:pt>
                <c:pt idx="5377">
                  <c:v>3.4094788442485213</c:v>
                </c:pt>
                <c:pt idx="5378">
                  <c:v>3.3401886811075023</c:v>
                </c:pt>
                <c:pt idx="5379">
                  <c:v>3.3401886811075023</c:v>
                </c:pt>
                <c:pt idx="5380">
                  <c:v>3.3206492130981067</c:v>
                </c:pt>
                <c:pt idx="5381">
                  <c:v>3.3304046173879276</c:v>
                </c:pt>
                <c:pt idx="5382">
                  <c:v>3.4194952122563316</c:v>
                </c:pt>
                <c:pt idx="5383">
                  <c:v>3.3401886811075023</c:v>
                </c:pt>
                <c:pt idx="5384">
                  <c:v>3.3500014884525111</c:v>
                </c:pt>
                <c:pt idx="5385">
                  <c:v>3.4295410063531864</c:v>
                </c:pt>
                <c:pt idx="5386">
                  <c:v>3.3598431238659869</c:v>
                </c:pt>
                <c:pt idx="5387">
                  <c:v>3.3304046173879276</c:v>
                </c:pt>
                <c:pt idx="5388">
                  <c:v>3.2627139514098014</c:v>
                </c:pt>
                <c:pt idx="5389">
                  <c:v>3.3895340419735138</c:v>
                </c:pt>
                <c:pt idx="5390">
                  <c:v>3.3598431238659869</c:v>
                </c:pt>
                <c:pt idx="5391">
                  <c:v>3.310922384288983</c:v>
                </c:pt>
                <c:pt idx="5392">
                  <c:v>3.3796054360735206</c:v>
                </c:pt>
                <c:pt idx="5393">
                  <c:v>3.2819125149394615</c:v>
                </c:pt>
                <c:pt idx="5394">
                  <c:v>3.3598431238659869</c:v>
                </c:pt>
                <c:pt idx="5395">
                  <c:v>3.3598431238659869</c:v>
                </c:pt>
                <c:pt idx="5396">
                  <c:v>3.3304046173879276</c:v>
                </c:pt>
                <c:pt idx="5397">
                  <c:v>3.3401886811075023</c:v>
                </c:pt>
                <c:pt idx="5398">
                  <c:v>3.3994918161350056</c:v>
                </c:pt>
                <c:pt idx="5399">
                  <c:v>3.310922384288983</c:v>
                </c:pt>
                <c:pt idx="5400">
                  <c:v>3.3598431238659869</c:v>
                </c:pt>
                <c:pt idx="5401">
                  <c:v>3.4094788442485213</c:v>
                </c:pt>
                <c:pt idx="5402">
                  <c:v>3.3598431238659869</c:v>
                </c:pt>
                <c:pt idx="5403">
                  <c:v>3.3012240472574037</c:v>
                </c:pt>
                <c:pt idx="5404">
                  <c:v>3.3401886811075023</c:v>
                </c:pt>
                <c:pt idx="5405">
                  <c:v>3.3598431238659869</c:v>
                </c:pt>
                <c:pt idx="5406">
                  <c:v>3.2341264780505954</c:v>
                </c:pt>
                <c:pt idx="5407">
                  <c:v>3.3796054360735206</c:v>
                </c:pt>
                <c:pt idx="5408">
                  <c:v>3.3012240472574037</c:v>
                </c:pt>
                <c:pt idx="5409">
                  <c:v>3.3401886811075023</c:v>
                </c:pt>
                <c:pt idx="5410">
                  <c:v>3.3796054360735206</c:v>
                </c:pt>
                <c:pt idx="5411">
                  <c:v>3.3598431238659869</c:v>
                </c:pt>
                <c:pt idx="5412">
                  <c:v>3.291554118545398</c:v>
                </c:pt>
                <c:pt idx="5413">
                  <c:v>3.2436276958225148</c:v>
                </c:pt>
                <c:pt idx="5414">
                  <c:v>3.3994918161350056</c:v>
                </c:pt>
                <c:pt idx="5415">
                  <c:v>3.3895340419735138</c:v>
                </c:pt>
                <c:pt idx="5416">
                  <c:v>3.3796054360735206</c:v>
                </c:pt>
                <c:pt idx="5417">
                  <c:v>3.291554118545398</c:v>
                </c:pt>
                <c:pt idx="5418">
                  <c:v>3.3206492130981067</c:v>
                </c:pt>
                <c:pt idx="5419">
                  <c:v>3.3895340419735138</c:v>
                </c:pt>
                <c:pt idx="5420">
                  <c:v>3.3697059129955012</c:v>
                </c:pt>
                <c:pt idx="5421">
                  <c:v>3.310922384288983</c:v>
                </c:pt>
                <c:pt idx="5422">
                  <c:v>3.310922384288983</c:v>
                </c:pt>
                <c:pt idx="5423">
                  <c:v>3.3206492130981067</c:v>
                </c:pt>
                <c:pt idx="5424">
                  <c:v>3.2246605162442026</c:v>
                </c:pt>
                <c:pt idx="5425">
                  <c:v>3.3206492130981067</c:v>
                </c:pt>
                <c:pt idx="5426">
                  <c:v>3.3697059129955012</c:v>
                </c:pt>
                <c:pt idx="5427">
                  <c:v>3.3012240472574037</c:v>
                </c:pt>
                <c:pt idx="5428">
                  <c:v>3.3994918161350056</c:v>
                </c:pt>
                <c:pt idx="5429">
                  <c:v>3.4295410063531864</c:v>
                </c:pt>
                <c:pt idx="5430">
                  <c:v>3.2819125149394615</c:v>
                </c:pt>
                <c:pt idx="5431">
                  <c:v>3.2627139514098014</c:v>
                </c:pt>
                <c:pt idx="5432">
                  <c:v>3.3796054360735206</c:v>
                </c:pt>
                <c:pt idx="5433">
                  <c:v>3.310922384288983</c:v>
                </c:pt>
                <c:pt idx="5434">
                  <c:v>3.3697059129955012</c:v>
                </c:pt>
                <c:pt idx="5435">
                  <c:v>3.3994918161350056</c:v>
                </c:pt>
                <c:pt idx="5436">
                  <c:v>3.3500014884525111</c:v>
                </c:pt>
                <c:pt idx="5437">
                  <c:v>3.3796054360735206</c:v>
                </c:pt>
                <c:pt idx="5438">
                  <c:v>3.4194952122563316</c:v>
                </c:pt>
                <c:pt idx="5439">
                  <c:v>3.3697059129955012</c:v>
                </c:pt>
                <c:pt idx="5440">
                  <c:v>3.2819125149394615</c:v>
                </c:pt>
                <c:pt idx="5441">
                  <c:v>3.3895340419735138</c:v>
                </c:pt>
                <c:pt idx="5442">
                  <c:v>3.2057968660095035</c:v>
                </c:pt>
                <c:pt idx="5443">
                  <c:v>3.3500014884525111</c:v>
                </c:pt>
                <c:pt idx="5444">
                  <c:v>3.3895340419735138</c:v>
                </c:pt>
                <c:pt idx="5445">
                  <c:v>3.2341264780505954</c:v>
                </c:pt>
                <c:pt idx="5446">
                  <c:v>3.2436276958225148</c:v>
                </c:pt>
                <c:pt idx="5447">
                  <c:v>3.3012240472574037</c:v>
                </c:pt>
                <c:pt idx="5448">
                  <c:v>3.4194952122563316</c:v>
                </c:pt>
                <c:pt idx="5449">
                  <c:v>3.3598431238659869</c:v>
                </c:pt>
                <c:pt idx="5450">
                  <c:v>3.2627139514098014</c:v>
                </c:pt>
                <c:pt idx="5451">
                  <c:v>3.3697059129955012</c:v>
                </c:pt>
                <c:pt idx="5452">
                  <c:v>3.3304046173879276</c:v>
                </c:pt>
                <c:pt idx="5453">
                  <c:v>3.3796054360735206</c:v>
                </c:pt>
                <c:pt idx="5454">
                  <c:v>3.2531568262749562</c:v>
                </c:pt>
                <c:pt idx="5455">
                  <c:v>3.3796054360735206</c:v>
                </c:pt>
                <c:pt idx="5456">
                  <c:v>3.3206492130981067</c:v>
                </c:pt>
                <c:pt idx="5457">
                  <c:v>3.3401886811075023</c:v>
                </c:pt>
                <c:pt idx="5458">
                  <c:v>3.2531568262749562</c:v>
                </c:pt>
                <c:pt idx="5459">
                  <c:v>3.3500014884525111</c:v>
                </c:pt>
                <c:pt idx="5460">
                  <c:v>3.3697059129955012</c:v>
                </c:pt>
                <c:pt idx="5461">
                  <c:v>3.291554118545398</c:v>
                </c:pt>
                <c:pt idx="5462">
                  <c:v>3.2341264780505954</c:v>
                </c:pt>
                <c:pt idx="5463">
                  <c:v>3.2246605162442026</c:v>
                </c:pt>
                <c:pt idx="5464">
                  <c:v>3.3697059129955012</c:v>
                </c:pt>
                <c:pt idx="5465">
                  <c:v>3.3697059129955012</c:v>
                </c:pt>
                <c:pt idx="5466">
                  <c:v>3.3304046173879276</c:v>
                </c:pt>
                <c:pt idx="5467">
                  <c:v>3.2057968660095035</c:v>
                </c:pt>
                <c:pt idx="5468">
                  <c:v>3.310922384288983</c:v>
                </c:pt>
                <c:pt idx="5469">
                  <c:v>3.2057968660095035</c:v>
                </c:pt>
                <c:pt idx="5470">
                  <c:v>3.3304046173879276</c:v>
                </c:pt>
                <c:pt idx="5471">
                  <c:v>3.3012240472574037</c:v>
                </c:pt>
                <c:pt idx="5472">
                  <c:v>3.2531568262749562</c:v>
                </c:pt>
                <c:pt idx="5473">
                  <c:v>3.3206492130981067</c:v>
                </c:pt>
                <c:pt idx="5474">
                  <c:v>3.2819125149394615</c:v>
                </c:pt>
                <c:pt idx="5475">
                  <c:v>3.2531568262749562</c:v>
                </c:pt>
                <c:pt idx="5476">
                  <c:v>3.2531568262749562</c:v>
                </c:pt>
                <c:pt idx="5477">
                  <c:v>3.1406388597667143</c:v>
                </c:pt>
                <c:pt idx="5478">
                  <c:v>3.3012240472574037</c:v>
                </c:pt>
                <c:pt idx="5479">
                  <c:v>3.291554118545398</c:v>
                </c:pt>
                <c:pt idx="5480">
                  <c:v>3.2819125149394615</c:v>
                </c:pt>
                <c:pt idx="5481">
                  <c:v>3.3012240472574037</c:v>
                </c:pt>
                <c:pt idx="5482">
                  <c:v>3.2627139514098014</c:v>
                </c:pt>
                <c:pt idx="5483">
                  <c:v>3.2627139514098014</c:v>
                </c:pt>
                <c:pt idx="5484">
                  <c:v>3.3206492130981067</c:v>
                </c:pt>
                <c:pt idx="5485">
                  <c:v>3.291554118545398</c:v>
                </c:pt>
                <c:pt idx="5486">
                  <c:v>3.2436276958225148</c:v>
                </c:pt>
                <c:pt idx="5487">
                  <c:v>3.3796054360735206</c:v>
                </c:pt>
                <c:pt idx="5488">
                  <c:v>3.310922384288983</c:v>
                </c:pt>
                <c:pt idx="5489">
                  <c:v>3.2531568262749562</c:v>
                </c:pt>
                <c:pt idx="5490">
                  <c:v>3.2341264780505954</c:v>
                </c:pt>
                <c:pt idx="5491">
                  <c:v>3.310922384288983</c:v>
                </c:pt>
                <c:pt idx="5492">
                  <c:v>3.2436276958225148</c:v>
                </c:pt>
                <c:pt idx="5493">
                  <c:v>3.291554118545398</c:v>
                </c:pt>
                <c:pt idx="5494">
                  <c:v>3.2341264780505954</c:v>
                </c:pt>
                <c:pt idx="5495">
                  <c:v>3.2627139514098014</c:v>
                </c:pt>
                <c:pt idx="5496">
                  <c:v>3.3401886811075023</c:v>
                </c:pt>
                <c:pt idx="5497">
                  <c:v>3.2436276958225148</c:v>
                </c:pt>
                <c:pt idx="5498">
                  <c:v>3.2436276958225148</c:v>
                </c:pt>
                <c:pt idx="5499">
                  <c:v>3.4094788442485213</c:v>
                </c:pt>
                <c:pt idx="5500">
                  <c:v>3.3895340419735138</c:v>
                </c:pt>
                <c:pt idx="5501">
                  <c:v>3.3012240472574037</c:v>
                </c:pt>
                <c:pt idx="5502">
                  <c:v>3.291554118545398</c:v>
                </c:pt>
                <c:pt idx="5503">
                  <c:v>3.291554118545398</c:v>
                </c:pt>
                <c:pt idx="5504">
                  <c:v>3.2627139514098014</c:v>
                </c:pt>
                <c:pt idx="5505">
                  <c:v>3.2531568262749562</c:v>
                </c:pt>
                <c:pt idx="5506">
                  <c:v>3.3206492130981067</c:v>
                </c:pt>
                <c:pt idx="5507">
                  <c:v>3.291554118545398</c:v>
                </c:pt>
                <c:pt idx="5508">
                  <c:v>3.3598431238659869</c:v>
                </c:pt>
                <c:pt idx="5509">
                  <c:v>3.3401886811075023</c:v>
                </c:pt>
                <c:pt idx="5510">
                  <c:v>3.310922384288983</c:v>
                </c:pt>
                <c:pt idx="5511">
                  <c:v>3.3012240472574037</c:v>
                </c:pt>
                <c:pt idx="5512">
                  <c:v>3.3994918161350056</c:v>
                </c:pt>
                <c:pt idx="5513">
                  <c:v>3.1870435645381487</c:v>
                </c:pt>
                <c:pt idx="5514">
                  <c:v>3.2341264780505954</c:v>
                </c:pt>
                <c:pt idx="5515">
                  <c:v>3.3895340419735138</c:v>
                </c:pt>
                <c:pt idx="5516">
                  <c:v>3.2819125149394615</c:v>
                </c:pt>
                <c:pt idx="5517">
                  <c:v>3.3500014884525111</c:v>
                </c:pt>
                <c:pt idx="5518">
                  <c:v>3.2722991534698371</c:v>
                </c:pt>
                <c:pt idx="5519">
                  <c:v>3.2819125149394615</c:v>
                </c:pt>
                <c:pt idx="5520">
                  <c:v>3.2627139514098014</c:v>
                </c:pt>
                <c:pt idx="5521">
                  <c:v>3.2627139514098014</c:v>
                </c:pt>
                <c:pt idx="5522">
                  <c:v>3.2819125149394615</c:v>
                </c:pt>
                <c:pt idx="5523">
                  <c:v>3.2341264780505954</c:v>
                </c:pt>
                <c:pt idx="5524">
                  <c:v>3.310922384288983</c:v>
                </c:pt>
                <c:pt idx="5525">
                  <c:v>3.3401886811075023</c:v>
                </c:pt>
                <c:pt idx="5526">
                  <c:v>3.2057968660095035</c:v>
                </c:pt>
                <c:pt idx="5527">
                  <c:v>3.2341264780505954</c:v>
                </c:pt>
                <c:pt idx="5528">
                  <c:v>3.3012240472574037</c:v>
                </c:pt>
                <c:pt idx="5529">
                  <c:v>3.2152148570383678</c:v>
                </c:pt>
                <c:pt idx="5530">
                  <c:v>3.2722991534698371</c:v>
                </c:pt>
                <c:pt idx="5531">
                  <c:v>3.2341264780505954</c:v>
                </c:pt>
                <c:pt idx="5532">
                  <c:v>3.2341264780505954</c:v>
                </c:pt>
                <c:pt idx="5533">
                  <c:v>3.2436276958225148</c:v>
                </c:pt>
                <c:pt idx="5534">
                  <c:v>3.3500014884525111</c:v>
                </c:pt>
                <c:pt idx="5535">
                  <c:v>3.3304046173879276</c:v>
                </c:pt>
                <c:pt idx="5536">
                  <c:v>3.310922384288983</c:v>
                </c:pt>
                <c:pt idx="5537">
                  <c:v>3.310922384288983</c:v>
                </c:pt>
                <c:pt idx="5538">
                  <c:v>3.3895340419735138</c:v>
                </c:pt>
                <c:pt idx="5539">
                  <c:v>3.310922384288983</c:v>
                </c:pt>
                <c:pt idx="5540">
                  <c:v>3.3401886811075023</c:v>
                </c:pt>
                <c:pt idx="5541">
                  <c:v>3.3401886811075023</c:v>
                </c:pt>
                <c:pt idx="5542">
                  <c:v>3.2341264780505954</c:v>
                </c:pt>
                <c:pt idx="5543">
                  <c:v>3.2152148570383678</c:v>
                </c:pt>
                <c:pt idx="5544">
                  <c:v>3.3401886811075023</c:v>
                </c:pt>
                <c:pt idx="5545">
                  <c:v>3.2531568262749562</c:v>
                </c:pt>
                <c:pt idx="5546">
                  <c:v>3.2819125149394615</c:v>
                </c:pt>
                <c:pt idx="5547">
                  <c:v>3.2246605162442026</c:v>
                </c:pt>
                <c:pt idx="5548">
                  <c:v>3.2341264780505954</c:v>
                </c:pt>
                <c:pt idx="5549">
                  <c:v>3.3304046173879276</c:v>
                </c:pt>
                <c:pt idx="5550">
                  <c:v>3.2531568262749562</c:v>
                </c:pt>
                <c:pt idx="5551">
                  <c:v>3.2341264780505954</c:v>
                </c:pt>
                <c:pt idx="5552">
                  <c:v>3.3401886811075023</c:v>
                </c:pt>
                <c:pt idx="5553">
                  <c:v>3.310922384288983</c:v>
                </c:pt>
                <c:pt idx="5554">
                  <c:v>3.2722991534698371</c:v>
                </c:pt>
                <c:pt idx="5555">
                  <c:v>3.3012240472574037</c:v>
                </c:pt>
                <c:pt idx="5556">
                  <c:v>3.291554118545398</c:v>
                </c:pt>
                <c:pt idx="5557">
                  <c:v>3.3598431238659869</c:v>
                </c:pt>
                <c:pt idx="5558">
                  <c:v>3.1964064621121251</c:v>
                </c:pt>
                <c:pt idx="5559">
                  <c:v>3.3206492130981067</c:v>
                </c:pt>
                <c:pt idx="5560">
                  <c:v>3.3206492130981067</c:v>
                </c:pt>
                <c:pt idx="5561">
                  <c:v>3.3206492130981067</c:v>
                </c:pt>
                <c:pt idx="5562">
                  <c:v>3.3012240472574037</c:v>
                </c:pt>
                <c:pt idx="5563">
                  <c:v>3.2341264780505954</c:v>
                </c:pt>
                <c:pt idx="5564">
                  <c:v>3.2722991534698371</c:v>
                </c:pt>
                <c:pt idx="5565">
                  <c:v>3.1683999663108793</c:v>
                </c:pt>
                <c:pt idx="5566">
                  <c:v>3.1964064621121251</c:v>
                </c:pt>
                <c:pt idx="5567">
                  <c:v>3.2246605162442026</c:v>
                </c:pt>
                <c:pt idx="5568">
                  <c:v>3.3401886811075023</c:v>
                </c:pt>
                <c:pt idx="5569">
                  <c:v>3.2246605162442026</c:v>
                </c:pt>
                <c:pt idx="5570">
                  <c:v>3.2057968660095035</c:v>
                </c:pt>
                <c:pt idx="5571">
                  <c:v>3.2819125149394615</c:v>
                </c:pt>
                <c:pt idx="5572">
                  <c:v>3.2152148570383678</c:v>
                </c:pt>
                <c:pt idx="5573">
                  <c:v>3.1870435645381487</c:v>
                </c:pt>
                <c:pt idx="5574">
                  <c:v>3.3304046173879276</c:v>
                </c:pt>
                <c:pt idx="5575">
                  <c:v>3.1314393163702801</c:v>
                </c:pt>
                <c:pt idx="5576">
                  <c:v>3.1406388597667143</c:v>
                </c:pt>
                <c:pt idx="5577">
                  <c:v>3.3304046173879276</c:v>
                </c:pt>
                <c:pt idx="5578">
                  <c:v>3.2152148570383678</c:v>
                </c:pt>
                <c:pt idx="5579">
                  <c:v>3.2152148570383678</c:v>
                </c:pt>
                <c:pt idx="5580">
                  <c:v>3.2152148570383678</c:v>
                </c:pt>
                <c:pt idx="5581">
                  <c:v>3.3401886811075023</c:v>
                </c:pt>
                <c:pt idx="5582">
                  <c:v>3.2722991534698371</c:v>
                </c:pt>
                <c:pt idx="5583">
                  <c:v>3.2531568262749562</c:v>
                </c:pt>
                <c:pt idx="5584">
                  <c:v>3.2057968660095035</c:v>
                </c:pt>
                <c:pt idx="5585">
                  <c:v>3.1777080927161911</c:v>
                </c:pt>
                <c:pt idx="5586">
                  <c:v>3.1040092014489651</c:v>
                </c:pt>
                <c:pt idx="5587">
                  <c:v>3.2531568262749562</c:v>
                </c:pt>
                <c:pt idx="5588">
                  <c:v>3.2722991534698371</c:v>
                </c:pt>
                <c:pt idx="5589">
                  <c:v>3.2531568262749562</c:v>
                </c:pt>
                <c:pt idx="5590">
                  <c:v>3.1498654295845969</c:v>
                </c:pt>
                <c:pt idx="5591">
                  <c:v>3.2246605162442026</c:v>
                </c:pt>
                <c:pt idx="5592">
                  <c:v>3.2531568262749562</c:v>
                </c:pt>
                <c:pt idx="5593">
                  <c:v>3.1870435645381487</c:v>
                </c:pt>
                <c:pt idx="5594">
                  <c:v>3.2436276958225148</c:v>
                </c:pt>
                <c:pt idx="5595">
                  <c:v>3.2246605162442026</c:v>
                </c:pt>
                <c:pt idx="5596">
                  <c:v>3.2057968660095035</c:v>
                </c:pt>
                <c:pt idx="5597">
                  <c:v>3.2057968660095035</c:v>
                </c:pt>
                <c:pt idx="5598">
                  <c:v>3.2531568262749562</c:v>
                </c:pt>
                <c:pt idx="5599">
                  <c:v>3.1683999663108793</c:v>
                </c:pt>
                <c:pt idx="5600">
                  <c:v>3.1870435645381487</c:v>
                </c:pt>
                <c:pt idx="5601">
                  <c:v>3.310922384288983</c:v>
                </c:pt>
                <c:pt idx="5602">
                  <c:v>2.9966429510919568</c:v>
                </c:pt>
                <c:pt idx="5603">
                  <c:v>3.1591191052221568</c:v>
                </c:pt>
                <c:pt idx="5604">
                  <c:v>3.2531568262749562</c:v>
                </c:pt>
                <c:pt idx="5605">
                  <c:v>3.2152148570383678</c:v>
                </c:pt>
                <c:pt idx="5606">
                  <c:v>3.1964064621121251</c:v>
                </c:pt>
                <c:pt idx="5607">
                  <c:v>3.1870435645381487</c:v>
                </c:pt>
                <c:pt idx="5608">
                  <c:v>3.2627139514098014</c:v>
                </c:pt>
                <c:pt idx="5609">
                  <c:v>3.2819125149394615</c:v>
                </c:pt>
                <c:pt idx="5610">
                  <c:v>3.2531568262749562</c:v>
                </c:pt>
                <c:pt idx="5611">
                  <c:v>3.2531568262749562</c:v>
                </c:pt>
                <c:pt idx="5612">
                  <c:v>3.2246605162442026</c:v>
                </c:pt>
                <c:pt idx="5613">
                  <c:v>3.291554118545398</c:v>
                </c:pt>
                <c:pt idx="5614">
                  <c:v>3.3598431238659869</c:v>
                </c:pt>
                <c:pt idx="5615">
                  <c:v>3.1777080927161911</c:v>
                </c:pt>
                <c:pt idx="5616">
                  <c:v>3.1870435645381487</c:v>
                </c:pt>
                <c:pt idx="5617">
                  <c:v>3.2341264780505954</c:v>
                </c:pt>
                <c:pt idx="5618">
                  <c:v>3.0498536511850229</c:v>
                </c:pt>
                <c:pt idx="5619">
                  <c:v>3.2341264780505954</c:v>
                </c:pt>
                <c:pt idx="5620">
                  <c:v>3.3304046173879276</c:v>
                </c:pt>
                <c:pt idx="5621">
                  <c:v>3.2436276958225148</c:v>
                </c:pt>
                <c:pt idx="5622">
                  <c:v>3.1406388597667143</c:v>
                </c:pt>
                <c:pt idx="5623">
                  <c:v>3.2152148570383678</c:v>
                </c:pt>
                <c:pt idx="5624">
                  <c:v>3.1964064621121251</c:v>
                </c:pt>
                <c:pt idx="5625">
                  <c:v>3.1870435645381487</c:v>
                </c:pt>
                <c:pt idx="5626">
                  <c:v>3.2627139514098014</c:v>
                </c:pt>
                <c:pt idx="5627">
                  <c:v>3.1870435645381487</c:v>
                </c:pt>
                <c:pt idx="5628">
                  <c:v>3.2246605162442026</c:v>
                </c:pt>
                <c:pt idx="5629">
                  <c:v>3.2152148570383678</c:v>
                </c:pt>
                <c:pt idx="5630">
                  <c:v>3.291554118545398</c:v>
                </c:pt>
                <c:pt idx="5631">
                  <c:v>3.1314393163702801</c:v>
                </c:pt>
                <c:pt idx="5632">
                  <c:v>3.0768122783736795</c:v>
                </c:pt>
                <c:pt idx="5633">
                  <c:v>3.2152148570383678</c:v>
                </c:pt>
                <c:pt idx="5634">
                  <c:v>3.2341264780505954</c:v>
                </c:pt>
                <c:pt idx="5635">
                  <c:v>3.1870435645381487</c:v>
                </c:pt>
                <c:pt idx="5636">
                  <c:v>3.1683999663108793</c:v>
                </c:pt>
                <c:pt idx="5637">
                  <c:v>3.2819125149394615</c:v>
                </c:pt>
                <c:pt idx="5638">
                  <c:v>3.1777080927161911</c:v>
                </c:pt>
                <c:pt idx="5639">
                  <c:v>3.2436276958225148</c:v>
                </c:pt>
                <c:pt idx="5640">
                  <c:v>3.3598431238659869</c:v>
                </c:pt>
                <c:pt idx="5641">
                  <c:v>3.1314393163702801</c:v>
                </c:pt>
                <c:pt idx="5642">
                  <c:v>3.1591191052221568</c:v>
                </c:pt>
                <c:pt idx="5643">
                  <c:v>3.2531568262749562</c:v>
                </c:pt>
                <c:pt idx="5644">
                  <c:v>3.1406388597667143</c:v>
                </c:pt>
                <c:pt idx="5645">
                  <c:v>3.1870435645381487</c:v>
                </c:pt>
                <c:pt idx="5646">
                  <c:v>3.2531568262749562</c:v>
                </c:pt>
                <c:pt idx="5647">
                  <c:v>3.1222667202296366</c:v>
                </c:pt>
                <c:pt idx="5648">
                  <c:v>3.023131231965571</c:v>
                </c:pt>
                <c:pt idx="5649">
                  <c:v>3.2627139514098014</c:v>
                </c:pt>
                <c:pt idx="5650">
                  <c:v>3.1406388597667143</c:v>
                </c:pt>
                <c:pt idx="5651">
                  <c:v>3.2436276958225148</c:v>
                </c:pt>
                <c:pt idx="5652">
                  <c:v>3.1498654295845969</c:v>
                </c:pt>
                <c:pt idx="5653">
                  <c:v>3.1870435645381487</c:v>
                </c:pt>
                <c:pt idx="5654">
                  <c:v>3.1964064621121251</c:v>
                </c:pt>
                <c:pt idx="5655">
                  <c:v>3.1870435645381487</c:v>
                </c:pt>
                <c:pt idx="5656">
                  <c:v>3.3304046173879276</c:v>
                </c:pt>
                <c:pt idx="5657">
                  <c:v>3.2722991534698371</c:v>
                </c:pt>
                <c:pt idx="5658">
                  <c:v>3.1870435645381487</c:v>
                </c:pt>
                <c:pt idx="5659">
                  <c:v>3.2057968660095035</c:v>
                </c:pt>
                <c:pt idx="5660">
                  <c:v>3.1406388597667143</c:v>
                </c:pt>
                <c:pt idx="5661">
                  <c:v>3.2057968660095035</c:v>
                </c:pt>
                <c:pt idx="5662">
                  <c:v>3.3500014884525111</c:v>
                </c:pt>
                <c:pt idx="5663">
                  <c:v>3.1777080927161911</c:v>
                </c:pt>
                <c:pt idx="5664">
                  <c:v>3.310922384288983</c:v>
                </c:pt>
                <c:pt idx="5665">
                  <c:v>3.2341264780505954</c:v>
                </c:pt>
                <c:pt idx="5666">
                  <c:v>3.310922384288983</c:v>
                </c:pt>
                <c:pt idx="5667">
                  <c:v>3.3500014884525111</c:v>
                </c:pt>
                <c:pt idx="5668">
                  <c:v>3.1406388597667143</c:v>
                </c:pt>
                <c:pt idx="5669">
                  <c:v>3.3401886811075023</c:v>
                </c:pt>
                <c:pt idx="5670">
                  <c:v>3.3598431238659869</c:v>
                </c:pt>
                <c:pt idx="5671">
                  <c:v>3.1498654295845969</c:v>
                </c:pt>
                <c:pt idx="5672">
                  <c:v>3.1314393163702801</c:v>
                </c:pt>
                <c:pt idx="5673">
                  <c:v>3.3598431238659869</c:v>
                </c:pt>
                <c:pt idx="5674">
                  <c:v>3.2341264780505954</c:v>
                </c:pt>
                <c:pt idx="5675">
                  <c:v>3.2722991534698371</c:v>
                </c:pt>
                <c:pt idx="5676">
                  <c:v>3.3012240472574037</c:v>
                </c:pt>
                <c:pt idx="5677">
                  <c:v>3.2152148570383678</c:v>
                </c:pt>
                <c:pt idx="5678">
                  <c:v>3.291554118545398</c:v>
                </c:pt>
                <c:pt idx="5679">
                  <c:v>3.2627139514098014</c:v>
                </c:pt>
                <c:pt idx="5680">
                  <c:v>3.2152148570383678</c:v>
                </c:pt>
                <c:pt idx="5681">
                  <c:v>3.2246605162442026</c:v>
                </c:pt>
                <c:pt idx="5682">
                  <c:v>3.2057968660095035</c:v>
                </c:pt>
                <c:pt idx="5683">
                  <c:v>3.2436276958225148</c:v>
                </c:pt>
                <c:pt idx="5684">
                  <c:v>3.2152148570383678</c:v>
                </c:pt>
                <c:pt idx="5685">
                  <c:v>3.1591191052221568</c:v>
                </c:pt>
                <c:pt idx="5686">
                  <c:v>3.1222667202296366</c:v>
                </c:pt>
                <c:pt idx="5687">
                  <c:v>3.2341264780505954</c:v>
                </c:pt>
                <c:pt idx="5688">
                  <c:v>3.1498654295845969</c:v>
                </c:pt>
                <c:pt idx="5689">
                  <c:v>3.3401886811075023</c:v>
                </c:pt>
                <c:pt idx="5690">
                  <c:v>3.1406388597667143</c:v>
                </c:pt>
                <c:pt idx="5691">
                  <c:v>3.2057968660095035</c:v>
                </c:pt>
                <c:pt idx="5692">
                  <c:v>3.2152148570383678</c:v>
                </c:pt>
                <c:pt idx="5693">
                  <c:v>3.2057968660095035</c:v>
                </c:pt>
                <c:pt idx="5694">
                  <c:v>3.2246605162442026</c:v>
                </c:pt>
                <c:pt idx="5695">
                  <c:v>3.2246605162442026</c:v>
                </c:pt>
                <c:pt idx="5696">
                  <c:v>3.1591191052221568</c:v>
                </c:pt>
                <c:pt idx="5697">
                  <c:v>3.2152148570383678</c:v>
                </c:pt>
                <c:pt idx="5698">
                  <c:v>3.1498654295845969</c:v>
                </c:pt>
                <c:pt idx="5699">
                  <c:v>3.1964064621121251</c:v>
                </c:pt>
                <c:pt idx="5700">
                  <c:v>3.2057968660095035</c:v>
                </c:pt>
                <c:pt idx="5701">
                  <c:v>3.2722991534698371</c:v>
                </c:pt>
                <c:pt idx="5702">
                  <c:v>3.1777080927161911</c:v>
                </c:pt>
                <c:pt idx="5703">
                  <c:v>3.3500014884525111</c:v>
                </c:pt>
                <c:pt idx="5704">
                  <c:v>3.3206492130981067</c:v>
                </c:pt>
                <c:pt idx="5705">
                  <c:v>3.1591191052221568</c:v>
                </c:pt>
                <c:pt idx="5706">
                  <c:v>3.1406388597667143</c:v>
                </c:pt>
                <c:pt idx="5707">
                  <c:v>3.1591191052221568</c:v>
                </c:pt>
                <c:pt idx="5708">
                  <c:v>3.1591191052221568</c:v>
                </c:pt>
                <c:pt idx="5709">
                  <c:v>3.291554118545398</c:v>
                </c:pt>
                <c:pt idx="5710">
                  <c:v>3.2057968660095035</c:v>
                </c:pt>
                <c:pt idx="5711">
                  <c:v>3.2152148570383678</c:v>
                </c:pt>
                <c:pt idx="5712">
                  <c:v>3.1870435645381487</c:v>
                </c:pt>
                <c:pt idx="5713">
                  <c:v>3.0858513384409179</c:v>
                </c:pt>
                <c:pt idx="5714">
                  <c:v>3.1870435645381487</c:v>
                </c:pt>
                <c:pt idx="5715">
                  <c:v>3.2152148570383678</c:v>
                </c:pt>
                <c:pt idx="5716">
                  <c:v>3.2057968660095035</c:v>
                </c:pt>
                <c:pt idx="5717">
                  <c:v>3.1498654295845969</c:v>
                </c:pt>
                <c:pt idx="5718">
                  <c:v>3.058813512188931</c:v>
                </c:pt>
                <c:pt idx="5719">
                  <c:v>3.2246605162442026</c:v>
                </c:pt>
                <c:pt idx="5720">
                  <c:v>3.0768122783736795</c:v>
                </c:pt>
                <c:pt idx="5721">
                  <c:v>3.1498654295845969</c:v>
                </c:pt>
                <c:pt idx="5722">
                  <c:v>3.1131209924110204</c:v>
                </c:pt>
                <c:pt idx="5723">
                  <c:v>3.0498536511850229</c:v>
                </c:pt>
                <c:pt idx="5724">
                  <c:v>3.1870435645381487</c:v>
                </c:pt>
                <c:pt idx="5725">
                  <c:v>2.9878651997798436</c:v>
                </c:pt>
                <c:pt idx="5726">
                  <c:v>3.0768122783736795</c:v>
                </c:pt>
                <c:pt idx="5727">
                  <c:v>3.1314393163702801</c:v>
                </c:pt>
                <c:pt idx="5728">
                  <c:v>3.2152148570383678</c:v>
                </c:pt>
                <c:pt idx="5729">
                  <c:v>3.1591191052221568</c:v>
                </c:pt>
                <c:pt idx="5730">
                  <c:v>3.1498654295845969</c:v>
                </c:pt>
                <c:pt idx="5731">
                  <c:v>3.2819125149394615</c:v>
                </c:pt>
                <c:pt idx="5732">
                  <c:v>3.1498654295845969</c:v>
                </c:pt>
                <c:pt idx="5733">
                  <c:v>3.0858513384409179</c:v>
                </c:pt>
                <c:pt idx="5734">
                  <c:v>3.1870435645381487</c:v>
                </c:pt>
                <c:pt idx="5735">
                  <c:v>3.2152148570383678</c:v>
                </c:pt>
                <c:pt idx="5736">
                  <c:v>3.2152148570383678</c:v>
                </c:pt>
                <c:pt idx="5737">
                  <c:v>3.2152148570383678</c:v>
                </c:pt>
                <c:pt idx="5738">
                  <c:v>3.0949169534616296</c:v>
                </c:pt>
                <c:pt idx="5739">
                  <c:v>3.1591191052221568</c:v>
                </c:pt>
                <c:pt idx="5740">
                  <c:v>3.2722991534698371</c:v>
                </c:pt>
                <c:pt idx="5741">
                  <c:v>3.1498654295845969</c:v>
                </c:pt>
                <c:pt idx="5742">
                  <c:v>3.1870435645381487</c:v>
                </c:pt>
                <c:pt idx="5743">
                  <c:v>3.1964064621121251</c:v>
                </c:pt>
                <c:pt idx="5744">
                  <c:v>3.0949169534616296</c:v>
                </c:pt>
                <c:pt idx="5745">
                  <c:v>3.1591191052221568</c:v>
                </c:pt>
                <c:pt idx="5746">
                  <c:v>3.2152148570383678</c:v>
                </c:pt>
                <c:pt idx="5747">
                  <c:v>3.2152148570383678</c:v>
                </c:pt>
                <c:pt idx="5748">
                  <c:v>3.0858513384409179</c:v>
                </c:pt>
                <c:pt idx="5749">
                  <c:v>3.1777080927161911</c:v>
                </c:pt>
                <c:pt idx="5750">
                  <c:v>3.2436276958225148</c:v>
                </c:pt>
                <c:pt idx="5751">
                  <c:v>3.1591191052221568</c:v>
                </c:pt>
                <c:pt idx="5752">
                  <c:v>3.2819125149394615</c:v>
                </c:pt>
                <c:pt idx="5753">
                  <c:v>3.06779969547528</c:v>
                </c:pt>
                <c:pt idx="5754">
                  <c:v>3.1777080927161911</c:v>
                </c:pt>
                <c:pt idx="5755">
                  <c:v>3.1498654295845969</c:v>
                </c:pt>
                <c:pt idx="5756">
                  <c:v>3.1040092014489651</c:v>
                </c:pt>
                <c:pt idx="5757">
                  <c:v>3.058813512188931</c:v>
                </c:pt>
                <c:pt idx="5758">
                  <c:v>3.1870435645381487</c:v>
                </c:pt>
                <c:pt idx="5759">
                  <c:v>3.2531568262749562</c:v>
                </c:pt>
                <c:pt idx="5760">
                  <c:v>3.1131209924110204</c:v>
                </c:pt>
                <c:pt idx="5761">
                  <c:v>3.2057968660095035</c:v>
                </c:pt>
                <c:pt idx="5762">
                  <c:v>3.0858513384409179</c:v>
                </c:pt>
                <c:pt idx="5763">
                  <c:v>3.2057968660095035</c:v>
                </c:pt>
                <c:pt idx="5764">
                  <c:v>3.0768122783736795</c:v>
                </c:pt>
                <c:pt idx="5765">
                  <c:v>3.1964064621121251</c:v>
                </c:pt>
                <c:pt idx="5766">
                  <c:v>3.1870435645381487</c:v>
                </c:pt>
                <c:pt idx="5767">
                  <c:v>3.2436276958225148</c:v>
                </c:pt>
                <c:pt idx="5768">
                  <c:v>3.1498654295845969</c:v>
                </c:pt>
                <c:pt idx="5769">
                  <c:v>3.1870435645381487</c:v>
                </c:pt>
                <c:pt idx="5770">
                  <c:v>3.2057968660095035</c:v>
                </c:pt>
                <c:pt idx="5771">
                  <c:v>3.058813512188931</c:v>
                </c:pt>
                <c:pt idx="5772">
                  <c:v>3.1591191052221568</c:v>
                </c:pt>
                <c:pt idx="5773">
                  <c:v>3.0142758913156587</c:v>
                </c:pt>
                <c:pt idx="5774">
                  <c:v>3.1131209924110204</c:v>
                </c:pt>
                <c:pt idx="5775">
                  <c:v>3.2819125149394615</c:v>
                </c:pt>
                <c:pt idx="5776">
                  <c:v>3.2341264780505954</c:v>
                </c:pt>
                <c:pt idx="5777">
                  <c:v>3.1040092014489651</c:v>
                </c:pt>
                <c:pt idx="5778">
                  <c:v>3.1222667202296366</c:v>
                </c:pt>
                <c:pt idx="5779">
                  <c:v>3.310922384288983</c:v>
                </c:pt>
                <c:pt idx="5780">
                  <c:v>3.0768122783736795</c:v>
                </c:pt>
                <c:pt idx="5781">
                  <c:v>3.2341264780505954</c:v>
                </c:pt>
                <c:pt idx="5782">
                  <c:v>3.1498654295845969</c:v>
                </c:pt>
                <c:pt idx="5783">
                  <c:v>3.1683999663108793</c:v>
                </c:pt>
                <c:pt idx="5784">
                  <c:v>3.1870435645381487</c:v>
                </c:pt>
                <c:pt idx="5785">
                  <c:v>3.1870435645381487</c:v>
                </c:pt>
                <c:pt idx="5786">
                  <c:v>3.2436276958225148</c:v>
                </c:pt>
                <c:pt idx="5787">
                  <c:v>3.1683999663108793</c:v>
                </c:pt>
                <c:pt idx="5788">
                  <c:v>3.1314393163702801</c:v>
                </c:pt>
                <c:pt idx="5789">
                  <c:v>3.1498654295845969</c:v>
                </c:pt>
                <c:pt idx="5790">
                  <c:v>3.1040092014489651</c:v>
                </c:pt>
                <c:pt idx="5791">
                  <c:v>3.1131209924110204</c:v>
                </c:pt>
                <c:pt idx="5792">
                  <c:v>3.2152148570383678</c:v>
                </c:pt>
                <c:pt idx="5793">
                  <c:v>3.1683999663108793</c:v>
                </c:pt>
                <c:pt idx="5794">
                  <c:v>3.3401886811075023</c:v>
                </c:pt>
                <c:pt idx="5795">
                  <c:v>3.310922384288983</c:v>
                </c:pt>
                <c:pt idx="5796">
                  <c:v>3.0949169534616296</c:v>
                </c:pt>
                <c:pt idx="5797">
                  <c:v>3.2722991534698371</c:v>
                </c:pt>
                <c:pt idx="5798">
                  <c:v>3.1964064621121251</c:v>
                </c:pt>
                <c:pt idx="5799">
                  <c:v>3.2531568262749562</c:v>
                </c:pt>
                <c:pt idx="5800">
                  <c:v>3.2627139514098014</c:v>
                </c:pt>
                <c:pt idx="5801">
                  <c:v>3.1683999663108793</c:v>
                </c:pt>
                <c:pt idx="5802">
                  <c:v>3.2627139514098014</c:v>
                </c:pt>
                <c:pt idx="5803">
                  <c:v>3.2341264780505954</c:v>
                </c:pt>
                <c:pt idx="5804">
                  <c:v>3.2627139514098014</c:v>
                </c:pt>
                <c:pt idx="5805">
                  <c:v>3.1683999663108793</c:v>
                </c:pt>
                <c:pt idx="5806">
                  <c:v>3.1498654295845969</c:v>
                </c:pt>
                <c:pt idx="5807">
                  <c:v>3.2057968660095035</c:v>
                </c:pt>
                <c:pt idx="5808">
                  <c:v>3.1870435645381487</c:v>
                </c:pt>
                <c:pt idx="5809">
                  <c:v>3.0858513384409179</c:v>
                </c:pt>
                <c:pt idx="5810">
                  <c:v>3.2057968660095035</c:v>
                </c:pt>
                <c:pt idx="5811">
                  <c:v>3.1314393163702801</c:v>
                </c:pt>
                <c:pt idx="5812">
                  <c:v>3.1870435645381487</c:v>
                </c:pt>
                <c:pt idx="5813">
                  <c:v>3.1406388597667143</c:v>
                </c:pt>
                <c:pt idx="5814">
                  <c:v>3.058813512188931</c:v>
                </c:pt>
                <c:pt idx="5815">
                  <c:v>3.0858513384409179</c:v>
                </c:pt>
                <c:pt idx="5816">
                  <c:v>3.06779969547528</c:v>
                </c:pt>
                <c:pt idx="5817">
                  <c:v>3.1498654295845969</c:v>
                </c:pt>
                <c:pt idx="5818">
                  <c:v>3.1964064621121251</c:v>
                </c:pt>
                <c:pt idx="5819">
                  <c:v>3.1870435645381487</c:v>
                </c:pt>
                <c:pt idx="5820">
                  <c:v>3.2152148570383678</c:v>
                </c:pt>
                <c:pt idx="5821">
                  <c:v>3.1870435645381487</c:v>
                </c:pt>
                <c:pt idx="5822">
                  <c:v>3.2436276958225148</c:v>
                </c:pt>
                <c:pt idx="5823">
                  <c:v>3.06779969547528</c:v>
                </c:pt>
                <c:pt idx="5824">
                  <c:v>3.1498654295845969</c:v>
                </c:pt>
                <c:pt idx="5825">
                  <c:v>3.1406388597667143</c:v>
                </c:pt>
                <c:pt idx="5826">
                  <c:v>3.06779969547528</c:v>
                </c:pt>
                <c:pt idx="5827">
                  <c:v>3.1777080927161911</c:v>
                </c:pt>
                <c:pt idx="5828">
                  <c:v>3.1131209924110204</c:v>
                </c:pt>
                <c:pt idx="5829">
                  <c:v>3.06779969547528</c:v>
                </c:pt>
                <c:pt idx="5830">
                  <c:v>3.1591191052221568</c:v>
                </c:pt>
                <c:pt idx="5831">
                  <c:v>3.1040092014489651</c:v>
                </c:pt>
                <c:pt idx="5832">
                  <c:v>3.1498654295845969</c:v>
                </c:pt>
                <c:pt idx="5833">
                  <c:v>3.2436276958225148</c:v>
                </c:pt>
                <c:pt idx="5834">
                  <c:v>3.1964064621121251</c:v>
                </c:pt>
                <c:pt idx="5835">
                  <c:v>3.1406388597667143</c:v>
                </c:pt>
                <c:pt idx="5836">
                  <c:v>3.1314393163702801</c:v>
                </c:pt>
                <c:pt idx="5837">
                  <c:v>3.2152148570383678</c:v>
                </c:pt>
                <c:pt idx="5838">
                  <c:v>2.9966429510919568</c:v>
                </c:pt>
                <c:pt idx="5839">
                  <c:v>3.1314393163702801</c:v>
                </c:pt>
                <c:pt idx="5840">
                  <c:v>3.1040092014489651</c:v>
                </c:pt>
                <c:pt idx="5841">
                  <c:v>2.9878651997798436</c:v>
                </c:pt>
                <c:pt idx="5842">
                  <c:v>3.2246605162442026</c:v>
                </c:pt>
                <c:pt idx="5843">
                  <c:v>3.2436276958225148</c:v>
                </c:pt>
                <c:pt idx="5844">
                  <c:v>3.1498654295845969</c:v>
                </c:pt>
                <c:pt idx="5845">
                  <c:v>3.2057968660095035</c:v>
                </c:pt>
                <c:pt idx="5846">
                  <c:v>3.1964064621121251</c:v>
                </c:pt>
                <c:pt idx="5847">
                  <c:v>3.058813512188931</c:v>
                </c:pt>
                <c:pt idx="5848">
                  <c:v>3.1406388597667143</c:v>
                </c:pt>
                <c:pt idx="5849">
                  <c:v>3.1314393163702801</c:v>
                </c:pt>
                <c:pt idx="5850">
                  <c:v>3.2057968660095035</c:v>
                </c:pt>
                <c:pt idx="5851">
                  <c:v>3.1131209924110204</c:v>
                </c:pt>
                <c:pt idx="5852">
                  <c:v>3.0858513384409179</c:v>
                </c:pt>
                <c:pt idx="5853">
                  <c:v>3.1040092014489651</c:v>
                </c:pt>
                <c:pt idx="5854">
                  <c:v>3.1777080927161911</c:v>
                </c:pt>
                <c:pt idx="5855">
                  <c:v>3.2722991534698371</c:v>
                </c:pt>
                <c:pt idx="5856">
                  <c:v>3.0320125878379947</c:v>
                </c:pt>
                <c:pt idx="5857">
                  <c:v>3.1314393163702801</c:v>
                </c:pt>
                <c:pt idx="5858">
                  <c:v>3.1131209924110204</c:v>
                </c:pt>
                <c:pt idx="5859">
                  <c:v>3.1964064621121251</c:v>
                </c:pt>
                <c:pt idx="5860">
                  <c:v>3.1131209924110204</c:v>
                </c:pt>
                <c:pt idx="5861">
                  <c:v>3.1498654295845969</c:v>
                </c:pt>
                <c:pt idx="5862">
                  <c:v>3.2722991534698371</c:v>
                </c:pt>
                <c:pt idx="5863">
                  <c:v>3.1683999663108793</c:v>
                </c:pt>
                <c:pt idx="5864">
                  <c:v>3.1498654295845969</c:v>
                </c:pt>
                <c:pt idx="5865">
                  <c:v>3.1406388597667143</c:v>
                </c:pt>
                <c:pt idx="5866">
                  <c:v>3.1406388597667143</c:v>
                </c:pt>
                <c:pt idx="5867">
                  <c:v>3.1222667202296366</c:v>
                </c:pt>
                <c:pt idx="5868">
                  <c:v>3.1777080927161911</c:v>
                </c:pt>
                <c:pt idx="5869">
                  <c:v>3.0949169534616296</c:v>
                </c:pt>
                <c:pt idx="5870">
                  <c:v>3.06779969547528</c:v>
                </c:pt>
                <c:pt idx="5871">
                  <c:v>3.1040092014489651</c:v>
                </c:pt>
                <c:pt idx="5872">
                  <c:v>3.1498654295845969</c:v>
                </c:pt>
                <c:pt idx="5873">
                  <c:v>3.1222667202296366</c:v>
                </c:pt>
                <c:pt idx="5874">
                  <c:v>3.0054464896846018</c:v>
                </c:pt>
                <c:pt idx="5875">
                  <c:v>3.1040092014489651</c:v>
                </c:pt>
                <c:pt idx="5876">
                  <c:v>3.0768122783736795</c:v>
                </c:pt>
                <c:pt idx="5877">
                  <c:v>3.1964064621121251</c:v>
                </c:pt>
                <c:pt idx="5878">
                  <c:v>3.1498654295845969</c:v>
                </c:pt>
                <c:pt idx="5879">
                  <c:v>3.310922384288983</c:v>
                </c:pt>
                <c:pt idx="5880">
                  <c:v>3.1498654295845969</c:v>
                </c:pt>
                <c:pt idx="5881">
                  <c:v>3.1498654295845969</c:v>
                </c:pt>
                <c:pt idx="5882">
                  <c:v>3.1777080927161911</c:v>
                </c:pt>
                <c:pt idx="5883">
                  <c:v>3.1040092014489651</c:v>
                </c:pt>
                <c:pt idx="5884">
                  <c:v>2.9791200198817416</c:v>
                </c:pt>
                <c:pt idx="5885">
                  <c:v>3.023131231965571</c:v>
                </c:pt>
                <c:pt idx="5886">
                  <c:v>3.0409200353604597</c:v>
                </c:pt>
                <c:pt idx="5887">
                  <c:v>3.023131231965571</c:v>
                </c:pt>
                <c:pt idx="5888">
                  <c:v>3.1870435645381487</c:v>
                </c:pt>
                <c:pt idx="5889">
                  <c:v>3.1591191052221568</c:v>
                </c:pt>
                <c:pt idx="5890">
                  <c:v>3.1870435645381487</c:v>
                </c:pt>
                <c:pt idx="5891">
                  <c:v>3.1314393163702801</c:v>
                </c:pt>
                <c:pt idx="5892">
                  <c:v>3.0858513384409179</c:v>
                </c:pt>
                <c:pt idx="5893">
                  <c:v>3.1683999663108793</c:v>
                </c:pt>
                <c:pt idx="5894">
                  <c:v>3.0498536511850229</c:v>
                </c:pt>
                <c:pt idx="5895">
                  <c:v>3.1222667202296366</c:v>
                </c:pt>
                <c:pt idx="5896">
                  <c:v>3.1964064621121251</c:v>
                </c:pt>
                <c:pt idx="5897">
                  <c:v>3.0768122783736795</c:v>
                </c:pt>
                <c:pt idx="5898">
                  <c:v>3.2341264780505954</c:v>
                </c:pt>
                <c:pt idx="5899">
                  <c:v>3.1498654295845969</c:v>
                </c:pt>
                <c:pt idx="5900">
                  <c:v>3.1964064621121251</c:v>
                </c:pt>
                <c:pt idx="5901">
                  <c:v>3.1591191052221568</c:v>
                </c:pt>
                <c:pt idx="5902">
                  <c:v>3.0858513384409179</c:v>
                </c:pt>
                <c:pt idx="5903">
                  <c:v>3.2246605162442026</c:v>
                </c:pt>
                <c:pt idx="5904">
                  <c:v>3.2057968660095035</c:v>
                </c:pt>
                <c:pt idx="5905">
                  <c:v>3.1870435645381487</c:v>
                </c:pt>
                <c:pt idx="5906">
                  <c:v>3.0949169534616296</c:v>
                </c:pt>
                <c:pt idx="5907">
                  <c:v>3.1498654295845969</c:v>
                </c:pt>
                <c:pt idx="5908">
                  <c:v>3.2627139514098014</c:v>
                </c:pt>
                <c:pt idx="5909">
                  <c:v>3.1870435645381487</c:v>
                </c:pt>
                <c:pt idx="5910">
                  <c:v>3.1040092014489651</c:v>
                </c:pt>
                <c:pt idx="5911">
                  <c:v>3.1777080927161911</c:v>
                </c:pt>
                <c:pt idx="5912">
                  <c:v>3.291554118545398</c:v>
                </c:pt>
                <c:pt idx="5913">
                  <c:v>3.2436276958225148</c:v>
                </c:pt>
                <c:pt idx="5914">
                  <c:v>3.0409200353604597</c:v>
                </c:pt>
                <c:pt idx="5915">
                  <c:v>3.2819125149394615</c:v>
                </c:pt>
                <c:pt idx="5916">
                  <c:v>3.1870435645381487</c:v>
                </c:pt>
                <c:pt idx="5917">
                  <c:v>3.06779969547528</c:v>
                </c:pt>
                <c:pt idx="5918">
                  <c:v>3.06779969547528</c:v>
                </c:pt>
                <c:pt idx="5919">
                  <c:v>3.1314393163702801</c:v>
                </c:pt>
                <c:pt idx="5920">
                  <c:v>3.0858513384409179</c:v>
                </c:pt>
                <c:pt idx="5921">
                  <c:v>3.0054464896846018</c:v>
                </c:pt>
                <c:pt idx="5922">
                  <c:v>2.9703935966507293</c:v>
                </c:pt>
                <c:pt idx="5923">
                  <c:v>3.0320125878379947</c:v>
                </c:pt>
                <c:pt idx="5924">
                  <c:v>3.0949169534616296</c:v>
                </c:pt>
                <c:pt idx="5925">
                  <c:v>3.1498654295845969</c:v>
                </c:pt>
                <c:pt idx="5926">
                  <c:v>3.058813512188931</c:v>
                </c:pt>
                <c:pt idx="5927">
                  <c:v>3.1314393163702801</c:v>
                </c:pt>
                <c:pt idx="5928">
                  <c:v>3.0142758913156587</c:v>
                </c:pt>
                <c:pt idx="5929">
                  <c:v>3.0409200353604597</c:v>
                </c:pt>
                <c:pt idx="5930">
                  <c:v>3.0768122783736795</c:v>
                </c:pt>
                <c:pt idx="5931">
                  <c:v>3.1131209924110204</c:v>
                </c:pt>
                <c:pt idx="5932">
                  <c:v>3.1131209924110204</c:v>
                </c:pt>
                <c:pt idx="5933">
                  <c:v>3.0320125878379947</c:v>
                </c:pt>
                <c:pt idx="5934">
                  <c:v>3.1870435645381487</c:v>
                </c:pt>
                <c:pt idx="5935">
                  <c:v>3.2246605162442026</c:v>
                </c:pt>
                <c:pt idx="5936">
                  <c:v>3.0858513384409179</c:v>
                </c:pt>
                <c:pt idx="5937">
                  <c:v>3.2436276958225148</c:v>
                </c:pt>
                <c:pt idx="5938">
                  <c:v>3.0498536511850229</c:v>
                </c:pt>
                <c:pt idx="5939">
                  <c:v>3.0320125878379947</c:v>
                </c:pt>
                <c:pt idx="5940">
                  <c:v>3.1131209924110204</c:v>
                </c:pt>
                <c:pt idx="5941">
                  <c:v>3.0768122783736795</c:v>
                </c:pt>
                <c:pt idx="5942">
                  <c:v>3.0320125878379947</c:v>
                </c:pt>
                <c:pt idx="5943">
                  <c:v>3.2057968660095035</c:v>
                </c:pt>
                <c:pt idx="5944">
                  <c:v>3.0858513384409179</c:v>
                </c:pt>
                <c:pt idx="5945">
                  <c:v>3.0498536511850229</c:v>
                </c:pt>
                <c:pt idx="5946">
                  <c:v>3.0142758913156587</c:v>
                </c:pt>
                <c:pt idx="5947">
                  <c:v>3.1222667202296366</c:v>
                </c:pt>
                <c:pt idx="5948">
                  <c:v>3.1040092014489651</c:v>
                </c:pt>
                <c:pt idx="5949">
                  <c:v>3.1591191052221568</c:v>
                </c:pt>
                <c:pt idx="5950">
                  <c:v>3.1131209924110204</c:v>
                </c:pt>
                <c:pt idx="5951">
                  <c:v>3.1314393163702801</c:v>
                </c:pt>
                <c:pt idx="5952">
                  <c:v>3.1131209924110204</c:v>
                </c:pt>
                <c:pt idx="5953">
                  <c:v>3.2057968660095035</c:v>
                </c:pt>
                <c:pt idx="5954">
                  <c:v>2.9616927348143225</c:v>
                </c:pt>
                <c:pt idx="5955">
                  <c:v>3.0498536511850229</c:v>
                </c:pt>
                <c:pt idx="5956">
                  <c:v>3.1131209924110204</c:v>
                </c:pt>
                <c:pt idx="5957">
                  <c:v>3.0142758913156587</c:v>
                </c:pt>
                <c:pt idx="5958">
                  <c:v>3.0768122783736795</c:v>
                </c:pt>
                <c:pt idx="5959">
                  <c:v>3.0054464896846018</c:v>
                </c:pt>
                <c:pt idx="5960">
                  <c:v>3.0858513384409179</c:v>
                </c:pt>
                <c:pt idx="5961">
                  <c:v>3.058813512188931</c:v>
                </c:pt>
                <c:pt idx="5962">
                  <c:v>3.1222667202296366</c:v>
                </c:pt>
                <c:pt idx="5963">
                  <c:v>3.1314393163702801</c:v>
                </c:pt>
                <c:pt idx="5964">
                  <c:v>2.9878651997798436</c:v>
                </c:pt>
                <c:pt idx="5965">
                  <c:v>3.06779969547528</c:v>
                </c:pt>
                <c:pt idx="5966">
                  <c:v>3.1777080927161911</c:v>
                </c:pt>
                <c:pt idx="5967">
                  <c:v>3.0498536511850229</c:v>
                </c:pt>
                <c:pt idx="5968">
                  <c:v>3.0409200353604597</c:v>
                </c:pt>
                <c:pt idx="5969">
                  <c:v>3.1131209924110204</c:v>
                </c:pt>
                <c:pt idx="5970">
                  <c:v>3.1222667202296366</c:v>
                </c:pt>
                <c:pt idx="5971">
                  <c:v>3.0320125878379947</c:v>
                </c:pt>
                <c:pt idx="5972">
                  <c:v>3.1131209924110204</c:v>
                </c:pt>
                <c:pt idx="5973">
                  <c:v>3.0142758913156587</c:v>
                </c:pt>
                <c:pt idx="5974">
                  <c:v>3.0409200353604597</c:v>
                </c:pt>
                <c:pt idx="5975">
                  <c:v>3.1131209924110204</c:v>
                </c:pt>
                <c:pt idx="5976">
                  <c:v>3.06779969547528</c:v>
                </c:pt>
                <c:pt idx="5977">
                  <c:v>3.058813512188931</c:v>
                </c:pt>
                <c:pt idx="5978">
                  <c:v>3.1406388597667143</c:v>
                </c:pt>
                <c:pt idx="5979">
                  <c:v>3.1040092014489651</c:v>
                </c:pt>
                <c:pt idx="5980">
                  <c:v>3.1040092014489651</c:v>
                </c:pt>
                <c:pt idx="5981">
                  <c:v>3.0142758913156587</c:v>
                </c:pt>
                <c:pt idx="5982">
                  <c:v>3.058813512188931</c:v>
                </c:pt>
                <c:pt idx="5983">
                  <c:v>3.0858513384409179</c:v>
                </c:pt>
                <c:pt idx="5984">
                  <c:v>3.0409200353604597</c:v>
                </c:pt>
                <c:pt idx="5985">
                  <c:v>3.0949169534616296</c:v>
                </c:pt>
                <c:pt idx="5986">
                  <c:v>3.0409200353604597</c:v>
                </c:pt>
                <c:pt idx="5987">
                  <c:v>3.0858513384409179</c:v>
                </c:pt>
                <c:pt idx="5988">
                  <c:v>3.06779969547528</c:v>
                </c:pt>
                <c:pt idx="5989">
                  <c:v>2.9878651997798436</c:v>
                </c:pt>
                <c:pt idx="5990">
                  <c:v>3.0054464896846018</c:v>
                </c:pt>
                <c:pt idx="5991">
                  <c:v>2.9966429510919568</c:v>
                </c:pt>
                <c:pt idx="5992">
                  <c:v>3.1683999663108793</c:v>
                </c:pt>
                <c:pt idx="5993">
                  <c:v>3.1131209924110204</c:v>
                </c:pt>
                <c:pt idx="5994">
                  <c:v>3.0768122783736795</c:v>
                </c:pt>
                <c:pt idx="5995">
                  <c:v>3.0768122783736795</c:v>
                </c:pt>
                <c:pt idx="5996">
                  <c:v>3.06779969547528</c:v>
                </c:pt>
                <c:pt idx="5997">
                  <c:v>3.0768122783736795</c:v>
                </c:pt>
                <c:pt idx="5998">
                  <c:v>3.0949169534616296</c:v>
                </c:pt>
                <c:pt idx="5999">
                  <c:v>3.0409200353604597</c:v>
                </c:pt>
                <c:pt idx="6000">
                  <c:v>3.1406388597667143</c:v>
                </c:pt>
                <c:pt idx="6001">
                  <c:v>3.1406388597667143</c:v>
                </c:pt>
                <c:pt idx="6002">
                  <c:v>3.0142758913156587</c:v>
                </c:pt>
                <c:pt idx="6003">
                  <c:v>3.0498536511850229</c:v>
                </c:pt>
                <c:pt idx="6004">
                  <c:v>3.1314393163702801</c:v>
                </c:pt>
                <c:pt idx="6005">
                  <c:v>3.0409200353604597</c:v>
                </c:pt>
                <c:pt idx="6006">
                  <c:v>3.0858513384409179</c:v>
                </c:pt>
                <c:pt idx="6007">
                  <c:v>3.0768122783736795</c:v>
                </c:pt>
                <c:pt idx="6008">
                  <c:v>3.1314393163702801</c:v>
                </c:pt>
                <c:pt idx="6009">
                  <c:v>3.1498654295845969</c:v>
                </c:pt>
                <c:pt idx="6010">
                  <c:v>3.1131209924110204</c:v>
                </c:pt>
                <c:pt idx="6011">
                  <c:v>3.0858513384409179</c:v>
                </c:pt>
                <c:pt idx="6012">
                  <c:v>3.0768122783736795</c:v>
                </c:pt>
                <c:pt idx="6013">
                  <c:v>3.0409200353604597</c:v>
                </c:pt>
                <c:pt idx="6014">
                  <c:v>3.1040092014489651</c:v>
                </c:pt>
                <c:pt idx="6015">
                  <c:v>3.0142758913156587</c:v>
                </c:pt>
                <c:pt idx="6016">
                  <c:v>3.1591191052221568</c:v>
                </c:pt>
                <c:pt idx="6017">
                  <c:v>3.1406388597667143</c:v>
                </c:pt>
                <c:pt idx="6018">
                  <c:v>3.0768122783736795</c:v>
                </c:pt>
                <c:pt idx="6019">
                  <c:v>3.1406388597667143</c:v>
                </c:pt>
                <c:pt idx="6020">
                  <c:v>3.0409200353604597</c:v>
                </c:pt>
                <c:pt idx="6021">
                  <c:v>3.0498536511850229</c:v>
                </c:pt>
                <c:pt idx="6022">
                  <c:v>3.1131209924110204</c:v>
                </c:pt>
                <c:pt idx="6023">
                  <c:v>3.0498536511850229</c:v>
                </c:pt>
                <c:pt idx="6024">
                  <c:v>3.0498536511850229</c:v>
                </c:pt>
                <c:pt idx="6025">
                  <c:v>3.0768122783736795</c:v>
                </c:pt>
                <c:pt idx="6026">
                  <c:v>3.1222667202296366</c:v>
                </c:pt>
                <c:pt idx="6027">
                  <c:v>3.0409200353604597</c:v>
                </c:pt>
                <c:pt idx="6028">
                  <c:v>3.1040092014489651</c:v>
                </c:pt>
                <c:pt idx="6029">
                  <c:v>3.0409200353604597</c:v>
                </c:pt>
                <c:pt idx="6030">
                  <c:v>3.058813512188931</c:v>
                </c:pt>
                <c:pt idx="6031">
                  <c:v>3.058813512188931</c:v>
                </c:pt>
                <c:pt idx="6032">
                  <c:v>3.0768122783736795</c:v>
                </c:pt>
                <c:pt idx="6033">
                  <c:v>3.0858513384409179</c:v>
                </c:pt>
                <c:pt idx="6034">
                  <c:v>3.1131209924110204</c:v>
                </c:pt>
                <c:pt idx="6035">
                  <c:v>3.0498536511850229</c:v>
                </c:pt>
                <c:pt idx="6036">
                  <c:v>3.1131209924110204</c:v>
                </c:pt>
                <c:pt idx="6037">
                  <c:v>3.1314393163702801</c:v>
                </c:pt>
                <c:pt idx="6038">
                  <c:v>3.058813512188931</c:v>
                </c:pt>
                <c:pt idx="6039">
                  <c:v>3.0409200353604597</c:v>
                </c:pt>
                <c:pt idx="6040">
                  <c:v>3.0320125878379947</c:v>
                </c:pt>
                <c:pt idx="6041">
                  <c:v>3.0054464896846018</c:v>
                </c:pt>
                <c:pt idx="6042">
                  <c:v>3.0858513384409179</c:v>
                </c:pt>
                <c:pt idx="6043">
                  <c:v>3.0768122783736795</c:v>
                </c:pt>
                <c:pt idx="6044">
                  <c:v>3.2152148570383678</c:v>
                </c:pt>
                <c:pt idx="6045">
                  <c:v>3.0768122783736795</c:v>
                </c:pt>
                <c:pt idx="6046">
                  <c:v>3.1314393163702801</c:v>
                </c:pt>
                <c:pt idx="6047">
                  <c:v>3.06779969547528</c:v>
                </c:pt>
                <c:pt idx="6048">
                  <c:v>3.1131209924110204</c:v>
                </c:pt>
                <c:pt idx="6049">
                  <c:v>3.1591191052221568</c:v>
                </c:pt>
                <c:pt idx="6050">
                  <c:v>3.1131209924110204</c:v>
                </c:pt>
                <c:pt idx="6051">
                  <c:v>3.0142758913156587</c:v>
                </c:pt>
                <c:pt idx="6052">
                  <c:v>3.023131231965571</c:v>
                </c:pt>
                <c:pt idx="6053">
                  <c:v>3.06779969547528</c:v>
                </c:pt>
                <c:pt idx="6054">
                  <c:v>3.0858513384409179</c:v>
                </c:pt>
                <c:pt idx="6055">
                  <c:v>3.1131209924110204</c:v>
                </c:pt>
                <c:pt idx="6056">
                  <c:v>3.0768122783736795</c:v>
                </c:pt>
                <c:pt idx="6057">
                  <c:v>3.06779969547528</c:v>
                </c:pt>
                <c:pt idx="6058">
                  <c:v>3.1131209924110204</c:v>
                </c:pt>
                <c:pt idx="6059">
                  <c:v>3.1131209924110204</c:v>
                </c:pt>
                <c:pt idx="6060">
                  <c:v>3.1406388597667143</c:v>
                </c:pt>
                <c:pt idx="6061">
                  <c:v>3.1040092014489651</c:v>
                </c:pt>
                <c:pt idx="6062">
                  <c:v>3.1040092014489651</c:v>
                </c:pt>
                <c:pt idx="6063">
                  <c:v>2.9878651997798436</c:v>
                </c:pt>
                <c:pt idx="6064">
                  <c:v>3.058813512188931</c:v>
                </c:pt>
                <c:pt idx="6065">
                  <c:v>2.9966429510919568</c:v>
                </c:pt>
                <c:pt idx="6066">
                  <c:v>3.1498654295845969</c:v>
                </c:pt>
                <c:pt idx="6067">
                  <c:v>3.0320125878379947</c:v>
                </c:pt>
                <c:pt idx="6068">
                  <c:v>3.023131231965571</c:v>
                </c:pt>
                <c:pt idx="6069">
                  <c:v>3.1131209924110204</c:v>
                </c:pt>
                <c:pt idx="6070">
                  <c:v>2.7603553888951482</c:v>
                </c:pt>
                <c:pt idx="6071">
                  <c:v>3.1777080927161911</c:v>
                </c:pt>
                <c:pt idx="6072">
                  <c:v>3.1870435645381487</c:v>
                </c:pt>
                <c:pt idx="6073">
                  <c:v>3.023131231965571</c:v>
                </c:pt>
                <c:pt idx="6074">
                  <c:v>3.058813512188931</c:v>
                </c:pt>
                <c:pt idx="6075">
                  <c:v>3.1131209924110204</c:v>
                </c:pt>
                <c:pt idx="6076">
                  <c:v>3.023131231965571</c:v>
                </c:pt>
                <c:pt idx="6077">
                  <c:v>3.0409200353604597</c:v>
                </c:pt>
                <c:pt idx="6078">
                  <c:v>3.0409200353604597</c:v>
                </c:pt>
                <c:pt idx="6079">
                  <c:v>3.0768122783736795</c:v>
                </c:pt>
                <c:pt idx="6080">
                  <c:v>3.0054464896846018</c:v>
                </c:pt>
                <c:pt idx="6081">
                  <c:v>3.1964064621121251</c:v>
                </c:pt>
                <c:pt idx="6082">
                  <c:v>3.023131231965571</c:v>
                </c:pt>
                <c:pt idx="6083">
                  <c:v>3.0858513384409179</c:v>
                </c:pt>
                <c:pt idx="6084">
                  <c:v>3.0768122783736795</c:v>
                </c:pt>
                <c:pt idx="6085">
                  <c:v>3.0768122783736795</c:v>
                </c:pt>
                <c:pt idx="6086">
                  <c:v>3.0768122783736795</c:v>
                </c:pt>
                <c:pt idx="6087">
                  <c:v>3.1131209924110204</c:v>
                </c:pt>
                <c:pt idx="6088">
                  <c:v>3.1040092014489651</c:v>
                </c:pt>
                <c:pt idx="6089">
                  <c:v>3.023131231965571</c:v>
                </c:pt>
                <c:pt idx="6090">
                  <c:v>2.9878651997798436</c:v>
                </c:pt>
                <c:pt idx="6091">
                  <c:v>2.9966429510919568</c:v>
                </c:pt>
                <c:pt idx="6092">
                  <c:v>3.1406388597667143</c:v>
                </c:pt>
                <c:pt idx="6093">
                  <c:v>3.06779969547528</c:v>
                </c:pt>
                <c:pt idx="6094">
                  <c:v>3.0858513384409179</c:v>
                </c:pt>
                <c:pt idx="6095">
                  <c:v>3.0409200353604597</c:v>
                </c:pt>
                <c:pt idx="6096">
                  <c:v>3.1683999663108793</c:v>
                </c:pt>
                <c:pt idx="6097">
                  <c:v>3.0409200353604597</c:v>
                </c:pt>
                <c:pt idx="6098">
                  <c:v>3.0768122783736795</c:v>
                </c:pt>
                <c:pt idx="6099">
                  <c:v>3.1040092014489651</c:v>
                </c:pt>
                <c:pt idx="6100">
                  <c:v>3.06779969547528</c:v>
                </c:pt>
                <c:pt idx="6101">
                  <c:v>3.1222667202296366</c:v>
                </c:pt>
                <c:pt idx="6102">
                  <c:v>3.1131209924110204</c:v>
                </c:pt>
                <c:pt idx="6103">
                  <c:v>2.9791200198817416</c:v>
                </c:pt>
                <c:pt idx="6104">
                  <c:v>3.023131231965571</c:v>
                </c:pt>
                <c:pt idx="6105">
                  <c:v>3.0949169534616296</c:v>
                </c:pt>
                <c:pt idx="6106">
                  <c:v>3.06779969547528</c:v>
                </c:pt>
                <c:pt idx="6107">
                  <c:v>3.1870435645381487</c:v>
                </c:pt>
                <c:pt idx="6108">
                  <c:v>3.0949169534616296</c:v>
                </c:pt>
                <c:pt idx="6109">
                  <c:v>3.0858513384409179</c:v>
                </c:pt>
                <c:pt idx="6110">
                  <c:v>3.023131231965571</c:v>
                </c:pt>
                <c:pt idx="6111">
                  <c:v>3.0142758913156587</c:v>
                </c:pt>
                <c:pt idx="6112">
                  <c:v>3.023131231965571</c:v>
                </c:pt>
                <c:pt idx="6113">
                  <c:v>3.0858513384409179</c:v>
                </c:pt>
                <c:pt idx="6114">
                  <c:v>3.058813512188931</c:v>
                </c:pt>
                <c:pt idx="6115">
                  <c:v>3.06779969547528</c:v>
                </c:pt>
                <c:pt idx="6116">
                  <c:v>3.1314393163702801</c:v>
                </c:pt>
                <c:pt idx="6117">
                  <c:v>3.1040092014489651</c:v>
                </c:pt>
                <c:pt idx="6118">
                  <c:v>3.0858513384409179</c:v>
                </c:pt>
                <c:pt idx="6119">
                  <c:v>3.1131209924110204</c:v>
                </c:pt>
                <c:pt idx="6120">
                  <c:v>3.0320125878379947</c:v>
                </c:pt>
                <c:pt idx="6121">
                  <c:v>3.058813512188931</c:v>
                </c:pt>
                <c:pt idx="6122">
                  <c:v>3.1222667202296366</c:v>
                </c:pt>
                <c:pt idx="6123">
                  <c:v>3.1314393163702801</c:v>
                </c:pt>
                <c:pt idx="6124">
                  <c:v>3.0768122783736795</c:v>
                </c:pt>
                <c:pt idx="6125">
                  <c:v>3.2057968660095035</c:v>
                </c:pt>
                <c:pt idx="6126">
                  <c:v>3.06779969547528</c:v>
                </c:pt>
                <c:pt idx="6127">
                  <c:v>3.058813512188931</c:v>
                </c:pt>
                <c:pt idx="6128">
                  <c:v>3.0858513384409179</c:v>
                </c:pt>
                <c:pt idx="6129">
                  <c:v>3.1131209924110204</c:v>
                </c:pt>
                <c:pt idx="6130">
                  <c:v>3.058813512188931</c:v>
                </c:pt>
                <c:pt idx="6131">
                  <c:v>3.023131231965571</c:v>
                </c:pt>
                <c:pt idx="6132">
                  <c:v>3.1040092014489651</c:v>
                </c:pt>
                <c:pt idx="6133">
                  <c:v>2.9966429510919568</c:v>
                </c:pt>
                <c:pt idx="6134">
                  <c:v>3.0858513384409179</c:v>
                </c:pt>
                <c:pt idx="6135">
                  <c:v>3.1222667202296366</c:v>
                </c:pt>
                <c:pt idx="6136">
                  <c:v>3.1591191052221568</c:v>
                </c:pt>
                <c:pt idx="6137">
                  <c:v>3.1406388597667143</c:v>
                </c:pt>
                <c:pt idx="6138">
                  <c:v>3.1131209924110204</c:v>
                </c:pt>
                <c:pt idx="6139">
                  <c:v>3.1040092014489651</c:v>
                </c:pt>
                <c:pt idx="6140">
                  <c:v>3.1222667202296366</c:v>
                </c:pt>
                <c:pt idx="6141">
                  <c:v>3.06779969547528</c:v>
                </c:pt>
                <c:pt idx="6142">
                  <c:v>3.0320125878379947</c:v>
                </c:pt>
                <c:pt idx="6143">
                  <c:v>3.1040092014489651</c:v>
                </c:pt>
                <c:pt idx="6144">
                  <c:v>3.1314393163702801</c:v>
                </c:pt>
                <c:pt idx="6145">
                  <c:v>3.1683999663108793</c:v>
                </c:pt>
                <c:pt idx="6146">
                  <c:v>2.9878651997798436</c:v>
                </c:pt>
                <c:pt idx="6147">
                  <c:v>3.0949169534616296</c:v>
                </c:pt>
                <c:pt idx="6148">
                  <c:v>3.023131231965571</c:v>
                </c:pt>
                <c:pt idx="6149">
                  <c:v>3.0142758913156587</c:v>
                </c:pt>
                <c:pt idx="6150">
                  <c:v>3.1314393163702801</c:v>
                </c:pt>
                <c:pt idx="6151">
                  <c:v>3.1040092014489651</c:v>
                </c:pt>
                <c:pt idx="6152">
                  <c:v>3.0768122783736795</c:v>
                </c:pt>
                <c:pt idx="6153">
                  <c:v>3.0949169534616296</c:v>
                </c:pt>
                <c:pt idx="6154">
                  <c:v>3.1131209924110204</c:v>
                </c:pt>
                <c:pt idx="6155">
                  <c:v>3.1131209924110204</c:v>
                </c:pt>
                <c:pt idx="6156">
                  <c:v>3.1131209924110204</c:v>
                </c:pt>
                <c:pt idx="6157">
                  <c:v>3.0320125878379947</c:v>
                </c:pt>
                <c:pt idx="6158">
                  <c:v>3.058813512188931</c:v>
                </c:pt>
                <c:pt idx="6159">
                  <c:v>3.1406388597667143</c:v>
                </c:pt>
                <c:pt idx="6160">
                  <c:v>3.0768122783736795</c:v>
                </c:pt>
                <c:pt idx="6161">
                  <c:v>3.023131231965571</c:v>
                </c:pt>
                <c:pt idx="6162">
                  <c:v>2.9966429510919568</c:v>
                </c:pt>
                <c:pt idx="6163">
                  <c:v>2.9530173594982148</c:v>
                </c:pt>
                <c:pt idx="6164">
                  <c:v>3.1040092014489651</c:v>
                </c:pt>
                <c:pt idx="6165">
                  <c:v>3.0320125878379947</c:v>
                </c:pt>
                <c:pt idx="6166">
                  <c:v>3.058813512188931</c:v>
                </c:pt>
                <c:pt idx="6167">
                  <c:v>3.0498536511850229</c:v>
                </c:pt>
                <c:pt idx="6168">
                  <c:v>2.9878651997798436</c:v>
                </c:pt>
                <c:pt idx="6169">
                  <c:v>3.1222667202296366</c:v>
                </c:pt>
                <c:pt idx="6170">
                  <c:v>3.0142758913156587</c:v>
                </c:pt>
                <c:pt idx="6171">
                  <c:v>3.023131231965571</c:v>
                </c:pt>
                <c:pt idx="6172">
                  <c:v>2.9966429510919568</c:v>
                </c:pt>
                <c:pt idx="6173">
                  <c:v>3.0768122783736795</c:v>
                </c:pt>
                <c:pt idx="6174">
                  <c:v>3.0054464896846018</c:v>
                </c:pt>
                <c:pt idx="6175">
                  <c:v>3.0320125878379947</c:v>
                </c:pt>
                <c:pt idx="6176">
                  <c:v>3.0054464896846018</c:v>
                </c:pt>
                <c:pt idx="6177">
                  <c:v>2.9357427700256311</c:v>
                </c:pt>
                <c:pt idx="6178">
                  <c:v>3.1222667202296366</c:v>
                </c:pt>
                <c:pt idx="6179">
                  <c:v>2.8760736288630273</c:v>
                </c:pt>
                <c:pt idx="6180">
                  <c:v>3.058813512188931</c:v>
                </c:pt>
                <c:pt idx="6181">
                  <c:v>2.9185692336133973</c:v>
                </c:pt>
                <c:pt idx="6182">
                  <c:v>3.0054464896846018</c:v>
                </c:pt>
                <c:pt idx="6183">
                  <c:v>3.058813512188931</c:v>
                </c:pt>
                <c:pt idx="6184">
                  <c:v>3.0949169534616296</c:v>
                </c:pt>
                <c:pt idx="6185">
                  <c:v>2.9966429510919568</c:v>
                </c:pt>
                <c:pt idx="6186">
                  <c:v>3.0949169534616296</c:v>
                </c:pt>
                <c:pt idx="6187">
                  <c:v>3.1498654295845969</c:v>
                </c:pt>
                <c:pt idx="6188">
                  <c:v>3.0320125878379947</c:v>
                </c:pt>
                <c:pt idx="6189">
                  <c:v>3.058813512188931</c:v>
                </c:pt>
                <c:pt idx="6190">
                  <c:v>3.058813512188931</c:v>
                </c:pt>
                <c:pt idx="6191">
                  <c:v>2.9791200198817416</c:v>
                </c:pt>
                <c:pt idx="6192">
                  <c:v>3.058813512188931</c:v>
                </c:pt>
                <c:pt idx="6193">
                  <c:v>3.0409200353604597</c:v>
                </c:pt>
                <c:pt idx="6194">
                  <c:v>3.1040092014489651</c:v>
                </c:pt>
                <c:pt idx="6195">
                  <c:v>3.0498536511850229</c:v>
                </c:pt>
                <c:pt idx="6196">
                  <c:v>3.023131231965571</c:v>
                </c:pt>
                <c:pt idx="6197">
                  <c:v>3.0320125878379947</c:v>
                </c:pt>
                <c:pt idx="6198">
                  <c:v>3.023131231965571</c:v>
                </c:pt>
                <c:pt idx="6199">
                  <c:v>3.0768122783736795</c:v>
                </c:pt>
                <c:pt idx="6200">
                  <c:v>3.0768122783736795</c:v>
                </c:pt>
                <c:pt idx="6201">
                  <c:v>3.0768122783736795</c:v>
                </c:pt>
                <c:pt idx="6202">
                  <c:v>3.1222667202296366</c:v>
                </c:pt>
                <c:pt idx="6203">
                  <c:v>3.0949169534616296</c:v>
                </c:pt>
                <c:pt idx="6204">
                  <c:v>3.0949169534616296</c:v>
                </c:pt>
                <c:pt idx="6205">
                  <c:v>3.1314393163702801</c:v>
                </c:pt>
                <c:pt idx="6206">
                  <c:v>3.1040092014489651</c:v>
                </c:pt>
                <c:pt idx="6207">
                  <c:v>3.1222667202296366</c:v>
                </c:pt>
                <c:pt idx="6208">
                  <c:v>3.06779969547528</c:v>
                </c:pt>
                <c:pt idx="6209">
                  <c:v>3.023131231965571</c:v>
                </c:pt>
                <c:pt idx="6210">
                  <c:v>3.0949169534616296</c:v>
                </c:pt>
                <c:pt idx="6211">
                  <c:v>3.1222667202296366</c:v>
                </c:pt>
                <c:pt idx="6212">
                  <c:v>3.1222667202296366</c:v>
                </c:pt>
                <c:pt idx="6213">
                  <c:v>3.1040092014489651</c:v>
                </c:pt>
                <c:pt idx="6214">
                  <c:v>3.1040092014489651</c:v>
                </c:pt>
                <c:pt idx="6215">
                  <c:v>3.1131209924110204</c:v>
                </c:pt>
                <c:pt idx="6216">
                  <c:v>3.1040092014489651</c:v>
                </c:pt>
                <c:pt idx="6217">
                  <c:v>3.1040092014489651</c:v>
                </c:pt>
                <c:pt idx="6218">
                  <c:v>3.1222667202296366</c:v>
                </c:pt>
                <c:pt idx="6219">
                  <c:v>3.0142758913156587</c:v>
                </c:pt>
                <c:pt idx="6220">
                  <c:v>3.0768122783736795</c:v>
                </c:pt>
                <c:pt idx="6221">
                  <c:v>3.0768122783736795</c:v>
                </c:pt>
                <c:pt idx="6222">
                  <c:v>3.0949169534616296</c:v>
                </c:pt>
                <c:pt idx="6223">
                  <c:v>3.0320125878379947</c:v>
                </c:pt>
                <c:pt idx="6224">
                  <c:v>3.0320125878379947</c:v>
                </c:pt>
                <c:pt idx="6225">
                  <c:v>3.0320125878379947</c:v>
                </c:pt>
                <c:pt idx="6226">
                  <c:v>3.058813512188931</c:v>
                </c:pt>
                <c:pt idx="6227">
                  <c:v>3.023131231965571</c:v>
                </c:pt>
                <c:pt idx="6228">
                  <c:v>3.0320125878379947</c:v>
                </c:pt>
                <c:pt idx="6229">
                  <c:v>3.1040092014489651</c:v>
                </c:pt>
                <c:pt idx="6230">
                  <c:v>3.023131231965571</c:v>
                </c:pt>
                <c:pt idx="6231">
                  <c:v>3.1870435645381487</c:v>
                </c:pt>
                <c:pt idx="6232">
                  <c:v>3.1870435645381487</c:v>
                </c:pt>
                <c:pt idx="6233">
                  <c:v>3.0768122783736795</c:v>
                </c:pt>
                <c:pt idx="6234">
                  <c:v>3.0768122783736795</c:v>
                </c:pt>
                <c:pt idx="6235">
                  <c:v>3.0498536511850229</c:v>
                </c:pt>
                <c:pt idx="6236">
                  <c:v>3.058813512188931</c:v>
                </c:pt>
                <c:pt idx="6237">
                  <c:v>3.0320125878379947</c:v>
                </c:pt>
                <c:pt idx="6238">
                  <c:v>3.0498536511850229</c:v>
                </c:pt>
                <c:pt idx="6239">
                  <c:v>3.0768122783736795</c:v>
                </c:pt>
                <c:pt idx="6240">
                  <c:v>3.1222667202296366</c:v>
                </c:pt>
                <c:pt idx="6241">
                  <c:v>3.1131209924110204</c:v>
                </c:pt>
                <c:pt idx="6242">
                  <c:v>3.023131231965571</c:v>
                </c:pt>
                <c:pt idx="6243">
                  <c:v>3.0768122783736795</c:v>
                </c:pt>
                <c:pt idx="6244">
                  <c:v>3.0054464896846018</c:v>
                </c:pt>
                <c:pt idx="6245">
                  <c:v>3.0409200353604597</c:v>
                </c:pt>
                <c:pt idx="6246">
                  <c:v>3.0409200353604597</c:v>
                </c:pt>
                <c:pt idx="6247">
                  <c:v>3.0320125878379947</c:v>
                </c:pt>
                <c:pt idx="6248">
                  <c:v>3.0949169534616296</c:v>
                </c:pt>
                <c:pt idx="6249">
                  <c:v>3.1498654295845969</c:v>
                </c:pt>
                <c:pt idx="6250">
                  <c:v>3.06779969547528</c:v>
                </c:pt>
                <c:pt idx="6251">
                  <c:v>3.0858513384409179</c:v>
                </c:pt>
                <c:pt idx="6252">
                  <c:v>3.0768122783736795</c:v>
                </c:pt>
                <c:pt idx="6253">
                  <c:v>3.058813512188931</c:v>
                </c:pt>
                <c:pt idx="6254">
                  <c:v>3.06779969547528</c:v>
                </c:pt>
                <c:pt idx="6255">
                  <c:v>3.0320125878379947</c:v>
                </c:pt>
                <c:pt idx="6256">
                  <c:v>3.1131209924110204</c:v>
                </c:pt>
                <c:pt idx="6257">
                  <c:v>3.0949169534616296</c:v>
                </c:pt>
                <c:pt idx="6258">
                  <c:v>3.1131209924110204</c:v>
                </c:pt>
                <c:pt idx="6259">
                  <c:v>3.1314393163702801</c:v>
                </c:pt>
                <c:pt idx="6260">
                  <c:v>3.0054464896846018</c:v>
                </c:pt>
                <c:pt idx="6261">
                  <c:v>3.0858513384409179</c:v>
                </c:pt>
                <c:pt idx="6262">
                  <c:v>3.1314393163702801</c:v>
                </c:pt>
                <c:pt idx="6263">
                  <c:v>3.0768122783736795</c:v>
                </c:pt>
                <c:pt idx="6264">
                  <c:v>3.1131209924110204</c:v>
                </c:pt>
                <c:pt idx="6265">
                  <c:v>3.0320125878379947</c:v>
                </c:pt>
                <c:pt idx="6266">
                  <c:v>3.0409200353604597</c:v>
                </c:pt>
                <c:pt idx="6267">
                  <c:v>3.0320125878379947</c:v>
                </c:pt>
                <c:pt idx="6268">
                  <c:v>3.058813512188931</c:v>
                </c:pt>
                <c:pt idx="6269">
                  <c:v>3.0142758913156587</c:v>
                </c:pt>
                <c:pt idx="6270">
                  <c:v>3.023131231965571</c:v>
                </c:pt>
                <c:pt idx="6271">
                  <c:v>3.0409200353604597</c:v>
                </c:pt>
                <c:pt idx="6272">
                  <c:v>3.023131231965571</c:v>
                </c:pt>
                <c:pt idx="6273">
                  <c:v>3.1040092014489651</c:v>
                </c:pt>
                <c:pt idx="6274">
                  <c:v>3.0858513384409179</c:v>
                </c:pt>
                <c:pt idx="6275">
                  <c:v>3.0949169534616296</c:v>
                </c:pt>
                <c:pt idx="6276">
                  <c:v>3.0054464896846018</c:v>
                </c:pt>
                <c:pt idx="6277">
                  <c:v>2.9878651997798436</c:v>
                </c:pt>
                <c:pt idx="6278">
                  <c:v>3.1498654295845969</c:v>
                </c:pt>
                <c:pt idx="6279">
                  <c:v>3.0054464896846018</c:v>
                </c:pt>
                <c:pt idx="6280">
                  <c:v>3.1406388597667143</c:v>
                </c:pt>
                <c:pt idx="6281">
                  <c:v>3.1131209924110204</c:v>
                </c:pt>
                <c:pt idx="6282">
                  <c:v>3.023131231965571</c:v>
                </c:pt>
                <c:pt idx="6283">
                  <c:v>2.9185692336133973</c:v>
                </c:pt>
                <c:pt idx="6284">
                  <c:v>3.0054464896846018</c:v>
                </c:pt>
                <c:pt idx="6285">
                  <c:v>3.0142758913156587</c:v>
                </c:pt>
                <c:pt idx="6286">
                  <c:v>2.9966429510919568</c:v>
                </c:pt>
                <c:pt idx="6287">
                  <c:v>3.0409200353604597</c:v>
                </c:pt>
                <c:pt idx="6288">
                  <c:v>3.0320125878379947</c:v>
                </c:pt>
                <c:pt idx="6289">
                  <c:v>3.0142758913156587</c:v>
                </c:pt>
                <c:pt idx="6290">
                  <c:v>3.0320125878379947</c:v>
                </c:pt>
                <c:pt idx="6291">
                  <c:v>3.1131209924110204</c:v>
                </c:pt>
                <c:pt idx="6292">
                  <c:v>3.06779969547528</c:v>
                </c:pt>
                <c:pt idx="6293">
                  <c:v>3.1314393163702801</c:v>
                </c:pt>
                <c:pt idx="6294">
                  <c:v>3.1406388597667143</c:v>
                </c:pt>
                <c:pt idx="6295">
                  <c:v>3.023131231965571</c:v>
                </c:pt>
                <c:pt idx="6296">
                  <c:v>3.023131231965571</c:v>
                </c:pt>
                <c:pt idx="6297">
                  <c:v>2.9791200198817416</c:v>
                </c:pt>
                <c:pt idx="6298">
                  <c:v>3.1040092014489651</c:v>
                </c:pt>
                <c:pt idx="6299">
                  <c:v>2.9966429510919568</c:v>
                </c:pt>
                <c:pt idx="6300">
                  <c:v>3.0320125878379947</c:v>
                </c:pt>
                <c:pt idx="6301">
                  <c:v>3.0409200353604597</c:v>
                </c:pt>
                <c:pt idx="6302">
                  <c:v>3.0858513384409179</c:v>
                </c:pt>
                <c:pt idx="6303">
                  <c:v>3.1040092014489651</c:v>
                </c:pt>
                <c:pt idx="6304">
                  <c:v>3.0320125878379947</c:v>
                </c:pt>
                <c:pt idx="6305">
                  <c:v>3.0498536511850229</c:v>
                </c:pt>
                <c:pt idx="6306">
                  <c:v>2.9791200198817416</c:v>
                </c:pt>
                <c:pt idx="6307">
                  <c:v>3.023131231965571</c:v>
                </c:pt>
                <c:pt idx="6308">
                  <c:v>3.0142758913156587</c:v>
                </c:pt>
                <c:pt idx="6309">
                  <c:v>3.06779969547528</c:v>
                </c:pt>
                <c:pt idx="6310">
                  <c:v>3.0858513384409179</c:v>
                </c:pt>
                <c:pt idx="6311">
                  <c:v>3.1131209924110204</c:v>
                </c:pt>
                <c:pt idx="6312">
                  <c:v>3.0409200353604597</c:v>
                </c:pt>
                <c:pt idx="6313">
                  <c:v>3.1040092014489651</c:v>
                </c:pt>
                <c:pt idx="6314">
                  <c:v>3.1040092014489651</c:v>
                </c:pt>
                <c:pt idx="6315">
                  <c:v>3.0768122783736795</c:v>
                </c:pt>
                <c:pt idx="6316">
                  <c:v>3.1131209924110204</c:v>
                </c:pt>
                <c:pt idx="6317">
                  <c:v>3.0409200353604597</c:v>
                </c:pt>
                <c:pt idx="6318">
                  <c:v>3.1314393163702801</c:v>
                </c:pt>
                <c:pt idx="6319">
                  <c:v>3.0320125878379947</c:v>
                </c:pt>
                <c:pt idx="6320">
                  <c:v>3.0054464896846018</c:v>
                </c:pt>
                <c:pt idx="6321">
                  <c:v>3.1131209924110204</c:v>
                </c:pt>
                <c:pt idx="6322">
                  <c:v>3.0858513384409179</c:v>
                </c:pt>
                <c:pt idx="6323">
                  <c:v>3.0409200353604597</c:v>
                </c:pt>
                <c:pt idx="6324">
                  <c:v>3.0949169534616296</c:v>
                </c:pt>
                <c:pt idx="6325">
                  <c:v>3.058813512188931</c:v>
                </c:pt>
                <c:pt idx="6326">
                  <c:v>3.0949169534616296</c:v>
                </c:pt>
                <c:pt idx="6327">
                  <c:v>2.9878651997798436</c:v>
                </c:pt>
                <c:pt idx="6328">
                  <c:v>3.1498654295845969</c:v>
                </c:pt>
                <c:pt idx="6329">
                  <c:v>3.0498536511850229</c:v>
                </c:pt>
                <c:pt idx="6330">
                  <c:v>3.1131209924110204</c:v>
                </c:pt>
                <c:pt idx="6331">
                  <c:v>3.023131231965571</c:v>
                </c:pt>
                <c:pt idx="6332">
                  <c:v>2.9530173594982148</c:v>
                </c:pt>
                <c:pt idx="6333">
                  <c:v>3.1040092014489651</c:v>
                </c:pt>
                <c:pt idx="6334">
                  <c:v>2.9966429510919568</c:v>
                </c:pt>
                <c:pt idx="6335">
                  <c:v>2.9357427700256311</c:v>
                </c:pt>
                <c:pt idx="6336">
                  <c:v>3.0409200353604597</c:v>
                </c:pt>
                <c:pt idx="6337">
                  <c:v>3.0054464896846018</c:v>
                </c:pt>
                <c:pt idx="6338">
                  <c:v>3.0320125878379947</c:v>
                </c:pt>
                <c:pt idx="6339">
                  <c:v>3.0054464896846018</c:v>
                </c:pt>
                <c:pt idx="6340">
                  <c:v>3.0409200353604597</c:v>
                </c:pt>
                <c:pt idx="6341">
                  <c:v>2.9878651997798436</c:v>
                </c:pt>
                <c:pt idx="6342">
                  <c:v>3.0142758913156587</c:v>
                </c:pt>
                <c:pt idx="6343">
                  <c:v>2.9703935966507293</c:v>
                </c:pt>
                <c:pt idx="6344">
                  <c:v>3.1131209924110204</c:v>
                </c:pt>
                <c:pt idx="6345">
                  <c:v>3.1040092014489651</c:v>
                </c:pt>
                <c:pt idx="6346">
                  <c:v>3.0142758913156587</c:v>
                </c:pt>
                <c:pt idx="6347">
                  <c:v>3.0320125878379947</c:v>
                </c:pt>
                <c:pt idx="6348">
                  <c:v>3.0498536511850229</c:v>
                </c:pt>
                <c:pt idx="6349">
                  <c:v>3.1131209924110204</c:v>
                </c:pt>
                <c:pt idx="6350">
                  <c:v>3.06779969547528</c:v>
                </c:pt>
                <c:pt idx="6351">
                  <c:v>3.023131231965571</c:v>
                </c:pt>
                <c:pt idx="6352">
                  <c:v>3.0054464896846018</c:v>
                </c:pt>
                <c:pt idx="6353">
                  <c:v>3.1222667202296366</c:v>
                </c:pt>
                <c:pt idx="6354">
                  <c:v>3.0054464896846018</c:v>
                </c:pt>
                <c:pt idx="6355">
                  <c:v>3.0768122783736795</c:v>
                </c:pt>
                <c:pt idx="6356">
                  <c:v>2.9966429510919568</c:v>
                </c:pt>
                <c:pt idx="6357">
                  <c:v>3.0949169534616296</c:v>
                </c:pt>
                <c:pt idx="6358">
                  <c:v>2.9966429510919568</c:v>
                </c:pt>
                <c:pt idx="6359">
                  <c:v>3.0768122783736795</c:v>
                </c:pt>
                <c:pt idx="6360">
                  <c:v>3.1314393163702801</c:v>
                </c:pt>
                <c:pt idx="6361">
                  <c:v>2.9443673960474199</c:v>
                </c:pt>
                <c:pt idx="6362">
                  <c:v>3.023131231965571</c:v>
                </c:pt>
                <c:pt idx="6363">
                  <c:v>3.023131231965571</c:v>
                </c:pt>
                <c:pt idx="6364">
                  <c:v>3.0949169534616296</c:v>
                </c:pt>
                <c:pt idx="6365">
                  <c:v>3.023131231965571</c:v>
                </c:pt>
                <c:pt idx="6366">
                  <c:v>3.0949169534616296</c:v>
                </c:pt>
                <c:pt idx="6367">
                  <c:v>3.0409200353604597</c:v>
                </c:pt>
                <c:pt idx="6368">
                  <c:v>3.0320125878379947</c:v>
                </c:pt>
                <c:pt idx="6369">
                  <c:v>3.0768122783736795</c:v>
                </c:pt>
                <c:pt idx="6370">
                  <c:v>3.0409200353604597</c:v>
                </c:pt>
                <c:pt idx="6371">
                  <c:v>3.0054464896846018</c:v>
                </c:pt>
                <c:pt idx="6372">
                  <c:v>3.0858513384409179</c:v>
                </c:pt>
                <c:pt idx="6373">
                  <c:v>2.9616927348143225</c:v>
                </c:pt>
                <c:pt idx="6374">
                  <c:v>3.1131209924110204</c:v>
                </c:pt>
                <c:pt idx="6375">
                  <c:v>3.1406388597667143</c:v>
                </c:pt>
                <c:pt idx="6376">
                  <c:v>3.0409200353604597</c:v>
                </c:pt>
                <c:pt idx="6377">
                  <c:v>3.0320125878379947</c:v>
                </c:pt>
                <c:pt idx="6378">
                  <c:v>2.9443673960474199</c:v>
                </c:pt>
                <c:pt idx="6379">
                  <c:v>3.023131231965571</c:v>
                </c:pt>
                <c:pt idx="6380">
                  <c:v>3.0768122783736795</c:v>
                </c:pt>
                <c:pt idx="6381">
                  <c:v>3.0858513384409179</c:v>
                </c:pt>
                <c:pt idx="6382">
                  <c:v>3.06779969547528</c:v>
                </c:pt>
                <c:pt idx="6383">
                  <c:v>3.1498654295845969</c:v>
                </c:pt>
                <c:pt idx="6384">
                  <c:v>3.0320125878379947</c:v>
                </c:pt>
                <c:pt idx="6385">
                  <c:v>3.1131209924110204</c:v>
                </c:pt>
                <c:pt idx="6386">
                  <c:v>3.058813512188931</c:v>
                </c:pt>
                <c:pt idx="6387">
                  <c:v>3.1314393163702801</c:v>
                </c:pt>
                <c:pt idx="6388">
                  <c:v>3.0054464896846018</c:v>
                </c:pt>
                <c:pt idx="6389">
                  <c:v>3.1131209924110204</c:v>
                </c:pt>
                <c:pt idx="6390">
                  <c:v>3.1131209924110204</c:v>
                </c:pt>
                <c:pt idx="6391">
                  <c:v>3.023131231965571</c:v>
                </c:pt>
                <c:pt idx="6392">
                  <c:v>3.0498536511850229</c:v>
                </c:pt>
                <c:pt idx="6393">
                  <c:v>3.0320125878379947</c:v>
                </c:pt>
                <c:pt idx="6394">
                  <c:v>3.0320125878379947</c:v>
                </c:pt>
                <c:pt idx="6395">
                  <c:v>2.9443673960474199</c:v>
                </c:pt>
                <c:pt idx="6396">
                  <c:v>3.1314393163702801</c:v>
                </c:pt>
                <c:pt idx="6397">
                  <c:v>3.1131209924110204</c:v>
                </c:pt>
                <c:pt idx="6398">
                  <c:v>3.0949169534616296</c:v>
                </c:pt>
                <c:pt idx="6399">
                  <c:v>3.0768122783736795</c:v>
                </c:pt>
                <c:pt idx="6400">
                  <c:v>3.058813512188931</c:v>
                </c:pt>
                <c:pt idx="6401">
                  <c:v>3.0498536511850229</c:v>
                </c:pt>
                <c:pt idx="6402">
                  <c:v>3.0949169534616296</c:v>
                </c:pt>
                <c:pt idx="6403">
                  <c:v>3.0768122783736795</c:v>
                </c:pt>
                <c:pt idx="6404">
                  <c:v>3.0054464896846018</c:v>
                </c:pt>
                <c:pt idx="6405">
                  <c:v>3.058813512188931</c:v>
                </c:pt>
                <c:pt idx="6406">
                  <c:v>3.1131209924110204</c:v>
                </c:pt>
                <c:pt idx="6407">
                  <c:v>3.0054464896846018</c:v>
                </c:pt>
                <c:pt idx="6408">
                  <c:v>3.023131231965571</c:v>
                </c:pt>
                <c:pt idx="6409">
                  <c:v>3.1406388597667143</c:v>
                </c:pt>
                <c:pt idx="6410">
                  <c:v>3.0768122783736795</c:v>
                </c:pt>
                <c:pt idx="6411">
                  <c:v>3.1314393163702801</c:v>
                </c:pt>
                <c:pt idx="6412">
                  <c:v>3.0768122783736795</c:v>
                </c:pt>
                <c:pt idx="6413">
                  <c:v>3.1314393163702801</c:v>
                </c:pt>
                <c:pt idx="6414">
                  <c:v>3.1222667202296366</c:v>
                </c:pt>
                <c:pt idx="6415">
                  <c:v>3.06779969547528</c:v>
                </c:pt>
                <c:pt idx="6416">
                  <c:v>3.0768122783736795</c:v>
                </c:pt>
                <c:pt idx="6417">
                  <c:v>3.06779969547528</c:v>
                </c:pt>
                <c:pt idx="6418">
                  <c:v>3.023131231965571</c:v>
                </c:pt>
                <c:pt idx="6419">
                  <c:v>2.9357427700256311</c:v>
                </c:pt>
                <c:pt idx="6420">
                  <c:v>3.0409200353604597</c:v>
                </c:pt>
                <c:pt idx="6421">
                  <c:v>3.0768122783736795</c:v>
                </c:pt>
                <c:pt idx="6422">
                  <c:v>2.9966429510919568</c:v>
                </c:pt>
                <c:pt idx="6423">
                  <c:v>3.0054464896846018</c:v>
                </c:pt>
                <c:pt idx="6424">
                  <c:v>3.0949169534616296</c:v>
                </c:pt>
                <c:pt idx="6425">
                  <c:v>3.0949169534616296</c:v>
                </c:pt>
                <c:pt idx="6426">
                  <c:v>3.0054464896846018</c:v>
                </c:pt>
                <c:pt idx="6427">
                  <c:v>2.9530173594982148</c:v>
                </c:pt>
                <c:pt idx="6428">
                  <c:v>3.0142758913156587</c:v>
                </c:pt>
                <c:pt idx="6429">
                  <c:v>3.0054464896846018</c:v>
                </c:pt>
                <c:pt idx="6430">
                  <c:v>3.0320125878379947</c:v>
                </c:pt>
                <c:pt idx="6431">
                  <c:v>3.1314393163702801</c:v>
                </c:pt>
                <c:pt idx="6432">
                  <c:v>3.06779969547528</c:v>
                </c:pt>
                <c:pt idx="6433">
                  <c:v>3.0142758913156587</c:v>
                </c:pt>
                <c:pt idx="6434">
                  <c:v>3.0768122783736795</c:v>
                </c:pt>
                <c:pt idx="6435">
                  <c:v>2.9357427700256311</c:v>
                </c:pt>
                <c:pt idx="6436">
                  <c:v>3.023131231965571</c:v>
                </c:pt>
                <c:pt idx="6437">
                  <c:v>3.06779969547528</c:v>
                </c:pt>
                <c:pt idx="6438">
                  <c:v>3.0768122783736795</c:v>
                </c:pt>
                <c:pt idx="6439">
                  <c:v>3.023131231965571</c:v>
                </c:pt>
                <c:pt idx="6440">
                  <c:v>3.0768122783736795</c:v>
                </c:pt>
                <c:pt idx="6441">
                  <c:v>3.0768122783736795</c:v>
                </c:pt>
                <c:pt idx="6442">
                  <c:v>3.0409200353604597</c:v>
                </c:pt>
                <c:pt idx="6443">
                  <c:v>3.0054464896846018</c:v>
                </c:pt>
                <c:pt idx="6444">
                  <c:v>3.1131209924110204</c:v>
                </c:pt>
                <c:pt idx="6445">
                  <c:v>2.9616927348143225</c:v>
                </c:pt>
                <c:pt idx="6446">
                  <c:v>3.1040092014489651</c:v>
                </c:pt>
                <c:pt idx="6447">
                  <c:v>3.058813512188931</c:v>
                </c:pt>
                <c:pt idx="6448">
                  <c:v>2.9878651997798436</c:v>
                </c:pt>
                <c:pt idx="6449">
                  <c:v>3.0949169534616296</c:v>
                </c:pt>
                <c:pt idx="6450">
                  <c:v>2.9530173594982148</c:v>
                </c:pt>
                <c:pt idx="6451">
                  <c:v>3.1777080927161911</c:v>
                </c:pt>
                <c:pt idx="6452">
                  <c:v>3.0498536511850229</c:v>
                </c:pt>
                <c:pt idx="6453">
                  <c:v>3.0142758913156587</c:v>
                </c:pt>
                <c:pt idx="6454">
                  <c:v>3.1222667202296366</c:v>
                </c:pt>
                <c:pt idx="6455">
                  <c:v>2.9703935966507293</c:v>
                </c:pt>
                <c:pt idx="6456">
                  <c:v>3.0768122783736795</c:v>
                </c:pt>
                <c:pt idx="6457">
                  <c:v>3.0142758913156587</c:v>
                </c:pt>
                <c:pt idx="6458">
                  <c:v>3.0054464896846018</c:v>
                </c:pt>
                <c:pt idx="6459">
                  <c:v>3.0054464896846018</c:v>
                </c:pt>
                <c:pt idx="6460">
                  <c:v>2.9703935966507293</c:v>
                </c:pt>
                <c:pt idx="6461">
                  <c:v>3.1040092014489651</c:v>
                </c:pt>
                <c:pt idx="6462">
                  <c:v>3.0949169534616296</c:v>
                </c:pt>
                <c:pt idx="6463">
                  <c:v>3.0054464896846018</c:v>
                </c:pt>
                <c:pt idx="6464">
                  <c:v>3.058813512188931</c:v>
                </c:pt>
                <c:pt idx="6465">
                  <c:v>3.0949169534616296</c:v>
                </c:pt>
                <c:pt idx="6466">
                  <c:v>3.1131209924110204</c:v>
                </c:pt>
                <c:pt idx="6467">
                  <c:v>3.1040092014489651</c:v>
                </c:pt>
                <c:pt idx="6468">
                  <c:v>2.9878651997798436</c:v>
                </c:pt>
                <c:pt idx="6469">
                  <c:v>3.0498536511850229</c:v>
                </c:pt>
                <c:pt idx="6470">
                  <c:v>3.1406388597667143</c:v>
                </c:pt>
                <c:pt idx="6471">
                  <c:v>2.9357427700256311</c:v>
                </c:pt>
                <c:pt idx="6472">
                  <c:v>3.1040092014489651</c:v>
                </c:pt>
                <c:pt idx="6473">
                  <c:v>3.0768122783736795</c:v>
                </c:pt>
                <c:pt idx="6474">
                  <c:v>3.1314393163702801</c:v>
                </c:pt>
                <c:pt idx="6475">
                  <c:v>2.9616927348143225</c:v>
                </c:pt>
                <c:pt idx="6476">
                  <c:v>3.0142758913156587</c:v>
                </c:pt>
                <c:pt idx="6477">
                  <c:v>3.0409200353604597</c:v>
                </c:pt>
                <c:pt idx="6478">
                  <c:v>3.058813512188931</c:v>
                </c:pt>
                <c:pt idx="6479">
                  <c:v>3.0949169534616296</c:v>
                </c:pt>
                <c:pt idx="6480">
                  <c:v>3.1040092014489651</c:v>
                </c:pt>
                <c:pt idx="6481">
                  <c:v>2.9530173594982148</c:v>
                </c:pt>
                <c:pt idx="6482">
                  <c:v>3.0054464896846018</c:v>
                </c:pt>
                <c:pt idx="6483">
                  <c:v>3.0320125878379947</c:v>
                </c:pt>
                <c:pt idx="6484">
                  <c:v>3.1040092014489651</c:v>
                </c:pt>
                <c:pt idx="6485">
                  <c:v>3.0498536511850229</c:v>
                </c:pt>
                <c:pt idx="6486">
                  <c:v>3.1040092014489651</c:v>
                </c:pt>
                <c:pt idx="6487">
                  <c:v>3.0498536511850229</c:v>
                </c:pt>
                <c:pt idx="6488">
                  <c:v>2.9878651997798436</c:v>
                </c:pt>
                <c:pt idx="6489">
                  <c:v>3.1040092014489651</c:v>
                </c:pt>
                <c:pt idx="6490">
                  <c:v>3.0320125878379947</c:v>
                </c:pt>
                <c:pt idx="6491">
                  <c:v>3.0498536511850229</c:v>
                </c:pt>
                <c:pt idx="6492">
                  <c:v>2.9357427700256311</c:v>
                </c:pt>
                <c:pt idx="6493">
                  <c:v>2.8929971113080168</c:v>
                </c:pt>
                <c:pt idx="6494">
                  <c:v>2.9616927348143225</c:v>
                </c:pt>
                <c:pt idx="6495">
                  <c:v>2.9703935966507293</c:v>
                </c:pt>
                <c:pt idx="6496">
                  <c:v>3.1040092014489651</c:v>
                </c:pt>
                <c:pt idx="6497">
                  <c:v>2.9530173594982148</c:v>
                </c:pt>
                <c:pt idx="6498">
                  <c:v>3.1040092014489651</c:v>
                </c:pt>
                <c:pt idx="6499">
                  <c:v>3.0054464896846018</c:v>
                </c:pt>
                <c:pt idx="6500">
                  <c:v>2.9966429510919568</c:v>
                </c:pt>
                <c:pt idx="6501">
                  <c:v>3.0054464896846018</c:v>
                </c:pt>
                <c:pt idx="6502">
                  <c:v>3.1040092014489651</c:v>
                </c:pt>
                <c:pt idx="6503">
                  <c:v>3.0142758913156587</c:v>
                </c:pt>
                <c:pt idx="6504">
                  <c:v>3.1131209924110204</c:v>
                </c:pt>
                <c:pt idx="6505">
                  <c:v>2.9616927348143225</c:v>
                </c:pt>
                <c:pt idx="6506">
                  <c:v>3.023131231965571</c:v>
                </c:pt>
                <c:pt idx="6507">
                  <c:v>3.023131231965571</c:v>
                </c:pt>
                <c:pt idx="6508">
                  <c:v>3.1131209924110204</c:v>
                </c:pt>
                <c:pt idx="6509">
                  <c:v>2.9791200198817416</c:v>
                </c:pt>
                <c:pt idx="6510">
                  <c:v>2.9878651997798436</c:v>
                </c:pt>
                <c:pt idx="6511">
                  <c:v>3.0949169534616296</c:v>
                </c:pt>
                <c:pt idx="6512">
                  <c:v>3.0858513384409179</c:v>
                </c:pt>
                <c:pt idx="6513">
                  <c:v>3.0498536511850229</c:v>
                </c:pt>
                <c:pt idx="6514">
                  <c:v>3.0409200353604597</c:v>
                </c:pt>
                <c:pt idx="6515">
                  <c:v>3.0409200353604597</c:v>
                </c:pt>
                <c:pt idx="6516">
                  <c:v>2.9966429510919568</c:v>
                </c:pt>
                <c:pt idx="6517">
                  <c:v>2.9966429510919568</c:v>
                </c:pt>
                <c:pt idx="6518">
                  <c:v>3.058813512188931</c:v>
                </c:pt>
                <c:pt idx="6519">
                  <c:v>3.1131209924110204</c:v>
                </c:pt>
                <c:pt idx="6520">
                  <c:v>3.0498536511850229</c:v>
                </c:pt>
                <c:pt idx="6521">
                  <c:v>3.0054464896846018</c:v>
                </c:pt>
                <c:pt idx="6522">
                  <c:v>3.1131209924110204</c:v>
                </c:pt>
                <c:pt idx="6523">
                  <c:v>3.058813512188931</c:v>
                </c:pt>
                <c:pt idx="6524">
                  <c:v>3.0054464896846018</c:v>
                </c:pt>
                <c:pt idx="6525">
                  <c:v>3.0949169534616296</c:v>
                </c:pt>
                <c:pt idx="6526">
                  <c:v>3.0320125878379947</c:v>
                </c:pt>
                <c:pt idx="6527">
                  <c:v>3.0054464896846018</c:v>
                </c:pt>
                <c:pt idx="6528">
                  <c:v>3.023131231965571</c:v>
                </c:pt>
                <c:pt idx="6529">
                  <c:v>2.9791200198817416</c:v>
                </c:pt>
                <c:pt idx="6530">
                  <c:v>3.023131231965571</c:v>
                </c:pt>
                <c:pt idx="6531">
                  <c:v>3.023131231965571</c:v>
                </c:pt>
                <c:pt idx="6532">
                  <c:v>3.0054464896846018</c:v>
                </c:pt>
                <c:pt idx="6533">
                  <c:v>3.1040092014489651</c:v>
                </c:pt>
                <c:pt idx="6534">
                  <c:v>3.023131231965571</c:v>
                </c:pt>
                <c:pt idx="6535">
                  <c:v>3.0949169534616296</c:v>
                </c:pt>
                <c:pt idx="6536">
                  <c:v>3.0409200353604597</c:v>
                </c:pt>
                <c:pt idx="6537">
                  <c:v>3.0320125878379947</c:v>
                </c:pt>
                <c:pt idx="6538">
                  <c:v>3.0768122783736795</c:v>
                </c:pt>
                <c:pt idx="6539">
                  <c:v>2.9443673960474199</c:v>
                </c:pt>
                <c:pt idx="6540">
                  <c:v>2.9791200198817416</c:v>
                </c:pt>
                <c:pt idx="6541">
                  <c:v>3.0320125878379947</c:v>
                </c:pt>
                <c:pt idx="6542">
                  <c:v>3.1314393163702801</c:v>
                </c:pt>
                <c:pt idx="6543">
                  <c:v>3.1131209924110204</c:v>
                </c:pt>
                <c:pt idx="6544">
                  <c:v>3.0409200353604597</c:v>
                </c:pt>
                <c:pt idx="6545">
                  <c:v>2.9966429510919568</c:v>
                </c:pt>
                <c:pt idx="6546">
                  <c:v>2.9530173594982148</c:v>
                </c:pt>
                <c:pt idx="6547">
                  <c:v>3.0054464896846018</c:v>
                </c:pt>
                <c:pt idx="6548">
                  <c:v>3.0768122783736795</c:v>
                </c:pt>
                <c:pt idx="6549">
                  <c:v>3.023131231965571</c:v>
                </c:pt>
                <c:pt idx="6550">
                  <c:v>3.023131231965571</c:v>
                </c:pt>
                <c:pt idx="6551">
                  <c:v>3.1314393163702801</c:v>
                </c:pt>
                <c:pt idx="6552">
                  <c:v>3.0409200353604597</c:v>
                </c:pt>
                <c:pt idx="6553">
                  <c:v>3.0142758913156587</c:v>
                </c:pt>
                <c:pt idx="6554">
                  <c:v>3.0949169534616296</c:v>
                </c:pt>
                <c:pt idx="6555">
                  <c:v>2.9966429510919568</c:v>
                </c:pt>
                <c:pt idx="6556">
                  <c:v>2.927143407214579</c:v>
                </c:pt>
                <c:pt idx="6557">
                  <c:v>3.0768122783736795</c:v>
                </c:pt>
                <c:pt idx="6558">
                  <c:v>3.1222667202296366</c:v>
                </c:pt>
                <c:pt idx="6559">
                  <c:v>3.0409200353604597</c:v>
                </c:pt>
                <c:pt idx="6560">
                  <c:v>3.1131209924110204</c:v>
                </c:pt>
                <c:pt idx="6561">
                  <c:v>3.0949169534616296</c:v>
                </c:pt>
                <c:pt idx="6562">
                  <c:v>2.9966429510919568</c:v>
                </c:pt>
                <c:pt idx="6563">
                  <c:v>2.9966429510919568</c:v>
                </c:pt>
                <c:pt idx="6564">
                  <c:v>2.9966429510919568</c:v>
                </c:pt>
                <c:pt idx="6565">
                  <c:v>2.9878651997798436</c:v>
                </c:pt>
                <c:pt idx="6566">
                  <c:v>2.9530173594982148</c:v>
                </c:pt>
                <c:pt idx="6567">
                  <c:v>2.9703935966507293</c:v>
                </c:pt>
                <c:pt idx="6568">
                  <c:v>3.0142758913156587</c:v>
                </c:pt>
                <c:pt idx="6569">
                  <c:v>3.0320125878379947</c:v>
                </c:pt>
                <c:pt idx="6570">
                  <c:v>3.0949169534616296</c:v>
                </c:pt>
                <c:pt idx="6571">
                  <c:v>3.0320125878379947</c:v>
                </c:pt>
                <c:pt idx="6572">
                  <c:v>3.1314393163702801</c:v>
                </c:pt>
                <c:pt idx="6573">
                  <c:v>2.9616927348143225</c:v>
                </c:pt>
                <c:pt idx="6574">
                  <c:v>3.0858513384409179</c:v>
                </c:pt>
                <c:pt idx="6575">
                  <c:v>3.0320125878379947</c:v>
                </c:pt>
                <c:pt idx="6576">
                  <c:v>2.9616927348143225</c:v>
                </c:pt>
                <c:pt idx="6577">
                  <c:v>3.1222667202296366</c:v>
                </c:pt>
                <c:pt idx="6578">
                  <c:v>2.9100201754379782</c:v>
                </c:pt>
                <c:pt idx="6579">
                  <c:v>3.023131231965571</c:v>
                </c:pt>
                <c:pt idx="6580">
                  <c:v>3.1222667202296366</c:v>
                </c:pt>
                <c:pt idx="6581">
                  <c:v>2.9703935966507293</c:v>
                </c:pt>
                <c:pt idx="6582">
                  <c:v>2.9357427700256311</c:v>
                </c:pt>
                <c:pt idx="6583">
                  <c:v>3.0320125878379947</c:v>
                </c:pt>
                <c:pt idx="6584">
                  <c:v>3.1131209924110204</c:v>
                </c:pt>
                <c:pt idx="6585">
                  <c:v>3.0858513384409179</c:v>
                </c:pt>
                <c:pt idx="6586">
                  <c:v>3.0142758913156587</c:v>
                </c:pt>
                <c:pt idx="6587">
                  <c:v>2.9878651997798436</c:v>
                </c:pt>
                <c:pt idx="6588">
                  <c:v>3.1131209924110204</c:v>
                </c:pt>
                <c:pt idx="6589">
                  <c:v>3.0949169534616296</c:v>
                </c:pt>
                <c:pt idx="6590">
                  <c:v>3.0949169534616296</c:v>
                </c:pt>
                <c:pt idx="6591">
                  <c:v>3.0320125878379947</c:v>
                </c:pt>
                <c:pt idx="6592">
                  <c:v>3.0054464896846018</c:v>
                </c:pt>
                <c:pt idx="6593">
                  <c:v>2.9616927348143225</c:v>
                </c:pt>
                <c:pt idx="6594">
                  <c:v>3.0768122783736795</c:v>
                </c:pt>
                <c:pt idx="6595">
                  <c:v>3.058813512188931</c:v>
                </c:pt>
                <c:pt idx="6596">
                  <c:v>3.0142758913156587</c:v>
                </c:pt>
                <c:pt idx="6597">
                  <c:v>2.9966429510919568</c:v>
                </c:pt>
                <c:pt idx="6598">
                  <c:v>3.0949169534616296</c:v>
                </c:pt>
                <c:pt idx="6599">
                  <c:v>2.9878651997798436</c:v>
                </c:pt>
                <c:pt idx="6600">
                  <c:v>3.0142758913156587</c:v>
                </c:pt>
                <c:pt idx="6601">
                  <c:v>3.058813512188931</c:v>
                </c:pt>
                <c:pt idx="6602">
                  <c:v>2.9443673960474199</c:v>
                </c:pt>
                <c:pt idx="6603">
                  <c:v>3.1040092014489651</c:v>
                </c:pt>
                <c:pt idx="6604">
                  <c:v>2.9357427700256311</c:v>
                </c:pt>
                <c:pt idx="6605">
                  <c:v>2.927143407214579</c:v>
                </c:pt>
                <c:pt idx="6606">
                  <c:v>3.0142758913156587</c:v>
                </c:pt>
                <c:pt idx="6607">
                  <c:v>2.9791200198817416</c:v>
                </c:pt>
                <c:pt idx="6608">
                  <c:v>3.0498536511850229</c:v>
                </c:pt>
                <c:pt idx="6609">
                  <c:v>3.0320125878379947</c:v>
                </c:pt>
                <c:pt idx="6610">
                  <c:v>3.058813512188931</c:v>
                </c:pt>
                <c:pt idx="6611">
                  <c:v>2.9966429510919568</c:v>
                </c:pt>
                <c:pt idx="6612">
                  <c:v>3.058813512188931</c:v>
                </c:pt>
                <c:pt idx="6613">
                  <c:v>3.0949169534616296</c:v>
                </c:pt>
                <c:pt idx="6614">
                  <c:v>3.0054464896846018</c:v>
                </c:pt>
                <c:pt idx="6615">
                  <c:v>3.06779969547528</c:v>
                </c:pt>
                <c:pt idx="6616">
                  <c:v>3.1314393163702801</c:v>
                </c:pt>
                <c:pt idx="6617">
                  <c:v>2.9443673960474199</c:v>
                </c:pt>
                <c:pt idx="6618">
                  <c:v>2.9616927348143225</c:v>
                </c:pt>
                <c:pt idx="6619">
                  <c:v>3.0054464896846018</c:v>
                </c:pt>
                <c:pt idx="6620">
                  <c:v>3.06779969547528</c:v>
                </c:pt>
                <c:pt idx="6621">
                  <c:v>3.0320125878379947</c:v>
                </c:pt>
                <c:pt idx="6622">
                  <c:v>2.9616927348143225</c:v>
                </c:pt>
                <c:pt idx="6623">
                  <c:v>2.9878651997798436</c:v>
                </c:pt>
                <c:pt idx="6624">
                  <c:v>3.0768122783736795</c:v>
                </c:pt>
                <c:pt idx="6625">
                  <c:v>2.9616927348143225</c:v>
                </c:pt>
                <c:pt idx="6626">
                  <c:v>2.9966429510919568</c:v>
                </c:pt>
                <c:pt idx="6627">
                  <c:v>3.0949169534616296</c:v>
                </c:pt>
                <c:pt idx="6628">
                  <c:v>3.058813512188931</c:v>
                </c:pt>
                <c:pt idx="6629">
                  <c:v>3.0054464896846018</c:v>
                </c:pt>
                <c:pt idx="6630">
                  <c:v>3.058813512188931</c:v>
                </c:pt>
                <c:pt idx="6631">
                  <c:v>3.0768122783736795</c:v>
                </c:pt>
                <c:pt idx="6632">
                  <c:v>2.9878651997798436</c:v>
                </c:pt>
                <c:pt idx="6633">
                  <c:v>3.0054464896846018</c:v>
                </c:pt>
                <c:pt idx="6634">
                  <c:v>3.1040092014489651</c:v>
                </c:pt>
                <c:pt idx="6635">
                  <c:v>3.0498536511850229</c:v>
                </c:pt>
                <c:pt idx="6636">
                  <c:v>3.023131231965571</c:v>
                </c:pt>
                <c:pt idx="6637">
                  <c:v>3.1314393163702801</c:v>
                </c:pt>
                <c:pt idx="6638">
                  <c:v>3.0409200353604597</c:v>
                </c:pt>
                <c:pt idx="6639">
                  <c:v>2.9878651997798436</c:v>
                </c:pt>
                <c:pt idx="6640">
                  <c:v>2.9616927348143225</c:v>
                </c:pt>
                <c:pt idx="6641">
                  <c:v>2.9966429510919568</c:v>
                </c:pt>
                <c:pt idx="6642">
                  <c:v>3.0409200353604597</c:v>
                </c:pt>
                <c:pt idx="6643">
                  <c:v>3.0858513384409179</c:v>
                </c:pt>
                <c:pt idx="6644">
                  <c:v>3.1131209924110204</c:v>
                </c:pt>
                <c:pt idx="6645">
                  <c:v>3.0409200353604597</c:v>
                </c:pt>
                <c:pt idx="6646">
                  <c:v>3.058813512188931</c:v>
                </c:pt>
                <c:pt idx="6647">
                  <c:v>3.1040092014489651</c:v>
                </c:pt>
                <c:pt idx="6648">
                  <c:v>2.9703935966507293</c:v>
                </c:pt>
                <c:pt idx="6649">
                  <c:v>3.06779969547528</c:v>
                </c:pt>
                <c:pt idx="6650">
                  <c:v>3.0409200353604597</c:v>
                </c:pt>
                <c:pt idx="6651">
                  <c:v>3.0498536511850229</c:v>
                </c:pt>
                <c:pt idx="6652">
                  <c:v>3.1040092014489651</c:v>
                </c:pt>
                <c:pt idx="6653">
                  <c:v>3.0768122783736795</c:v>
                </c:pt>
                <c:pt idx="6654">
                  <c:v>3.0768122783736795</c:v>
                </c:pt>
                <c:pt idx="6655">
                  <c:v>2.9616927348143225</c:v>
                </c:pt>
                <c:pt idx="6656">
                  <c:v>3.0054464896846018</c:v>
                </c:pt>
                <c:pt idx="6657">
                  <c:v>3.0858513384409179</c:v>
                </c:pt>
                <c:pt idx="6658">
                  <c:v>3.0054464896846018</c:v>
                </c:pt>
                <c:pt idx="6659">
                  <c:v>3.0054464896846018</c:v>
                </c:pt>
                <c:pt idx="6660">
                  <c:v>3.0142758913156587</c:v>
                </c:pt>
                <c:pt idx="6661">
                  <c:v>2.9878651997798436</c:v>
                </c:pt>
                <c:pt idx="6662">
                  <c:v>3.0768122783736795</c:v>
                </c:pt>
                <c:pt idx="6663">
                  <c:v>3.058813512188931</c:v>
                </c:pt>
                <c:pt idx="6664">
                  <c:v>3.0142758913156587</c:v>
                </c:pt>
                <c:pt idx="6665">
                  <c:v>3.0409200353604597</c:v>
                </c:pt>
                <c:pt idx="6666">
                  <c:v>3.1406388597667143</c:v>
                </c:pt>
                <c:pt idx="6667">
                  <c:v>2.927143407214579</c:v>
                </c:pt>
                <c:pt idx="6668">
                  <c:v>2.9443673960474199</c:v>
                </c:pt>
                <c:pt idx="6669">
                  <c:v>2.927143407214579</c:v>
                </c:pt>
                <c:pt idx="6670">
                  <c:v>3.0320125878379947</c:v>
                </c:pt>
                <c:pt idx="6671">
                  <c:v>3.0409200353604597</c:v>
                </c:pt>
                <c:pt idx="6672">
                  <c:v>3.0498536511850229</c:v>
                </c:pt>
                <c:pt idx="6673">
                  <c:v>3.0054464896846018</c:v>
                </c:pt>
                <c:pt idx="6674">
                  <c:v>3.0320125878379947</c:v>
                </c:pt>
                <c:pt idx="6675">
                  <c:v>3.0320125878379947</c:v>
                </c:pt>
                <c:pt idx="6676">
                  <c:v>3.0949169534616296</c:v>
                </c:pt>
                <c:pt idx="6677">
                  <c:v>3.0142758913156587</c:v>
                </c:pt>
                <c:pt idx="6678">
                  <c:v>2.9966429510919568</c:v>
                </c:pt>
                <c:pt idx="6679">
                  <c:v>3.0320125878379947</c:v>
                </c:pt>
                <c:pt idx="6680">
                  <c:v>3.1040092014489651</c:v>
                </c:pt>
                <c:pt idx="6681">
                  <c:v>3.023131231965571</c:v>
                </c:pt>
                <c:pt idx="6682">
                  <c:v>3.0409200353604597</c:v>
                </c:pt>
                <c:pt idx="6683">
                  <c:v>2.9357427700256311</c:v>
                </c:pt>
                <c:pt idx="6684">
                  <c:v>3.0409200353604597</c:v>
                </c:pt>
                <c:pt idx="6685">
                  <c:v>3.0768122783736795</c:v>
                </c:pt>
                <c:pt idx="6686">
                  <c:v>3.0768122783736795</c:v>
                </c:pt>
                <c:pt idx="6687">
                  <c:v>2.9530173594982148</c:v>
                </c:pt>
                <c:pt idx="6688">
                  <c:v>2.9616927348143225</c:v>
                </c:pt>
                <c:pt idx="6689">
                  <c:v>3.058813512188931</c:v>
                </c:pt>
                <c:pt idx="6690">
                  <c:v>2.9357427700256311</c:v>
                </c:pt>
                <c:pt idx="6691">
                  <c:v>2.9530173594982148</c:v>
                </c:pt>
                <c:pt idx="6692">
                  <c:v>2.9878651997798436</c:v>
                </c:pt>
                <c:pt idx="6693">
                  <c:v>2.9616927348143225</c:v>
                </c:pt>
                <c:pt idx="6694">
                  <c:v>3.0054464896846018</c:v>
                </c:pt>
                <c:pt idx="6695">
                  <c:v>2.9791200198817416</c:v>
                </c:pt>
                <c:pt idx="6696">
                  <c:v>2.9530173594982148</c:v>
                </c:pt>
                <c:pt idx="6697">
                  <c:v>2.9530173594982148</c:v>
                </c:pt>
                <c:pt idx="6698">
                  <c:v>3.06779969547528</c:v>
                </c:pt>
                <c:pt idx="6699">
                  <c:v>3.0142758913156587</c:v>
                </c:pt>
                <c:pt idx="6700">
                  <c:v>3.0054464896846018</c:v>
                </c:pt>
                <c:pt idx="6701">
                  <c:v>3.0142758913156587</c:v>
                </c:pt>
                <c:pt idx="6702">
                  <c:v>3.058813512188931</c:v>
                </c:pt>
                <c:pt idx="6703">
                  <c:v>3.0054464896846018</c:v>
                </c:pt>
                <c:pt idx="6704">
                  <c:v>2.9878651997798436</c:v>
                </c:pt>
                <c:pt idx="6705">
                  <c:v>2.9966429510919568</c:v>
                </c:pt>
                <c:pt idx="6706">
                  <c:v>3.0054464896846018</c:v>
                </c:pt>
                <c:pt idx="6707">
                  <c:v>2.9357427700256311</c:v>
                </c:pt>
                <c:pt idx="6708">
                  <c:v>2.9878651997798436</c:v>
                </c:pt>
                <c:pt idx="6709">
                  <c:v>3.06779969547528</c:v>
                </c:pt>
                <c:pt idx="6710">
                  <c:v>2.9966429510919568</c:v>
                </c:pt>
                <c:pt idx="6711">
                  <c:v>2.9616927348143225</c:v>
                </c:pt>
                <c:pt idx="6712">
                  <c:v>3.1131209924110204</c:v>
                </c:pt>
                <c:pt idx="6713">
                  <c:v>3.06779969547528</c:v>
                </c:pt>
                <c:pt idx="6714">
                  <c:v>3.06779969547528</c:v>
                </c:pt>
                <c:pt idx="6715">
                  <c:v>3.0054464896846018</c:v>
                </c:pt>
                <c:pt idx="6716">
                  <c:v>2.9966429510919568</c:v>
                </c:pt>
                <c:pt idx="6717">
                  <c:v>3.0409200353604597</c:v>
                </c:pt>
                <c:pt idx="6718">
                  <c:v>3.0768122783736795</c:v>
                </c:pt>
                <c:pt idx="6719">
                  <c:v>2.9878651997798436</c:v>
                </c:pt>
                <c:pt idx="6720">
                  <c:v>3.023131231965571</c:v>
                </c:pt>
                <c:pt idx="6721">
                  <c:v>3.06779969547528</c:v>
                </c:pt>
                <c:pt idx="6722">
                  <c:v>2.9616927348143225</c:v>
                </c:pt>
                <c:pt idx="6723">
                  <c:v>2.9966429510919568</c:v>
                </c:pt>
                <c:pt idx="6724">
                  <c:v>2.9185692336133973</c:v>
                </c:pt>
                <c:pt idx="6725">
                  <c:v>3.0498536511850229</c:v>
                </c:pt>
                <c:pt idx="6726">
                  <c:v>2.9703935966507293</c:v>
                </c:pt>
                <c:pt idx="6727">
                  <c:v>3.0409200353604597</c:v>
                </c:pt>
                <c:pt idx="6728">
                  <c:v>3.0858513384409179</c:v>
                </c:pt>
                <c:pt idx="6729">
                  <c:v>2.9878651997798436</c:v>
                </c:pt>
                <c:pt idx="6730">
                  <c:v>3.0858513384409179</c:v>
                </c:pt>
                <c:pt idx="6731">
                  <c:v>3.0858513384409179</c:v>
                </c:pt>
                <c:pt idx="6732">
                  <c:v>3.1406388597667143</c:v>
                </c:pt>
                <c:pt idx="6733">
                  <c:v>3.0768122783736795</c:v>
                </c:pt>
                <c:pt idx="6734">
                  <c:v>3.0409200353604597</c:v>
                </c:pt>
                <c:pt idx="6735">
                  <c:v>3.0768122783736795</c:v>
                </c:pt>
                <c:pt idx="6736">
                  <c:v>2.9185692336133973</c:v>
                </c:pt>
                <c:pt idx="6737">
                  <c:v>3.0409200353604597</c:v>
                </c:pt>
                <c:pt idx="6738">
                  <c:v>2.9878651997798436</c:v>
                </c:pt>
                <c:pt idx="6739">
                  <c:v>2.9878651997798436</c:v>
                </c:pt>
                <c:pt idx="6740">
                  <c:v>3.058813512188931</c:v>
                </c:pt>
                <c:pt idx="6741">
                  <c:v>3.0409200353604597</c:v>
                </c:pt>
                <c:pt idx="6742">
                  <c:v>2.9791200198817416</c:v>
                </c:pt>
                <c:pt idx="6743">
                  <c:v>3.0409200353604597</c:v>
                </c:pt>
                <c:pt idx="6744">
                  <c:v>2.9616927348143225</c:v>
                </c:pt>
                <c:pt idx="6745">
                  <c:v>3.0142758913156587</c:v>
                </c:pt>
                <c:pt idx="6746">
                  <c:v>2.9185692336133973</c:v>
                </c:pt>
                <c:pt idx="6747">
                  <c:v>2.9530173594982148</c:v>
                </c:pt>
                <c:pt idx="6748">
                  <c:v>3.0054464896846018</c:v>
                </c:pt>
                <c:pt idx="6749">
                  <c:v>3.0054464896846018</c:v>
                </c:pt>
                <c:pt idx="6750">
                  <c:v>2.9616927348143225</c:v>
                </c:pt>
                <c:pt idx="6751">
                  <c:v>3.0054464896846018</c:v>
                </c:pt>
                <c:pt idx="6752">
                  <c:v>3.0054464896846018</c:v>
                </c:pt>
                <c:pt idx="6753">
                  <c:v>2.9703935966507293</c:v>
                </c:pt>
                <c:pt idx="6754">
                  <c:v>2.9357427700256311</c:v>
                </c:pt>
                <c:pt idx="6755">
                  <c:v>2.9878651997798436</c:v>
                </c:pt>
                <c:pt idx="6756">
                  <c:v>2.9791200198817416</c:v>
                </c:pt>
                <c:pt idx="6757">
                  <c:v>3.0858513384409179</c:v>
                </c:pt>
                <c:pt idx="6758">
                  <c:v>2.9357427700256311</c:v>
                </c:pt>
                <c:pt idx="6759">
                  <c:v>3.0409200353604597</c:v>
                </c:pt>
                <c:pt idx="6760">
                  <c:v>3.0409200353604597</c:v>
                </c:pt>
                <c:pt idx="6761">
                  <c:v>3.0409200353604597</c:v>
                </c:pt>
                <c:pt idx="6762">
                  <c:v>3.06779969547528</c:v>
                </c:pt>
                <c:pt idx="6763">
                  <c:v>2.9616927348143225</c:v>
                </c:pt>
                <c:pt idx="6764">
                  <c:v>2.9878651997798436</c:v>
                </c:pt>
                <c:pt idx="6765">
                  <c:v>2.9966429510919568</c:v>
                </c:pt>
                <c:pt idx="6766">
                  <c:v>2.9530173594982148</c:v>
                </c:pt>
                <c:pt idx="6767">
                  <c:v>3.0409200353604597</c:v>
                </c:pt>
                <c:pt idx="6768">
                  <c:v>3.1314393163702801</c:v>
                </c:pt>
                <c:pt idx="6769">
                  <c:v>3.0858513384409179</c:v>
                </c:pt>
                <c:pt idx="6770">
                  <c:v>2.9703935966507293</c:v>
                </c:pt>
                <c:pt idx="6771">
                  <c:v>3.1131209924110204</c:v>
                </c:pt>
                <c:pt idx="6772">
                  <c:v>2.9703935966507293</c:v>
                </c:pt>
                <c:pt idx="6773">
                  <c:v>3.0142758913156587</c:v>
                </c:pt>
                <c:pt idx="6774">
                  <c:v>3.058813512188931</c:v>
                </c:pt>
                <c:pt idx="6775">
                  <c:v>3.0409200353604597</c:v>
                </c:pt>
                <c:pt idx="6776">
                  <c:v>2.9703935966507293</c:v>
                </c:pt>
                <c:pt idx="6777">
                  <c:v>2.9878651997798436</c:v>
                </c:pt>
                <c:pt idx="6778">
                  <c:v>2.8845229588633723</c:v>
                </c:pt>
                <c:pt idx="6779">
                  <c:v>2.9014961591203461</c:v>
                </c:pt>
                <c:pt idx="6780">
                  <c:v>3.0142758913156587</c:v>
                </c:pt>
                <c:pt idx="6781">
                  <c:v>2.9616927348143225</c:v>
                </c:pt>
                <c:pt idx="6782">
                  <c:v>2.9185692336133973</c:v>
                </c:pt>
                <c:pt idx="6783">
                  <c:v>2.927143407214579</c:v>
                </c:pt>
                <c:pt idx="6784">
                  <c:v>3.0320125878379947</c:v>
                </c:pt>
                <c:pt idx="6785">
                  <c:v>3.0320125878379947</c:v>
                </c:pt>
                <c:pt idx="6786">
                  <c:v>2.9703935966507293</c:v>
                </c:pt>
                <c:pt idx="6787">
                  <c:v>2.9530173594982148</c:v>
                </c:pt>
                <c:pt idx="6788">
                  <c:v>2.9185692336133973</c:v>
                </c:pt>
                <c:pt idx="6789">
                  <c:v>2.9357427700256311</c:v>
                </c:pt>
                <c:pt idx="6790">
                  <c:v>2.9443673960474199</c:v>
                </c:pt>
                <c:pt idx="6791">
                  <c:v>2.9878651997798436</c:v>
                </c:pt>
                <c:pt idx="6792">
                  <c:v>3.0142758913156587</c:v>
                </c:pt>
                <c:pt idx="6793">
                  <c:v>2.9616927348143225</c:v>
                </c:pt>
                <c:pt idx="6794">
                  <c:v>2.9878651997798436</c:v>
                </c:pt>
                <c:pt idx="6795">
                  <c:v>3.0498536511850229</c:v>
                </c:pt>
                <c:pt idx="6796">
                  <c:v>3.0768122783736795</c:v>
                </c:pt>
                <c:pt idx="6797">
                  <c:v>2.9791200198817416</c:v>
                </c:pt>
                <c:pt idx="6798">
                  <c:v>2.927143407214579</c:v>
                </c:pt>
                <c:pt idx="6799">
                  <c:v>2.9616927348143225</c:v>
                </c:pt>
                <c:pt idx="6800">
                  <c:v>3.023131231965571</c:v>
                </c:pt>
                <c:pt idx="6801">
                  <c:v>3.1040092014489651</c:v>
                </c:pt>
                <c:pt idx="6802">
                  <c:v>3.0409200353604597</c:v>
                </c:pt>
                <c:pt idx="6803">
                  <c:v>2.9791200198817416</c:v>
                </c:pt>
                <c:pt idx="6804">
                  <c:v>3.0320125878379947</c:v>
                </c:pt>
                <c:pt idx="6805">
                  <c:v>2.9966429510919568</c:v>
                </c:pt>
                <c:pt idx="6806">
                  <c:v>3.0054464896846018</c:v>
                </c:pt>
                <c:pt idx="6807">
                  <c:v>2.927143407214579</c:v>
                </c:pt>
                <c:pt idx="6808">
                  <c:v>3.0320125878379947</c:v>
                </c:pt>
                <c:pt idx="6809">
                  <c:v>3.0054464896846018</c:v>
                </c:pt>
                <c:pt idx="6810">
                  <c:v>3.023131231965571</c:v>
                </c:pt>
                <c:pt idx="6811">
                  <c:v>2.9357427700256311</c:v>
                </c:pt>
                <c:pt idx="6812">
                  <c:v>3.0142758913156587</c:v>
                </c:pt>
                <c:pt idx="6813">
                  <c:v>3.0409200353604597</c:v>
                </c:pt>
                <c:pt idx="6814">
                  <c:v>3.0142758913156587</c:v>
                </c:pt>
                <c:pt idx="6815">
                  <c:v>2.9443673960474199</c:v>
                </c:pt>
                <c:pt idx="6816">
                  <c:v>3.0320125878379947</c:v>
                </c:pt>
                <c:pt idx="6817">
                  <c:v>2.9530173594982148</c:v>
                </c:pt>
                <c:pt idx="6818">
                  <c:v>3.0054464896846018</c:v>
                </c:pt>
                <c:pt idx="6819">
                  <c:v>3.0320125878379947</c:v>
                </c:pt>
                <c:pt idx="6820">
                  <c:v>3.0142758913156587</c:v>
                </c:pt>
                <c:pt idx="6821">
                  <c:v>2.9443673960474199</c:v>
                </c:pt>
                <c:pt idx="6822">
                  <c:v>3.0498536511850229</c:v>
                </c:pt>
                <c:pt idx="6823">
                  <c:v>3.1040092014489651</c:v>
                </c:pt>
                <c:pt idx="6824">
                  <c:v>2.9616927348143225</c:v>
                </c:pt>
                <c:pt idx="6825">
                  <c:v>3.1406388597667143</c:v>
                </c:pt>
                <c:pt idx="6826">
                  <c:v>3.1314393163702801</c:v>
                </c:pt>
                <c:pt idx="6827">
                  <c:v>3.0054464896846018</c:v>
                </c:pt>
                <c:pt idx="6828">
                  <c:v>3.058813512188931</c:v>
                </c:pt>
                <c:pt idx="6829">
                  <c:v>3.0320125878379947</c:v>
                </c:pt>
                <c:pt idx="6830">
                  <c:v>2.9966429510919568</c:v>
                </c:pt>
                <c:pt idx="6831">
                  <c:v>3.1131209924110204</c:v>
                </c:pt>
                <c:pt idx="6832">
                  <c:v>3.023131231965571</c:v>
                </c:pt>
                <c:pt idx="6833">
                  <c:v>3.06779969547528</c:v>
                </c:pt>
                <c:pt idx="6834">
                  <c:v>3.0054464896846018</c:v>
                </c:pt>
                <c:pt idx="6835">
                  <c:v>3.0054464896846018</c:v>
                </c:pt>
                <c:pt idx="6836">
                  <c:v>3.0498536511850229</c:v>
                </c:pt>
                <c:pt idx="6837">
                  <c:v>2.9791200198817416</c:v>
                </c:pt>
                <c:pt idx="6838">
                  <c:v>3.0320125878379947</c:v>
                </c:pt>
                <c:pt idx="6839">
                  <c:v>2.8760736288630273</c:v>
                </c:pt>
                <c:pt idx="6840">
                  <c:v>3.0142758913156587</c:v>
                </c:pt>
                <c:pt idx="6841">
                  <c:v>2.9966429510919568</c:v>
                </c:pt>
                <c:pt idx="6842">
                  <c:v>2.927143407214579</c:v>
                </c:pt>
                <c:pt idx="6843">
                  <c:v>3.023131231965571</c:v>
                </c:pt>
                <c:pt idx="6844">
                  <c:v>2.9791200198817416</c:v>
                </c:pt>
                <c:pt idx="6845">
                  <c:v>2.9703935966507293</c:v>
                </c:pt>
                <c:pt idx="6846">
                  <c:v>2.9616927348143225</c:v>
                </c:pt>
                <c:pt idx="6847">
                  <c:v>2.9966429510919568</c:v>
                </c:pt>
                <c:pt idx="6848">
                  <c:v>3.0498536511850229</c:v>
                </c:pt>
                <c:pt idx="6849">
                  <c:v>3.0142758913156587</c:v>
                </c:pt>
                <c:pt idx="6850">
                  <c:v>3.058813512188931</c:v>
                </c:pt>
                <c:pt idx="6851">
                  <c:v>3.0768122783736795</c:v>
                </c:pt>
                <c:pt idx="6852">
                  <c:v>2.9100201754379782</c:v>
                </c:pt>
                <c:pt idx="6853">
                  <c:v>3.0142758913156587</c:v>
                </c:pt>
                <c:pt idx="6854">
                  <c:v>2.9703935966507293</c:v>
                </c:pt>
                <c:pt idx="6855">
                  <c:v>2.9878651997798436</c:v>
                </c:pt>
                <c:pt idx="6856">
                  <c:v>3.0054464896846018</c:v>
                </c:pt>
                <c:pt idx="6857">
                  <c:v>2.9791200198817416</c:v>
                </c:pt>
                <c:pt idx="6858">
                  <c:v>2.8929971113080168</c:v>
                </c:pt>
                <c:pt idx="6859">
                  <c:v>2.9966429510919568</c:v>
                </c:pt>
                <c:pt idx="6860">
                  <c:v>3.0142758913156587</c:v>
                </c:pt>
                <c:pt idx="6861">
                  <c:v>3.0142758913156587</c:v>
                </c:pt>
                <c:pt idx="6862">
                  <c:v>2.9878651997798436</c:v>
                </c:pt>
                <c:pt idx="6863">
                  <c:v>3.023131231965571</c:v>
                </c:pt>
                <c:pt idx="6864">
                  <c:v>2.927143407214579</c:v>
                </c:pt>
                <c:pt idx="6865">
                  <c:v>3.06779969547528</c:v>
                </c:pt>
                <c:pt idx="6866">
                  <c:v>3.058813512188931</c:v>
                </c:pt>
                <c:pt idx="6867">
                  <c:v>2.9616927348143225</c:v>
                </c:pt>
                <c:pt idx="6868">
                  <c:v>3.0142758913156587</c:v>
                </c:pt>
                <c:pt idx="6869">
                  <c:v>3.058813512188931</c:v>
                </c:pt>
                <c:pt idx="6870">
                  <c:v>2.927143407214579</c:v>
                </c:pt>
                <c:pt idx="6871">
                  <c:v>3.0949169534616296</c:v>
                </c:pt>
                <c:pt idx="6872">
                  <c:v>2.9185692336133973</c:v>
                </c:pt>
                <c:pt idx="6873">
                  <c:v>3.0409200353604597</c:v>
                </c:pt>
                <c:pt idx="6874">
                  <c:v>3.0320125878379947</c:v>
                </c:pt>
                <c:pt idx="6875">
                  <c:v>3.0409200353604597</c:v>
                </c:pt>
                <c:pt idx="6876">
                  <c:v>3.0409200353604597</c:v>
                </c:pt>
                <c:pt idx="6877">
                  <c:v>2.9878651997798436</c:v>
                </c:pt>
                <c:pt idx="6878">
                  <c:v>3.0409200353604597</c:v>
                </c:pt>
                <c:pt idx="6879">
                  <c:v>3.0409200353604597</c:v>
                </c:pt>
                <c:pt idx="6880">
                  <c:v>3.0858513384409179</c:v>
                </c:pt>
                <c:pt idx="6881">
                  <c:v>3.1040092014489651</c:v>
                </c:pt>
                <c:pt idx="6882">
                  <c:v>3.0949169534616296</c:v>
                </c:pt>
                <c:pt idx="6883">
                  <c:v>2.9616927348143225</c:v>
                </c:pt>
                <c:pt idx="6884">
                  <c:v>3.0498536511850229</c:v>
                </c:pt>
                <c:pt idx="6885">
                  <c:v>3.0768122783736795</c:v>
                </c:pt>
                <c:pt idx="6886">
                  <c:v>3.0858513384409179</c:v>
                </c:pt>
                <c:pt idx="6887">
                  <c:v>3.0320125878379947</c:v>
                </c:pt>
                <c:pt idx="6888">
                  <c:v>2.9357427700256311</c:v>
                </c:pt>
                <c:pt idx="6889">
                  <c:v>2.9185692336133973</c:v>
                </c:pt>
                <c:pt idx="6890">
                  <c:v>2.9443673960474199</c:v>
                </c:pt>
                <c:pt idx="6891">
                  <c:v>2.9878651997798436</c:v>
                </c:pt>
                <c:pt idx="6892">
                  <c:v>2.9357427700256311</c:v>
                </c:pt>
                <c:pt idx="6893">
                  <c:v>2.9443673960474199</c:v>
                </c:pt>
                <c:pt idx="6894">
                  <c:v>3.0409200353604597</c:v>
                </c:pt>
                <c:pt idx="6895">
                  <c:v>3.0858513384409179</c:v>
                </c:pt>
                <c:pt idx="6896">
                  <c:v>3.023131231965571</c:v>
                </c:pt>
                <c:pt idx="6897">
                  <c:v>3.058813512188931</c:v>
                </c:pt>
                <c:pt idx="6898">
                  <c:v>2.9791200198817416</c:v>
                </c:pt>
                <c:pt idx="6899">
                  <c:v>2.9616927348143225</c:v>
                </c:pt>
                <c:pt idx="6900">
                  <c:v>3.058813512188931</c:v>
                </c:pt>
                <c:pt idx="6901">
                  <c:v>3.0142758913156587</c:v>
                </c:pt>
                <c:pt idx="6902">
                  <c:v>2.9703935966507293</c:v>
                </c:pt>
                <c:pt idx="6903">
                  <c:v>3.0320125878379947</c:v>
                </c:pt>
                <c:pt idx="6904">
                  <c:v>2.9791200198817416</c:v>
                </c:pt>
                <c:pt idx="6905">
                  <c:v>3.0320125878379947</c:v>
                </c:pt>
                <c:pt idx="6906">
                  <c:v>3.0768122783736795</c:v>
                </c:pt>
                <c:pt idx="6907">
                  <c:v>2.9357427700256311</c:v>
                </c:pt>
                <c:pt idx="6908">
                  <c:v>2.9530173594982148</c:v>
                </c:pt>
                <c:pt idx="6909">
                  <c:v>3.0054464896846018</c:v>
                </c:pt>
                <c:pt idx="6910">
                  <c:v>3.0409200353604597</c:v>
                </c:pt>
                <c:pt idx="6911">
                  <c:v>3.0409200353604597</c:v>
                </c:pt>
                <c:pt idx="6912">
                  <c:v>3.058813512188931</c:v>
                </c:pt>
                <c:pt idx="6913">
                  <c:v>2.9185692336133973</c:v>
                </c:pt>
                <c:pt idx="6914">
                  <c:v>2.8929971113080168</c:v>
                </c:pt>
                <c:pt idx="6915">
                  <c:v>2.9878651997798436</c:v>
                </c:pt>
                <c:pt idx="6916">
                  <c:v>2.9878651997798436</c:v>
                </c:pt>
                <c:pt idx="6917">
                  <c:v>2.9014961591203461</c:v>
                </c:pt>
                <c:pt idx="6918">
                  <c:v>2.9703935966507293</c:v>
                </c:pt>
                <c:pt idx="6919">
                  <c:v>2.9791200198817416</c:v>
                </c:pt>
                <c:pt idx="6920">
                  <c:v>2.9443673960474199</c:v>
                </c:pt>
                <c:pt idx="6921">
                  <c:v>2.9530173594982148</c:v>
                </c:pt>
                <c:pt idx="6922">
                  <c:v>3.0409200353604597</c:v>
                </c:pt>
                <c:pt idx="6923">
                  <c:v>3.0142758913156587</c:v>
                </c:pt>
                <c:pt idx="6924">
                  <c:v>3.0768122783736795</c:v>
                </c:pt>
                <c:pt idx="6925">
                  <c:v>2.9443673960474199</c:v>
                </c:pt>
                <c:pt idx="6926">
                  <c:v>2.9616927348143225</c:v>
                </c:pt>
                <c:pt idx="6927">
                  <c:v>3.0409200353604597</c:v>
                </c:pt>
                <c:pt idx="6928">
                  <c:v>3.0409200353604597</c:v>
                </c:pt>
                <c:pt idx="6929">
                  <c:v>3.0409200353604597</c:v>
                </c:pt>
                <c:pt idx="6930">
                  <c:v>2.9443673960474199</c:v>
                </c:pt>
                <c:pt idx="6931">
                  <c:v>2.867649048597205</c:v>
                </c:pt>
                <c:pt idx="6932">
                  <c:v>2.9530173594982148</c:v>
                </c:pt>
                <c:pt idx="6933">
                  <c:v>2.9357427700256311</c:v>
                </c:pt>
                <c:pt idx="6934">
                  <c:v>3.023131231965571</c:v>
                </c:pt>
                <c:pt idx="6935">
                  <c:v>3.0949169534616296</c:v>
                </c:pt>
                <c:pt idx="6936">
                  <c:v>2.9616927348143225</c:v>
                </c:pt>
                <c:pt idx="6937">
                  <c:v>3.0409200353604597</c:v>
                </c:pt>
                <c:pt idx="6938">
                  <c:v>2.9357427700256311</c:v>
                </c:pt>
                <c:pt idx="6939">
                  <c:v>3.0409200353604597</c:v>
                </c:pt>
                <c:pt idx="6940">
                  <c:v>3.0142758913156587</c:v>
                </c:pt>
                <c:pt idx="6941">
                  <c:v>3.0409200353604597</c:v>
                </c:pt>
                <c:pt idx="6942">
                  <c:v>3.0320125878379947</c:v>
                </c:pt>
                <c:pt idx="6943">
                  <c:v>2.9443673960474199</c:v>
                </c:pt>
                <c:pt idx="6944">
                  <c:v>3.0142758913156587</c:v>
                </c:pt>
                <c:pt idx="6945">
                  <c:v>2.9791200198817416</c:v>
                </c:pt>
                <c:pt idx="6946">
                  <c:v>2.9703935966507293</c:v>
                </c:pt>
                <c:pt idx="6947">
                  <c:v>3.023131231965571</c:v>
                </c:pt>
                <c:pt idx="6948">
                  <c:v>2.9616927348143225</c:v>
                </c:pt>
                <c:pt idx="6949">
                  <c:v>3.0768122783736795</c:v>
                </c:pt>
                <c:pt idx="6950">
                  <c:v>2.9703935966507293</c:v>
                </c:pt>
                <c:pt idx="6951">
                  <c:v>2.9878651997798436</c:v>
                </c:pt>
                <c:pt idx="6952">
                  <c:v>3.1131209924110204</c:v>
                </c:pt>
                <c:pt idx="6953">
                  <c:v>2.9966429510919568</c:v>
                </c:pt>
                <c:pt idx="6954">
                  <c:v>2.9966429510919568</c:v>
                </c:pt>
                <c:pt idx="6955">
                  <c:v>3.023131231965571</c:v>
                </c:pt>
                <c:pt idx="6956">
                  <c:v>2.9443673960474199</c:v>
                </c:pt>
                <c:pt idx="6957">
                  <c:v>3.0768122783736795</c:v>
                </c:pt>
                <c:pt idx="6958">
                  <c:v>2.9616927348143225</c:v>
                </c:pt>
                <c:pt idx="6959">
                  <c:v>2.9878651997798436</c:v>
                </c:pt>
                <c:pt idx="6960">
                  <c:v>3.0320125878379947</c:v>
                </c:pt>
                <c:pt idx="6961">
                  <c:v>3.023131231965571</c:v>
                </c:pt>
                <c:pt idx="6962">
                  <c:v>3.0142758913156587</c:v>
                </c:pt>
                <c:pt idx="6963">
                  <c:v>2.927143407214579</c:v>
                </c:pt>
                <c:pt idx="6964">
                  <c:v>3.0409200353604597</c:v>
                </c:pt>
                <c:pt idx="6965">
                  <c:v>2.9530173594982148</c:v>
                </c:pt>
                <c:pt idx="6966">
                  <c:v>2.8592557292411471</c:v>
                </c:pt>
                <c:pt idx="6967">
                  <c:v>2.9530173594982148</c:v>
                </c:pt>
                <c:pt idx="6968">
                  <c:v>3.06779969547528</c:v>
                </c:pt>
                <c:pt idx="6969">
                  <c:v>3.0320125878379947</c:v>
                </c:pt>
                <c:pt idx="6970">
                  <c:v>2.9530173594982148</c:v>
                </c:pt>
                <c:pt idx="6971">
                  <c:v>3.0498536511850229</c:v>
                </c:pt>
                <c:pt idx="6972">
                  <c:v>2.9703935966507293</c:v>
                </c:pt>
                <c:pt idx="6973">
                  <c:v>3.0142758913156587</c:v>
                </c:pt>
                <c:pt idx="6974">
                  <c:v>3.0320125878379947</c:v>
                </c:pt>
                <c:pt idx="6975">
                  <c:v>2.867649048597205</c:v>
                </c:pt>
                <c:pt idx="6976">
                  <c:v>3.0054464896846018</c:v>
                </c:pt>
                <c:pt idx="6977">
                  <c:v>3.0409200353604597</c:v>
                </c:pt>
                <c:pt idx="6978">
                  <c:v>2.9530173594982148</c:v>
                </c:pt>
                <c:pt idx="6979">
                  <c:v>2.9530173594982148</c:v>
                </c:pt>
                <c:pt idx="6980">
                  <c:v>2.9443673960474199</c:v>
                </c:pt>
                <c:pt idx="6981">
                  <c:v>3.058813512188931</c:v>
                </c:pt>
                <c:pt idx="6982">
                  <c:v>3.0320125878379947</c:v>
                </c:pt>
                <c:pt idx="6983">
                  <c:v>3.023131231965571</c:v>
                </c:pt>
                <c:pt idx="6984">
                  <c:v>2.9703935966507293</c:v>
                </c:pt>
                <c:pt idx="6985">
                  <c:v>2.9878651997798436</c:v>
                </c:pt>
                <c:pt idx="6986">
                  <c:v>2.9616927348143225</c:v>
                </c:pt>
                <c:pt idx="6987">
                  <c:v>3.0320125878379947</c:v>
                </c:pt>
                <c:pt idx="6988">
                  <c:v>2.9357427700256311</c:v>
                </c:pt>
                <c:pt idx="6989">
                  <c:v>2.9791200198817416</c:v>
                </c:pt>
                <c:pt idx="6990">
                  <c:v>2.9530173594982148</c:v>
                </c:pt>
                <c:pt idx="6991">
                  <c:v>2.9357427700256311</c:v>
                </c:pt>
                <c:pt idx="6992">
                  <c:v>3.058813512188931</c:v>
                </c:pt>
                <c:pt idx="6993">
                  <c:v>2.9443673960474199</c:v>
                </c:pt>
                <c:pt idx="6994">
                  <c:v>2.9966429510919568</c:v>
                </c:pt>
                <c:pt idx="6995">
                  <c:v>3.0054464896846018</c:v>
                </c:pt>
                <c:pt idx="6996">
                  <c:v>3.0054464896846018</c:v>
                </c:pt>
                <c:pt idx="6997">
                  <c:v>2.9616927348143225</c:v>
                </c:pt>
                <c:pt idx="6998">
                  <c:v>2.9616927348143225</c:v>
                </c:pt>
                <c:pt idx="6999">
                  <c:v>2.9616927348143225</c:v>
                </c:pt>
                <c:pt idx="7000">
                  <c:v>2.9966429510919568</c:v>
                </c:pt>
                <c:pt idx="7001">
                  <c:v>3.023131231965571</c:v>
                </c:pt>
                <c:pt idx="7002">
                  <c:v>3.0142758913156587</c:v>
                </c:pt>
                <c:pt idx="7003">
                  <c:v>2.9616927348143225</c:v>
                </c:pt>
                <c:pt idx="7004">
                  <c:v>3.058813512188931</c:v>
                </c:pt>
                <c:pt idx="7005">
                  <c:v>3.0409200353604597</c:v>
                </c:pt>
                <c:pt idx="7006">
                  <c:v>2.9878651997798436</c:v>
                </c:pt>
                <c:pt idx="7007">
                  <c:v>3.0142758913156587</c:v>
                </c:pt>
                <c:pt idx="7008">
                  <c:v>3.06779969547528</c:v>
                </c:pt>
                <c:pt idx="7009">
                  <c:v>2.9357427700256311</c:v>
                </c:pt>
                <c:pt idx="7010">
                  <c:v>3.0320125878379947</c:v>
                </c:pt>
                <c:pt idx="7011">
                  <c:v>3.0409200353604597</c:v>
                </c:pt>
                <c:pt idx="7012">
                  <c:v>3.0768122783736795</c:v>
                </c:pt>
                <c:pt idx="7013">
                  <c:v>2.9791200198817416</c:v>
                </c:pt>
                <c:pt idx="7014">
                  <c:v>3.0054464896846018</c:v>
                </c:pt>
                <c:pt idx="7015">
                  <c:v>3.0498536511850229</c:v>
                </c:pt>
                <c:pt idx="7016">
                  <c:v>2.9357427700256311</c:v>
                </c:pt>
                <c:pt idx="7017">
                  <c:v>3.0142758913156587</c:v>
                </c:pt>
                <c:pt idx="7018">
                  <c:v>2.9616927348143225</c:v>
                </c:pt>
                <c:pt idx="7019">
                  <c:v>2.8508804118814774</c:v>
                </c:pt>
                <c:pt idx="7020">
                  <c:v>3.0409200353604597</c:v>
                </c:pt>
                <c:pt idx="7021">
                  <c:v>3.0054464896846018</c:v>
                </c:pt>
                <c:pt idx="7022">
                  <c:v>3.0320125878379947</c:v>
                </c:pt>
                <c:pt idx="7023">
                  <c:v>3.0498536511850229</c:v>
                </c:pt>
                <c:pt idx="7024">
                  <c:v>3.0498536511850229</c:v>
                </c:pt>
                <c:pt idx="7025">
                  <c:v>2.9185692336133973</c:v>
                </c:pt>
                <c:pt idx="7026">
                  <c:v>2.9878651997798436</c:v>
                </c:pt>
                <c:pt idx="7027">
                  <c:v>2.9966429510919568</c:v>
                </c:pt>
                <c:pt idx="7028">
                  <c:v>2.9530173594982148</c:v>
                </c:pt>
                <c:pt idx="7029">
                  <c:v>2.9878651997798436</c:v>
                </c:pt>
                <c:pt idx="7030">
                  <c:v>3.0054464896846018</c:v>
                </c:pt>
                <c:pt idx="7031">
                  <c:v>2.9966429510919568</c:v>
                </c:pt>
                <c:pt idx="7032">
                  <c:v>3.0054464896846018</c:v>
                </c:pt>
                <c:pt idx="7033">
                  <c:v>3.0142758913156587</c:v>
                </c:pt>
                <c:pt idx="7034">
                  <c:v>2.9530173594982148</c:v>
                </c:pt>
                <c:pt idx="7035">
                  <c:v>2.9185692336133973</c:v>
                </c:pt>
                <c:pt idx="7036">
                  <c:v>3.0142758913156587</c:v>
                </c:pt>
                <c:pt idx="7037">
                  <c:v>2.8929971113080168</c:v>
                </c:pt>
                <c:pt idx="7038">
                  <c:v>2.8508804118814774</c:v>
                </c:pt>
                <c:pt idx="7039">
                  <c:v>3.0498536511850229</c:v>
                </c:pt>
                <c:pt idx="7040">
                  <c:v>2.9878651997798436</c:v>
                </c:pt>
                <c:pt idx="7041">
                  <c:v>2.9878651997798436</c:v>
                </c:pt>
                <c:pt idx="7042">
                  <c:v>3.0142758913156587</c:v>
                </c:pt>
                <c:pt idx="7043">
                  <c:v>2.9966429510919568</c:v>
                </c:pt>
                <c:pt idx="7044">
                  <c:v>2.9966429510919568</c:v>
                </c:pt>
                <c:pt idx="7045">
                  <c:v>2.9791200198817416</c:v>
                </c:pt>
                <c:pt idx="7046">
                  <c:v>3.06779969547528</c:v>
                </c:pt>
                <c:pt idx="7047">
                  <c:v>2.9530173594982148</c:v>
                </c:pt>
                <c:pt idx="7048">
                  <c:v>2.9966429510919568</c:v>
                </c:pt>
                <c:pt idx="7049">
                  <c:v>2.9100201754379782</c:v>
                </c:pt>
                <c:pt idx="7050">
                  <c:v>2.8760736288630273</c:v>
                </c:pt>
                <c:pt idx="7051">
                  <c:v>2.9185692336133973</c:v>
                </c:pt>
                <c:pt idx="7052">
                  <c:v>2.9357427700256311</c:v>
                </c:pt>
                <c:pt idx="7053">
                  <c:v>2.9443673960474199</c:v>
                </c:pt>
                <c:pt idx="7054">
                  <c:v>3.0409200353604597</c:v>
                </c:pt>
                <c:pt idx="7055">
                  <c:v>2.9530173594982148</c:v>
                </c:pt>
                <c:pt idx="7056">
                  <c:v>3.0142758913156587</c:v>
                </c:pt>
                <c:pt idx="7057">
                  <c:v>3.0320125878379947</c:v>
                </c:pt>
                <c:pt idx="7058">
                  <c:v>3.023131231965571</c:v>
                </c:pt>
                <c:pt idx="7059">
                  <c:v>3.0498536511850229</c:v>
                </c:pt>
                <c:pt idx="7060">
                  <c:v>3.0320125878379947</c:v>
                </c:pt>
                <c:pt idx="7061">
                  <c:v>3.0320125878379947</c:v>
                </c:pt>
                <c:pt idx="7062">
                  <c:v>3.0054464896846018</c:v>
                </c:pt>
                <c:pt idx="7063">
                  <c:v>3.0409200353604597</c:v>
                </c:pt>
                <c:pt idx="7064">
                  <c:v>2.9703935966507293</c:v>
                </c:pt>
                <c:pt idx="7065">
                  <c:v>2.9703935966507293</c:v>
                </c:pt>
                <c:pt idx="7066">
                  <c:v>2.8929971113080168</c:v>
                </c:pt>
                <c:pt idx="7067">
                  <c:v>3.0498536511850229</c:v>
                </c:pt>
                <c:pt idx="7068">
                  <c:v>2.9616927348143225</c:v>
                </c:pt>
                <c:pt idx="7069">
                  <c:v>2.9616927348143225</c:v>
                </c:pt>
                <c:pt idx="7070">
                  <c:v>2.9530173594982148</c:v>
                </c:pt>
                <c:pt idx="7071">
                  <c:v>2.9616927348143225</c:v>
                </c:pt>
                <c:pt idx="7072">
                  <c:v>3.0054464896846018</c:v>
                </c:pt>
                <c:pt idx="7073">
                  <c:v>3.0409200353604597</c:v>
                </c:pt>
                <c:pt idx="7074">
                  <c:v>2.9357427700256311</c:v>
                </c:pt>
                <c:pt idx="7075">
                  <c:v>2.8760736288630273</c:v>
                </c:pt>
                <c:pt idx="7076">
                  <c:v>2.927143407214579</c:v>
                </c:pt>
                <c:pt idx="7077">
                  <c:v>3.0858513384409179</c:v>
                </c:pt>
                <c:pt idx="7078">
                  <c:v>3.023131231965571</c:v>
                </c:pt>
                <c:pt idx="7079">
                  <c:v>2.8845229588633723</c:v>
                </c:pt>
                <c:pt idx="7080">
                  <c:v>3.0054464896846018</c:v>
                </c:pt>
                <c:pt idx="7081">
                  <c:v>2.9443673960474199</c:v>
                </c:pt>
                <c:pt idx="7082">
                  <c:v>3.0142758913156587</c:v>
                </c:pt>
                <c:pt idx="7083">
                  <c:v>2.9616927348143225</c:v>
                </c:pt>
                <c:pt idx="7084">
                  <c:v>3.0409200353604597</c:v>
                </c:pt>
                <c:pt idx="7085">
                  <c:v>2.9616927348143225</c:v>
                </c:pt>
                <c:pt idx="7086">
                  <c:v>3.023131231965571</c:v>
                </c:pt>
                <c:pt idx="7087">
                  <c:v>3.0142758913156587</c:v>
                </c:pt>
                <c:pt idx="7088">
                  <c:v>2.9616927348143225</c:v>
                </c:pt>
                <c:pt idx="7089">
                  <c:v>2.9703935966507293</c:v>
                </c:pt>
                <c:pt idx="7090">
                  <c:v>3.0054464896846018</c:v>
                </c:pt>
                <c:pt idx="7091">
                  <c:v>2.9791200198817416</c:v>
                </c:pt>
                <c:pt idx="7092">
                  <c:v>3.0320125878379947</c:v>
                </c:pt>
                <c:pt idx="7093">
                  <c:v>2.9616927348143225</c:v>
                </c:pt>
                <c:pt idx="7094">
                  <c:v>3.023131231965571</c:v>
                </c:pt>
                <c:pt idx="7095">
                  <c:v>3.058813512188931</c:v>
                </c:pt>
                <c:pt idx="7096">
                  <c:v>2.9530173594982148</c:v>
                </c:pt>
                <c:pt idx="7097">
                  <c:v>3.0054464896846018</c:v>
                </c:pt>
                <c:pt idx="7098">
                  <c:v>2.9878651997798436</c:v>
                </c:pt>
                <c:pt idx="7099">
                  <c:v>2.9703935966507293</c:v>
                </c:pt>
                <c:pt idx="7100">
                  <c:v>2.867649048597205</c:v>
                </c:pt>
                <c:pt idx="7101">
                  <c:v>3.0142758913156587</c:v>
                </c:pt>
                <c:pt idx="7102">
                  <c:v>2.9100201754379782</c:v>
                </c:pt>
                <c:pt idx="7103">
                  <c:v>2.8845229588633723</c:v>
                </c:pt>
                <c:pt idx="7104">
                  <c:v>3.0142758913156587</c:v>
                </c:pt>
                <c:pt idx="7105">
                  <c:v>2.9966429510919568</c:v>
                </c:pt>
                <c:pt idx="7106">
                  <c:v>2.9530173594982148</c:v>
                </c:pt>
                <c:pt idx="7107">
                  <c:v>2.9530173594982148</c:v>
                </c:pt>
                <c:pt idx="7108">
                  <c:v>2.9357427700256311</c:v>
                </c:pt>
                <c:pt idx="7109">
                  <c:v>2.9703935966507293</c:v>
                </c:pt>
                <c:pt idx="7110">
                  <c:v>2.8760736288630273</c:v>
                </c:pt>
                <c:pt idx="7111">
                  <c:v>2.9530173594982148</c:v>
                </c:pt>
                <c:pt idx="7112">
                  <c:v>2.9966429510919568</c:v>
                </c:pt>
                <c:pt idx="7113">
                  <c:v>2.9443673960474199</c:v>
                </c:pt>
                <c:pt idx="7114">
                  <c:v>2.9530173594982148</c:v>
                </c:pt>
                <c:pt idx="7115">
                  <c:v>2.9530173594982148</c:v>
                </c:pt>
                <c:pt idx="7116">
                  <c:v>2.9616927348143225</c:v>
                </c:pt>
                <c:pt idx="7117">
                  <c:v>3.0320125878379947</c:v>
                </c:pt>
                <c:pt idx="7118">
                  <c:v>3.0054464896846018</c:v>
                </c:pt>
                <c:pt idx="7119">
                  <c:v>2.9357427700256311</c:v>
                </c:pt>
                <c:pt idx="7120">
                  <c:v>3.0054464896846018</c:v>
                </c:pt>
                <c:pt idx="7121">
                  <c:v>2.9616927348143225</c:v>
                </c:pt>
                <c:pt idx="7122">
                  <c:v>3.0054464896846018</c:v>
                </c:pt>
                <c:pt idx="7123">
                  <c:v>2.9185692336133973</c:v>
                </c:pt>
                <c:pt idx="7124">
                  <c:v>3.0320125878379947</c:v>
                </c:pt>
                <c:pt idx="7125">
                  <c:v>3.0409200353604597</c:v>
                </c:pt>
                <c:pt idx="7126">
                  <c:v>3.0054464896846018</c:v>
                </c:pt>
                <c:pt idx="7127">
                  <c:v>2.9878651997798436</c:v>
                </c:pt>
                <c:pt idx="7128">
                  <c:v>3.0409200353604597</c:v>
                </c:pt>
                <c:pt idx="7129">
                  <c:v>2.9530173594982148</c:v>
                </c:pt>
                <c:pt idx="7130">
                  <c:v>3.0498536511850229</c:v>
                </c:pt>
                <c:pt idx="7131">
                  <c:v>3.06779969547528</c:v>
                </c:pt>
                <c:pt idx="7132">
                  <c:v>2.9703935966507293</c:v>
                </c:pt>
                <c:pt idx="7133">
                  <c:v>2.9703935966507293</c:v>
                </c:pt>
                <c:pt idx="7134">
                  <c:v>2.9185692336133973</c:v>
                </c:pt>
                <c:pt idx="7135">
                  <c:v>3.0320125878379947</c:v>
                </c:pt>
                <c:pt idx="7136">
                  <c:v>3.06779969547528</c:v>
                </c:pt>
                <c:pt idx="7137">
                  <c:v>2.9878651997798436</c:v>
                </c:pt>
                <c:pt idx="7138">
                  <c:v>2.9185692336133973</c:v>
                </c:pt>
                <c:pt idx="7139">
                  <c:v>2.9791200198817416</c:v>
                </c:pt>
                <c:pt idx="7140">
                  <c:v>3.0054464896846018</c:v>
                </c:pt>
                <c:pt idx="7141">
                  <c:v>2.9100201754379782</c:v>
                </c:pt>
                <c:pt idx="7142">
                  <c:v>2.9530173594982148</c:v>
                </c:pt>
                <c:pt idx="7143">
                  <c:v>2.9878651997798436</c:v>
                </c:pt>
                <c:pt idx="7144">
                  <c:v>2.9878651997798436</c:v>
                </c:pt>
                <c:pt idx="7145">
                  <c:v>3.023131231965571</c:v>
                </c:pt>
                <c:pt idx="7146">
                  <c:v>2.9530173594982148</c:v>
                </c:pt>
                <c:pt idx="7147">
                  <c:v>3.0409200353604597</c:v>
                </c:pt>
                <c:pt idx="7148">
                  <c:v>3.0054464896846018</c:v>
                </c:pt>
                <c:pt idx="7149">
                  <c:v>3.0768122783736795</c:v>
                </c:pt>
                <c:pt idx="7150">
                  <c:v>3.058813512188931</c:v>
                </c:pt>
                <c:pt idx="7151">
                  <c:v>2.9616927348143225</c:v>
                </c:pt>
                <c:pt idx="7152">
                  <c:v>2.9185692336133973</c:v>
                </c:pt>
                <c:pt idx="7153">
                  <c:v>2.9357427700256311</c:v>
                </c:pt>
                <c:pt idx="7154">
                  <c:v>2.9966429510919568</c:v>
                </c:pt>
                <c:pt idx="7155">
                  <c:v>3.0320125878379947</c:v>
                </c:pt>
                <c:pt idx="7156">
                  <c:v>2.9530173594982148</c:v>
                </c:pt>
                <c:pt idx="7157">
                  <c:v>3.0320125878379947</c:v>
                </c:pt>
                <c:pt idx="7158">
                  <c:v>8.0764963288250282</c:v>
                </c:pt>
                <c:pt idx="7159">
                  <c:v>0.98876025307304005</c:v>
                </c:pt>
                <c:pt idx="7160">
                  <c:v>0.98586398156174282</c:v>
                </c:pt>
                <c:pt idx="7161">
                  <c:v>0.98009686492001069</c:v>
                </c:pt>
                <c:pt idx="7162">
                  <c:v>0.98009686492001069</c:v>
                </c:pt>
                <c:pt idx="7163">
                  <c:v>0.99457605699579754</c:v>
                </c:pt>
                <c:pt idx="7164">
                  <c:v>0.95455949077344915</c:v>
                </c:pt>
                <c:pt idx="7165">
                  <c:v>0.97436348481291335</c:v>
                </c:pt>
                <c:pt idx="7166">
                  <c:v>0.98297619379424606</c:v>
                </c:pt>
                <c:pt idx="7167">
                  <c:v>0.97150938424208133</c:v>
                </c:pt>
                <c:pt idx="7168">
                  <c:v>0.98876025307304005</c:v>
                </c:pt>
                <c:pt idx="7169">
                  <c:v>0.95736379594198362</c:v>
                </c:pt>
                <c:pt idx="7170">
                  <c:v>0.95736379594198362</c:v>
                </c:pt>
                <c:pt idx="7171">
                  <c:v>0.97150938424208133</c:v>
                </c:pt>
                <c:pt idx="7172">
                  <c:v>0.96299714594787256</c:v>
                </c:pt>
                <c:pt idx="7173">
                  <c:v>0.98297619379424606</c:v>
                </c:pt>
                <c:pt idx="7174">
                  <c:v>0.96582623926239952</c:v>
                </c:pt>
                <c:pt idx="7175">
                  <c:v>0.98297619379424606</c:v>
                </c:pt>
                <c:pt idx="7176">
                  <c:v>0.98297619379424606</c:v>
                </c:pt>
                <c:pt idx="7177">
                  <c:v>0.95455949077344915</c:v>
                </c:pt>
                <c:pt idx="7178">
                  <c:v>0.9601763395991133</c:v>
                </c:pt>
                <c:pt idx="7179">
                  <c:v>0.99749792284501126</c:v>
                </c:pt>
                <c:pt idx="7180">
                  <c:v>0.94897768454365261</c:v>
                </c:pt>
                <c:pt idx="7181">
                  <c:v>0.96299714594787256</c:v>
                </c:pt>
                <c:pt idx="7182">
                  <c:v>0.97150938424208133</c:v>
                </c:pt>
                <c:pt idx="7183">
                  <c:v>1.0033674313362995</c:v>
                </c:pt>
                <c:pt idx="7184">
                  <c:v>0.9601763395991133</c:v>
                </c:pt>
                <c:pt idx="7185">
                  <c:v>0.97722597016128909</c:v>
                </c:pt>
                <c:pt idx="7186">
                  <c:v>0.97436348481291335</c:v>
                </c:pt>
                <c:pt idx="7187">
                  <c:v>0.98876025307304005</c:v>
                </c:pt>
                <c:pt idx="7188">
                  <c:v>0.99457605699579754</c:v>
                </c:pt>
                <c:pt idx="7189">
                  <c:v>0.95736379594198362</c:v>
                </c:pt>
                <c:pt idx="7190">
                  <c:v>0.98586398156174282</c:v>
                </c:pt>
                <c:pt idx="7191">
                  <c:v>0.99166274986118885</c:v>
                </c:pt>
                <c:pt idx="7192">
                  <c:v>0.96582623926239952</c:v>
                </c:pt>
                <c:pt idx="7193">
                  <c:v>0.97436348481291335</c:v>
                </c:pt>
                <c:pt idx="7194">
                  <c:v>0.98586398156174282</c:v>
                </c:pt>
                <c:pt idx="7195">
                  <c:v>0.99457605699579754</c:v>
                </c:pt>
                <c:pt idx="7196">
                  <c:v>0.97150938424208133</c:v>
                </c:pt>
                <c:pt idx="7197">
                  <c:v>0.96299714594787256</c:v>
                </c:pt>
                <c:pt idx="7198">
                  <c:v>0.97150938424208133</c:v>
                </c:pt>
                <c:pt idx="7199">
                  <c:v>0.97150938424208133</c:v>
                </c:pt>
                <c:pt idx="7200">
                  <c:v>0.9601763395991133</c:v>
                </c:pt>
                <c:pt idx="7201">
                  <c:v>0.95455949077344915</c:v>
                </c:pt>
                <c:pt idx="7202">
                  <c:v>0.9601763395991133</c:v>
                </c:pt>
                <c:pt idx="7203">
                  <c:v>0.95176339996137127</c:v>
                </c:pt>
                <c:pt idx="7204">
                  <c:v>0.98009686492001069</c:v>
                </c:pt>
                <c:pt idx="7205">
                  <c:v>0.95736379594198362</c:v>
                </c:pt>
                <c:pt idx="7206">
                  <c:v>0.97436348481291335</c:v>
                </c:pt>
                <c:pt idx="7207">
                  <c:v>0.95736379594198362</c:v>
                </c:pt>
                <c:pt idx="7208">
                  <c:v>0.96866364388814497</c:v>
                </c:pt>
                <c:pt idx="7209">
                  <c:v>0.95176339996137127</c:v>
                </c:pt>
                <c:pt idx="7210">
                  <c:v>0.97436348481291335</c:v>
                </c:pt>
                <c:pt idx="7211">
                  <c:v>0.98586398156174282</c:v>
                </c:pt>
                <c:pt idx="7212">
                  <c:v>0.96866364388814497</c:v>
                </c:pt>
                <c:pt idx="7213">
                  <c:v>0.98876025307304005</c:v>
                </c:pt>
                <c:pt idx="7214">
                  <c:v>0.95455949077344915</c:v>
                </c:pt>
                <c:pt idx="7215">
                  <c:v>0.97722597016128909</c:v>
                </c:pt>
                <c:pt idx="7216">
                  <c:v>0.95736379594198362</c:v>
                </c:pt>
                <c:pt idx="7217">
                  <c:v>0.96582623926239952</c:v>
                </c:pt>
                <c:pt idx="7218">
                  <c:v>0.96299714594787256</c:v>
                </c:pt>
                <c:pt idx="7219">
                  <c:v>0.95176339996137127</c:v>
                </c:pt>
                <c:pt idx="7220">
                  <c:v>0.98586398156174282</c:v>
                </c:pt>
                <c:pt idx="7221">
                  <c:v>0.97436348481291335</c:v>
                </c:pt>
                <c:pt idx="7222">
                  <c:v>0.99457605699579754</c:v>
                </c:pt>
                <c:pt idx="7223">
                  <c:v>0.99166274986118885</c:v>
                </c:pt>
                <c:pt idx="7224">
                  <c:v>0.98009686492001069</c:v>
                </c:pt>
                <c:pt idx="7225">
                  <c:v>0.95736379594198362</c:v>
                </c:pt>
                <c:pt idx="7226">
                  <c:v>0.97150938424208133</c:v>
                </c:pt>
                <c:pt idx="7227">
                  <c:v>0.96582623926239952</c:v>
                </c:pt>
                <c:pt idx="7228">
                  <c:v>0.97722597016128909</c:v>
                </c:pt>
                <c:pt idx="7229">
                  <c:v>0.99749792284501126</c:v>
                </c:pt>
                <c:pt idx="7230">
                  <c:v>0.98876025307304005</c:v>
                </c:pt>
                <c:pt idx="7231">
                  <c:v>0.97722597016128909</c:v>
                </c:pt>
                <c:pt idx="7232">
                  <c:v>0.98876025307304005</c:v>
                </c:pt>
                <c:pt idx="7233">
                  <c:v>0.9601763395991133</c:v>
                </c:pt>
                <c:pt idx="7234">
                  <c:v>0.96866364388814497</c:v>
                </c:pt>
                <c:pt idx="7235">
                  <c:v>0.98009686492001069</c:v>
                </c:pt>
                <c:pt idx="7236">
                  <c:v>0.99166274986118885</c:v>
                </c:pt>
                <c:pt idx="7237">
                  <c:v>0.97436348481291335</c:v>
                </c:pt>
                <c:pt idx="7238">
                  <c:v>0.95736379594198362</c:v>
                </c:pt>
                <c:pt idx="7239">
                  <c:v>0.98297619379424606</c:v>
                </c:pt>
                <c:pt idx="7240">
                  <c:v>0.98297619379424606</c:v>
                </c:pt>
                <c:pt idx="7241">
                  <c:v>0.96582623926239952</c:v>
                </c:pt>
                <c:pt idx="7242">
                  <c:v>0.98586398156174282</c:v>
                </c:pt>
                <c:pt idx="7243">
                  <c:v>0.97436348481291335</c:v>
                </c:pt>
                <c:pt idx="7244">
                  <c:v>0.98586398156174282</c:v>
                </c:pt>
                <c:pt idx="7245">
                  <c:v>0.98586398156174282</c:v>
                </c:pt>
                <c:pt idx="7246">
                  <c:v>0.9601763395991133</c:v>
                </c:pt>
                <c:pt idx="7247">
                  <c:v>0.97722597016128909</c:v>
                </c:pt>
                <c:pt idx="7248">
                  <c:v>0.97722597016128909</c:v>
                </c:pt>
                <c:pt idx="7249">
                  <c:v>0.98586398156174282</c:v>
                </c:pt>
                <c:pt idx="7250">
                  <c:v>0.9601763395991133</c:v>
                </c:pt>
                <c:pt idx="7251">
                  <c:v>0.95455949077344915</c:v>
                </c:pt>
                <c:pt idx="7252">
                  <c:v>0.98586398156174282</c:v>
                </c:pt>
                <c:pt idx="7253">
                  <c:v>0.99457605699579754</c:v>
                </c:pt>
                <c:pt idx="7254">
                  <c:v>0.9601763395991133</c:v>
                </c:pt>
                <c:pt idx="7255">
                  <c:v>0.98009686492001069</c:v>
                </c:pt>
                <c:pt idx="7256">
                  <c:v>0.95736379594198362</c:v>
                </c:pt>
                <c:pt idx="7257">
                  <c:v>1.0004283725526246</c:v>
                </c:pt>
                <c:pt idx="7258">
                  <c:v>0.98876025307304005</c:v>
                </c:pt>
                <c:pt idx="7259">
                  <c:v>0.95176339996137127</c:v>
                </c:pt>
                <c:pt idx="7260">
                  <c:v>0.96582623926239952</c:v>
                </c:pt>
                <c:pt idx="7261">
                  <c:v>0.96299714594787256</c:v>
                </c:pt>
                <c:pt idx="7262">
                  <c:v>0.95455949077344915</c:v>
                </c:pt>
                <c:pt idx="7263">
                  <c:v>0.96582623926239952</c:v>
                </c:pt>
                <c:pt idx="7264">
                  <c:v>0.96866364388814497</c:v>
                </c:pt>
                <c:pt idx="7265">
                  <c:v>0.98297619379424606</c:v>
                </c:pt>
                <c:pt idx="7266">
                  <c:v>0.97722597016128909</c:v>
                </c:pt>
                <c:pt idx="7267">
                  <c:v>0.96582623926239952</c:v>
                </c:pt>
                <c:pt idx="7268">
                  <c:v>0.96299714594787256</c:v>
                </c:pt>
                <c:pt idx="7269">
                  <c:v>0.99749792284501126</c:v>
                </c:pt>
                <c:pt idx="7270">
                  <c:v>0.97150938424208133</c:v>
                </c:pt>
                <c:pt idx="7271">
                  <c:v>0.97722597016128909</c:v>
                </c:pt>
                <c:pt idx="7272">
                  <c:v>0.97436348481291335</c:v>
                </c:pt>
                <c:pt idx="7273">
                  <c:v>0.95455949077344915</c:v>
                </c:pt>
                <c:pt idx="7274">
                  <c:v>0.96299714594787256</c:v>
                </c:pt>
                <c:pt idx="7275">
                  <c:v>0.97436348481291335</c:v>
                </c:pt>
                <c:pt idx="7276">
                  <c:v>0.95455949077344915</c:v>
                </c:pt>
                <c:pt idx="7277">
                  <c:v>0.96582623926239952</c:v>
                </c:pt>
                <c:pt idx="7278">
                  <c:v>0.96299714594787256</c:v>
                </c:pt>
                <c:pt idx="7279">
                  <c:v>0.97722597016128909</c:v>
                </c:pt>
                <c:pt idx="7280">
                  <c:v>0.9601763395991133</c:v>
                </c:pt>
                <c:pt idx="7281">
                  <c:v>0.97722597016128909</c:v>
                </c:pt>
                <c:pt idx="7282">
                  <c:v>0.98586398156174282</c:v>
                </c:pt>
                <c:pt idx="7283">
                  <c:v>0.98876025307304005</c:v>
                </c:pt>
                <c:pt idx="7284">
                  <c:v>0.97150938424208133</c:v>
                </c:pt>
                <c:pt idx="7285">
                  <c:v>0.97150938424208133</c:v>
                </c:pt>
                <c:pt idx="7286">
                  <c:v>0.96299714594787256</c:v>
                </c:pt>
                <c:pt idx="7287">
                  <c:v>0.98586398156174282</c:v>
                </c:pt>
                <c:pt idx="7288">
                  <c:v>0.96866364388814497</c:v>
                </c:pt>
                <c:pt idx="7289">
                  <c:v>0.98876025307304005</c:v>
                </c:pt>
                <c:pt idx="7290">
                  <c:v>0.9601763395991133</c:v>
                </c:pt>
                <c:pt idx="7291">
                  <c:v>0.96299714594787256</c:v>
                </c:pt>
                <c:pt idx="7292">
                  <c:v>0.96582623926239952</c:v>
                </c:pt>
                <c:pt idx="7293">
                  <c:v>0.98876025307304005</c:v>
                </c:pt>
                <c:pt idx="7294">
                  <c:v>0.98009686492001069</c:v>
                </c:pt>
                <c:pt idx="7295">
                  <c:v>0.96299714594787256</c:v>
                </c:pt>
                <c:pt idx="7296">
                  <c:v>0.96299714594787256</c:v>
                </c:pt>
                <c:pt idx="7297">
                  <c:v>0.98876025307304005</c:v>
                </c:pt>
                <c:pt idx="7298">
                  <c:v>0.96866364388814497</c:v>
                </c:pt>
                <c:pt idx="7299">
                  <c:v>0.98586398156174282</c:v>
                </c:pt>
                <c:pt idx="7300">
                  <c:v>0.96582623926239952</c:v>
                </c:pt>
                <c:pt idx="7301">
                  <c:v>0.95176339996137127</c:v>
                </c:pt>
                <c:pt idx="7302">
                  <c:v>0.97722597016128909</c:v>
                </c:pt>
                <c:pt idx="7303">
                  <c:v>0.96866364388814497</c:v>
                </c:pt>
                <c:pt idx="7304">
                  <c:v>0.99166274986118885</c:v>
                </c:pt>
                <c:pt idx="7305">
                  <c:v>0.98586398156174282</c:v>
                </c:pt>
                <c:pt idx="7306">
                  <c:v>0.98586398156174282</c:v>
                </c:pt>
                <c:pt idx="7307">
                  <c:v>0.96866364388814497</c:v>
                </c:pt>
                <c:pt idx="7308">
                  <c:v>0.96299714594787256</c:v>
                </c:pt>
                <c:pt idx="7309">
                  <c:v>0.98876025307304005</c:v>
                </c:pt>
                <c:pt idx="7310">
                  <c:v>0.98586398156174282</c:v>
                </c:pt>
                <c:pt idx="7311">
                  <c:v>0.99166274986118885</c:v>
                </c:pt>
                <c:pt idx="7312">
                  <c:v>0.98586398156174282</c:v>
                </c:pt>
                <c:pt idx="7313">
                  <c:v>0.94897768454365261</c:v>
                </c:pt>
                <c:pt idx="7314">
                  <c:v>0.97436348481291335</c:v>
                </c:pt>
                <c:pt idx="7315">
                  <c:v>0.95736379594198362</c:v>
                </c:pt>
                <c:pt idx="7316">
                  <c:v>0.96866364388814497</c:v>
                </c:pt>
                <c:pt idx="7317">
                  <c:v>0.96582623926239952</c:v>
                </c:pt>
                <c:pt idx="7318">
                  <c:v>0.98586398156174282</c:v>
                </c:pt>
                <c:pt idx="7319">
                  <c:v>0.9601763395991133</c:v>
                </c:pt>
                <c:pt idx="7320">
                  <c:v>0.98297619379424606</c:v>
                </c:pt>
                <c:pt idx="7321">
                  <c:v>0.96299714594787256</c:v>
                </c:pt>
                <c:pt idx="7322">
                  <c:v>0.95455949077344915</c:v>
                </c:pt>
                <c:pt idx="7323">
                  <c:v>0.98009686492001069</c:v>
                </c:pt>
                <c:pt idx="7324">
                  <c:v>0.96866364388814497</c:v>
                </c:pt>
                <c:pt idx="7325">
                  <c:v>0.96299714594787256</c:v>
                </c:pt>
                <c:pt idx="7326">
                  <c:v>0.95176339996137127</c:v>
                </c:pt>
                <c:pt idx="7327">
                  <c:v>0.96582623926239952</c:v>
                </c:pt>
                <c:pt idx="7328">
                  <c:v>0.95736379594198362</c:v>
                </c:pt>
                <c:pt idx="7329">
                  <c:v>0.99166274986118885</c:v>
                </c:pt>
                <c:pt idx="7330">
                  <c:v>0.97150938424208133</c:v>
                </c:pt>
                <c:pt idx="7331">
                  <c:v>0.96866364388814497</c:v>
                </c:pt>
                <c:pt idx="7332">
                  <c:v>0.96866364388814497</c:v>
                </c:pt>
                <c:pt idx="7333">
                  <c:v>0.9601763395991133</c:v>
                </c:pt>
                <c:pt idx="7334">
                  <c:v>0.98586398156174282</c:v>
                </c:pt>
                <c:pt idx="7335">
                  <c:v>0.99166274986118885</c:v>
                </c:pt>
                <c:pt idx="7336">
                  <c:v>0.97150938424208133</c:v>
                </c:pt>
                <c:pt idx="7337">
                  <c:v>0.97436348481291335</c:v>
                </c:pt>
                <c:pt idx="7338">
                  <c:v>0.96582623926239952</c:v>
                </c:pt>
                <c:pt idx="7339">
                  <c:v>0.93790748116882483</c:v>
                </c:pt>
                <c:pt idx="7340">
                  <c:v>0.99166274986118885</c:v>
                </c:pt>
                <c:pt idx="7341">
                  <c:v>0.97150938424208133</c:v>
                </c:pt>
                <c:pt idx="7342">
                  <c:v>0.98009686492001069</c:v>
                </c:pt>
                <c:pt idx="7343">
                  <c:v>0.98876025307304005</c:v>
                </c:pt>
                <c:pt idx="7344">
                  <c:v>0.97150938424208133</c:v>
                </c:pt>
                <c:pt idx="7345">
                  <c:v>0.99749792284501126</c:v>
                </c:pt>
                <c:pt idx="7346">
                  <c:v>0.96866364388814497</c:v>
                </c:pt>
                <c:pt idx="7347">
                  <c:v>0.97722597016128909</c:v>
                </c:pt>
                <c:pt idx="7348">
                  <c:v>0.97722597016128909</c:v>
                </c:pt>
                <c:pt idx="7349">
                  <c:v>0.94342634571849904</c:v>
                </c:pt>
                <c:pt idx="7350">
                  <c:v>0.97150938424208133</c:v>
                </c:pt>
                <c:pt idx="7351">
                  <c:v>0.98009686492001069</c:v>
                </c:pt>
                <c:pt idx="7352">
                  <c:v>0.98586398156174282</c:v>
                </c:pt>
                <c:pt idx="7353">
                  <c:v>0.98009686492001069</c:v>
                </c:pt>
                <c:pt idx="7354">
                  <c:v>0.98586398156174282</c:v>
                </c:pt>
                <c:pt idx="7355">
                  <c:v>0.98586398156174282</c:v>
                </c:pt>
                <c:pt idx="7356">
                  <c:v>0.98876025307304005</c:v>
                </c:pt>
                <c:pt idx="7357">
                  <c:v>0.98586398156174282</c:v>
                </c:pt>
                <c:pt idx="7358">
                  <c:v>0.96866364388814497</c:v>
                </c:pt>
                <c:pt idx="7359">
                  <c:v>0.96582623926239952</c:v>
                </c:pt>
                <c:pt idx="7360">
                  <c:v>0.98297619379424606</c:v>
                </c:pt>
                <c:pt idx="7361">
                  <c:v>0.96866364388814497</c:v>
                </c:pt>
                <c:pt idx="7362">
                  <c:v>0.95736379594198362</c:v>
                </c:pt>
                <c:pt idx="7363">
                  <c:v>0.99166274986118885</c:v>
                </c:pt>
                <c:pt idx="7364">
                  <c:v>0.96866364388814497</c:v>
                </c:pt>
                <c:pt idx="7365">
                  <c:v>0.9601763395991133</c:v>
                </c:pt>
                <c:pt idx="7366">
                  <c:v>0.98009686492001069</c:v>
                </c:pt>
                <c:pt idx="7367">
                  <c:v>0.95736379594198362</c:v>
                </c:pt>
                <c:pt idx="7368">
                  <c:v>0.98297619379424606</c:v>
                </c:pt>
                <c:pt idx="7369">
                  <c:v>0.95736379594198362</c:v>
                </c:pt>
                <c:pt idx="7370">
                  <c:v>0.99457605699579754</c:v>
                </c:pt>
                <c:pt idx="7371">
                  <c:v>0.97436348481291335</c:v>
                </c:pt>
                <c:pt idx="7372">
                  <c:v>1.0004283725526246</c:v>
                </c:pt>
                <c:pt idx="7373">
                  <c:v>0.95736379594198362</c:v>
                </c:pt>
                <c:pt idx="7374">
                  <c:v>0.98297619379424606</c:v>
                </c:pt>
                <c:pt idx="7375">
                  <c:v>0.9601763395991133</c:v>
                </c:pt>
                <c:pt idx="7376">
                  <c:v>0.97436348481291335</c:v>
                </c:pt>
                <c:pt idx="7377">
                  <c:v>0.96866364388814497</c:v>
                </c:pt>
                <c:pt idx="7378">
                  <c:v>0.96299714594787256</c:v>
                </c:pt>
                <c:pt idx="7379">
                  <c:v>0.99749792284501126</c:v>
                </c:pt>
                <c:pt idx="7380">
                  <c:v>0.9601763395991133</c:v>
                </c:pt>
                <c:pt idx="7381">
                  <c:v>0.95736379594198362</c:v>
                </c:pt>
                <c:pt idx="7382">
                  <c:v>0.95176339996137127</c:v>
                </c:pt>
                <c:pt idx="7383">
                  <c:v>0.96582623926239952</c:v>
                </c:pt>
                <c:pt idx="7384">
                  <c:v>0.9601763395991133</c:v>
                </c:pt>
                <c:pt idx="7385">
                  <c:v>0.97436348481291335</c:v>
                </c:pt>
                <c:pt idx="7386">
                  <c:v>0.98297619379424606</c:v>
                </c:pt>
                <c:pt idx="7387">
                  <c:v>0.97150938424208133</c:v>
                </c:pt>
                <c:pt idx="7388">
                  <c:v>0.98297619379424606</c:v>
                </c:pt>
                <c:pt idx="7389">
                  <c:v>0.97722597016128909</c:v>
                </c:pt>
                <c:pt idx="7390">
                  <c:v>0.97722597016128909</c:v>
                </c:pt>
                <c:pt idx="7391">
                  <c:v>0.99749792284501126</c:v>
                </c:pt>
                <c:pt idx="7392">
                  <c:v>0.97150938424208133</c:v>
                </c:pt>
                <c:pt idx="7393">
                  <c:v>0.96582623926239952</c:v>
                </c:pt>
                <c:pt idx="7394">
                  <c:v>0.9601763395991133</c:v>
                </c:pt>
                <c:pt idx="7395">
                  <c:v>0.97150938424208133</c:v>
                </c:pt>
                <c:pt idx="7396">
                  <c:v>0.98586398156174282</c:v>
                </c:pt>
                <c:pt idx="7397">
                  <c:v>0.96582623926239952</c:v>
                </c:pt>
                <c:pt idx="7398">
                  <c:v>0.98586398156174282</c:v>
                </c:pt>
                <c:pt idx="7399">
                  <c:v>0.95455949077344915</c:v>
                </c:pt>
                <c:pt idx="7400">
                  <c:v>0.98009686492001069</c:v>
                </c:pt>
                <c:pt idx="7401">
                  <c:v>0.95176339996137127</c:v>
                </c:pt>
                <c:pt idx="7402">
                  <c:v>0.95736379594198362</c:v>
                </c:pt>
                <c:pt idx="7403">
                  <c:v>0.99457605699579754</c:v>
                </c:pt>
                <c:pt idx="7404">
                  <c:v>0.97722597016128909</c:v>
                </c:pt>
                <c:pt idx="7405">
                  <c:v>0.98586398156174282</c:v>
                </c:pt>
                <c:pt idx="7406">
                  <c:v>0.96866364388814497</c:v>
                </c:pt>
                <c:pt idx="7407">
                  <c:v>0.99457605699579754</c:v>
                </c:pt>
                <c:pt idx="7408">
                  <c:v>0.95455949077344915</c:v>
                </c:pt>
                <c:pt idx="7409">
                  <c:v>0.97436348481291335</c:v>
                </c:pt>
                <c:pt idx="7410">
                  <c:v>0.96866364388814497</c:v>
                </c:pt>
                <c:pt idx="7411">
                  <c:v>0.97150938424208133</c:v>
                </c:pt>
                <c:pt idx="7412">
                  <c:v>0.95736379594198362</c:v>
                </c:pt>
                <c:pt idx="7413">
                  <c:v>0.98586398156174282</c:v>
                </c:pt>
                <c:pt idx="7414">
                  <c:v>0.98009686492001069</c:v>
                </c:pt>
                <c:pt idx="7415">
                  <c:v>0.98586398156174282</c:v>
                </c:pt>
                <c:pt idx="7416">
                  <c:v>0.97436348481291335</c:v>
                </c:pt>
                <c:pt idx="7417">
                  <c:v>0.9601763395991133</c:v>
                </c:pt>
                <c:pt idx="7418">
                  <c:v>0.99166274986118885</c:v>
                </c:pt>
                <c:pt idx="7419">
                  <c:v>0.98009686492001069</c:v>
                </c:pt>
                <c:pt idx="7420">
                  <c:v>0.98876025307304005</c:v>
                </c:pt>
                <c:pt idx="7421">
                  <c:v>0.98009686492001069</c:v>
                </c:pt>
                <c:pt idx="7422">
                  <c:v>0.96299714594787256</c:v>
                </c:pt>
                <c:pt idx="7423">
                  <c:v>0.98297619379424606</c:v>
                </c:pt>
                <c:pt idx="7424">
                  <c:v>0.98297619379424606</c:v>
                </c:pt>
                <c:pt idx="7425">
                  <c:v>0.97436348481291335</c:v>
                </c:pt>
                <c:pt idx="7426">
                  <c:v>0.98009686492001069</c:v>
                </c:pt>
                <c:pt idx="7427">
                  <c:v>0.97436348481291335</c:v>
                </c:pt>
                <c:pt idx="7428">
                  <c:v>0.99166274986118885</c:v>
                </c:pt>
                <c:pt idx="7429">
                  <c:v>0.98876025307304005</c:v>
                </c:pt>
                <c:pt idx="7430">
                  <c:v>0.98009686492001069</c:v>
                </c:pt>
                <c:pt idx="7431">
                  <c:v>0.98009686492001069</c:v>
                </c:pt>
                <c:pt idx="7432">
                  <c:v>0.95455949077344915</c:v>
                </c:pt>
                <c:pt idx="7433">
                  <c:v>0.98009686492001069</c:v>
                </c:pt>
                <c:pt idx="7434">
                  <c:v>0.98009686492001069</c:v>
                </c:pt>
                <c:pt idx="7435">
                  <c:v>0.95455949077344915</c:v>
                </c:pt>
                <c:pt idx="7436">
                  <c:v>0.96866364388814497</c:v>
                </c:pt>
                <c:pt idx="7437">
                  <c:v>0.9601763395991133</c:v>
                </c:pt>
                <c:pt idx="7438">
                  <c:v>0.98586398156174282</c:v>
                </c:pt>
                <c:pt idx="7439">
                  <c:v>0.98009686492001069</c:v>
                </c:pt>
                <c:pt idx="7440">
                  <c:v>0.99166274986118885</c:v>
                </c:pt>
                <c:pt idx="7441">
                  <c:v>1.0004283725526246</c:v>
                </c:pt>
                <c:pt idx="7442">
                  <c:v>0.97722597016128909</c:v>
                </c:pt>
                <c:pt idx="7443">
                  <c:v>0.95455949077344915</c:v>
                </c:pt>
                <c:pt idx="7444">
                  <c:v>0.9601763395991133</c:v>
                </c:pt>
                <c:pt idx="7445">
                  <c:v>0.98586398156174282</c:v>
                </c:pt>
                <c:pt idx="7446">
                  <c:v>0.97150938424208133</c:v>
                </c:pt>
                <c:pt idx="7447">
                  <c:v>0.97722597016128909</c:v>
                </c:pt>
                <c:pt idx="7448">
                  <c:v>0.99457605699579754</c:v>
                </c:pt>
                <c:pt idx="7449">
                  <c:v>0.98009686492001069</c:v>
                </c:pt>
                <c:pt idx="7450">
                  <c:v>0.97436348481291335</c:v>
                </c:pt>
                <c:pt idx="7451">
                  <c:v>0.97722597016128909</c:v>
                </c:pt>
                <c:pt idx="7452">
                  <c:v>0.97150938424208133</c:v>
                </c:pt>
                <c:pt idx="7453">
                  <c:v>0.9601763395991133</c:v>
                </c:pt>
                <c:pt idx="7454">
                  <c:v>0.97436348481291335</c:v>
                </c:pt>
                <c:pt idx="7455">
                  <c:v>0.97436348481291335</c:v>
                </c:pt>
                <c:pt idx="7456">
                  <c:v>0.96866364388814497</c:v>
                </c:pt>
                <c:pt idx="7457">
                  <c:v>0.9601763395991133</c:v>
                </c:pt>
                <c:pt idx="7458">
                  <c:v>0.96866364388814497</c:v>
                </c:pt>
                <c:pt idx="7459">
                  <c:v>0.98876025307304005</c:v>
                </c:pt>
                <c:pt idx="7460">
                  <c:v>0.98586398156174282</c:v>
                </c:pt>
                <c:pt idx="7461">
                  <c:v>0.98297619379424606</c:v>
                </c:pt>
                <c:pt idx="7462">
                  <c:v>0.95455949077344915</c:v>
                </c:pt>
                <c:pt idx="7463">
                  <c:v>0.98586398156174282</c:v>
                </c:pt>
                <c:pt idx="7464">
                  <c:v>0.9601763395991133</c:v>
                </c:pt>
                <c:pt idx="7465">
                  <c:v>0.96299714594787256</c:v>
                </c:pt>
                <c:pt idx="7466">
                  <c:v>0.95455949077344915</c:v>
                </c:pt>
                <c:pt idx="7467">
                  <c:v>0.99166274986118885</c:v>
                </c:pt>
                <c:pt idx="7468">
                  <c:v>0.96299714594787256</c:v>
                </c:pt>
                <c:pt idx="7469">
                  <c:v>0.97436348481291335</c:v>
                </c:pt>
                <c:pt idx="7470">
                  <c:v>0.96299714594787256</c:v>
                </c:pt>
                <c:pt idx="7471">
                  <c:v>0.98586398156174282</c:v>
                </c:pt>
                <c:pt idx="7472">
                  <c:v>0.97436348481291335</c:v>
                </c:pt>
                <c:pt idx="7473">
                  <c:v>0.95455949077344915</c:v>
                </c:pt>
                <c:pt idx="7474">
                  <c:v>0.97436348481291335</c:v>
                </c:pt>
                <c:pt idx="7475">
                  <c:v>0.97722597016128909</c:v>
                </c:pt>
                <c:pt idx="7476">
                  <c:v>0.99457605699579754</c:v>
                </c:pt>
                <c:pt idx="7477">
                  <c:v>0.97436348481291335</c:v>
                </c:pt>
                <c:pt idx="7478">
                  <c:v>0.96582623926239952</c:v>
                </c:pt>
                <c:pt idx="7479">
                  <c:v>0.9601763395991133</c:v>
                </c:pt>
                <c:pt idx="7480">
                  <c:v>0.96866364388814497</c:v>
                </c:pt>
                <c:pt idx="7481">
                  <c:v>0.96866364388814497</c:v>
                </c:pt>
                <c:pt idx="7482">
                  <c:v>0.98586398156174282</c:v>
                </c:pt>
                <c:pt idx="7483">
                  <c:v>0.97436348481291335</c:v>
                </c:pt>
                <c:pt idx="7484">
                  <c:v>0.99166274986118885</c:v>
                </c:pt>
                <c:pt idx="7485">
                  <c:v>0.95455949077344915</c:v>
                </c:pt>
                <c:pt idx="7486">
                  <c:v>0.98876025307304005</c:v>
                </c:pt>
                <c:pt idx="7487">
                  <c:v>0.97722597016128909</c:v>
                </c:pt>
                <c:pt idx="7488">
                  <c:v>0.98009686492001069</c:v>
                </c:pt>
                <c:pt idx="7489">
                  <c:v>0.96866364388814497</c:v>
                </c:pt>
                <c:pt idx="7490">
                  <c:v>0.9601763395991133</c:v>
                </c:pt>
                <c:pt idx="7491">
                  <c:v>0.99749792284501126</c:v>
                </c:pt>
                <c:pt idx="7492">
                  <c:v>0.99457605699579754</c:v>
                </c:pt>
                <c:pt idx="7493">
                  <c:v>0.9601763395991133</c:v>
                </c:pt>
                <c:pt idx="7494">
                  <c:v>0.95455949077344915</c:v>
                </c:pt>
                <c:pt idx="7495">
                  <c:v>0.95736379594198362</c:v>
                </c:pt>
                <c:pt idx="7496">
                  <c:v>0.97436348481291335</c:v>
                </c:pt>
                <c:pt idx="7497">
                  <c:v>0.98297619379424606</c:v>
                </c:pt>
                <c:pt idx="7498">
                  <c:v>0.95736379594198362</c:v>
                </c:pt>
                <c:pt idx="7499">
                  <c:v>0.98876025307304005</c:v>
                </c:pt>
                <c:pt idx="7500">
                  <c:v>0.99749792284501126</c:v>
                </c:pt>
                <c:pt idx="7501">
                  <c:v>0.98009686492001069</c:v>
                </c:pt>
                <c:pt idx="7502">
                  <c:v>0.96299714594787256</c:v>
                </c:pt>
                <c:pt idx="7503">
                  <c:v>0.95176339996137127</c:v>
                </c:pt>
                <c:pt idx="7504">
                  <c:v>0.9601763395991133</c:v>
                </c:pt>
                <c:pt idx="7505">
                  <c:v>0.99166274986118885</c:v>
                </c:pt>
                <c:pt idx="7506">
                  <c:v>0.98586398156174282</c:v>
                </c:pt>
                <c:pt idx="7507">
                  <c:v>0.97436348481291335</c:v>
                </c:pt>
                <c:pt idx="7508">
                  <c:v>0.9601763395991133</c:v>
                </c:pt>
                <c:pt idx="7509">
                  <c:v>0.96866364388814497</c:v>
                </c:pt>
                <c:pt idx="7510">
                  <c:v>0.96866364388814497</c:v>
                </c:pt>
                <c:pt idx="7511">
                  <c:v>0.96866364388814497</c:v>
                </c:pt>
                <c:pt idx="7512">
                  <c:v>0.99749792284501126</c:v>
                </c:pt>
                <c:pt idx="7513">
                  <c:v>0.95736379594198362</c:v>
                </c:pt>
                <c:pt idx="7514">
                  <c:v>0.97436348481291335</c:v>
                </c:pt>
                <c:pt idx="7515">
                  <c:v>0.99166274986118885</c:v>
                </c:pt>
                <c:pt idx="7516">
                  <c:v>0.97436348481291335</c:v>
                </c:pt>
                <c:pt idx="7517">
                  <c:v>0.97436348481291335</c:v>
                </c:pt>
                <c:pt idx="7518">
                  <c:v>0.9601763395991133</c:v>
                </c:pt>
                <c:pt idx="7519">
                  <c:v>0.96866364388814497</c:v>
                </c:pt>
                <c:pt idx="7520">
                  <c:v>0.97436348481291335</c:v>
                </c:pt>
                <c:pt idx="7521">
                  <c:v>0.98586398156174282</c:v>
                </c:pt>
                <c:pt idx="7522">
                  <c:v>0.98586398156174282</c:v>
                </c:pt>
                <c:pt idx="7523">
                  <c:v>0.98876025307304005</c:v>
                </c:pt>
                <c:pt idx="7524">
                  <c:v>0.97436348481291335</c:v>
                </c:pt>
                <c:pt idx="7525">
                  <c:v>0.96299714594787256</c:v>
                </c:pt>
                <c:pt idx="7526">
                  <c:v>0.9601763395991133</c:v>
                </c:pt>
                <c:pt idx="7527">
                  <c:v>0.97722597016128909</c:v>
                </c:pt>
                <c:pt idx="7528">
                  <c:v>0.93516016733870355</c:v>
                </c:pt>
                <c:pt idx="7529">
                  <c:v>0.96866364388814497</c:v>
                </c:pt>
                <c:pt idx="7530">
                  <c:v>0.97722597016128909</c:v>
                </c:pt>
                <c:pt idx="7531">
                  <c:v>0.9601763395991133</c:v>
                </c:pt>
                <c:pt idx="7532">
                  <c:v>0.98009686492001069</c:v>
                </c:pt>
                <c:pt idx="7533">
                  <c:v>0.99457605699579754</c:v>
                </c:pt>
                <c:pt idx="7534">
                  <c:v>0.97436348481291335</c:v>
                </c:pt>
                <c:pt idx="7535">
                  <c:v>0.98009686492001069</c:v>
                </c:pt>
                <c:pt idx="7536">
                  <c:v>0.97436348481291335</c:v>
                </c:pt>
                <c:pt idx="7537">
                  <c:v>0.95455949077344915</c:v>
                </c:pt>
                <c:pt idx="7538">
                  <c:v>0.96582623926239952</c:v>
                </c:pt>
                <c:pt idx="7539">
                  <c:v>0.96866364388814497</c:v>
                </c:pt>
                <c:pt idx="7540">
                  <c:v>0.9601763395991133</c:v>
                </c:pt>
                <c:pt idx="7541">
                  <c:v>0.95736379594198362</c:v>
                </c:pt>
                <c:pt idx="7542">
                  <c:v>0.95736379594198362</c:v>
                </c:pt>
                <c:pt idx="7543">
                  <c:v>0.98297619379424606</c:v>
                </c:pt>
                <c:pt idx="7544">
                  <c:v>0.97722597016128909</c:v>
                </c:pt>
                <c:pt idx="7545">
                  <c:v>0.97722597016128909</c:v>
                </c:pt>
                <c:pt idx="7546">
                  <c:v>0.96299714594787256</c:v>
                </c:pt>
                <c:pt idx="7547">
                  <c:v>0.97722597016128909</c:v>
                </c:pt>
                <c:pt idx="7548">
                  <c:v>0.97722597016128909</c:v>
                </c:pt>
                <c:pt idx="7549">
                  <c:v>0.9601763395991133</c:v>
                </c:pt>
                <c:pt idx="7550">
                  <c:v>0.99166274986118885</c:v>
                </c:pt>
                <c:pt idx="7551">
                  <c:v>0.98297619379424606</c:v>
                </c:pt>
                <c:pt idx="7552">
                  <c:v>0.96299714594787256</c:v>
                </c:pt>
                <c:pt idx="7553">
                  <c:v>0.99749792284501126</c:v>
                </c:pt>
                <c:pt idx="7554">
                  <c:v>0.96582623926239952</c:v>
                </c:pt>
                <c:pt idx="7555">
                  <c:v>0.96866364388814497</c:v>
                </c:pt>
                <c:pt idx="7556">
                  <c:v>0.95176339996137127</c:v>
                </c:pt>
                <c:pt idx="7557">
                  <c:v>0.97722597016128909</c:v>
                </c:pt>
                <c:pt idx="7558">
                  <c:v>0.98009686492001069</c:v>
                </c:pt>
                <c:pt idx="7559">
                  <c:v>0.96582623926239952</c:v>
                </c:pt>
                <c:pt idx="7560">
                  <c:v>0.99457605699579754</c:v>
                </c:pt>
                <c:pt idx="7561">
                  <c:v>0.9601763395991133</c:v>
                </c:pt>
                <c:pt idx="7562">
                  <c:v>0.94897768454365261</c:v>
                </c:pt>
                <c:pt idx="7563">
                  <c:v>0.97722597016128909</c:v>
                </c:pt>
                <c:pt idx="7564">
                  <c:v>0.94897768454365261</c:v>
                </c:pt>
                <c:pt idx="7565">
                  <c:v>0.98009686492001069</c:v>
                </c:pt>
                <c:pt idx="7566">
                  <c:v>0.95455949077344915</c:v>
                </c:pt>
                <c:pt idx="7567">
                  <c:v>0.96299714594787256</c:v>
                </c:pt>
                <c:pt idx="7568">
                  <c:v>0.96299714594787256</c:v>
                </c:pt>
                <c:pt idx="7569">
                  <c:v>0.97150938424208133</c:v>
                </c:pt>
                <c:pt idx="7570">
                  <c:v>0.97722597016128909</c:v>
                </c:pt>
                <c:pt idx="7571">
                  <c:v>0.97722597016128909</c:v>
                </c:pt>
                <c:pt idx="7572">
                  <c:v>0.98009686492001069</c:v>
                </c:pt>
                <c:pt idx="7573">
                  <c:v>0.98586398156174282</c:v>
                </c:pt>
                <c:pt idx="7574">
                  <c:v>0.98009686492001069</c:v>
                </c:pt>
                <c:pt idx="7575">
                  <c:v>0.98876025307304005</c:v>
                </c:pt>
                <c:pt idx="7576">
                  <c:v>0.97722597016128909</c:v>
                </c:pt>
                <c:pt idx="7577">
                  <c:v>0.97722597016128909</c:v>
                </c:pt>
                <c:pt idx="7578">
                  <c:v>0.95455949077344915</c:v>
                </c:pt>
                <c:pt idx="7579">
                  <c:v>0.97722597016128909</c:v>
                </c:pt>
                <c:pt idx="7580">
                  <c:v>0.96582623926239952</c:v>
                </c:pt>
                <c:pt idx="7581">
                  <c:v>0.99749792284501126</c:v>
                </c:pt>
                <c:pt idx="7582">
                  <c:v>0.96299714594787256</c:v>
                </c:pt>
                <c:pt idx="7583">
                  <c:v>0.97436348481291335</c:v>
                </c:pt>
                <c:pt idx="7584">
                  <c:v>0.95176339996137127</c:v>
                </c:pt>
                <c:pt idx="7585">
                  <c:v>0.97722597016128909</c:v>
                </c:pt>
                <c:pt idx="7586">
                  <c:v>0.98586398156174282</c:v>
                </c:pt>
                <c:pt idx="7587">
                  <c:v>0.96866364388814497</c:v>
                </c:pt>
                <c:pt idx="7588">
                  <c:v>0.98297619379424606</c:v>
                </c:pt>
                <c:pt idx="7589">
                  <c:v>0.98586398156174282</c:v>
                </c:pt>
                <c:pt idx="7590">
                  <c:v>0.9601763395991133</c:v>
                </c:pt>
                <c:pt idx="7591">
                  <c:v>0.98876025307304005</c:v>
                </c:pt>
                <c:pt idx="7592">
                  <c:v>0.99166274986118885</c:v>
                </c:pt>
                <c:pt idx="7593">
                  <c:v>0.99457605699579754</c:v>
                </c:pt>
                <c:pt idx="7594">
                  <c:v>0.96582623926239952</c:v>
                </c:pt>
                <c:pt idx="7595">
                  <c:v>0.98297619379424606</c:v>
                </c:pt>
                <c:pt idx="7596">
                  <c:v>0.99166274986118885</c:v>
                </c:pt>
                <c:pt idx="7597">
                  <c:v>0.97722597016128909</c:v>
                </c:pt>
                <c:pt idx="7598">
                  <c:v>0.97722597016128909</c:v>
                </c:pt>
                <c:pt idx="7599">
                  <c:v>0.99457605699579754</c:v>
                </c:pt>
                <c:pt idx="7600">
                  <c:v>0.97150938424208133</c:v>
                </c:pt>
                <c:pt idx="7601">
                  <c:v>0.95176339996137127</c:v>
                </c:pt>
                <c:pt idx="7602">
                  <c:v>0.95455949077344915</c:v>
                </c:pt>
                <c:pt idx="7603">
                  <c:v>0.98297619379424606</c:v>
                </c:pt>
                <c:pt idx="7604">
                  <c:v>0.96582623926239952</c:v>
                </c:pt>
                <c:pt idx="7605">
                  <c:v>0.94619794393003243</c:v>
                </c:pt>
                <c:pt idx="7606">
                  <c:v>0.96866364388814497</c:v>
                </c:pt>
                <c:pt idx="7607">
                  <c:v>0.97150938424208133</c:v>
                </c:pt>
                <c:pt idx="7608">
                  <c:v>0.98297619379424606</c:v>
                </c:pt>
                <c:pt idx="7609">
                  <c:v>0.99457605699579754</c:v>
                </c:pt>
                <c:pt idx="7610">
                  <c:v>0.99749792284501126</c:v>
                </c:pt>
                <c:pt idx="7611">
                  <c:v>0.95455949077344915</c:v>
                </c:pt>
                <c:pt idx="7612">
                  <c:v>0.98586398156174282</c:v>
                </c:pt>
                <c:pt idx="7613">
                  <c:v>0.98876025307304005</c:v>
                </c:pt>
                <c:pt idx="7614">
                  <c:v>0.95736379594198362</c:v>
                </c:pt>
                <c:pt idx="7615">
                  <c:v>0.97436348481291335</c:v>
                </c:pt>
                <c:pt idx="7616">
                  <c:v>0.9601763395991133</c:v>
                </c:pt>
                <c:pt idx="7617">
                  <c:v>0.96582623926239952</c:v>
                </c:pt>
                <c:pt idx="7618">
                  <c:v>0.96299714594787256</c:v>
                </c:pt>
                <c:pt idx="7619">
                  <c:v>0.9601763395991133</c:v>
                </c:pt>
                <c:pt idx="7620">
                  <c:v>0.96582623926239952</c:v>
                </c:pt>
                <c:pt idx="7621">
                  <c:v>0.98876025307304005</c:v>
                </c:pt>
                <c:pt idx="7622">
                  <c:v>0.99749792284501126</c:v>
                </c:pt>
                <c:pt idx="7623">
                  <c:v>0.98009686492001069</c:v>
                </c:pt>
                <c:pt idx="7624">
                  <c:v>0.99457605699579754</c:v>
                </c:pt>
                <c:pt idx="7625">
                  <c:v>0.97436348481291335</c:v>
                </c:pt>
                <c:pt idx="7626">
                  <c:v>0.95176339996137127</c:v>
                </c:pt>
                <c:pt idx="7627">
                  <c:v>0.98586398156174282</c:v>
                </c:pt>
                <c:pt idx="7628">
                  <c:v>0.98586398156174282</c:v>
                </c:pt>
                <c:pt idx="7629">
                  <c:v>0.98876025307304005</c:v>
                </c:pt>
                <c:pt idx="7630">
                  <c:v>0.95455949077344915</c:v>
                </c:pt>
                <c:pt idx="7631">
                  <c:v>0.98297619379424606</c:v>
                </c:pt>
                <c:pt idx="7632">
                  <c:v>0.97436348481291335</c:v>
                </c:pt>
                <c:pt idx="7633">
                  <c:v>0.95455949077344915</c:v>
                </c:pt>
                <c:pt idx="7634">
                  <c:v>0.95736379594198362</c:v>
                </c:pt>
                <c:pt idx="7635">
                  <c:v>0.95176339996137127</c:v>
                </c:pt>
                <c:pt idx="7636">
                  <c:v>0.99166274986118885</c:v>
                </c:pt>
                <c:pt idx="7637">
                  <c:v>0.96866364388814497</c:v>
                </c:pt>
                <c:pt idx="7638">
                  <c:v>0.98297619379424606</c:v>
                </c:pt>
                <c:pt idx="7639">
                  <c:v>0.96299714594787256</c:v>
                </c:pt>
                <c:pt idx="7640">
                  <c:v>0.95176339996137127</c:v>
                </c:pt>
                <c:pt idx="7641">
                  <c:v>0.98009686492001069</c:v>
                </c:pt>
                <c:pt idx="7642">
                  <c:v>0.96866364388814497</c:v>
                </c:pt>
                <c:pt idx="7643">
                  <c:v>0.99457605699579754</c:v>
                </c:pt>
                <c:pt idx="7644">
                  <c:v>0.98297619379424606</c:v>
                </c:pt>
                <c:pt idx="7645">
                  <c:v>0.98586398156174282</c:v>
                </c:pt>
                <c:pt idx="7646">
                  <c:v>0.96866364388814497</c:v>
                </c:pt>
                <c:pt idx="7647">
                  <c:v>0.97150938424208133</c:v>
                </c:pt>
                <c:pt idx="7648">
                  <c:v>0.9601763395991133</c:v>
                </c:pt>
                <c:pt idx="7649">
                  <c:v>0.95455949077344915</c:v>
                </c:pt>
                <c:pt idx="7650">
                  <c:v>0.98297619379424606</c:v>
                </c:pt>
                <c:pt idx="7651">
                  <c:v>0.97436348481291335</c:v>
                </c:pt>
                <c:pt idx="7652">
                  <c:v>0.97150938424208133</c:v>
                </c:pt>
                <c:pt idx="7653">
                  <c:v>0.9601763395991133</c:v>
                </c:pt>
                <c:pt idx="7654">
                  <c:v>0.95736379594198362</c:v>
                </c:pt>
                <c:pt idx="7655">
                  <c:v>0.99457605699579754</c:v>
                </c:pt>
                <c:pt idx="7656">
                  <c:v>0.94619794393003243</c:v>
                </c:pt>
                <c:pt idx="7657">
                  <c:v>0.98586398156174282</c:v>
                </c:pt>
                <c:pt idx="7658">
                  <c:v>0.99166274986118885</c:v>
                </c:pt>
                <c:pt idx="7659">
                  <c:v>0.98586398156174282</c:v>
                </c:pt>
                <c:pt idx="7660">
                  <c:v>0.96299714594787256</c:v>
                </c:pt>
                <c:pt idx="7661">
                  <c:v>0.97722597016128909</c:v>
                </c:pt>
                <c:pt idx="7662">
                  <c:v>0.9601763395991133</c:v>
                </c:pt>
                <c:pt idx="7663">
                  <c:v>0.9601763395991133</c:v>
                </c:pt>
                <c:pt idx="7664">
                  <c:v>0.97722597016128909</c:v>
                </c:pt>
                <c:pt idx="7665">
                  <c:v>0.9601763395991133</c:v>
                </c:pt>
                <c:pt idx="7666">
                  <c:v>0.98009686492001069</c:v>
                </c:pt>
              </c:numCache>
            </c:numRef>
          </c:yVal>
          <c:smooth val="0"/>
        </c:ser>
        <c:ser>
          <c:idx val="10"/>
          <c:order val="1"/>
          <c:tx>
            <c:v>Axtran (Keithley)</c:v>
          </c:tx>
          <c:spPr>
            <a:ln w="28575">
              <a:noFill/>
            </a:ln>
          </c:spPr>
          <c:marker>
            <c:symbol val="triangle"/>
            <c:size val="2"/>
            <c:spPr>
              <a:solidFill>
                <a:srgbClr val="00B050"/>
              </a:solidFill>
              <a:ln>
                <a:solidFill>
                  <a:srgbClr val="00B050"/>
                </a:solidFill>
              </a:ln>
            </c:spPr>
          </c:marker>
          <c:xVal>
            <c:numRef>
              <c:f>'CryoChamber5Oct2012a - Copy'!$D$2:$D$7668</c:f>
              <c:numCache>
                <c:formatCode>0.00</c:formatCode>
                <c:ptCount val="7667"/>
                <c:pt idx="0">
                  <c:v>-166.73729599988786</c:v>
                </c:pt>
                <c:pt idx="1">
                  <c:v>-166.70391199993668</c:v>
                </c:pt>
                <c:pt idx="2">
                  <c:v>-166.6705279999855</c:v>
                </c:pt>
                <c:pt idx="3">
                  <c:v>-166.63719199987594</c:v>
                </c:pt>
                <c:pt idx="4">
                  <c:v>-166.60383199993288</c:v>
                </c:pt>
                <c:pt idx="5">
                  <c:v>-166.57047199998982</c:v>
                </c:pt>
                <c:pt idx="6">
                  <c:v>-166.53713599988026</c:v>
                </c:pt>
                <c:pt idx="7">
                  <c:v>-166.5037759999372</c:v>
                </c:pt>
                <c:pt idx="8">
                  <c:v>-166.47041599999415</c:v>
                </c:pt>
                <c:pt idx="9">
                  <c:v>-166.43707999988459</c:v>
                </c:pt>
                <c:pt idx="10">
                  <c:v>-166.40371999994153</c:v>
                </c:pt>
                <c:pt idx="11">
                  <c:v>-166.37038399983197</c:v>
                </c:pt>
                <c:pt idx="12">
                  <c:v>-166.33702399988891</c:v>
                </c:pt>
                <c:pt idx="13">
                  <c:v>-166.30366399994585</c:v>
                </c:pt>
                <c:pt idx="14">
                  <c:v>-166.2703279998363</c:v>
                </c:pt>
                <c:pt idx="15">
                  <c:v>-166.23696799989324</c:v>
                </c:pt>
                <c:pt idx="16">
                  <c:v>-166.2036319999583</c:v>
                </c:pt>
                <c:pt idx="17">
                  <c:v>-166.17027199984062</c:v>
                </c:pt>
                <c:pt idx="18">
                  <c:v>-166.13693599990569</c:v>
                </c:pt>
                <c:pt idx="19">
                  <c:v>-166.10357599996263</c:v>
                </c:pt>
                <c:pt idx="20">
                  <c:v>-166.07023999985307</c:v>
                </c:pt>
                <c:pt idx="21">
                  <c:v>-166.03687999991001</c:v>
                </c:pt>
                <c:pt idx="22">
                  <c:v>-166.00354399997508</c:v>
                </c:pt>
                <c:pt idx="23">
                  <c:v>-165.9701839998574</c:v>
                </c:pt>
                <c:pt idx="24">
                  <c:v>-165.93684799992246</c:v>
                </c:pt>
                <c:pt idx="25">
                  <c:v>-165.9034879999794</c:v>
                </c:pt>
                <c:pt idx="26">
                  <c:v>-165.87015199986985</c:v>
                </c:pt>
                <c:pt idx="27">
                  <c:v>-165.83679199992679</c:v>
                </c:pt>
                <c:pt idx="28">
                  <c:v>-165.80345599999185</c:v>
                </c:pt>
                <c:pt idx="29">
                  <c:v>-165.7701199998823</c:v>
                </c:pt>
                <c:pt idx="30">
                  <c:v>-165.73675999993924</c:v>
                </c:pt>
                <c:pt idx="31">
                  <c:v>-165.70339999999618</c:v>
                </c:pt>
                <c:pt idx="32">
                  <c:v>-165.67006399988662</c:v>
                </c:pt>
                <c:pt idx="33">
                  <c:v>-165.63672799995169</c:v>
                </c:pt>
                <c:pt idx="34">
                  <c:v>-165.60336799983401</c:v>
                </c:pt>
                <c:pt idx="35">
                  <c:v>-165.57003199989907</c:v>
                </c:pt>
                <c:pt idx="36">
                  <c:v>-165.53667199995601</c:v>
                </c:pt>
                <c:pt idx="37">
                  <c:v>-165.50333599984646</c:v>
                </c:pt>
                <c:pt idx="38">
                  <c:v>-165.4699759999034</c:v>
                </c:pt>
                <c:pt idx="39">
                  <c:v>-165.43663999996846</c:v>
                </c:pt>
                <c:pt idx="40">
                  <c:v>-165.40327999985078</c:v>
                </c:pt>
                <c:pt idx="41">
                  <c:v>-165.36994399991585</c:v>
                </c:pt>
                <c:pt idx="42">
                  <c:v>-165.33658399997279</c:v>
                </c:pt>
                <c:pt idx="43">
                  <c:v>-165.30324799986323</c:v>
                </c:pt>
                <c:pt idx="44">
                  <c:v>-165.2699119999283</c:v>
                </c:pt>
                <c:pt idx="45">
                  <c:v>-165.23655199998524</c:v>
                </c:pt>
                <c:pt idx="46">
                  <c:v>-165.20319199986756</c:v>
                </c:pt>
                <c:pt idx="47">
                  <c:v>-165.16985599993262</c:v>
                </c:pt>
                <c:pt idx="48">
                  <c:v>-165.13651999999769</c:v>
                </c:pt>
                <c:pt idx="49">
                  <c:v>-165.10315999988001</c:v>
                </c:pt>
                <c:pt idx="50">
                  <c:v>-165.06982399994507</c:v>
                </c:pt>
                <c:pt idx="51">
                  <c:v>-165.03646400000201</c:v>
                </c:pt>
                <c:pt idx="52">
                  <c:v>-165.00312799989246</c:v>
                </c:pt>
                <c:pt idx="53">
                  <c:v>-164.9697679999494</c:v>
                </c:pt>
                <c:pt idx="54">
                  <c:v>-164.93643199983984</c:v>
                </c:pt>
                <c:pt idx="55">
                  <c:v>-164.90307199989678</c:v>
                </c:pt>
                <c:pt idx="56">
                  <c:v>-164.86973599996185</c:v>
                </c:pt>
                <c:pt idx="57">
                  <c:v>-164.83637599984417</c:v>
                </c:pt>
                <c:pt idx="58">
                  <c:v>-164.80303999990923</c:v>
                </c:pt>
                <c:pt idx="59">
                  <c:v>-164.76967999996617</c:v>
                </c:pt>
                <c:pt idx="60">
                  <c:v>-164.73634399985662</c:v>
                </c:pt>
                <c:pt idx="61">
                  <c:v>-164.70298399991356</c:v>
                </c:pt>
                <c:pt idx="62">
                  <c:v>-164.66964799997862</c:v>
                </c:pt>
                <c:pt idx="63">
                  <c:v>-164.63628799986094</c:v>
                </c:pt>
                <c:pt idx="64">
                  <c:v>-164.60295199992601</c:v>
                </c:pt>
                <c:pt idx="65">
                  <c:v>-164.56959199998295</c:v>
                </c:pt>
                <c:pt idx="66">
                  <c:v>-164.53625599987339</c:v>
                </c:pt>
                <c:pt idx="67">
                  <c:v>-164.50291999993846</c:v>
                </c:pt>
                <c:pt idx="68">
                  <c:v>-164.4695599999954</c:v>
                </c:pt>
                <c:pt idx="69">
                  <c:v>-164.43619999987772</c:v>
                </c:pt>
                <c:pt idx="70">
                  <c:v>-164.40286399994278</c:v>
                </c:pt>
                <c:pt idx="71">
                  <c:v>-164.36952799983322</c:v>
                </c:pt>
                <c:pt idx="72">
                  <c:v>-164.33616799989016</c:v>
                </c:pt>
                <c:pt idx="73">
                  <c:v>-164.30283199995523</c:v>
                </c:pt>
                <c:pt idx="74">
                  <c:v>-164.26947199983755</c:v>
                </c:pt>
                <c:pt idx="75">
                  <c:v>-164.23613599990261</c:v>
                </c:pt>
                <c:pt idx="76">
                  <c:v>-164.20277599995956</c:v>
                </c:pt>
                <c:pt idx="77">
                  <c:v>-164.16943999985</c:v>
                </c:pt>
                <c:pt idx="78">
                  <c:v>-164.13607999990694</c:v>
                </c:pt>
                <c:pt idx="79">
                  <c:v>-164.10274399997201</c:v>
                </c:pt>
                <c:pt idx="80">
                  <c:v>-164.06938399985432</c:v>
                </c:pt>
                <c:pt idx="81">
                  <c:v>-164.03604799991939</c:v>
                </c:pt>
                <c:pt idx="82">
                  <c:v>-164.00268799997633</c:v>
                </c:pt>
                <c:pt idx="83">
                  <c:v>-163.96935199986677</c:v>
                </c:pt>
                <c:pt idx="84">
                  <c:v>-163.93599199992371</c:v>
                </c:pt>
                <c:pt idx="85">
                  <c:v>-163.90265599998878</c:v>
                </c:pt>
                <c:pt idx="86">
                  <c:v>-163.8692959998711</c:v>
                </c:pt>
                <c:pt idx="87">
                  <c:v>-163.83595999993616</c:v>
                </c:pt>
                <c:pt idx="88">
                  <c:v>-163.80262400000123</c:v>
                </c:pt>
                <c:pt idx="89">
                  <c:v>-163.76926399988355</c:v>
                </c:pt>
                <c:pt idx="90">
                  <c:v>-163.73592799994861</c:v>
                </c:pt>
                <c:pt idx="91">
                  <c:v>-163.70256800000556</c:v>
                </c:pt>
                <c:pt idx="92">
                  <c:v>-163.669231999896</c:v>
                </c:pt>
                <c:pt idx="93">
                  <c:v>-163.63587199995294</c:v>
                </c:pt>
                <c:pt idx="94">
                  <c:v>-163.60253599984338</c:v>
                </c:pt>
                <c:pt idx="95">
                  <c:v>-163.5691519998922</c:v>
                </c:pt>
                <c:pt idx="96">
                  <c:v>-163.53579199994914</c:v>
                </c:pt>
                <c:pt idx="97">
                  <c:v>-163.50245599983958</c:v>
                </c:pt>
                <c:pt idx="98">
                  <c:v>-163.46909599989652</c:v>
                </c:pt>
                <c:pt idx="99">
                  <c:v>-163.43575999996159</c:v>
                </c:pt>
                <c:pt idx="100">
                  <c:v>-163.40239999984391</c:v>
                </c:pt>
                <c:pt idx="101">
                  <c:v>-163.36906399990897</c:v>
                </c:pt>
                <c:pt idx="102">
                  <c:v>-163.33570399996592</c:v>
                </c:pt>
                <c:pt idx="103">
                  <c:v>-163.30234399984823</c:v>
                </c:pt>
                <c:pt idx="104">
                  <c:v>-163.2690079999133</c:v>
                </c:pt>
                <c:pt idx="105">
                  <c:v>-163.23564799997024</c:v>
                </c:pt>
                <c:pt idx="106">
                  <c:v>-163.20228799985256</c:v>
                </c:pt>
                <c:pt idx="107">
                  <c:v>-163.16895199991762</c:v>
                </c:pt>
                <c:pt idx="108">
                  <c:v>-163.13559199997457</c:v>
                </c:pt>
                <c:pt idx="109">
                  <c:v>-163.09968799986876</c:v>
                </c:pt>
                <c:pt idx="110">
                  <c:v>-163.0663279999257</c:v>
                </c:pt>
                <c:pt idx="111">
                  <c:v>-163.03299199999077</c:v>
                </c:pt>
                <c:pt idx="112">
                  <c:v>-162.99963199987309</c:v>
                </c:pt>
                <c:pt idx="113">
                  <c:v>-162.96627199993003</c:v>
                </c:pt>
                <c:pt idx="114">
                  <c:v>-162.9329359999951</c:v>
                </c:pt>
                <c:pt idx="115">
                  <c:v>-162.89957599987741</c:v>
                </c:pt>
                <c:pt idx="116">
                  <c:v>-162.86621599993435</c:v>
                </c:pt>
                <c:pt idx="117">
                  <c:v>-162.8328559999913</c:v>
                </c:pt>
                <c:pt idx="118">
                  <c:v>-162.79951999988174</c:v>
                </c:pt>
                <c:pt idx="119">
                  <c:v>-162.76615999993868</c:v>
                </c:pt>
                <c:pt idx="120">
                  <c:v>-162.73282400000375</c:v>
                </c:pt>
                <c:pt idx="121">
                  <c:v>-162.69943999987794</c:v>
                </c:pt>
                <c:pt idx="122">
                  <c:v>-162.666103999943</c:v>
                </c:pt>
                <c:pt idx="123">
                  <c:v>-162.63274399999995</c:v>
                </c:pt>
                <c:pt idx="124">
                  <c:v>-162.59938399988226</c:v>
                </c:pt>
                <c:pt idx="125">
                  <c:v>-162.56604799994733</c:v>
                </c:pt>
                <c:pt idx="126">
                  <c:v>-162.53268800000427</c:v>
                </c:pt>
                <c:pt idx="127">
                  <c:v>-162.49935199989471</c:v>
                </c:pt>
                <c:pt idx="128">
                  <c:v>-162.46599199995165</c:v>
                </c:pt>
                <c:pt idx="129">
                  <c:v>-162.43263199983397</c:v>
                </c:pt>
                <c:pt idx="130">
                  <c:v>-162.39929599989904</c:v>
                </c:pt>
                <c:pt idx="131">
                  <c:v>-162.36593599995598</c:v>
                </c:pt>
                <c:pt idx="132">
                  <c:v>-162.3325759998383</c:v>
                </c:pt>
                <c:pt idx="133">
                  <c:v>-162.29921599989524</c:v>
                </c:pt>
                <c:pt idx="134">
                  <c:v>-162.2658799999603</c:v>
                </c:pt>
                <c:pt idx="135">
                  <c:v>-162.23251999984262</c:v>
                </c:pt>
                <c:pt idx="136">
                  <c:v>-162.19915999989956</c:v>
                </c:pt>
                <c:pt idx="137">
                  <c:v>-162.1657999999565</c:v>
                </c:pt>
                <c:pt idx="138">
                  <c:v>-162.13243999983882</c:v>
                </c:pt>
                <c:pt idx="139">
                  <c:v>-162.09910399990389</c:v>
                </c:pt>
                <c:pt idx="140">
                  <c:v>-162.06574399996083</c:v>
                </c:pt>
                <c:pt idx="141">
                  <c:v>-162.03238399984315</c:v>
                </c:pt>
                <c:pt idx="142">
                  <c:v>-161.99902399990009</c:v>
                </c:pt>
                <c:pt idx="143">
                  <c:v>-161.96566399995703</c:v>
                </c:pt>
                <c:pt idx="144">
                  <c:v>-161.93232799984747</c:v>
                </c:pt>
                <c:pt idx="145">
                  <c:v>-161.89896799990441</c:v>
                </c:pt>
                <c:pt idx="146">
                  <c:v>-161.86560799996136</c:v>
                </c:pt>
                <c:pt idx="147">
                  <c:v>-161.83224799984367</c:v>
                </c:pt>
                <c:pt idx="148">
                  <c:v>-161.79891199990874</c:v>
                </c:pt>
                <c:pt idx="149">
                  <c:v>-161.76555199996568</c:v>
                </c:pt>
                <c:pt idx="150">
                  <c:v>-161.732191999848</c:v>
                </c:pt>
                <c:pt idx="151">
                  <c:v>-161.69880799989681</c:v>
                </c:pt>
                <c:pt idx="152">
                  <c:v>-161.66547199996188</c:v>
                </c:pt>
                <c:pt idx="153">
                  <c:v>-161.6321119998442</c:v>
                </c:pt>
                <c:pt idx="154">
                  <c:v>-161.59875199990114</c:v>
                </c:pt>
                <c:pt idx="155">
                  <c:v>-161.56541599996621</c:v>
                </c:pt>
                <c:pt idx="156">
                  <c:v>-161.53205599984852</c:v>
                </c:pt>
                <c:pt idx="157">
                  <c:v>-161.49871999991359</c:v>
                </c:pt>
                <c:pt idx="158">
                  <c:v>-161.46535999997053</c:v>
                </c:pt>
                <c:pt idx="159">
                  <c:v>-161.43199999985285</c:v>
                </c:pt>
                <c:pt idx="160">
                  <c:v>-161.39866399991791</c:v>
                </c:pt>
                <c:pt idx="161">
                  <c:v>-161.36530399997486</c:v>
                </c:pt>
                <c:pt idx="162">
                  <c:v>-161.33194399985717</c:v>
                </c:pt>
                <c:pt idx="163">
                  <c:v>-161.29860799992224</c:v>
                </c:pt>
                <c:pt idx="164">
                  <c:v>-161.26522399997106</c:v>
                </c:pt>
                <c:pt idx="165">
                  <c:v>-161.23183999984525</c:v>
                </c:pt>
                <c:pt idx="166">
                  <c:v>-161.19847999990219</c:v>
                </c:pt>
                <c:pt idx="167">
                  <c:v>-161.16511999995913</c:v>
                </c:pt>
                <c:pt idx="168">
                  <c:v>-161.13175999984145</c:v>
                </c:pt>
                <c:pt idx="169">
                  <c:v>-161.09842399990652</c:v>
                </c:pt>
                <c:pt idx="170">
                  <c:v>-161.06506399996346</c:v>
                </c:pt>
                <c:pt idx="171">
                  <c:v>-161.03170399984577</c:v>
                </c:pt>
                <c:pt idx="172">
                  <c:v>-160.99836799991084</c:v>
                </c:pt>
                <c:pt idx="173">
                  <c:v>-160.96500799996778</c:v>
                </c:pt>
                <c:pt idx="174">
                  <c:v>-160.9316479998501</c:v>
                </c:pt>
                <c:pt idx="175">
                  <c:v>-160.89831199991517</c:v>
                </c:pt>
                <c:pt idx="176">
                  <c:v>-160.86495199997211</c:v>
                </c:pt>
                <c:pt idx="177">
                  <c:v>-160.83159199985442</c:v>
                </c:pt>
                <c:pt idx="178">
                  <c:v>-160.79823199991137</c:v>
                </c:pt>
                <c:pt idx="179">
                  <c:v>-160.76489599997643</c:v>
                </c:pt>
                <c:pt idx="180">
                  <c:v>-160.73153599985875</c:v>
                </c:pt>
                <c:pt idx="181">
                  <c:v>-160.69817599991569</c:v>
                </c:pt>
                <c:pt idx="182">
                  <c:v>-160.66481599997263</c:v>
                </c:pt>
                <c:pt idx="183">
                  <c:v>-160.63147999986307</c:v>
                </c:pt>
                <c:pt idx="184">
                  <c:v>-160.59809599991189</c:v>
                </c:pt>
                <c:pt idx="185">
                  <c:v>-160.56475999997696</c:v>
                </c:pt>
                <c:pt idx="186">
                  <c:v>-160.53139999985927</c:v>
                </c:pt>
                <c:pt idx="187">
                  <c:v>-160.49806399992434</c:v>
                </c:pt>
                <c:pt idx="188">
                  <c:v>-160.46470399998128</c:v>
                </c:pt>
                <c:pt idx="189">
                  <c:v>-160.4313439998636</c:v>
                </c:pt>
                <c:pt idx="190">
                  <c:v>-160.39798399992054</c:v>
                </c:pt>
                <c:pt idx="191">
                  <c:v>-160.36464799998561</c:v>
                </c:pt>
                <c:pt idx="192">
                  <c:v>-160.33128799986793</c:v>
                </c:pt>
                <c:pt idx="193">
                  <c:v>-160.29795199993299</c:v>
                </c:pt>
                <c:pt idx="194">
                  <c:v>-160.26456799998181</c:v>
                </c:pt>
                <c:pt idx="195">
                  <c:v>-160.23123199987225</c:v>
                </c:pt>
                <c:pt idx="196">
                  <c:v>-160.19787199992919</c:v>
                </c:pt>
                <c:pt idx="197">
                  <c:v>-160.16453599999426</c:v>
                </c:pt>
                <c:pt idx="198">
                  <c:v>-160.13117599987658</c:v>
                </c:pt>
                <c:pt idx="199">
                  <c:v>-160.09781599993352</c:v>
                </c:pt>
                <c:pt idx="200">
                  <c:v>-160.06447999999858</c:v>
                </c:pt>
                <c:pt idx="201">
                  <c:v>-160.0311199998809</c:v>
                </c:pt>
                <c:pt idx="202">
                  <c:v>-159.99775999993784</c:v>
                </c:pt>
                <c:pt idx="203">
                  <c:v>-159.96439999999478</c:v>
                </c:pt>
                <c:pt idx="204">
                  <c:v>-159.9310399998771</c:v>
                </c:pt>
                <c:pt idx="205">
                  <c:v>-159.89767999993404</c:v>
                </c:pt>
                <c:pt idx="206">
                  <c:v>-159.86431999999098</c:v>
                </c:pt>
                <c:pt idx="207">
                  <c:v>-159.8309599998733</c:v>
                </c:pt>
                <c:pt idx="208">
                  <c:v>-159.79759999993024</c:v>
                </c:pt>
                <c:pt idx="209">
                  <c:v>-159.76423999998718</c:v>
                </c:pt>
                <c:pt idx="210">
                  <c:v>-159.73090399987763</c:v>
                </c:pt>
                <c:pt idx="211">
                  <c:v>-159.69754399993457</c:v>
                </c:pt>
                <c:pt idx="212">
                  <c:v>-159.66418399999151</c:v>
                </c:pt>
                <c:pt idx="213">
                  <c:v>-159.63082399987383</c:v>
                </c:pt>
                <c:pt idx="214">
                  <c:v>-159.59746399993077</c:v>
                </c:pt>
                <c:pt idx="215">
                  <c:v>-159.56410399998771</c:v>
                </c:pt>
                <c:pt idx="216">
                  <c:v>-159.5307199998619</c:v>
                </c:pt>
                <c:pt idx="217">
                  <c:v>-159.49733599991072</c:v>
                </c:pt>
                <c:pt idx="218">
                  <c:v>-159.46397599996766</c:v>
                </c:pt>
                <c:pt idx="219">
                  <c:v>-159.4306399998581</c:v>
                </c:pt>
                <c:pt idx="220">
                  <c:v>-159.39725599990692</c:v>
                </c:pt>
                <c:pt idx="221">
                  <c:v>-159.36389599996386</c:v>
                </c:pt>
                <c:pt idx="222">
                  <c:v>-159.33053599984618</c:v>
                </c:pt>
                <c:pt idx="223">
                  <c:v>-159.29717599990312</c:v>
                </c:pt>
                <c:pt idx="224">
                  <c:v>-159.26381599996006</c:v>
                </c:pt>
                <c:pt idx="225">
                  <c:v>-159.23043199983425</c:v>
                </c:pt>
                <c:pt idx="226">
                  <c:v>-159.19707199989119</c:v>
                </c:pt>
                <c:pt idx="227">
                  <c:v>-159.16371199994813</c:v>
                </c:pt>
                <c:pt idx="228">
                  <c:v>-159.13035200000508</c:v>
                </c:pt>
                <c:pt idx="229">
                  <c:v>-159.09699199988739</c:v>
                </c:pt>
                <c:pt idx="230">
                  <c:v>-159.06360799993621</c:v>
                </c:pt>
                <c:pt idx="231">
                  <c:v>-159.03024799999315</c:v>
                </c:pt>
                <c:pt idx="232">
                  <c:v>-158.99688799987547</c:v>
                </c:pt>
                <c:pt idx="233">
                  <c:v>-158.96350399992428</c:v>
                </c:pt>
                <c:pt idx="234">
                  <c:v>-158.93014399998123</c:v>
                </c:pt>
                <c:pt idx="235">
                  <c:v>-158.89678399986354</c:v>
                </c:pt>
                <c:pt idx="236">
                  <c:v>-158.86342399992049</c:v>
                </c:pt>
                <c:pt idx="237">
                  <c:v>-158.83006399997743</c:v>
                </c:pt>
                <c:pt idx="238">
                  <c:v>-158.79667999985162</c:v>
                </c:pt>
                <c:pt idx="239">
                  <c:v>-158.76331999990856</c:v>
                </c:pt>
                <c:pt idx="240">
                  <c:v>-158.7299599999655</c:v>
                </c:pt>
                <c:pt idx="241">
                  <c:v>-158.69659999984782</c:v>
                </c:pt>
                <c:pt idx="242">
                  <c:v>-158.66323999990476</c:v>
                </c:pt>
                <c:pt idx="243">
                  <c:v>-158.6298799999617</c:v>
                </c:pt>
                <c:pt idx="244">
                  <c:v>-158.59654399985214</c:v>
                </c:pt>
                <c:pt idx="245">
                  <c:v>-158.56315999990096</c:v>
                </c:pt>
                <c:pt idx="246">
                  <c:v>-158.52982399996603</c:v>
                </c:pt>
                <c:pt idx="247">
                  <c:v>-158.49643999984022</c:v>
                </c:pt>
                <c:pt idx="248">
                  <c:v>-158.46307999989716</c:v>
                </c:pt>
                <c:pt idx="249">
                  <c:v>-158.42974399996223</c:v>
                </c:pt>
                <c:pt idx="250">
                  <c:v>-158.39638399984455</c:v>
                </c:pt>
                <c:pt idx="251">
                  <c:v>-158.36302399990149</c:v>
                </c:pt>
                <c:pt idx="252">
                  <c:v>-158.32966399995843</c:v>
                </c:pt>
                <c:pt idx="253">
                  <c:v>-158.29630399984075</c:v>
                </c:pt>
                <c:pt idx="254">
                  <c:v>-158.26289599988144</c:v>
                </c:pt>
                <c:pt idx="255">
                  <c:v>-158.22953599993838</c:v>
                </c:pt>
                <c:pt idx="256">
                  <c:v>-158.19617599999532</c:v>
                </c:pt>
                <c:pt idx="257">
                  <c:v>-158.16283999988576</c:v>
                </c:pt>
                <c:pt idx="258">
                  <c:v>-158.12945599993458</c:v>
                </c:pt>
                <c:pt idx="259">
                  <c:v>-158.09609599999152</c:v>
                </c:pt>
                <c:pt idx="260">
                  <c:v>-158.06273599987384</c:v>
                </c:pt>
                <c:pt idx="261">
                  <c:v>-158.02935199992265</c:v>
                </c:pt>
                <c:pt idx="262">
                  <c:v>-157.99599199997959</c:v>
                </c:pt>
                <c:pt idx="263">
                  <c:v>-157.96263199986191</c:v>
                </c:pt>
                <c:pt idx="264">
                  <c:v>-157.92929599992698</c:v>
                </c:pt>
                <c:pt idx="265">
                  <c:v>-157.89593599998392</c:v>
                </c:pt>
                <c:pt idx="266">
                  <c:v>-157.86257599986624</c:v>
                </c:pt>
                <c:pt idx="267">
                  <c:v>-157.82921599992318</c:v>
                </c:pt>
                <c:pt idx="268">
                  <c:v>-157.79585599998012</c:v>
                </c:pt>
                <c:pt idx="269">
                  <c:v>-157.76249599986244</c:v>
                </c:pt>
                <c:pt idx="270">
                  <c:v>-157.72911199991125</c:v>
                </c:pt>
                <c:pt idx="271">
                  <c:v>-157.69575199996819</c:v>
                </c:pt>
                <c:pt idx="272">
                  <c:v>-157.66236799984239</c:v>
                </c:pt>
                <c:pt idx="273">
                  <c:v>-157.62903199990745</c:v>
                </c:pt>
                <c:pt idx="274">
                  <c:v>-157.5956719999644</c:v>
                </c:pt>
                <c:pt idx="275">
                  <c:v>-157.56231199984671</c:v>
                </c:pt>
                <c:pt idx="276">
                  <c:v>-157.52895199990365</c:v>
                </c:pt>
                <c:pt idx="277">
                  <c:v>-157.4955919999606</c:v>
                </c:pt>
                <c:pt idx="278">
                  <c:v>-157.46223199984291</c:v>
                </c:pt>
                <c:pt idx="279">
                  <c:v>-157.42889599990798</c:v>
                </c:pt>
                <c:pt idx="280">
                  <c:v>-157.39553599996492</c:v>
                </c:pt>
                <c:pt idx="281">
                  <c:v>-157.36217599984724</c:v>
                </c:pt>
                <c:pt idx="282">
                  <c:v>-157.32881599990418</c:v>
                </c:pt>
                <c:pt idx="283">
                  <c:v>-157.29547999996925</c:v>
                </c:pt>
                <c:pt idx="284">
                  <c:v>-157.26211999985156</c:v>
                </c:pt>
                <c:pt idx="285">
                  <c:v>-157.22868799988413</c:v>
                </c:pt>
                <c:pt idx="286">
                  <c:v>-157.19530399993295</c:v>
                </c:pt>
                <c:pt idx="287">
                  <c:v>-157.16189599997364</c:v>
                </c:pt>
                <c:pt idx="288">
                  <c:v>-157.12846399983158</c:v>
                </c:pt>
                <c:pt idx="289">
                  <c:v>-157.09510399988852</c:v>
                </c:pt>
                <c:pt idx="290">
                  <c:v>-157.06171999993734</c:v>
                </c:pt>
                <c:pt idx="291">
                  <c:v>-157.02831199997803</c:v>
                </c:pt>
                <c:pt idx="292">
                  <c:v>-156.99492799985222</c:v>
                </c:pt>
                <c:pt idx="293">
                  <c:v>-156.96154399990104</c:v>
                </c:pt>
                <c:pt idx="294">
                  <c:v>-156.92813599994173</c:v>
                </c:pt>
                <c:pt idx="295">
                  <c:v>-156.89475199999055</c:v>
                </c:pt>
                <c:pt idx="296">
                  <c:v>-156.86139199987286</c:v>
                </c:pt>
                <c:pt idx="297">
                  <c:v>-156.82805599993793</c:v>
                </c:pt>
                <c:pt idx="298">
                  <c:v>-156.79467199998675</c:v>
                </c:pt>
                <c:pt idx="299">
                  <c:v>-156.76128799986094</c:v>
                </c:pt>
                <c:pt idx="300">
                  <c:v>-156.72792799991788</c:v>
                </c:pt>
                <c:pt idx="301">
                  <c:v>-156.69456799997482</c:v>
                </c:pt>
                <c:pt idx="302">
                  <c:v>-156.66115999984089</c:v>
                </c:pt>
                <c:pt idx="303">
                  <c:v>-156.62770399986533</c:v>
                </c:pt>
                <c:pt idx="304">
                  <c:v>-156.59429599990602</c:v>
                </c:pt>
                <c:pt idx="305">
                  <c:v>-156.56091199995484</c:v>
                </c:pt>
                <c:pt idx="306">
                  <c:v>-156.52755199983716</c:v>
                </c:pt>
                <c:pt idx="307">
                  <c:v>-156.49416799988597</c:v>
                </c:pt>
                <c:pt idx="308">
                  <c:v>-156.46080799994292</c:v>
                </c:pt>
                <c:pt idx="309">
                  <c:v>-156.42744799999986</c:v>
                </c:pt>
                <c:pt idx="310">
                  <c:v>-156.39403999986592</c:v>
                </c:pt>
                <c:pt idx="311">
                  <c:v>-156.36067999992287</c:v>
                </c:pt>
                <c:pt idx="312">
                  <c:v>-156.32734399998793</c:v>
                </c:pt>
                <c:pt idx="313">
                  <c:v>-156.29398399987025</c:v>
                </c:pt>
                <c:pt idx="314">
                  <c:v>-156.26062399992719</c:v>
                </c:pt>
                <c:pt idx="315">
                  <c:v>-156.22726399998413</c:v>
                </c:pt>
                <c:pt idx="316">
                  <c:v>-156.19390399986645</c:v>
                </c:pt>
                <c:pt idx="317">
                  <c:v>-156.16054399992339</c:v>
                </c:pt>
                <c:pt idx="318">
                  <c:v>-156.12718399998033</c:v>
                </c:pt>
                <c:pt idx="319">
                  <c:v>-156.09382399986265</c:v>
                </c:pt>
                <c:pt idx="320">
                  <c:v>-156.06041599990334</c:v>
                </c:pt>
                <c:pt idx="321">
                  <c:v>-156.02705599996028</c:v>
                </c:pt>
                <c:pt idx="322">
                  <c:v>-155.99367199983448</c:v>
                </c:pt>
                <c:pt idx="323">
                  <c:v>-155.96031199989142</c:v>
                </c:pt>
                <c:pt idx="324">
                  <c:v>-155.92687999992398</c:v>
                </c:pt>
                <c:pt idx="325">
                  <c:v>-155.89351999998092</c:v>
                </c:pt>
                <c:pt idx="326">
                  <c:v>-155.86015999986324</c:v>
                </c:pt>
                <c:pt idx="327">
                  <c:v>-155.82679999992018</c:v>
                </c:pt>
                <c:pt idx="328">
                  <c:v>-155.79343999997712</c:v>
                </c:pt>
                <c:pt idx="329">
                  <c:v>-155.76005599985132</c:v>
                </c:pt>
                <c:pt idx="330">
                  <c:v>-155.72664799989201</c:v>
                </c:pt>
                <c:pt idx="331">
                  <c:v>-155.69331199995707</c:v>
                </c:pt>
                <c:pt idx="332">
                  <c:v>-155.65995199983939</c:v>
                </c:pt>
                <c:pt idx="333">
                  <c:v>-155.62659199989633</c:v>
                </c:pt>
                <c:pt idx="334">
                  <c:v>-155.59323199995328</c:v>
                </c:pt>
                <c:pt idx="335">
                  <c:v>-155.55987199983559</c:v>
                </c:pt>
                <c:pt idx="336">
                  <c:v>-155.52651199989253</c:v>
                </c:pt>
                <c:pt idx="337">
                  <c:v>-155.49315199994948</c:v>
                </c:pt>
                <c:pt idx="338">
                  <c:v>-155.45976799999829</c:v>
                </c:pt>
                <c:pt idx="339">
                  <c:v>-155.42640799988061</c:v>
                </c:pt>
                <c:pt idx="340">
                  <c:v>-155.39304799993755</c:v>
                </c:pt>
                <c:pt idx="341">
                  <c:v>-155.35968799999449</c:v>
                </c:pt>
                <c:pt idx="342">
                  <c:v>-155.32632799987681</c:v>
                </c:pt>
                <c:pt idx="343">
                  <c:v>-155.29299199994188</c:v>
                </c:pt>
                <c:pt idx="344">
                  <c:v>-155.25960799999069</c:v>
                </c:pt>
                <c:pt idx="345">
                  <c:v>-155.22624799987301</c:v>
                </c:pt>
                <c:pt idx="346">
                  <c:v>-155.19288799992995</c:v>
                </c:pt>
                <c:pt idx="347">
                  <c:v>-155.15952799998689</c:v>
                </c:pt>
                <c:pt idx="348">
                  <c:v>-155.12616799986921</c:v>
                </c:pt>
                <c:pt idx="349">
                  <c:v>-155.09283199993428</c:v>
                </c:pt>
                <c:pt idx="350">
                  <c:v>-155.05942399997497</c:v>
                </c:pt>
                <c:pt idx="351">
                  <c:v>-155.02599199983291</c:v>
                </c:pt>
                <c:pt idx="352">
                  <c:v>-154.99265599989798</c:v>
                </c:pt>
                <c:pt idx="353">
                  <c:v>-154.95929599995492</c:v>
                </c:pt>
                <c:pt idx="354">
                  <c:v>-154.92591200000373</c:v>
                </c:pt>
                <c:pt idx="355">
                  <c:v>-154.89255199988605</c:v>
                </c:pt>
                <c:pt idx="356">
                  <c:v>-154.85899999987799</c:v>
                </c:pt>
                <c:pt idx="357">
                  <c:v>-154.82566399994306</c:v>
                </c:pt>
                <c:pt idx="358">
                  <c:v>-154.792304</c:v>
                </c:pt>
                <c:pt idx="359">
                  <c:v>-154.75894399988232</c:v>
                </c:pt>
                <c:pt idx="360">
                  <c:v>-154.72555999993114</c:v>
                </c:pt>
                <c:pt idx="361">
                  <c:v>-154.6922239999962</c:v>
                </c:pt>
                <c:pt idx="362">
                  <c:v>-154.65886399987852</c:v>
                </c:pt>
                <c:pt idx="363">
                  <c:v>-154.62550399993546</c:v>
                </c:pt>
                <c:pt idx="364">
                  <c:v>-154.5921439999924</c:v>
                </c:pt>
                <c:pt idx="365">
                  <c:v>-154.55878399987472</c:v>
                </c:pt>
                <c:pt idx="366">
                  <c:v>-154.52544799993979</c:v>
                </c:pt>
                <c:pt idx="367">
                  <c:v>-154.4920639999886</c:v>
                </c:pt>
                <c:pt idx="368">
                  <c:v>-154.45870399987092</c:v>
                </c:pt>
                <c:pt idx="369">
                  <c:v>-154.42534399992786</c:v>
                </c:pt>
                <c:pt idx="370">
                  <c:v>-154.39200799999293</c:v>
                </c:pt>
                <c:pt idx="371">
                  <c:v>-154.35864799987525</c:v>
                </c:pt>
                <c:pt idx="372">
                  <c:v>-154.32528799993219</c:v>
                </c:pt>
                <c:pt idx="373">
                  <c:v>-154.29192799998913</c:v>
                </c:pt>
                <c:pt idx="374">
                  <c:v>-154.25856799987145</c:v>
                </c:pt>
                <c:pt idx="375">
                  <c:v>-154.22520799992839</c:v>
                </c:pt>
                <c:pt idx="376">
                  <c:v>-154.19184799998533</c:v>
                </c:pt>
                <c:pt idx="377">
                  <c:v>-154.15848799986765</c:v>
                </c:pt>
                <c:pt idx="378">
                  <c:v>-154.12512799992459</c:v>
                </c:pt>
                <c:pt idx="379">
                  <c:v>-154.09176799998153</c:v>
                </c:pt>
                <c:pt idx="380">
                  <c:v>-154.05843199987197</c:v>
                </c:pt>
                <c:pt idx="381">
                  <c:v>-154.02507199992891</c:v>
                </c:pt>
                <c:pt idx="382">
                  <c:v>-153.99171199998585</c:v>
                </c:pt>
                <c:pt idx="383">
                  <c:v>-153.95832799986005</c:v>
                </c:pt>
                <c:pt idx="384">
                  <c:v>-153.92496799991699</c:v>
                </c:pt>
                <c:pt idx="385">
                  <c:v>-153.89160799997393</c:v>
                </c:pt>
                <c:pt idx="386">
                  <c:v>-153.85824799985625</c:v>
                </c:pt>
                <c:pt idx="387">
                  <c:v>-153.82488799991319</c:v>
                </c:pt>
                <c:pt idx="388">
                  <c:v>-153.79152799997013</c:v>
                </c:pt>
                <c:pt idx="389">
                  <c:v>-153.75819199986057</c:v>
                </c:pt>
                <c:pt idx="390">
                  <c:v>-153.72483199991751</c:v>
                </c:pt>
                <c:pt idx="391">
                  <c:v>-153.69149599998258</c:v>
                </c:pt>
                <c:pt idx="392">
                  <c:v>-153.6581359998649</c:v>
                </c:pt>
                <c:pt idx="393">
                  <c:v>-153.62477599992184</c:v>
                </c:pt>
                <c:pt idx="394">
                  <c:v>-153.59141599997878</c:v>
                </c:pt>
                <c:pt idx="395">
                  <c:v>-153.55807999986922</c:v>
                </c:pt>
                <c:pt idx="396">
                  <c:v>-153.52471999992616</c:v>
                </c:pt>
                <c:pt idx="397">
                  <c:v>-153.49138399999123</c:v>
                </c:pt>
                <c:pt idx="398">
                  <c:v>-153.45802399987355</c:v>
                </c:pt>
                <c:pt idx="399">
                  <c:v>-153.42466399993049</c:v>
                </c:pt>
                <c:pt idx="400">
                  <c:v>-153.39132799999555</c:v>
                </c:pt>
                <c:pt idx="401">
                  <c:v>-153.35796799987787</c:v>
                </c:pt>
                <c:pt idx="402">
                  <c:v>-153.32463199994294</c:v>
                </c:pt>
                <c:pt idx="403">
                  <c:v>-153.29127199999988</c:v>
                </c:pt>
                <c:pt idx="404">
                  <c:v>-153.2579119998822</c:v>
                </c:pt>
                <c:pt idx="405">
                  <c:v>-153.22457599994726</c:v>
                </c:pt>
                <c:pt idx="406">
                  <c:v>-153.1912160000042</c:v>
                </c:pt>
                <c:pt idx="407">
                  <c:v>-153.15785599988652</c:v>
                </c:pt>
                <c:pt idx="408">
                  <c:v>-153.12451999995159</c:v>
                </c:pt>
                <c:pt idx="409">
                  <c:v>-153.09115999983391</c:v>
                </c:pt>
                <c:pt idx="410">
                  <c:v>-153.05779999989085</c:v>
                </c:pt>
                <c:pt idx="411">
                  <c:v>-153.02443999994779</c:v>
                </c:pt>
                <c:pt idx="412">
                  <c:v>-152.99110399983823</c:v>
                </c:pt>
                <c:pt idx="413">
                  <c:v>-152.95774399989517</c:v>
                </c:pt>
                <c:pt idx="414">
                  <c:v>-152.92440799996024</c:v>
                </c:pt>
                <c:pt idx="415">
                  <c:v>-152.89104799984256</c:v>
                </c:pt>
                <c:pt idx="416">
                  <c:v>-152.8576879998995</c:v>
                </c:pt>
                <c:pt idx="417">
                  <c:v>-152.82435199996456</c:v>
                </c:pt>
                <c:pt idx="418">
                  <c:v>-152.79099199984688</c:v>
                </c:pt>
                <c:pt idx="419">
                  <c:v>-152.75765599991195</c:v>
                </c:pt>
                <c:pt idx="420">
                  <c:v>-152.72429599996889</c:v>
                </c:pt>
                <c:pt idx="421">
                  <c:v>-152.69093599985121</c:v>
                </c:pt>
                <c:pt idx="422">
                  <c:v>-152.65759999991627</c:v>
                </c:pt>
                <c:pt idx="423">
                  <c:v>-152.62423999997321</c:v>
                </c:pt>
                <c:pt idx="424">
                  <c:v>-152.59090399986366</c:v>
                </c:pt>
                <c:pt idx="425">
                  <c:v>-152.5575439999206</c:v>
                </c:pt>
                <c:pt idx="426">
                  <c:v>-152.52418399997754</c:v>
                </c:pt>
                <c:pt idx="427">
                  <c:v>-152.49082399985986</c:v>
                </c:pt>
                <c:pt idx="428">
                  <c:v>-152.45748799992492</c:v>
                </c:pt>
                <c:pt idx="429">
                  <c:v>-152.42412799998186</c:v>
                </c:pt>
                <c:pt idx="430">
                  <c:v>-152.39079199987231</c:v>
                </c:pt>
                <c:pt idx="431">
                  <c:v>-152.35743199992925</c:v>
                </c:pt>
                <c:pt idx="432">
                  <c:v>-152.32407199998619</c:v>
                </c:pt>
                <c:pt idx="433">
                  <c:v>-152.29071199986851</c:v>
                </c:pt>
                <c:pt idx="434">
                  <c:v>-152.25737599993357</c:v>
                </c:pt>
                <c:pt idx="435">
                  <c:v>-152.22399199998239</c:v>
                </c:pt>
                <c:pt idx="436">
                  <c:v>-152.19065599987283</c:v>
                </c:pt>
                <c:pt idx="437">
                  <c:v>-152.15729599992977</c:v>
                </c:pt>
                <c:pt idx="438">
                  <c:v>-152.12395999999484</c:v>
                </c:pt>
                <c:pt idx="439">
                  <c:v>-152.09059999987716</c:v>
                </c:pt>
                <c:pt idx="440">
                  <c:v>-152.0572399999341</c:v>
                </c:pt>
                <c:pt idx="441">
                  <c:v>-152.02387999999104</c:v>
                </c:pt>
                <c:pt idx="442">
                  <c:v>-151.99054399988148</c:v>
                </c:pt>
                <c:pt idx="443">
                  <c:v>-151.95718399993842</c:v>
                </c:pt>
                <c:pt idx="444">
                  <c:v>-151.92384800000349</c:v>
                </c:pt>
                <c:pt idx="445">
                  <c:v>-151.89048799988581</c:v>
                </c:pt>
                <c:pt idx="446">
                  <c:v>-151.85712799994275</c:v>
                </c:pt>
                <c:pt idx="447">
                  <c:v>-151.82376799999969</c:v>
                </c:pt>
                <c:pt idx="448">
                  <c:v>-151.79040799988201</c:v>
                </c:pt>
                <c:pt idx="449">
                  <c:v>-151.75707199994707</c:v>
                </c:pt>
                <c:pt idx="450">
                  <c:v>-151.72371200000401</c:v>
                </c:pt>
                <c:pt idx="451">
                  <c:v>-151.69035199988633</c:v>
                </c:pt>
                <c:pt idx="452">
                  <c:v>-151.6570159999514</c:v>
                </c:pt>
                <c:pt idx="453">
                  <c:v>-151.62365599983372</c:v>
                </c:pt>
                <c:pt idx="454">
                  <c:v>-151.59031999989878</c:v>
                </c:pt>
                <c:pt idx="455">
                  <c:v>-151.55695999995572</c:v>
                </c:pt>
                <c:pt idx="456">
                  <c:v>-151.52359999983804</c:v>
                </c:pt>
                <c:pt idx="457">
                  <c:v>-151.49023999989498</c:v>
                </c:pt>
                <c:pt idx="458">
                  <c:v>-151.45687999995192</c:v>
                </c:pt>
                <c:pt idx="459">
                  <c:v>-151.42354399984237</c:v>
                </c:pt>
                <c:pt idx="460">
                  <c:v>-151.39018399989931</c:v>
                </c:pt>
                <c:pt idx="461">
                  <c:v>-151.35682399995625</c:v>
                </c:pt>
                <c:pt idx="462">
                  <c:v>-151.32346399983857</c:v>
                </c:pt>
                <c:pt idx="463">
                  <c:v>-151.29012799990363</c:v>
                </c:pt>
                <c:pt idx="464">
                  <c:v>-151.25676799996057</c:v>
                </c:pt>
                <c:pt idx="465">
                  <c:v>-151.22340799984289</c:v>
                </c:pt>
                <c:pt idx="466">
                  <c:v>-151.19004799989983</c:v>
                </c:pt>
                <c:pt idx="467">
                  <c:v>-151.1567119999649</c:v>
                </c:pt>
                <c:pt idx="468">
                  <c:v>-151.12335199984722</c:v>
                </c:pt>
                <c:pt idx="469">
                  <c:v>-151.08999199990416</c:v>
                </c:pt>
                <c:pt idx="470">
                  <c:v>-151.0566319999611</c:v>
                </c:pt>
                <c:pt idx="471">
                  <c:v>-151.02329599985154</c:v>
                </c:pt>
                <c:pt idx="472">
                  <c:v>-150.98993599990848</c:v>
                </c:pt>
                <c:pt idx="473">
                  <c:v>-150.95657599996542</c:v>
                </c:pt>
                <c:pt idx="474">
                  <c:v>-150.92321599984774</c:v>
                </c:pt>
                <c:pt idx="475">
                  <c:v>-150.88987999991281</c:v>
                </c:pt>
                <c:pt idx="476">
                  <c:v>-150.85651999996975</c:v>
                </c:pt>
                <c:pt idx="477">
                  <c:v>-150.82315999985207</c:v>
                </c:pt>
                <c:pt idx="478">
                  <c:v>-150.78982399991713</c:v>
                </c:pt>
                <c:pt idx="479">
                  <c:v>-150.75646399997407</c:v>
                </c:pt>
                <c:pt idx="480">
                  <c:v>-150.72310399985639</c:v>
                </c:pt>
                <c:pt idx="481">
                  <c:v>-150.68974399991333</c:v>
                </c:pt>
                <c:pt idx="482">
                  <c:v>-150.6564079999784</c:v>
                </c:pt>
                <c:pt idx="483">
                  <c:v>-150.62304799986072</c:v>
                </c:pt>
                <c:pt idx="484">
                  <c:v>-150.58968799991766</c:v>
                </c:pt>
                <c:pt idx="485">
                  <c:v>-150.55635199998272</c:v>
                </c:pt>
                <c:pt idx="486">
                  <c:v>-150.52299199986504</c:v>
                </c:pt>
                <c:pt idx="487">
                  <c:v>-150.48963199992198</c:v>
                </c:pt>
                <c:pt idx="488">
                  <c:v>-150.45627199997892</c:v>
                </c:pt>
                <c:pt idx="489">
                  <c:v>-150.42293599986937</c:v>
                </c:pt>
                <c:pt idx="490">
                  <c:v>-150.38957599992631</c:v>
                </c:pt>
                <c:pt idx="491">
                  <c:v>-150.35621599998325</c:v>
                </c:pt>
                <c:pt idx="492">
                  <c:v>-150.32285599986557</c:v>
                </c:pt>
                <c:pt idx="493">
                  <c:v>-150.28951999993063</c:v>
                </c:pt>
                <c:pt idx="494">
                  <c:v>-150.25615999998757</c:v>
                </c:pt>
                <c:pt idx="495">
                  <c:v>-150.22279999986989</c:v>
                </c:pt>
                <c:pt idx="496">
                  <c:v>-150.18946399993496</c:v>
                </c:pt>
                <c:pt idx="497">
                  <c:v>-150.1561039999919</c:v>
                </c:pt>
                <c:pt idx="498">
                  <c:v>-150.12276799988234</c:v>
                </c:pt>
                <c:pt idx="499">
                  <c:v>-150.08940799993928</c:v>
                </c:pt>
                <c:pt idx="500">
                  <c:v>-150.05604799999622</c:v>
                </c:pt>
                <c:pt idx="501">
                  <c:v>-150.02271199988667</c:v>
                </c:pt>
                <c:pt idx="502">
                  <c:v>-149.98935199994361</c:v>
                </c:pt>
                <c:pt idx="503">
                  <c:v>-149.95599200000055</c:v>
                </c:pt>
                <c:pt idx="504">
                  <c:v>-149.92263199988287</c:v>
                </c:pt>
                <c:pt idx="505">
                  <c:v>-149.88912799989106</c:v>
                </c:pt>
                <c:pt idx="506">
                  <c:v>-149.855767999948</c:v>
                </c:pt>
                <c:pt idx="507">
                  <c:v>-149.82243199983844</c:v>
                </c:pt>
                <c:pt idx="508">
                  <c:v>-149.78907199989538</c:v>
                </c:pt>
                <c:pt idx="509">
                  <c:v>-149.7556879999442</c:v>
                </c:pt>
                <c:pt idx="510">
                  <c:v>-149.72225599997677</c:v>
                </c:pt>
                <c:pt idx="511">
                  <c:v>-149.68882399983471</c:v>
                </c:pt>
                <c:pt idx="512">
                  <c:v>-149.65515199996065</c:v>
                </c:pt>
                <c:pt idx="513">
                  <c:v>-149.62179199984297</c:v>
                </c:pt>
                <c:pt idx="514">
                  <c:v>-149.58840799989179</c:v>
                </c:pt>
                <c:pt idx="515">
                  <c:v>-149.55507199995685</c:v>
                </c:pt>
                <c:pt idx="516">
                  <c:v>-149.52171199983917</c:v>
                </c:pt>
                <c:pt idx="517">
                  <c:v>-149.48835199989611</c:v>
                </c:pt>
                <c:pt idx="518">
                  <c:v>-149.45499199995305</c:v>
                </c:pt>
                <c:pt idx="519">
                  <c:v>-149.42165599984349</c:v>
                </c:pt>
                <c:pt idx="520">
                  <c:v>-149.38829599990044</c:v>
                </c:pt>
                <c:pt idx="521">
                  <c:v>-149.35493599995738</c:v>
                </c:pt>
                <c:pt idx="522">
                  <c:v>-149.32157599983969</c:v>
                </c:pt>
                <c:pt idx="523">
                  <c:v>-149.28821599989664</c:v>
                </c:pt>
                <c:pt idx="524">
                  <c:v>-149.2548799999617</c:v>
                </c:pt>
                <c:pt idx="525">
                  <c:v>-149.22151999984402</c:v>
                </c:pt>
                <c:pt idx="526">
                  <c:v>-149.18815999990096</c:v>
                </c:pt>
                <c:pt idx="527">
                  <c:v>-149.15482399996603</c:v>
                </c:pt>
                <c:pt idx="528">
                  <c:v>-149.12146399984834</c:v>
                </c:pt>
                <c:pt idx="529">
                  <c:v>-149.08800799987279</c:v>
                </c:pt>
                <c:pt idx="530">
                  <c:v>-149.0546239999216</c:v>
                </c:pt>
                <c:pt idx="531">
                  <c:v>-149.02126399997854</c:v>
                </c:pt>
                <c:pt idx="532">
                  <c:v>-148.98790399986086</c:v>
                </c:pt>
                <c:pt idx="533">
                  <c:v>-148.9545439999178</c:v>
                </c:pt>
                <c:pt idx="534">
                  <c:v>-148.92115999996662</c:v>
                </c:pt>
                <c:pt idx="535">
                  <c:v>-148.88779999984894</c:v>
                </c:pt>
                <c:pt idx="536">
                  <c:v>-148.854463999914</c:v>
                </c:pt>
                <c:pt idx="537">
                  <c:v>-148.82110399997094</c:v>
                </c:pt>
                <c:pt idx="538">
                  <c:v>-148.78774399985326</c:v>
                </c:pt>
                <c:pt idx="539">
                  <c:v>-148.7543839999102</c:v>
                </c:pt>
                <c:pt idx="540">
                  <c:v>-148.72104799997527</c:v>
                </c:pt>
                <c:pt idx="541">
                  <c:v>-148.68768799985759</c:v>
                </c:pt>
                <c:pt idx="542">
                  <c:v>-148.65432799991453</c:v>
                </c:pt>
                <c:pt idx="543">
                  <c:v>-148.62099199997959</c:v>
                </c:pt>
                <c:pt idx="544">
                  <c:v>-148.58763199986191</c:v>
                </c:pt>
                <c:pt idx="545">
                  <c:v>-148.55427199991885</c:v>
                </c:pt>
                <c:pt idx="546">
                  <c:v>-148.52093599998392</c:v>
                </c:pt>
                <c:pt idx="547">
                  <c:v>-148.48757599986624</c:v>
                </c:pt>
                <c:pt idx="548">
                  <c:v>-148.45421599992318</c:v>
                </c:pt>
                <c:pt idx="549">
                  <c:v>-148.42087999998824</c:v>
                </c:pt>
                <c:pt idx="550">
                  <c:v>-148.38751999987056</c:v>
                </c:pt>
                <c:pt idx="551">
                  <c:v>-148.3541599999275</c:v>
                </c:pt>
                <c:pt idx="552">
                  <c:v>-148.32082399999257</c:v>
                </c:pt>
                <c:pt idx="553">
                  <c:v>-148.28746399987489</c:v>
                </c:pt>
                <c:pt idx="554">
                  <c:v>-148.25410399993183</c:v>
                </c:pt>
                <c:pt idx="555">
                  <c:v>-148.22074399998877</c:v>
                </c:pt>
                <c:pt idx="556">
                  <c:v>-148.18740799987921</c:v>
                </c:pt>
                <c:pt idx="557">
                  <c:v>-148.15404799993615</c:v>
                </c:pt>
                <c:pt idx="558">
                  <c:v>-148.12071200000122</c:v>
                </c:pt>
                <c:pt idx="559">
                  <c:v>-148.08735199988354</c:v>
                </c:pt>
                <c:pt idx="560">
                  <c:v>-148.05399199994048</c:v>
                </c:pt>
                <c:pt idx="561">
                  <c:v>-148.02063199999742</c:v>
                </c:pt>
                <c:pt idx="562">
                  <c:v>-147.98729599988786</c:v>
                </c:pt>
                <c:pt idx="563">
                  <c:v>-147.9539359999448</c:v>
                </c:pt>
                <c:pt idx="564">
                  <c:v>-147.92057600000174</c:v>
                </c:pt>
                <c:pt idx="565">
                  <c:v>-147.88723999989219</c:v>
                </c:pt>
                <c:pt idx="566">
                  <c:v>-147.85387999994913</c:v>
                </c:pt>
                <c:pt idx="567">
                  <c:v>-147.82051999983145</c:v>
                </c:pt>
                <c:pt idx="568">
                  <c:v>-147.78718399989651</c:v>
                </c:pt>
                <c:pt idx="569">
                  <c:v>-147.75382399995345</c:v>
                </c:pt>
                <c:pt idx="570">
                  <c:v>-147.72046399983577</c:v>
                </c:pt>
                <c:pt idx="571">
                  <c:v>-147.68712799990084</c:v>
                </c:pt>
                <c:pt idx="572">
                  <c:v>-147.65376799995778</c:v>
                </c:pt>
                <c:pt idx="573">
                  <c:v>-147.6204079998401</c:v>
                </c:pt>
                <c:pt idx="574">
                  <c:v>-147.58704799989704</c:v>
                </c:pt>
                <c:pt idx="575">
                  <c:v>-147.55368799995398</c:v>
                </c:pt>
                <c:pt idx="576">
                  <c:v>-147.52035199984442</c:v>
                </c:pt>
                <c:pt idx="577">
                  <c:v>-147.48699199990136</c:v>
                </c:pt>
                <c:pt idx="578">
                  <c:v>-147.4536319999583</c:v>
                </c:pt>
                <c:pt idx="579">
                  <c:v>-147.42029599984875</c:v>
                </c:pt>
                <c:pt idx="580">
                  <c:v>-147.38693599990569</c:v>
                </c:pt>
                <c:pt idx="581">
                  <c:v>-147.35359999997075</c:v>
                </c:pt>
                <c:pt idx="582">
                  <c:v>-147.32023999985307</c:v>
                </c:pt>
                <c:pt idx="583">
                  <c:v>-147.28687999991001</c:v>
                </c:pt>
                <c:pt idx="584">
                  <c:v>-147.25351999996695</c:v>
                </c:pt>
                <c:pt idx="585">
                  <c:v>-147.22015999984927</c:v>
                </c:pt>
                <c:pt idx="586">
                  <c:v>-147.18682399991434</c:v>
                </c:pt>
                <c:pt idx="587">
                  <c:v>-147.15346399997128</c:v>
                </c:pt>
                <c:pt idx="588">
                  <c:v>-147.1201039998536</c:v>
                </c:pt>
                <c:pt idx="589">
                  <c:v>-147.08676799991866</c:v>
                </c:pt>
                <c:pt idx="590">
                  <c:v>-147.0534079999756</c:v>
                </c:pt>
                <c:pt idx="591">
                  <c:v>-147.02004799985792</c:v>
                </c:pt>
                <c:pt idx="592">
                  <c:v>-146.98671199992299</c:v>
                </c:pt>
                <c:pt idx="593">
                  <c:v>-146.95335199997993</c:v>
                </c:pt>
                <c:pt idx="594">
                  <c:v>-146.91999199986225</c:v>
                </c:pt>
                <c:pt idx="595">
                  <c:v>-146.88665599992731</c:v>
                </c:pt>
                <c:pt idx="596">
                  <c:v>-146.85329599998425</c:v>
                </c:pt>
                <c:pt idx="597">
                  <c:v>-146.81993599986657</c:v>
                </c:pt>
                <c:pt idx="598">
                  <c:v>-146.78659999993164</c:v>
                </c:pt>
                <c:pt idx="599">
                  <c:v>-146.75323999998858</c:v>
                </c:pt>
                <c:pt idx="600">
                  <c:v>-146.7198799998709</c:v>
                </c:pt>
                <c:pt idx="601">
                  <c:v>-146.68651999992784</c:v>
                </c:pt>
                <c:pt idx="602">
                  <c:v>-146.6531839999929</c:v>
                </c:pt>
                <c:pt idx="603">
                  <c:v>-146.61982399987522</c:v>
                </c:pt>
                <c:pt idx="604">
                  <c:v>-146.58646399993216</c:v>
                </c:pt>
                <c:pt idx="605">
                  <c:v>-146.55312799999723</c:v>
                </c:pt>
                <c:pt idx="606">
                  <c:v>-146.51976799987955</c:v>
                </c:pt>
                <c:pt idx="607">
                  <c:v>-146.48640799993649</c:v>
                </c:pt>
                <c:pt idx="608">
                  <c:v>-146.45307200000155</c:v>
                </c:pt>
                <c:pt idx="609">
                  <c:v>-146.41971199988387</c:v>
                </c:pt>
                <c:pt idx="610">
                  <c:v>-146.38635199994081</c:v>
                </c:pt>
                <c:pt idx="611">
                  <c:v>-146.35301599983126</c:v>
                </c:pt>
                <c:pt idx="612">
                  <c:v>-146.3196559998882</c:v>
                </c:pt>
                <c:pt idx="613">
                  <c:v>-146.28629599994514</c:v>
                </c:pt>
                <c:pt idx="614">
                  <c:v>-146.25295999983558</c:v>
                </c:pt>
                <c:pt idx="615">
                  <c:v>-146.21959999989252</c:v>
                </c:pt>
                <c:pt idx="616">
                  <c:v>-146.18623999994946</c:v>
                </c:pt>
                <c:pt idx="617">
                  <c:v>-146.15287999983178</c:v>
                </c:pt>
                <c:pt idx="618">
                  <c:v>-146.11954399989685</c:v>
                </c:pt>
                <c:pt idx="619">
                  <c:v>-146.08606399991316</c:v>
                </c:pt>
                <c:pt idx="620">
                  <c:v>-146.05272799997823</c:v>
                </c:pt>
                <c:pt idx="621">
                  <c:v>-146.01936799986055</c:v>
                </c:pt>
                <c:pt idx="622">
                  <c:v>-145.98600799991749</c:v>
                </c:pt>
                <c:pt idx="623">
                  <c:v>-145.95264799997443</c:v>
                </c:pt>
                <c:pt idx="624">
                  <c:v>-145.91931199986487</c:v>
                </c:pt>
                <c:pt idx="625">
                  <c:v>-145.88595199992182</c:v>
                </c:pt>
                <c:pt idx="626">
                  <c:v>-145.85261599998688</c:v>
                </c:pt>
                <c:pt idx="627">
                  <c:v>-145.8192559998692</c:v>
                </c:pt>
                <c:pt idx="628">
                  <c:v>-145.78589599992614</c:v>
                </c:pt>
                <c:pt idx="629">
                  <c:v>-145.75255999999121</c:v>
                </c:pt>
                <c:pt idx="630">
                  <c:v>-145.71919999987352</c:v>
                </c:pt>
                <c:pt idx="631">
                  <c:v>-145.68583999993047</c:v>
                </c:pt>
                <c:pt idx="632">
                  <c:v>-145.65250399999553</c:v>
                </c:pt>
                <c:pt idx="633">
                  <c:v>-145.61914399987785</c:v>
                </c:pt>
                <c:pt idx="634">
                  <c:v>-145.58578399993479</c:v>
                </c:pt>
                <c:pt idx="635">
                  <c:v>-145.55244799999986</c:v>
                </c:pt>
                <c:pt idx="636">
                  <c:v>-145.51908799988217</c:v>
                </c:pt>
                <c:pt idx="637">
                  <c:v>-145.48572799993912</c:v>
                </c:pt>
                <c:pt idx="638">
                  <c:v>-145.45239200000418</c:v>
                </c:pt>
                <c:pt idx="639">
                  <c:v>-145.4190319998865</c:v>
                </c:pt>
                <c:pt idx="640">
                  <c:v>-145.38567199994344</c:v>
                </c:pt>
                <c:pt idx="641">
                  <c:v>-145.35233599983388</c:v>
                </c:pt>
                <c:pt idx="642">
                  <c:v>-145.31897599989082</c:v>
                </c:pt>
                <c:pt idx="643">
                  <c:v>-145.28561599994777</c:v>
                </c:pt>
                <c:pt idx="644">
                  <c:v>-145.25227999983821</c:v>
                </c:pt>
                <c:pt idx="645">
                  <c:v>-145.21891999989515</c:v>
                </c:pt>
                <c:pt idx="646">
                  <c:v>-145.18555999995209</c:v>
                </c:pt>
                <c:pt idx="647">
                  <c:v>-145.15222399984253</c:v>
                </c:pt>
                <c:pt idx="648">
                  <c:v>-145.11886399989947</c:v>
                </c:pt>
                <c:pt idx="649">
                  <c:v>-145.08550399995642</c:v>
                </c:pt>
                <c:pt idx="650">
                  <c:v>-145.05214399983873</c:v>
                </c:pt>
                <c:pt idx="651">
                  <c:v>-145.0188079999038</c:v>
                </c:pt>
                <c:pt idx="652">
                  <c:v>-144.98544799996074</c:v>
                </c:pt>
                <c:pt idx="653">
                  <c:v>-144.95208799984306</c:v>
                </c:pt>
                <c:pt idx="654">
                  <c:v>-144.91875199990812</c:v>
                </c:pt>
                <c:pt idx="655">
                  <c:v>-144.88539199996507</c:v>
                </c:pt>
                <c:pt idx="656">
                  <c:v>-144.85203199984738</c:v>
                </c:pt>
                <c:pt idx="657">
                  <c:v>-144.8186479998962</c:v>
                </c:pt>
                <c:pt idx="658">
                  <c:v>-144.78526399994502</c:v>
                </c:pt>
                <c:pt idx="659">
                  <c:v>-144.75183199997758</c:v>
                </c:pt>
                <c:pt idx="660">
                  <c:v>-144.7184719998599</c:v>
                </c:pt>
                <c:pt idx="661">
                  <c:v>-144.68508799990872</c:v>
                </c:pt>
                <c:pt idx="662">
                  <c:v>-144.65172799996566</c:v>
                </c:pt>
                <c:pt idx="663">
                  <c:v>-144.6182719999901</c:v>
                </c:pt>
                <c:pt idx="664">
                  <c:v>-144.58488799986429</c:v>
                </c:pt>
                <c:pt idx="665">
                  <c:v>-144.55150399991311</c:v>
                </c:pt>
                <c:pt idx="666">
                  <c:v>-144.51814399997005</c:v>
                </c:pt>
                <c:pt idx="667">
                  <c:v>-144.48475999984424</c:v>
                </c:pt>
                <c:pt idx="668">
                  <c:v>-144.45137599989306</c:v>
                </c:pt>
                <c:pt idx="669">
                  <c:v>-144.41801599995</c:v>
                </c:pt>
                <c:pt idx="670">
                  <c:v>-144.38463199999882</c:v>
                </c:pt>
                <c:pt idx="671">
                  <c:v>-144.35127199988113</c:v>
                </c:pt>
                <c:pt idx="672">
                  <c:v>-144.3179359999462</c:v>
                </c:pt>
                <c:pt idx="673">
                  <c:v>-144.28457600000314</c:v>
                </c:pt>
                <c:pt idx="674">
                  <c:v>-144.25121599988546</c:v>
                </c:pt>
                <c:pt idx="675">
                  <c:v>-144.21787999995053</c:v>
                </c:pt>
                <c:pt idx="676">
                  <c:v>-144.18451999983284</c:v>
                </c:pt>
                <c:pt idx="677">
                  <c:v>-144.15115999988979</c:v>
                </c:pt>
                <c:pt idx="678">
                  <c:v>-144.11782399995485</c:v>
                </c:pt>
                <c:pt idx="679">
                  <c:v>-144.08446399983717</c:v>
                </c:pt>
                <c:pt idx="680">
                  <c:v>-144.05112799990223</c:v>
                </c:pt>
                <c:pt idx="681">
                  <c:v>-144.01776799995918</c:v>
                </c:pt>
                <c:pt idx="682">
                  <c:v>-143.98440799984149</c:v>
                </c:pt>
                <c:pt idx="683">
                  <c:v>-143.95104799989844</c:v>
                </c:pt>
                <c:pt idx="684">
                  <c:v>-143.91768799995538</c:v>
                </c:pt>
                <c:pt idx="685">
                  <c:v>-143.88435199984582</c:v>
                </c:pt>
                <c:pt idx="686">
                  <c:v>-143.85099199990276</c:v>
                </c:pt>
                <c:pt idx="687">
                  <c:v>-143.8176319999597</c:v>
                </c:pt>
                <c:pt idx="688">
                  <c:v>-143.78429599985014</c:v>
                </c:pt>
                <c:pt idx="689">
                  <c:v>-143.75093599990709</c:v>
                </c:pt>
                <c:pt idx="690">
                  <c:v>-143.71757599996403</c:v>
                </c:pt>
                <c:pt idx="691">
                  <c:v>-143.68423999985447</c:v>
                </c:pt>
                <c:pt idx="692">
                  <c:v>-143.65087999991141</c:v>
                </c:pt>
                <c:pt idx="693">
                  <c:v>-143.61751999996835</c:v>
                </c:pt>
                <c:pt idx="694">
                  <c:v>-143.58415999985067</c:v>
                </c:pt>
                <c:pt idx="695">
                  <c:v>-143.55079999990761</c:v>
                </c:pt>
                <c:pt idx="696">
                  <c:v>-143.51743999996455</c:v>
                </c:pt>
                <c:pt idx="697">
                  <c:v>-143.48410399985499</c:v>
                </c:pt>
                <c:pt idx="698">
                  <c:v>-143.45074399991194</c:v>
                </c:pt>
                <c:pt idx="699">
                  <c:v>-143.41738399996888</c:v>
                </c:pt>
                <c:pt idx="700">
                  <c:v>-143.38404799985932</c:v>
                </c:pt>
                <c:pt idx="701">
                  <c:v>-143.35068799991626</c:v>
                </c:pt>
                <c:pt idx="702">
                  <c:v>-143.31735199998133</c:v>
                </c:pt>
                <c:pt idx="703">
                  <c:v>-143.28399199986364</c:v>
                </c:pt>
                <c:pt idx="704">
                  <c:v>-143.25063199992059</c:v>
                </c:pt>
                <c:pt idx="705">
                  <c:v>-143.21727199997753</c:v>
                </c:pt>
                <c:pt idx="706">
                  <c:v>-143.18393599986797</c:v>
                </c:pt>
                <c:pt idx="707">
                  <c:v>-143.15057599992491</c:v>
                </c:pt>
                <c:pt idx="708">
                  <c:v>-143.11723999998998</c:v>
                </c:pt>
                <c:pt idx="709">
                  <c:v>-143.08387999987229</c:v>
                </c:pt>
                <c:pt idx="710">
                  <c:v>-143.05051999992924</c:v>
                </c:pt>
                <c:pt idx="711">
                  <c:v>-143.0171839999943</c:v>
                </c:pt>
                <c:pt idx="712">
                  <c:v>-142.98382399987662</c:v>
                </c:pt>
                <c:pt idx="713">
                  <c:v>-142.95046399993356</c:v>
                </c:pt>
                <c:pt idx="714">
                  <c:v>-142.91712799999863</c:v>
                </c:pt>
                <c:pt idx="715">
                  <c:v>-142.88376799988094</c:v>
                </c:pt>
                <c:pt idx="716">
                  <c:v>-142.85040799993789</c:v>
                </c:pt>
                <c:pt idx="717">
                  <c:v>-142.81707200000295</c:v>
                </c:pt>
                <c:pt idx="718">
                  <c:v>-142.78371199988527</c:v>
                </c:pt>
                <c:pt idx="719">
                  <c:v>-142.75035199994221</c:v>
                </c:pt>
                <c:pt idx="720">
                  <c:v>-142.71701599983265</c:v>
                </c:pt>
                <c:pt idx="721">
                  <c:v>-142.6836559998896</c:v>
                </c:pt>
                <c:pt idx="722">
                  <c:v>-142.65029599994654</c:v>
                </c:pt>
                <c:pt idx="723">
                  <c:v>-142.61695999983698</c:v>
                </c:pt>
                <c:pt idx="724">
                  <c:v>-142.58359999989392</c:v>
                </c:pt>
                <c:pt idx="725">
                  <c:v>-142.55023999995086</c:v>
                </c:pt>
                <c:pt idx="726">
                  <c:v>-142.5169039998413</c:v>
                </c:pt>
                <c:pt idx="727">
                  <c:v>-142.48354399989825</c:v>
                </c:pt>
                <c:pt idx="728">
                  <c:v>-142.45018399995519</c:v>
                </c:pt>
                <c:pt idx="729">
                  <c:v>-142.4168239998375</c:v>
                </c:pt>
                <c:pt idx="730">
                  <c:v>-142.38346399989445</c:v>
                </c:pt>
                <c:pt idx="731">
                  <c:v>-142.35012799995951</c:v>
                </c:pt>
                <c:pt idx="732">
                  <c:v>-142.31676799984183</c:v>
                </c:pt>
                <c:pt idx="733">
                  <c:v>-142.28331199986627</c:v>
                </c:pt>
                <c:pt idx="734">
                  <c:v>-142.24995199992321</c:v>
                </c:pt>
                <c:pt idx="735">
                  <c:v>-142.21659199998015</c:v>
                </c:pt>
                <c:pt idx="736">
                  <c:v>-142.1832559998706</c:v>
                </c:pt>
                <c:pt idx="737">
                  <c:v>-142.14989599992754</c:v>
                </c:pt>
                <c:pt idx="738">
                  <c:v>-142.11653599998448</c:v>
                </c:pt>
                <c:pt idx="739">
                  <c:v>-142.08319999987492</c:v>
                </c:pt>
                <c:pt idx="740">
                  <c:v>-142.04983999993186</c:v>
                </c:pt>
                <c:pt idx="741">
                  <c:v>-142.0164799999888</c:v>
                </c:pt>
                <c:pt idx="742">
                  <c:v>-141.98311999987112</c:v>
                </c:pt>
                <c:pt idx="743">
                  <c:v>-141.94978399993619</c:v>
                </c:pt>
                <c:pt idx="744">
                  <c:v>-141.91642399999313</c:v>
                </c:pt>
                <c:pt idx="745">
                  <c:v>-141.88306399987545</c:v>
                </c:pt>
                <c:pt idx="746">
                  <c:v>-141.84972799994051</c:v>
                </c:pt>
                <c:pt idx="747">
                  <c:v>-141.81636799999745</c:v>
                </c:pt>
                <c:pt idx="748">
                  <c:v>-141.78300799987977</c:v>
                </c:pt>
                <c:pt idx="749">
                  <c:v>-141.74967199994484</c:v>
                </c:pt>
                <c:pt idx="750">
                  <c:v>-141.71631200000178</c:v>
                </c:pt>
                <c:pt idx="751">
                  <c:v>-141.6829519998841</c:v>
                </c:pt>
                <c:pt idx="752">
                  <c:v>-141.64961599994916</c:v>
                </c:pt>
                <c:pt idx="753">
                  <c:v>-141.61620799998985</c:v>
                </c:pt>
                <c:pt idx="754">
                  <c:v>-141.58284799987217</c:v>
                </c:pt>
                <c:pt idx="755">
                  <c:v>-141.54948799992911</c:v>
                </c:pt>
                <c:pt idx="756">
                  <c:v>-141.51615199999418</c:v>
                </c:pt>
                <c:pt idx="757">
                  <c:v>-141.4827919998765</c:v>
                </c:pt>
                <c:pt idx="758">
                  <c:v>-141.44943199993344</c:v>
                </c:pt>
                <c:pt idx="759">
                  <c:v>-141.41607199999038</c:v>
                </c:pt>
                <c:pt idx="760">
                  <c:v>-141.38273599988082</c:v>
                </c:pt>
                <c:pt idx="761">
                  <c:v>-141.34937599993776</c:v>
                </c:pt>
                <c:pt idx="762">
                  <c:v>-141.3160159999947</c:v>
                </c:pt>
                <c:pt idx="763">
                  <c:v>-141.28267999988515</c:v>
                </c:pt>
                <c:pt idx="764">
                  <c:v>-141.24931999994209</c:v>
                </c:pt>
                <c:pt idx="765">
                  <c:v>-141.21595999999903</c:v>
                </c:pt>
                <c:pt idx="766">
                  <c:v>-141.18262399988947</c:v>
                </c:pt>
                <c:pt idx="767">
                  <c:v>-141.14926399994641</c:v>
                </c:pt>
                <c:pt idx="768">
                  <c:v>-141.11590400000335</c:v>
                </c:pt>
                <c:pt idx="769">
                  <c:v>-141.08254399988567</c:v>
                </c:pt>
                <c:pt idx="770">
                  <c:v>-141.04920799995074</c:v>
                </c:pt>
                <c:pt idx="771">
                  <c:v>-141.01584799983306</c:v>
                </c:pt>
                <c:pt idx="772">
                  <c:v>-140.98251199989812</c:v>
                </c:pt>
                <c:pt idx="773">
                  <c:v>-140.94915199995506</c:v>
                </c:pt>
                <c:pt idx="774">
                  <c:v>-140.91579199983738</c:v>
                </c:pt>
                <c:pt idx="775">
                  <c:v>-140.88245599990245</c:v>
                </c:pt>
                <c:pt idx="776">
                  <c:v>-140.84909599995939</c:v>
                </c:pt>
                <c:pt idx="777">
                  <c:v>-140.81575999984983</c:v>
                </c:pt>
                <c:pt idx="778">
                  <c:v>-140.78239999990677</c:v>
                </c:pt>
                <c:pt idx="779">
                  <c:v>-140.74903999996371</c:v>
                </c:pt>
                <c:pt idx="780">
                  <c:v>-140.71567999984603</c:v>
                </c:pt>
                <c:pt idx="781">
                  <c:v>-140.6823439999111</c:v>
                </c:pt>
                <c:pt idx="782">
                  <c:v>-140.64898399996804</c:v>
                </c:pt>
                <c:pt idx="783">
                  <c:v>-140.61562399985036</c:v>
                </c:pt>
                <c:pt idx="784">
                  <c:v>-140.58228799991542</c:v>
                </c:pt>
                <c:pt idx="785">
                  <c:v>-140.54892799997236</c:v>
                </c:pt>
                <c:pt idx="786">
                  <c:v>-140.51556799985468</c:v>
                </c:pt>
                <c:pt idx="787">
                  <c:v>-140.48223199991975</c:v>
                </c:pt>
                <c:pt idx="788">
                  <c:v>-140.44887199997669</c:v>
                </c:pt>
                <c:pt idx="789">
                  <c:v>-140.41539199999301</c:v>
                </c:pt>
                <c:pt idx="790">
                  <c:v>-140.38205599988345</c:v>
                </c:pt>
                <c:pt idx="791">
                  <c:v>-140.34869599994039</c:v>
                </c:pt>
                <c:pt idx="792">
                  <c:v>-140.31533599999733</c:v>
                </c:pt>
                <c:pt idx="793">
                  <c:v>-140.28199999988777</c:v>
                </c:pt>
                <c:pt idx="794">
                  <c:v>-140.24863999994471</c:v>
                </c:pt>
                <c:pt idx="795">
                  <c:v>-140.21530399983516</c:v>
                </c:pt>
                <c:pt idx="796">
                  <c:v>-140.1819439998921</c:v>
                </c:pt>
                <c:pt idx="797">
                  <c:v>-140.14858399994904</c:v>
                </c:pt>
                <c:pt idx="798">
                  <c:v>-140.11522399983136</c:v>
                </c:pt>
                <c:pt idx="799">
                  <c:v>-140.0818639998883</c:v>
                </c:pt>
                <c:pt idx="800">
                  <c:v>-140.04852799995336</c:v>
                </c:pt>
                <c:pt idx="801">
                  <c:v>-140.01516799983568</c:v>
                </c:pt>
                <c:pt idx="802">
                  <c:v>-139.98180799989262</c:v>
                </c:pt>
                <c:pt idx="803">
                  <c:v>-139.94847199995769</c:v>
                </c:pt>
                <c:pt idx="804">
                  <c:v>-139.91511199984001</c:v>
                </c:pt>
                <c:pt idx="805">
                  <c:v>-139.88175199989695</c:v>
                </c:pt>
                <c:pt idx="806">
                  <c:v>-139.84841599996201</c:v>
                </c:pt>
                <c:pt idx="807">
                  <c:v>-139.81505599984433</c:v>
                </c:pt>
                <c:pt idx="808">
                  <c:v>-139.78169599990127</c:v>
                </c:pt>
                <c:pt idx="809">
                  <c:v>-139.74835999996634</c:v>
                </c:pt>
                <c:pt idx="810">
                  <c:v>-139.71499999984866</c:v>
                </c:pt>
                <c:pt idx="811">
                  <c:v>-139.6816399999056</c:v>
                </c:pt>
                <c:pt idx="812">
                  <c:v>-139.64830399997066</c:v>
                </c:pt>
                <c:pt idx="813">
                  <c:v>-139.61494399985298</c:v>
                </c:pt>
                <c:pt idx="814">
                  <c:v>-139.58158399990992</c:v>
                </c:pt>
                <c:pt idx="815">
                  <c:v>-139.54824799997499</c:v>
                </c:pt>
                <c:pt idx="816">
                  <c:v>-139.51488799985731</c:v>
                </c:pt>
                <c:pt idx="817">
                  <c:v>-139.48152799991425</c:v>
                </c:pt>
                <c:pt idx="818">
                  <c:v>-139.44819199997931</c:v>
                </c:pt>
                <c:pt idx="819">
                  <c:v>-139.41483199986163</c:v>
                </c:pt>
                <c:pt idx="820">
                  <c:v>-139.38147199991857</c:v>
                </c:pt>
                <c:pt idx="821">
                  <c:v>-139.34813599998364</c:v>
                </c:pt>
                <c:pt idx="822">
                  <c:v>-139.31477599986596</c:v>
                </c:pt>
                <c:pt idx="823">
                  <c:v>-139.2814159999229</c:v>
                </c:pt>
                <c:pt idx="824">
                  <c:v>-139.24805599997984</c:v>
                </c:pt>
                <c:pt idx="825">
                  <c:v>-139.21471999987028</c:v>
                </c:pt>
                <c:pt idx="826">
                  <c:v>-139.18135999992722</c:v>
                </c:pt>
                <c:pt idx="827">
                  <c:v>-139.14802399999229</c:v>
                </c:pt>
                <c:pt idx="828">
                  <c:v>-139.11466399987461</c:v>
                </c:pt>
                <c:pt idx="829">
                  <c:v>-139.08130399993155</c:v>
                </c:pt>
                <c:pt idx="830">
                  <c:v>-139.04794399998849</c:v>
                </c:pt>
                <c:pt idx="831">
                  <c:v>-139.01460799987893</c:v>
                </c:pt>
                <c:pt idx="832">
                  <c:v>-138.98124799993587</c:v>
                </c:pt>
                <c:pt idx="833">
                  <c:v>-138.94788799999282</c:v>
                </c:pt>
                <c:pt idx="834">
                  <c:v>-138.91452799987513</c:v>
                </c:pt>
                <c:pt idx="835">
                  <c:v>-138.88114399992395</c:v>
                </c:pt>
                <c:pt idx="836">
                  <c:v>-138.84778399998089</c:v>
                </c:pt>
                <c:pt idx="837">
                  <c:v>-138.81442399986321</c:v>
                </c:pt>
                <c:pt idx="838">
                  <c:v>-138.78108799992827</c:v>
                </c:pt>
                <c:pt idx="839">
                  <c:v>-138.74772799998522</c:v>
                </c:pt>
                <c:pt idx="840">
                  <c:v>-138.71436799986753</c:v>
                </c:pt>
                <c:pt idx="841">
                  <c:v>-138.68100799992447</c:v>
                </c:pt>
                <c:pt idx="842">
                  <c:v>-138.64767199998954</c:v>
                </c:pt>
                <c:pt idx="843">
                  <c:v>-138.61431199987186</c:v>
                </c:pt>
                <c:pt idx="844">
                  <c:v>-138.5809519999288</c:v>
                </c:pt>
                <c:pt idx="845">
                  <c:v>-138.54761599999387</c:v>
                </c:pt>
                <c:pt idx="846">
                  <c:v>-138.51425599987618</c:v>
                </c:pt>
                <c:pt idx="847">
                  <c:v>-138.48089599993313</c:v>
                </c:pt>
                <c:pt idx="848">
                  <c:v>-138.44755999999819</c:v>
                </c:pt>
                <c:pt idx="849">
                  <c:v>-138.41419999988051</c:v>
                </c:pt>
                <c:pt idx="850">
                  <c:v>-138.38083999993745</c:v>
                </c:pt>
                <c:pt idx="851">
                  <c:v>-138.34747999999439</c:v>
                </c:pt>
                <c:pt idx="852">
                  <c:v>-138.31411999987671</c:v>
                </c:pt>
                <c:pt idx="853">
                  <c:v>-138.2807119999174</c:v>
                </c:pt>
                <c:pt idx="854">
                  <c:v>-138.24735199997434</c:v>
                </c:pt>
                <c:pt idx="855">
                  <c:v>-138.21399199985666</c:v>
                </c:pt>
                <c:pt idx="856">
                  <c:v>-138.1806319999136</c:v>
                </c:pt>
                <c:pt idx="857">
                  <c:v>-138.14727199997054</c:v>
                </c:pt>
                <c:pt idx="858">
                  <c:v>-138.11393599986098</c:v>
                </c:pt>
                <c:pt idx="859">
                  <c:v>-138.08057599991793</c:v>
                </c:pt>
                <c:pt idx="860">
                  <c:v>-138.04721599997487</c:v>
                </c:pt>
                <c:pt idx="861">
                  <c:v>-138.01387999986531</c:v>
                </c:pt>
                <c:pt idx="862">
                  <c:v>-137.98051999992225</c:v>
                </c:pt>
                <c:pt idx="863">
                  <c:v>-137.94715999997919</c:v>
                </c:pt>
                <c:pt idx="864">
                  <c:v>-137.91382399986963</c:v>
                </c:pt>
                <c:pt idx="865">
                  <c:v>-137.88046399992658</c:v>
                </c:pt>
                <c:pt idx="866">
                  <c:v>-137.84710399998352</c:v>
                </c:pt>
                <c:pt idx="867">
                  <c:v>-137.81374399986584</c:v>
                </c:pt>
                <c:pt idx="868">
                  <c:v>-137.78038399992278</c:v>
                </c:pt>
                <c:pt idx="869">
                  <c:v>-137.74704799998784</c:v>
                </c:pt>
                <c:pt idx="870">
                  <c:v>-137.71368799987016</c:v>
                </c:pt>
                <c:pt idx="871">
                  <c:v>-137.6803279999271</c:v>
                </c:pt>
                <c:pt idx="872">
                  <c:v>-137.64696799998404</c:v>
                </c:pt>
                <c:pt idx="873">
                  <c:v>-137.61351199983386</c:v>
                </c:pt>
                <c:pt idx="874">
                  <c:v>-137.5801519998908</c:v>
                </c:pt>
                <c:pt idx="875">
                  <c:v>-137.54679199994774</c:v>
                </c:pt>
                <c:pt idx="876">
                  <c:v>-137.51343200000468</c:v>
                </c:pt>
                <c:pt idx="877">
                  <c:v>-137.48009599989513</c:v>
                </c:pt>
                <c:pt idx="878">
                  <c:v>-137.44673599995207</c:v>
                </c:pt>
                <c:pt idx="879">
                  <c:v>-137.41339999984251</c:v>
                </c:pt>
                <c:pt idx="880">
                  <c:v>-137.38003999989945</c:v>
                </c:pt>
                <c:pt idx="881">
                  <c:v>-137.34667999995639</c:v>
                </c:pt>
                <c:pt idx="882">
                  <c:v>-137.31334399984684</c:v>
                </c:pt>
                <c:pt idx="883">
                  <c:v>-137.27998399990378</c:v>
                </c:pt>
                <c:pt idx="884">
                  <c:v>-137.24662399996072</c:v>
                </c:pt>
                <c:pt idx="885">
                  <c:v>-137.21326399984304</c:v>
                </c:pt>
                <c:pt idx="886">
                  <c:v>-137.1799279999081</c:v>
                </c:pt>
                <c:pt idx="887">
                  <c:v>-137.14656799996504</c:v>
                </c:pt>
                <c:pt idx="888">
                  <c:v>-137.11320799984736</c:v>
                </c:pt>
                <c:pt idx="889">
                  <c:v>-137.0798479999043</c:v>
                </c:pt>
                <c:pt idx="890">
                  <c:v>-137.04651199996937</c:v>
                </c:pt>
                <c:pt idx="891">
                  <c:v>-137.01315199985169</c:v>
                </c:pt>
                <c:pt idx="892">
                  <c:v>-136.97981599991675</c:v>
                </c:pt>
                <c:pt idx="893">
                  <c:v>-136.94645599997369</c:v>
                </c:pt>
                <c:pt idx="894">
                  <c:v>-136.91309599985601</c:v>
                </c:pt>
                <c:pt idx="895">
                  <c:v>-136.87973599991295</c:v>
                </c:pt>
                <c:pt idx="896">
                  <c:v>-136.84639999997802</c:v>
                </c:pt>
                <c:pt idx="897">
                  <c:v>-136.81303999986034</c:v>
                </c:pt>
                <c:pt idx="898">
                  <c:v>-136.77967999991728</c:v>
                </c:pt>
                <c:pt idx="899">
                  <c:v>-136.74634399998234</c:v>
                </c:pt>
                <c:pt idx="900">
                  <c:v>-136.71298399986466</c:v>
                </c:pt>
                <c:pt idx="901">
                  <c:v>-136.6796239999216</c:v>
                </c:pt>
                <c:pt idx="902">
                  <c:v>-136.64628799998667</c:v>
                </c:pt>
                <c:pt idx="903">
                  <c:v>-136.61292799986899</c:v>
                </c:pt>
                <c:pt idx="904">
                  <c:v>-136.57956799992593</c:v>
                </c:pt>
                <c:pt idx="905">
                  <c:v>-136.54620799998287</c:v>
                </c:pt>
                <c:pt idx="906">
                  <c:v>-136.51287199987331</c:v>
                </c:pt>
                <c:pt idx="907">
                  <c:v>-136.47951199993025</c:v>
                </c:pt>
                <c:pt idx="908">
                  <c:v>-136.44615199998719</c:v>
                </c:pt>
                <c:pt idx="909">
                  <c:v>-136.41279199986951</c:v>
                </c:pt>
                <c:pt idx="910">
                  <c:v>-136.37945599993458</c:v>
                </c:pt>
                <c:pt idx="911">
                  <c:v>-136.34609599999152</c:v>
                </c:pt>
                <c:pt idx="912">
                  <c:v>-136.31273599987384</c:v>
                </c:pt>
                <c:pt idx="913">
                  <c:v>-136.27937599993078</c:v>
                </c:pt>
                <c:pt idx="914">
                  <c:v>-136.24603999999584</c:v>
                </c:pt>
                <c:pt idx="915">
                  <c:v>-136.21267999987816</c:v>
                </c:pt>
                <c:pt idx="916">
                  <c:v>-136.1793199999351</c:v>
                </c:pt>
                <c:pt idx="917">
                  <c:v>-136.14598400000017</c:v>
                </c:pt>
                <c:pt idx="918">
                  <c:v>-136.11262399988249</c:v>
                </c:pt>
                <c:pt idx="919">
                  <c:v>-136.07926399993943</c:v>
                </c:pt>
                <c:pt idx="920">
                  <c:v>-136.04592800000449</c:v>
                </c:pt>
                <c:pt idx="921">
                  <c:v>-136.01256799988681</c:v>
                </c:pt>
                <c:pt idx="922">
                  <c:v>-135.97920799994375</c:v>
                </c:pt>
                <c:pt idx="923">
                  <c:v>-135.94577599997632</c:v>
                </c:pt>
                <c:pt idx="924">
                  <c:v>-135.91241599985864</c:v>
                </c:pt>
                <c:pt idx="925">
                  <c:v>-135.87905599991558</c:v>
                </c:pt>
                <c:pt idx="926">
                  <c:v>-135.84571999998064</c:v>
                </c:pt>
                <c:pt idx="927">
                  <c:v>-135.81235999986296</c:v>
                </c:pt>
                <c:pt idx="928">
                  <c:v>-135.77902399992803</c:v>
                </c:pt>
                <c:pt idx="929">
                  <c:v>-135.74566399998497</c:v>
                </c:pt>
                <c:pt idx="930">
                  <c:v>-135.71230399986729</c:v>
                </c:pt>
                <c:pt idx="931">
                  <c:v>-135.67894399992423</c:v>
                </c:pt>
                <c:pt idx="932">
                  <c:v>-135.64558399998117</c:v>
                </c:pt>
                <c:pt idx="933">
                  <c:v>-135.61222399986349</c:v>
                </c:pt>
                <c:pt idx="934">
                  <c:v>-135.57888799992855</c:v>
                </c:pt>
                <c:pt idx="935">
                  <c:v>-135.5455279999855</c:v>
                </c:pt>
                <c:pt idx="936">
                  <c:v>-135.51216799986781</c:v>
                </c:pt>
                <c:pt idx="937">
                  <c:v>-135.47880799992475</c:v>
                </c:pt>
                <c:pt idx="938">
                  <c:v>-135.44547199998982</c:v>
                </c:pt>
                <c:pt idx="939">
                  <c:v>-135.41211199987214</c:v>
                </c:pt>
                <c:pt idx="940">
                  <c:v>-135.37875199992908</c:v>
                </c:pt>
                <c:pt idx="941">
                  <c:v>-135.34541599999415</c:v>
                </c:pt>
                <c:pt idx="942">
                  <c:v>-135.31203199986834</c:v>
                </c:pt>
                <c:pt idx="943">
                  <c:v>-135.2786959999334</c:v>
                </c:pt>
                <c:pt idx="944">
                  <c:v>-135.24533599999035</c:v>
                </c:pt>
                <c:pt idx="945">
                  <c:v>-135.21197599987266</c:v>
                </c:pt>
                <c:pt idx="946">
                  <c:v>-135.17863999993773</c:v>
                </c:pt>
                <c:pt idx="947">
                  <c:v>-135.14527999999467</c:v>
                </c:pt>
                <c:pt idx="948">
                  <c:v>-135.11194399988511</c:v>
                </c:pt>
                <c:pt idx="949">
                  <c:v>-135.07858399994205</c:v>
                </c:pt>
                <c:pt idx="950">
                  <c:v>-135.045223999999</c:v>
                </c:pt>
                <c:pt idx="951">
                  <c:v>-135.01186399988131</c:v>
                </c:pt>
                <c:pt idx="952">
                  <c:v>-134.97850399993825</c:v>
                </c:pt>
                <c:pt idx="953">
                  <c:v>-134.94516800000332</c:v>
                </c:pt>
                <c:pt idx="954">
                  <c:v>-134.91180799988564</c:v>
                </c:pt>
                <c:pt idx="955">
                  <c:v>-134.87844799994258</c:v>
                </c:pt>
                <c:pt idx="956">
                  <c:v>-134.84511199983302</c:v>
                </c:pt>
                <c:pt idx="957">
                  <c:v>-134.81175199988996</c:v>
                </c:pt>
                <c:pt idx="958">
                  <c:v>-134.7783919999469</c:v>
                </c:pt>
                <c:pt idx="959">
                  <c:v>-134.74505599983735</c:v>
                </c:pt>
                <c:pt idx="960">
                  <c:v>-134.71169599989429</c:v>
                </c:pt>
                <c:pt idx="961">
                  <c:v>-134.67833599995123</c:v>
                </c:pt>
                <c:pt idx="962">
                  <c:v>-134.64499999984167</c:v>
                </c:pt>
                <c:pt idx="963">
                  <c:v>-134.61163999989861</c:v>
                </c:pt>
                <c:pt idx="964">
                  <c:v>-134.57830399996368</c:v>
                </c:pt>
                <c:pt idx="965">
                  <c:v>-134.544943999846</c:v>
                </c:pt>
                <c:pt idx="966">
                  <c:v>-134.51158399990294</c:v>
                </c:pt>
                <c:pt idx="967">
                  <c:v>-134.47822399995988</c:v>
                </c:pt>
                <c:pt idx="968">
                  <c:v>-134.44488799985032</c:v>
                </c:pt>
                <c:pt idx="969">
                  <c:v>-134.41145599988289</c:v>
                </c:pt>
                <c:pt idx="970">
                  <c:v>-134.37809599993983</c:v>
                </c:pt>
                <c:pt idx="971">
                  <c:v>-134.34473599999677</c:v>
                </c:pt>
                <c:pt idx="972">
                  <c:v>-134.31139999988721</c:v>
                </c:pt>
                <c:pt idx="973">
                  <c:v>-134.27803999994416</c:v>
                </c:pt>
                <c:pt idx="974">
                  <c:v>-134.2446800000011</c:v>
                </c:pt>
                <c:pt idx="975">
                  <c:v>-134.21131999988341</c:v>
                </c:pt>
                <c:pt idx="976">
                  <c:v>-134.17798399994848</c:v>
                </c:pt>
                <c:pt idx="977">
                  <c:v>-134.14462400000542</c:v>
                </c:pt>
                <c:pt idx="978">
                  <c:v>-134.11126399988774</c:v>
                </c:pt>
                <c:pt idx="979">
                  <c:v>-134.07792799995281</c:v>
                </c:pt>
                <c:pt idx="980">
                  <c:v>-134.04456799983512</c:v>
                </c:pt>
                <c:pt idx="981">
                  <c:v>-134.01120799989206</c:v>
                </c:pt>
                <c:pt idx="982">
                  <c:v>-133.97787199995713</c:v>
                </c:pt>
                <c:pt idx="983">
                  <c:v>-133.94451199983945</c:v>
                </c:pt>
                <c:pt idx="984">
                  <c:v>-133.91115199989639</c:v>
                </c:pt>
                <c:pt idx="985">
                  <c:v>-133.87781599996146</c:v>
                </c:pt>
                <c:pt idx="986">
                  <c:v>-133.84445599984377</c:v>
                </c:pt>
                <c:pt idx="987">
                  <c:v>-133.81109599990072</c:v>
                </c:pt>
                <c:pt idx="988">
                  <c:v>-133.77775999996578</c:v>
                </c:pt>
                <c:pt idx="989">
                  <c:v>-133.7443999998481</c:v>
                </c:pt>
                <c:pt idx="990">
                  <c:v>-133.71103999990504</c:v>
                </c:pt>
                <c:pt idx="991">
                  <c:v>-133.67770399997011</c:v>
                </c:pt>
                <c:pt idx="992">
                  <c:v>-133.64434399985242</c:v>
                </c:pt>
                <c:pt idx="993">
                  <c:v>-133.61100799991749</c:v>
                </c:pt>
                <c:pt idx="994">
                  <c:v>-133.57764799997443</c:v>
                </c:pt>
                <c:pt idx="995">
                  <c:v>-133.54428799985675</c:v>
                </c:pt>
                <c:pt idx="996">
                  <c:v>-133.51092799991369</c:v>
                </c:pt>
                <c:pt idx="997">
                  <c:v>-133.47759199997876</c:v>
                </c:pt>
                <c:pt idx="998">
                  <c:v>-133.44423199986107</c:v>
                </c:pt>
                <c:pt idx="999">
                  <c:v>-133.41087199991802</c:v>
                </c:pt>
                <c:pt idx="1000">
                  <c:v>-133.37722399987746</c:v>
                </c:pt>
                <c:pt idx="1001">
                  <c:v>-133.34388799994252</c:v>
                </c:pt>
                <c:pt idx="1002">
                  <c:v>-133.31052799999947</c:v>
                </c:pt>
                <c:pt idx="1003">
                  <c:v>-133.27716799988178</c:v>
                </c:pt>
                <c:pt idx="1004">
                  <c:v>-133.24380799993872</c:v>
                </c:pt>
                <c:pt idx="1005">
                  <c:v>-133.21047200000379</c:v>
                </c:pt>
                <c:pt idx="1006">
                  <c:v>-133.17711199988611</c:v>
                </c:pt>
                <c:pt idx="1007">
                  <c:v>-133.14375199994305</c:v>
                </c:pt>
                <c:pt idx="1008">
                  <c:v>-133.11039199999999</c:v>
                </c:pt>
                <c:pt idx="1009">
                  <c:v>-133.07703199988231</c:v>
                </c:pt>
                <c:pt idx="1010">
                  <c:v>-133.04367199993925</c:v>
                </c:pt>
                <c:pt idx="1011">
                  <c:v>-133.01028799998807</c:v>
                </c:pt>
                <c:pt idx="1012">
                  <c:v>-132.97695199987851</c:v>
                </c:pt>
                <c:pt idx="1013">
                  <c:v>-132.94359199993545</c:v>
                </c:pt>
                <c:pt idx="1014">
                  <c:v>-132.91023199999239</c:v>
                </c:pt>
                <c:pt idx="1015">
                  <c:v>-132.87689599988283</c:v>
                </c:pt>
                <c:pt idx="1016">
                  <c:v>-132.84351199993165</c:v>
                </c:pt>
                <c:pt idx="1017">
                  <c:v>-132.81015199998859</c:v>
                </c:pt>
                <c:pt idx="1018">
                  <c:v>-132.77679199987091</c:v>
                </c:pt>
                <c:pt idx="1019">
                  <c:v>-132.74343199992785</c:v>
                </c:pt>
                <c:pt idx="1020">
                  <c:v>-132.71007199998479</c:v>
                </c:pt>
                <c:pt idx="1021">
                  <c:v>-132.67668799985898</c:v>
                </c:pt>
                <c:pt idx="1022">
                  <c:v>-132.64327999989968</c:v>
                </c:pt>
                <c:pt idx="1023">
                  <c:v>-132.60989599994849</c:v>
                </c:pt>
                <c:pt idx="1024">
                  <c:v>-132.57653600000543</c:v>
                </c:pt>
                <c:pt idx="1025">
                  <c:v>-132.54315199987963</c:v>
                </c:pt>
                <c:pt idx="1026">
                  <c:v>-132.50979199993657</c:v>
                </c:pt>
                <c:pt idx="1027">
                  <c:v>-132.47643199999351</c:v>
                </c:pt>
                <c:pt idx="1028">
                  <c:v>-132.4430479998677</c:v>
                </c:pt>
                <c:pt idx="1029">
                  <c:v>-132.40968799992464</c:v>
                </c:pt>
                <c:pt idx="1030">
                  <c:v>-132.37632799998158</c:v>
                </c:pt>
                <c:pt idx="1031">
                  <c:v>-132.3429679998639</c:v>
                </c:pt>
                <c:pt idx="1032">
                  <c:v>-132.30960799992084</c:v>
                </c:pt>
                <c:pt idx="1033">
                  <c:v>-132.27622399996966</c:v>
                </c:pt>
                <c:pt idx="1034">
                  <c:v>-132.24283999984385</c:v>
                </c:pt>
                <c:pt idx="1035">
                  <c:v>-132.20945599989267</c:v>
                </c:pt>
                <c:pt idx="1036">
                  <c:v>-132.17602399992523</c:v>
                </c:pt>
                <c:pt idx="1037">
                  <c:v>-132.14256799994968</c:v>
                </c:pt>
                <c:pt idx="1038">
                  <c:v>-132.10918399999849</c:v>
                </c:pt>
                <c:pt idx="1039">
                  <c:v>-132.07582399988081</c:v>
                </c:pt>
                <c:pt idx="1040">
                  <c:v>-132.04246399993775</c:v>
                </c:pt>
                <c:pt idx="1041">
                  <c:v>-132.00905599997844</c:v>
                </c:pt>
                <c:pt idx="1042">
                  <c:v>-131.97569599986076</c:v>
                </c:pt>
                <c:pt idx="1043">
                  <c:v>-131.94231199990958</c:v>
                </c:pt>
                <c:pt idx="1044">
                  <c:v>-131.90895199996652</c:v>
                </c:pt>
                <c:pt idx="1045">
                  <c:v>-131.87556799984071</c:v>
                </c:pt>
                <c:pt idx="1046">
                  <c:v>-131.84220799989765</c:v>
                </c:pt>
                <c:pt idx="1047">
                  <c:v>-131.80884799995459</c:v>
                </c:pt>
                <c:pt idx="1048">
                  <c:v>-131.77551199984504</c:v>
                </c:pt>
                <c:pt idx="1049">
                  <c:v>-131.74212799989385</c:v>
                </c:pt>
                <c:pt idx="1050">
                  <c:v>-131.70876799995079</c:v>
                </c:pt>
                <c:pt idx="1051">
                  <c:v>-131.67538399999961</c:v>
                </c:pt>
                <c:pt idx="1052">
                  <c:v>-131.64202399988193</c:v>
                </c:pt>
                <c:pt idx="1053">
                  <c:v>-131.60866399993887</c:v>
                </c:pt>
                <c:pt idx="1054">
                  <c:v>-131.57530399999581</c:v>
                </c:pt>
                <c:pt idx="1055">
                  <c:v>-131.54191999987</c:v>
                </c:pt>
                <c:pt idx="1056">
                  <c:v>-131.50855999992694</c:v>
                </c:pt>
                <c:pt idx="1057">
                  <c:v>-131.47517599997576</c:v>
                </c:pt>
                <c:pt idx="1058">
                  <c:v>-131.44179199984995</c:v>
                </c:pt>
                <c:pt idx="1059">
                  <c:v>-131.4084319999069</c:v>
                </c:pt>
                <c:pt idx="1060">
                  <c:v>-131.37507199996384</c:v>
                </c:pt>
                <c:pt idx="1061">
                  <c:v>-131.34171199984615</c:v>
                </c:pt>
                <c:pt idx="1062">
                  <c:v>-131.3083519999031</c:v>
                </c:pt>
                <c:pt idx="1063">
                  <c:v>-131.27499199996004</c:v>
                </c:pt>
                <c:pt idx="1064">
                  <c:v>-131.24163199984235</c:v>
                </c:pt>
                <c:pt idx="1065">
                  <c:v>-131.20822399988305</c:v>
                </c:pt>
                <c:pt idx="1066">
                  <c:v>-131.17486399993999</c:v>
                </c:pt>
                <c:pt idx="1067">
                  <c:v>-131.14150399999693</c:v>
                </c:pt>
                <c:pt idx="1068">
                  <c:v>-131.10816799988737</c:v>
                </c:pt>
                <c:pt idx="1069">
                  <c:v>-131.07480799994431</c:v>
                </c:pt>
                <c:pt idx="1070">
                  <c:v>-131.04147199983476</c:v>
                </c:pt>
                <c:pt idx="1071">
                  <c:v>-131.00799199985107</c:v>
                </c:pt>
                <c:pt idx="1072">
                  <c:v>-130.97465599991614</c:v>
                </c:pt>
                <c:pt idx="1073">
                  <c:v>-130.94129599997308</c:v>
                </c:pt>
                <c:pt idx="1074">
                  <c:v>-130.90791199984727</c:v>
                </c:pt>
                <c:pt idx="1075">
                  <c:v>-130.87455199990421</c:v>
                </c:pt>
                <c:pt idx="1076">
                  <c:v>-130.84119199996115</c:v>
                </c:pt>
                <c:pt idx="1077">
                  <c:v>-130.80780799983535</c:v>
                </c:pt>
                <c:pt idx="1078">
                  <c:v>-130.77444799989229</c:v>
                </c:pt>
                <c:pt idx="1079">
                  <c:v>-130.74108799994923</c:v>
                </c:pt>
                <c:pt idx="1080">
                  <c:v>-130.70767999998992</c:v>
                </c:pt>
                <c:pt idx="1081">
                  <c:v>-130.67431999987224</c:v>
                </c:pt>
                <c:pt idx="1082">
                  <c:v>-130.64095999992918</c:v>
                </c:pt>
                <c:pt idx="1083">
                  <c:v>-130.60759999998612</c:v>
                </c:pt>
                <c:pt idx="1084">
                  <c:v>-130.57423999986844</c:v>
                </c:pt>
                <c:pt idx="1085">
                  <c:v>-130.54087999992538</c:v>
                </c:pt>
                <c:pt idx="1086">
                  <c:v>-130.50751999998232</c:v>
                </c:pt>
                <c:pt idx="1087">
                  <c:v>-130.47415999986464</c:v>
                </c:pt>
                <c:pt idx="1088">
                  <c:v>-130.44077599991346</c:v>
                </c:pt>
                <c:pt idx="1089">
                  <c:v>-130.4074159999704</c:v>
                </c:pt>
                <c:pt idx="1090">
                  <c:v>-130.37405599985271</c:v>
                </c:pt>
                <c:pt idx="1091">
                  <c:v>-130.34069599990966</c:v>
                </c:pt>
                <c:pt idx="1092">
                  <c:v>-130.3073359999666</c:v>
                </c:pt>
                <c:pt idx="1093">
                  <c:v>-130.27395199984079</c:v>
                </c:pt>
                <c:pt idx="1094">
                  <c:v>-130.24059199989773</c:v>
                </c:pt>
                <c:pt idx="1095">
                  <c:v>-130.20723199995467</c:v>
                </c:pt>
                <c:pt idx="1096">
                  <c:v>-130.17387199983699</c:v>
                </c:pt>
                <c:pt idx="1097">
                  <c:v>-130.14048799988581</c:v>
                </c:pt>
                <c:pt idx="1098">
                  <c:v>-130.10712799994275</c:v>
                </c:pt>
                <c:pt idx="1099">
                  <c:v>-130.07379199983319</c:v>
                </c:pt>
                <c:pt idx="1100">
                  <c:v>-130.04043199989013</c:v>
                </c:pt>
                <c:pt idx="1101">
                  <c:v>-130.00702399993082</c:v>
                </c:pt>
                <c:pt idx="1102">
                  <c:v>-129.97366399998776</c:v>
                </c:pt>
                <c:pt idx="1103">
                  <c:v>-129.94027999986196</c:v>
                </c:pt>
                <c:pt idx="1104">
                  <c:v>-129.9069199999189</c:v>
                </c:pt>
                <c:pt idx="1105">
                  <c:v>-129.87355999997584</c:v>
                </c:pt>
                <c:pt idx="1106">
                  <c:v>-129.84019999985816</c:v>
                </c:pt>
                <c:pt idx="1107">
                  <c:v>-129.80686399992322</c:v>
                </c:pt>
                <c:pt idx="1108">
                  <c:v>-129.77350399998016</c:v>
                </c:pt>
                <c:pt idx="1109">
                  <c:v>-129.74011999985436</c:v>
                </c:pt>
                <c:pt idx="1110">
                  <c:v>-129.70671199989505</c:v>
                </c:pt>
                <c:pt idx="1111">
                  <c:v>-129.67335199995199</c:v>
                </c:pt>
                <c:pt idx="1112">
                  <c:v>-129.64001599984243</c:v>
                </c:pt>
                <c:pt idx="1113">
                  <c:v>-129.60665599989937</c:v>
                </c:pt>
                <c:pt idx="1114">
                  <c:v>-129.57329599995631</c:v>
                </c:pt>
                <c:pt idx="1115">
                  <c:v>-129.53993599983863</c:v>
                </c:pt>
                <c:pt idx="1116">
                  <c:v>-129.5065999999037</c:v>
                </c:pt>
                <c:pt idx="1117">
                  <c:v>-129.47323999996064</c:v>
                </c:pt>
                <c:pt idx="1118">
                  <c:v>-129.43987999984296</c:v>
                </c:pt>
                <c:pt idx="1119">
                  <c:v>-129.4065199998999</c:v>
                </c:pt>
                <c:pt idx="1120">
                  <c:v>-129.37318399996497</c:v>
                </c:pt>
                <c:pt idx="1121">
                  <c:v>-129.33967999997316</c:v>
                </c:pt>
                <c:pt idx="1122">
                  <c:v>-129.30631999985548</c:v>
                </c:pt>
                <c:pt idx="1123">
                  <c:v>-129.27295999991242</c:v>
                </c:pt>
                <c:pt idx="1124">
                  <c:v>-129.23957599996123</c:v>
                </c:pt>
                <c:pt idx="1125">
                  <c:v>-129.20621599984355</c:v>
                </c:pt>
                <c:pt idx="1126">
                  <c:v>-129.17283199989237</c:v>
                </c:pt>
                <c:pt idx="1127">
                  <c:v>-129.13935199990868</c:v>
                </c:pt>
                <c:pt idx="1128">
                  <c:v>-129.10599199996562</c:v>
                </c:pt>
                <c:pt idx="1129">
                  <c:v>-129.07263199984794</c:v>
                </c:pt>
                <c:pt idx="1130">
                  <c:v>-129.03927199990488</c:v>
                </c:pt>
                <c:pt idx="1131">
                  <c:v>-129.00591199996182</c:v>
                </c:pt>
                <c:pt idx="1132">
                  <c:v>-128.97255199984414</c:v>
                </c:pt>
                <c:pt idx="1133">
                  <c:v>-128.93921599990921</c:v>
                </c:pt>
                <c:pt idx="1134">
                  <c:v>-128.90585599996615</c:v>
                </c:pt>
                <c:pt idx="1135">
                  <c:v>-128.87249599984847</c:v>
                </c:pt>
                <c:pt idx="1136">
                  <c:v>-128.83913599990541</c:v>
                </c:pt>
                <c:pt idx="1137">
                  <c:v>-128.80577599996235</c:v>
                </c:pt>
                <c:pt idx="1138">
                  <c:v>-128.77241599984467</c:v>
                </c:pt>
                <c:pt idx="1139">
                  <c:v>-128.73905599990161</c:v>
                </c:pt>
                <c:pt idx="1140">
                  <c:v>-128.70569599995855</c:v>
                </c:pt>
                <c:pt idx="1141">
                  <c:v>-128.67233599984087</c:v>
                </c:pt>
                <c:pt idx="1142">
                  <c:v>-128.63897599989781</c:v>
                </c:pt>
                <c:pt idx="1143">
                  <c:v>-128.6055679999385</c:v>
                </c:pt>
                <c:pt idx="1144">
                  <c:v>-128.57218399998732</c:v>
                </c:pt>
                <c:pt idx="1145">
                  <c:v>-128.53882399986963</c:v>
                </c:pt>
                <c:pt idx="1146">
                  <c:v>-128.50546399992658</c:v>
                </c:pt>
                <c:pt idx="1147">
                  <c:v>-128.47210399998352</c:v>
                </c:pt>
                <c:pt idx="1148">
                  <c:v>-128.43876799987396</c:v>
                </c:pt>
                <c:pt idx="1149">
                  <c:v>-128.4054079999309</c:v>
                </c:pt>
                <c:pt idx="1150">
                  <c:v>-128.37202399997972</c:v>
                </c:pt>
                <c:pt idx="1151">
                  <c:v>-128.33866399986204</c:v>
                </c:pt>
                <c:pt idx="1152">
                  <c:v>-128.3053279999271</c:v>
                </c:pt>
                <c:pt idx="1153">
                  <c:v>-128.27194399997592</c:v>
                </c:pt>
                <c:pt idx="1154">
                  <c:v>-128.23858399985824</c:v>
                </c:pt>
                <c:pt idx="1155">
                  <c:v>-128.20522399991518</c:v>
                </c:pt>
                <c:pt idx="1156">
                  <c:v>-128.17186399997212</c:v>
                </c:pt>
                <c:pt idx="1157">
                  <c:v>-128.13838399998843</c:v>
                </c:pt>
                <c:pt idx="1158">
                  <c:v>-128.10502399987075</c:v>
                </c:pt>
                <c:pt idx="1159">
                  <c:v>-128.07166399992769</c:v>
                </c:pt>
                <c:pt idx="1160">
                  <c:v>-128.03830399998463</c:v>
                </c:pt>
                <c:pt idx="1161">
                  <c:v>-128.00491999985883</c:v>
                </c:pt>
                <c:pt idx="1162">
                  <c:v>-127.97151199989952</c:v>
                </c:pt>
                <c:pt idx="1163">
                  <c:v>-127.93812799994834</c:v>
                </c:pt>
                <c:pt idx="1164">
                  <c:v>-127.90476800000528</c:v>
                </c:pt>
                <c:pt idx="1165">
                  <c:v>-127.87138399987947</c:v>
                </c:pt>
                <c:pt idx="1166">
                  <c:v>-127.83802399993641</c:v>
                </c:pt>
                <c:pt idx="1167">
                  <c:v>-127.8046159999771</c:v>
                </c:pt>
                <c:pt idx="1168">
                  <c:v>-127.77125599985942</c:v>
                </c:pt>
                <c:pt idx="1169">
                  <c:v>-127.73791999992449</c:v>
                </c:pt>
                <c:pt idx="1170">
                  <c:v>-127.70455999998143</c:v>
                </c:pt>
                <c:pt idx="1171">
                  <c:v>-127.6711519998475</c:v>
                </c:pt>
                <c:pt idx="1172">
                  <c:v>-127.63781599991256</c:v>
                </c:pt>
                <c:pt idx="1173">
                  <c:v>-127.6044559999695</c:v>
                </c:pt>
                <c:pt idx="1174">
                  <c:v>-127.57097599998582</c:v>
                </c:pt>
                <c:pt idx="1175">
                  <c:v>-127.53761599986814</c:v>
                </c:pt>
                <c:pt idx="1176">
                  <c:v>-127.50423199991695</c:v>
                </c:pt>
                <c:pt idx="1177">
                  <c:v>-127.47089599998202</c:v>
                </c:pt>
                <c:pt idx="1178">
                  <c:v>-127.43753599986434</c:v>
                </c:pt>
                <c:pt idx="1179">
                  <c:v>-127.40417599992128</c:v>
                </c:pt>
                <c:pt idx="1180">
                  <c:v>-127.37081599997822</c:v>
                </c:pt>
                <c:pt idx="1181">
                  <c:v>-127.33745599986054</c:v>
                </c:pt>
                <c:pt idx="1182">
                  <c:v>-127.30409599991748</c:v>
                </c:pt>
                <c:pt idx="1183">
                  <c:v>-127.27073599997442</c:v>
                </c:pt>
                <c:pt idx="1184">
                  <c:v>-127.23739999986486</c:v>
                </c:pt>
                <c:pt idx="1185">
                  <c:v>-127.2040399999218</c:v>
                </c:pt>
                <c:pt idx="1186">
                  <c:v>-127.17067999997874</c:v>
                </c:pt>
                <c:pt idx="1187">
                  <c:v>-127.13731999986106</c:v>
                </c:pt>
                <c:pt idx="1188">
                  <c:v>-127.103959999918</c:v>
                </c:pt>
                <c:pt idx="1189">
                  <c:v>-127.07057599996682</c:v>
                </c:pt>
                <c:pt idx="1190">
                  <c:v>-127.03721599984914</c:v>
                </c:pt>
                <c:pt idx="1191">
                  <c:v>-127.00385599990608</c:v>
                </c:pt>
                <c:pt idx="1192">
                  <c:v>-126.97049599996302</c:v>
                </c:pt>
                <c:pt idx="1193">
                  <c:v>-126.93711199983721</c:v>
                </c:pt>
                <c:pt idx="1194">
                  <c:v>-126.90375199989415</c:v>
                </c:pt>
                <c:pt idx="1195">
                  <c:v>-126.87034399993485</c:v>
                </c:pt>
                <c:pt idx="1196">
                  <c:v>-126.83698399999179</c:v>
                </c:pt>
                <c:pt idx="1197">
                  <c:v>-126.80359999986598</c:v>
                </c:pt>
                <c:pt idx="1198">
                  <c:v>-126.76887199998367</c:v>
                </c:pt>
                <c:pt idx="1199">
                  <c:v>-126.73543999984162</c:v>
                </c:pt>
                <c:pt idx="1200">
                  <c:v>-126.70176799996756</c:v>
                </c:pt>
                <c:pt idx="1201">
                  <c:v>-126.66840799984988</c:v>
                </c:pt>
                <c:pt idx="1202">
                  <c:v>-126.63478399999207</c:v>
                </c:pt>
                <c:pt idx="1203">
                  <c:v>-126.60144799988251</c:v>
                </c:pt>
                <c:pt idx="1204">
                  <c:v>-126.56808799993945</c:v>
                </c:pt>
                <c:pt idx="1205">
                  <c:v>-126.53472799999639</c:v>
                </c:pt>
                <c:pt idx="1206">
                  <c:v>-126.50136799987871</c:v>
                </c:pt>
                <c:pt idx="1207">
                  <c:v>-126.46803199994378</c:v>
                </c:pt>
                <c:pt idx="1208">
                  <c:v>-126.43467200000072</c:v>
                </c:pt>
                <c:pt idx="1209">
                  <c:v>-126.40131199988303</c:v>
                </c:pt>
                <c:pt idx="1210">
                  <c:v>-126.36795199993998</c:v>
                </c:pt>
                <c:pt idx="1211">
                  <c:v>-126.33461600000504</c:v>
                </c:pt>
                <c:pt idx="1212">
                  <c:v>-126.30125599988736</c:v>
                </c:pt>
                <c:pt idx="1213">
                  <c:v>-126.2678959999443</c:v>
                </c:pt>
                <c:pt idx="1214">
                  <c:v>-126.23453600000124</c:v>
                </c:pt>
                <c:pt idx="1215">
                  <c:v>-126.20119999989168</c:v>
                </c:pt>
                <c:pt idx="1216">
                  <c:v>-126.16783999994863</c:v>
                </c:pt>
                <c:pt idx="1217">
                  <c:v>-126.13448000000557</c:v>
                </c:pt>
                <c:pt idx="1218">
                  <c:v>-126.10114399989601</c:v>
                </c:pt>
                <c:pt idx="1219">
                  <c:v>-126.06778399995295</c:v>
                </c:pt>
                <c:pt idx="1220">
                  <c:v>-126.03442399983527</c:v>
                </c:pt>
                <c:pt idx="1221">
                  <c:v>-126.00108799990034</c:v>
                </c:pt>
                <c:pt idx="1222">
                  <c:v>-125.96772799995728</c:v>
                </c:pt>
                <c:pt idx="1223">
                  <c:v>-125.93436799983959</c:v>
                </c:pt>
                <c:pt idx="1224">
                  <c:v>-125.90103199990466</c:v>
                </c:pt>
                <c:pt idx="1225">
                  <c:v>-125.8676719999616</c:v>
                </c:pt>
                <c:pt idx="1226">
                  <c:v>-125.83431199984392</c:v>
                </c:pt>
                <c:pt idx="1227">
                  <c:v>-125.80097599990899</c:v>
                </c:pt>
                <c:pt idx="1228">
                  <c:v>-125.76761599996593</c:v>
                </c:pt>
                <c:pt idx="1229">
                  <c:v>-125.73425599984824</c:v>
                </c:pt>
                <c:pt idx="1230">
                  <c:v>-125.70089599990519</c:v>
                </c:pt>
                <c:pt idx="1231">
                  <c:v>-125.66755999997025</c:v>
                </c:pt>
                <c:pt idx="1232">
                  <c:v>-125.63419999985257</c:v>
                </c:pt>
                <c:pt idx="1233">
                  <c:v>-125.60074399987701</c:v>
                </c:pt>
                <c:pt idx="1234">
                  <c:v>-125.56738399993395</c:v>
                </c:pt>
                <c:pt idx="1235">
                  <c:v>-125.53404799999902</c:v>
                </c:pt>
                <c:pt idx="1236">
                  <c:v>-125.50068799988134</c:v>
                </c:pt>
                <c:pt idx="1237">
                  <c:v>-125.46732799993828</c:v>
                </c:pt>
                <c:pt idx="1238">
                  <c:v>-125.43399200000334</c:v>
                </c:pt>
                <c:pt idx="1239">
                  <c:v>-125.40063199988566</c:v>
                </c:pt>
                <c:pt idx="1240">
                  <c:v>-125.3672719999426</c:v>
                </c:pt>
                <c:pt idx="1241">
                  <c:v>-125.33391199999954</c:v>
                </c:pt>
                <c:pt idx="1242">
                  <c:v>-125.30057599988999</c:v>
                </c:pt>
                <c:pt idx="1243">
                  <c:v>-125.26721599994693</c:v>
                </c:pt>
                <c:pt idx="1244">
                  <c:v>-125.23385600000387</c:v>
                </c:pt>
                <c:pt idx="1245">
                  <c:v>-125.20051999989431</c:v>
                </c:pt>
                <c:pt idx="1246">
                  <c:v>-125.16715999995125</c:v>
                </c:pt>
                <c:pt idx="1247">
                  <c:v>-125.1338239998417</c:v>
                </c:pt>
                <c:pt idx="1248">
                  <c:v>-125.10043999989051</c:v>
                </c:pt>
                <c:pt idx="1249">
                  <c:v>-125.06710399995558</c:v>
                </c:pt>
                <c:pt idx="1250">
                  <c:v>-125.0337439998379</c:v>
                </c:pt>
                <c:pt idx="1251">
                  <c:v>-125.00040799990296</c:v>
                </c:pt>
                <c:pt idx="1252">
                  <c:v>-124.9670479999599</c:v>
                </c:pt>
                <c:pt idx="1253">
                  <c:v>-124.93368799984222</c:v>
                </c:pt>
                <c:pt idx="1254">
                  <c:v>-124.90035199990729</c:v>
                </c:pt>
                <c:pt idx="1255">
                  <c:v>-124.86699199996423</c:v>
                </c:pt>
                <c:pt idx="1256">
                  <c:v>-124.83365599985467</c:v>
                </c:pt>
                <c:pt idx="1257">
                  <c:v>-124.80029599991161</c:v>
                </c:pt>
                <c:pt idx="1258">
                  <c:v>-124.76693599996855</c:v>
                </c:pt>
                <c:pt idx="1259">
                  <c:v>-124.733599999859</c:v>
                </c:pt>
                <c:pt idx="1260">
                  <c:v>-124.70023999991594</c:v>
                </c:pt>
                <c:pt idx="1261">
                  <c:v>-124.66687999997288</c:v>
                </c:pt>
                <c:pt idx="1262">
                  <c:v>-124.6335199998552</c:v>
                </c:pt>
                <c:pt idx="1263">
                  <c:v>-124.60018399992026</c:v>
                </c:pt>
                <c:pt idx="1264">
                  <c:v>-124.5668239999772</c:v>
                </c:pt>
                <c:pt idx="1265">
                  <c:v>-124.53348799986765</c:v>
                </c:pt>
                <c:pt idx="1266">
                  <c:v>-124.50012799992459</c:v>
                </c:pt>
                <c:pt idx="1267">
                  <c:v>-124.46676799998153</c:v>
                </c:pt>
                <c:pt idx="1268">
                  <c:v>-124.43343199987197</c:v>
                </c:pt>
                <c:pt idx="1269">
                  <c:v>-124.40007199992891</c:v>
                </c:pt>
                <c:pt idx="1270">
                  <c:v>-124.36671199998585</c:v>
                </c:pt>
                <c:pt idx="1271">
                  <c:v>-124.33335199986817</c:v>
                </c:pt>
                <c:pt idx="1272">
                  <c:v>-124.30001599993324</c:v>
                </c:pt>
                <c:pt idx="1273">
                  <c:v>-124.26665599999018</c:v>
                </c:pt>
                <c:pt idx="1274">
                  <c:v>-124.2332959998725</c:v>
                </c:pt>
                <c:pt idx="1275">
                  <c:v>-124.19995999993756</c:v>
                </c:pt>
                <c:pt idx="1276">
                  <c:v>-124.1665999999945</c:v>
                </c:pt>
                <c:pt idx="1277">
                  <c:v>-124.13323999987682</c:v>
                </c:pt>
                <c:pt idx="1278">
                  <c:v>-124.09990399994189</c:v>
                </c:pt>
                <c:pt idx="1279">
                  <c:v>-124.06654399999883</c:v>
                </c:pt>
                <c:pt idx="1280">
                  <c:v>-124.03320799988927</c:v>
                </c:pt>
                <c:pt idx="1281">
                  <c:v>-123.99984799994621</c:v>
                </c:pt>
                <c:pt idx="1282">
                  <c:v>-123.96648800000315</c:v>
                </c:pt>
                <c:pt idx="1283">
                  <c:v>-123.9331519998936</c:v>
                </c:pt>
                <c:pt idx="1284">
                  <c:v>-123.89979199995054</c:v>
                </c:pt>
                <c:pt idx="1285">
                  <c:v>-123.86643199983286</c:v>
                </c:pt>
                <c:pt idx="1286">
                  <c:v>-123.83309599989792</c:v>
                </c:pt>
                <c:pt idx="1287">
                  <c:v>-123.79973599995486</c:v>
                </c:pt>
                <c:pt idx="1288">
                  <c:v>-123.76637599983718</c:v>
                </c:pt>
                <c:pt idx="1289">
                  <c:v>-123.73303999990225</c:v>
                </c:pt>
                <c:pt idx="1290">
                  <c:v>-123.69967999995919</c:v>
                </c:pt>
                <c:pt idx="1291">
                  <c:v>-123.66631999984151</c:v>
                </c:pt>
                <c:pt idx="1292">
                  <c:v>-123.63295999989845</c:v>
                </c:pt>
                <c:pt idx="1293">
                  <c:v>-123.59962399996351</c:v>
                </c:pt>
                <c:pt idx="1294">
                  <c:v>-123.56626399984583</c:v>
                </c:pt>
                <c:pt idx="1295">
                  <c:v>-123.53287999989465</c:v>
                </c:pt>
                <c:pt idx="1296">
                  <c:v>-123.49951999995159</c:v>
                </c:pt>
                <c:pt idx="1297">
                  <c:v>-123.46615999983391</c:v>
                </c:pt>
                <c:pt idx="1298">
                  <c:v>-123.43279999989085</c:v>
                </c:pt>
                <c:pt idx="1299">
                  <c:v>-123.39943999994779</c:v>
                </c:pt>
                <c:pt idx="1300">
                  <c:v>-123.36610399983823</c:v>
                </c:pt>
                <c:pt idx="1301">
                  <c:v>-123.33274399989517</c:v>
                </c:pt>
                <c:pt idx="1302">
                  <c:v>-123.29938399995211</c:v>
                </c:pt>
                <c:pt idx="1303">
                  <c:v>-123.26602399983443</c:v>
                </c:pt>
                <c:pt idx="1304">
                  <c:v>-123.2326879998995</c:v>
                </c:pt>
                <c:pt idx="1305">
                  <c:v>-123.19932799995644</c:v>
                </c:pt>
                <c:pt idx="1306">
                  <c:v>-123.16596799983876</c:v>
                </c:pt>
                <c:pt idx="1307">
                  <c:v>-123.13263199990382</c:v>
                </c:pt>
                <c:pt idx="1308">
                  <c:v>-123.09927199996076</c:v>
                </c:pt>
                <c:pt idx="1309">
                  <c:v>-123.06591199984308</c:v>
                </c:pt>
                <c:pt idx="1310">
                  <c:v>-123.03257599990815</c:v>
                </c:pt>
                <c:pt idx="1311">
                  <c:v>-122.99921599996509</c:v>
                </c:pt>
                <c:pt idx="1312">
                  <c:v>-122.96585599984741</c:v>
                </c:pt>
                <c:pt idx="1313">
                  <c:v>-122.93249599990435</c:v>
                </c:pt>
                <c:pt idx="1314">
                  <c:v>-122.89915999996941</c:v>
                </c:pt>
                <c:pt idx="1315">
                  <c:v>-122.86579999985173</c:v>
                </c:pt>
                <c:pt idx="1316">
                  <c:v>-122.83243999990867</c:v>
                </c:pt>
                <c:pt idx="1317">
                  <c:v>-122.79907999996561</c:v>
                </c:pt>
                <c:pt idx="1318">
                  <c:v>-122.76574399985606</c:v>
                </c:pt>
                <c:pt idx="1319">
                  <c:v>-122.732383999913</c:v>
                </c:pt>
                <c:pt idx="1320">
                  <c:v>-122.69902399996994</c:v>
                </c:pt>
                <c:pt idx="1321">
                  <c:v>-122.66566399985226</c:v>
                </c:pt>
                <c:pt idx="1322">
                  <c:v>-122.63232799991732</c:v>
                </c:pt>
                <c:pt idx="1323">
                  <c:v>-122.59896799997426</c:v>
                </c:pt>
                <c:pt idx="1324">
                  <c:v>-122.56560799985658</c:v>
                </c:pt>
                <c:pt idx="1325">
                  <c:v>-122.53224799991352</c:v>
                </c:pt>
                <c:pt idx="1326">
                  <c:v>-122.49891199997859</c:v>
                </c:pt>
                <c:pt idx="1327">
                  <c:v>-122.46555199986091</c:v>
                </c:pt>
                <c:pt idx="1328">
                  <c:v>-122.43219199991785</c:v>
                </c:pt>
                <c:pt idx="1329">
                  <c:v>-122.39885599998291</c:v>
                </c:pt>
                <c:pt idx="1330">
                  <c:v>-122.36549599986523</c:v>
                </c:pt>
                <c:pt idx="1331">
                  <c:v>-122.33203999988967</c:v>
                </c:pt>
                <c:pt idx="1332">
                  <c:v>-122.29867999994661</c:v>
                </c:pt>
                <c:pt idx="1333">
                  <c:v>-122.26534399983706</c:v>
                </c:pt>
                <c:pt idx="1334">
                  <c:v>-122.231983999894</c:v>
                </c:pt>
                <c:pt idx="1335">
                  <c:v>-122.19862399995094</c:v>
                </c:pt>
                <c:pt idx="1336">
                  <c:v>-122.16526399983326</c:v>
                </c:pt>
                <c:pt idx="1337">
                  <c:v>-122.13192799989832</c:v>
                </c:pt>
                <c:pt idx="1338">
                  <c:v>-122.09856799995526</c:v>
                </c:pt>
                <c:pt idx="1339">
                  <c:v>-122.06520799983758</c:v>
                </c:pt>
                <c:pt idx="1340">
                  <c:v>-122.03187199990265</c:v>
                </c:pt>
                <c:pt idx="1341">
                  <c:v>-121.99851199995959</c:v>
                </c:pt>
                <c:pt idx="1342">
                  <c:v>-121.96515199984191</c:v>
                </c:pt>
                <c:pt idx="1343">
                  <c:v>-121.93179199989885</c:v>
                </c:pt>
                <c:pt idx="1344">
                  <c:v>-121.89843199995579</c:v>
                </c:pt>
                <c:pt idx="1345">
                  <c:v>-121.86507199983811</c:v>
                </c:pt>
                <c:pt idx="1346">
                  <c:v>-121.83173599990317</c:v>
                </c:pt>
                <c:pt idx="1347">
                  <c:v>-121.79837599996011</c:v>
                </c:pt>
                <c:pt idx="1348">
                  <c:v>-121.76501599984243</c:v>
                </c:pt>
                <c:pt idx="1349">
                  <c:v>-121.73165599989937</c:v>
                </c:pt>
                <c:pt idx="1350">
                  <c:v>-121.69831999996444</c:v>
                </c:pt>
                <c:pt idx="1351">
                  <c:v>-121.66495999984676</c:v>
                </c:pt>
                <c:pt idx="1352">
                  <c:v>-121.6315999999037</c:v>
                </c:pt>
                <c:pt idx="1353">
                  <c:v>-121.59823999996064</c:v>
                </c:pt>
                <c:pt idx="1354">
                  <c:v>-121.56485599983483</c:v>
                </c:pt>
                <c:pt idx="1355">
                  <c:v>-121.5315199998999</c:v>
                </c:pt>
                <c:pt idx="1356">
                  <c:v>-121.49815999995684</c:v>
                </c:pt>
                <c:pt idx="1357">
                  <c:v>-121.46479999983916</c:v>
                </c:pt>
                <c:pt idx="1358">
                  <c:v>-121.43146399990422</c:v>
                </c:pt>
                <c:pt idx="1359">
                  <c:v>-121.39810399996117</c:v>
                </c:pt>
                <c:pt idx="1360">
                  <c:v>-121.36474399984348</c:v>
                </c:pt>
                <c:pt idx="1361">
                  <c:v>-121.33140799990855</c:v>
                </c:pt>
                <c:pt idx="1362">
                  <c:v>-121.29804799996549</c:v>
                </c:pt>
                <c:pt idx="1363">
                  <c:v>-121.26468799984781</c:v>
                </c:pt>
                <c:pt idx="1364">
                  <c:v>-121.23135199991287</c:v>
                </c:pt>
                <c:pt idx="1365">
                  <c:v>-121.19799199996982</c:v>
                </c:pt>
                <c:pt idx="1366">
                  <c:v>-121.16463199985213</c:v>
                </c:pt>
                <c:pt idx="1367">
                  <c:v>-121.1312959999172</c:v>
                </c:pt>
                <c:pt idx="1368">
                  <c:v>-121.09793599997414</c:v>
                </c:pt>
                <c:pt idx="1369">
                  <c:v>-121.06457599985646</c:v>
                </c:pt>
                <c:pt idx="1370">
                  <c:v>-121.03123999992152</c:v>
                </c:pt>
                <c:pt idx="1371">
                  <c:v>-120.99787999997847</c:v>
                </c:pt>
                <c:pt idx="1372">
                  <c:v>-120.96451999986078</c:v>
                </c:pt>
                <c:pt idx="1373">
                  <c:v>-120.93118399992585</c:v>
                </c:pt>
                <c:pt idx="1374">
                  <c:v>-120.89782399998279</c:v>
                </c:pt>
                <c:pt idx="1375">
                  <c:v>-120.86446399986511</c:v>
                </c:pt>
                <c:pt idx="1376">
                  <c:v>-120.83112799993017</c:v>
                </c:pt>
                <c:pt idx="1377">
                  <c:v>-120.79776799998712</c:v>
                </c:pt>
                <c:pt idx="1378">
                  <c:v>-120.76440799986943</c:v>
                </c:pt>
                <c:pt idx="1379">
                  <c:v>-120.7310719999345</c:v>
                </c:pt>
                <c:pt idx="1380">
                  <c:v>-120.69771199999144</c:v>
                </c:pt>
                <c:pt idx="1381">
                  <c:v>-120.66435199987376</c:v>
                </c:pt>
                <c:pt idx="1382">
                  <c:v>-120.63101599993882</c:v>
                </c:pt>
                <c:pt idx="1383">
                  <c:v>-120.59765599999577</c:v>
                </c:pt>
                <c:pt idx="1384">
                  <c:v>-120.56429599987808</c:v>
                </c:pt>
                <c:pt idx="1385">
                  <c:v>-120.53093599993502</c:v>
                </c:pt>
                <c:pt idx="1386">
                  <c:v>-120.49760000000009</c:v>
                </c:pt>
                <c:pt idx="1387">
                  <c:v>-120.46423999988241</c:v>
                </c:pt>
                <c:pt idx="1388">
                  <c:v>-120.43085599993123</c:v>
                </c:pt>
                <c:pt idx="1389">
                  <c:v>-120.39751999999629</c:v>
                </c:pt>
                <c:pt idx="1390">
                  <c:v>-120.36415999987861</c:v>
                </c:pt>
                <c:pt idx="1391">
                  <c:v>-120.33079999993555</c:v>
                </c:pt>
                <c:pt idx="1392">
                  <c:v>-120.29746400000062</c:v>
                </c:pt>
                <c:pt idx="1393">
                  <c:v>-120.26410399988293</c:v>
                </c:pt>
                <c:pt idx="1394">
                  <c:v>-120.23074399993988</c:v>
                </c:pt>
                <c:pt idx="1395">
                  <c:v>-120.19740800000494</c:v>
                </c:pt>
                <c:pt idx="1396">
                  <c:v>-120.16404799988726</c:v>
                </c:pt>
                <c:pt idx="1397">
                  <c:v>-120.1306879999442</c:v>
                </c:pt>
                <c:pt idx="1398">
                  <c:v>-120.09732800000114</c:v>
                </c:pt>
                <c:pt idx="1399">
                  <c:v>-120.06387199985096</c:v>
                </c:pt>
                <c:pt idx="1400">
                  <c:v>-120.0305119999079</c:v>
                </c:pt>
                <c:pt idx="1401">
                  <c:v>-119.99717599997297</c:v>
                </c:pt>
                <c:pt idx="1402">
                  <c:v>-119.96381599985529</c:v>
                </c:pt>
                <c:pt idx="1403">
                  <c:v>-119.93045599991223</c:v>
                </c:pt>
                <c:pt idx="1404">
                  <c:v>-119.89711999997729</c:v>
                </c:pt>
                <c:pt idx="1405">
                  <c:v>-119.86375999985961</c:v>
                </c:pt>
                <c:pt idx="1406">
                  <c:v>-119.83039999991655</c:v>
                </c:pt>
                <c:pt idx="1407">
                  <c:v>-119.79703999997349</c:v>
                </c:pt>
                <c:pt idx="1408">
                  <c:v>-119.76370399986394</c:v>
                </c:pt>
                <c:pt idx="1409">
                  <c:v>-119.73034399992088</c:v>
                </c:pt>
                <c:pt idx="1410">
                  <c:v>-119.69698399997782</c:v>
                </c:pt>
                <c:pt idx="1411">
                  <c:v>-119.66362399986014</c:v>
                </c:pt>
                <c:pt idx="1412">
                  <c:v>-119.6302879999252</c:v>
                </c:pt>
                <c:pt idx="1413">
                  <c:v>-119.59692799998214</c:v>
                </c:pt>
                <c:pt idx="1414">
                  <c:v>-119.56356799986446</c:v>
                </c:pt>
                <c:pt idx="1415">
                  <c:v>-119.53023199992953</c:v>
                </c:pt>
                <c:pt idx="1416">
                  <c:v>-119.49687199998647</c:v>
                </c:pt>
                <c:pt idx="1417">
                  <c:v>-119.46351199986879</c:v>
                </c:pt>
                <c:pt idx="1418">
                  <c:v>-119.43017599993385</c:v>
                </c:pt>
                <c:pt idx="1419">
                  <c:v>-119.39681599999079</c:v>
                </c:pt>
                <c:pt idx="1420">
                  <c:v>-119.36345599987311</c:v>
                </c:pt>
                <c:pt idx="1421">
                  <c:v>-119.33009599993005</c:v>
                </c:pt>
                <c:pt idx="1422">
                  <c:v>-119.29675999999512</c:v>
                </c:pt>
                <c:pt idx="1423">
                  <c:v>-119.26339999987744</c:v>
                </c:pt>
                <c:pt idx="1424">
                  <c:v>-119.23003999993438</c:v>
                </c:pt>
                <c:pt idx="1425">
                  <c:v>-119.19670399999944</c:v>
                </c:pt>
                <c:pt idx="1426">
                  <c:v>-119.16334399988176</c:v>
                </c:pt>
                <c:pt idx="1427">
                  <c:v>-119.13000799994683</c:v>
                </c:pt>
                <c:pt idx="1428">
                  <c:v>-119.09664800000377</c:v>
                </c:pt>
                <c:pt idx="1429">
                  <c:v>-119.06328799988609</c:v>
                </c:pt>
                <c:pt idx="1430">
                  <c:v>-119.02995199995115</c:v>
                </c:pt>
                <c:pt idx="1431">
                  <c:v>-118.99659199983347</c:v>
                </c:pt>
                <c:pt idx="1432">
                  <c:v>-118.96323199989041</c:v>
                </c:pt>
                <c:pt idx="1433">
                  <c:v>-118.92987199994735</c:v>
                </c:pt>
                <c:pt idx="1434">
                  <c:v>-118.89648799999617</c:v>
                </c:pt>
                <c:pt idx="1435">
                  <c:v>-118.86312799987849</c:v>
                </c:pt>
                <c:pt idx="1436">
                  <c:v>-118.82976799993543</c:v>
                </c:pt>
                <c:pt idx="1437">
                  <c:v>-118.79643200000049</c:v>
                </c:pt>
                <c:pt idx="1438">
                  <c:v>-118.76307199988281</c:v>
                </c:pt>
                <c:pt idx="1439">
                  <c:v>-118.72971199993975</c:v>
                </c:pt>
                <c:pt idx="1440">
                  <c:v>-118.69632799998857</c:v>
                </c:pt>
                <c:pt idx="1441">
                  <c:v>-118.66296799987089</c:v>
                </c:pt>
                <c:pt idx="1442">
                  <c:v>-118.62963199993595</c:v>
                </c:pt>
                <c:pt idx="1443">
                  <c:v>-118.59627199999289</c:v>
                </c:pt>
                <c:pt idx="1444">
                  <c:v>-118.56291199987521</c:v>
                </c:pt>
                <c:pt idx="1445">
                  <c:v>-118.52955199993215</c:v>
                </c:pt>
                <c:pt idx="1446">
                  <c:v>-118.49621599999722</c:v>
                </c:pt>
                <c:pt idx="1447">
                  <c:v>-118.46283199987141</c:v>
                </c:pt>
                <c:pt idx="1448">
                  <c:v>-118.42947199992835</c:v>
                </c:pt>
                <c:pt idx="1449">
                  <c:v>-118.39611199998529</c:v>
                </c:pt>
                <c:pt idx="1450">
                  <c:v>-118.36275199986761</c:v>
                </c:pt>
                <c:pt idx="1451">
                  <c:v>-118.32939199992455</c:v>
                </c:pt>
                <c:pt idx="1452">
                  <c:v>-118.29603199998149</c:v>
                </c:pt>
                <c:pt idx="1453">
                  <c:v>-118.26269599987194</c:v>
                </c:pt>
                <c:pt idx="1454">
                  <c:v>-118.22933599992888</c:v>
                </c:pt>
                <c:pt idx="1455">
                  <c:v>-118.19597599998582</c:v>
                </c:pt>
                <c:pt idx="1456">
                  <c:v>-118.16261599986814</c:v>
                </c:pt>
                <c:pt idx="1457">
                  <c:v>-118.12923199991695</c:v>
                </c:pt>
                <c:pt idx="1458">
                  <c:v>-118.09589599998202</c:v>
                </c:pt>
                <c:pt idx="1459">
                  <c:v>-118.06253599986434</c:v>
                </c:pt>
                <c:pt idx="1460">
                  <c:v>-118.02915199991315</c:v>
                </c:pt>
                <c:pt idx="1461">
                  <c:v>-117.99581599997822</c:v>
                </c:pt>
                <c:pt idx="1462">
                  <c:v>-117.96245599986054</c:v>
                </c:pt>
                <c:pt idx="1463">
                  <c:v>-117.9291199999256</c:v>
                </c:pt>
                <c:pt idx="1464">
                  <c:v>-117.89575999998254</c:v>
                </c:pt>
                <c:pt idx="1465">
                  <c:v>-117.86239999986486</c:v>
                </c:pt>
                <c:pt idx="1466">
                  <c:v>-117.8290399999218</c:v>
                </c:pt>
                <c:pt idx="1467">
                  <c:v>-117.79570399998687</c:v>
                </c:pt>
                <c:pt idx="1468">
                  <c:v>-117.76234399986919</c:v>
                </c:pt>
                <c:pt idx="1469">
                  <c:v>-117.72898399992613</c:v>
                </c:pt>
                <c:pt idx="1470">
                  <c:v>-117.69564799999119</c:v>
                </c:pt>
                <c:pt idx="1471">
                  <c:v>-117.66228799987351</c:v>
                </c:pt>
                <c:pt idx="1472">
                  <c:v>-117.62895199993858</c:v>
                </c:pt>
                <c:pt idx="1473">
                  <c:v>-117.59559199999552</c:v>
                </c:pt>
                <c:pt idx="1474">
                  <c:v>-117.56223199987784</c:v>
                </c:pt>
                <c:pt idx="1475">
                  <c:v>-117.52887199993478</c:v>
                </c:pt>
                <c:pt idx="1476">
                  <c:v>-117.49551199999172</c:v>
                </c:pt>
                <c:pt idx="1477">
                  <c:v>-117.46217599988216</c:v>
                </c:pt>
                <c:pt idx="1478">
                  <c:v>-117.4288159999391</c:v>
                </c:pt>
                <c:pt idx="1479">
                  <c:v>-117.39548000000417</c:v>
                </c:pt>
                <c:pt idx="1480">
                  <c:v>-117.36211999988649</c:v>
                </c:pt>
                <c:pt idx="1481">
                  <c:v>-117.32875999994343</c:v>
                </c:pt>
                <c:pt idx="1482">
                  <c:v>-117.29542399983387</c:v>
                </c:pt>
                <c:pt idx="1483">
                  <c:v>-117.26206399989081</c:v>
                </c:pt>
                <c:pt idx="1484">
                  <c:v>-117.22872799995588</c:v>
                </c:pt>
                <c:pt idx="1485">
                  <c:v>-117.1953679998382</c:v>
                </c:pt>
                <c:pt idx="1486">
                  <c:v>-117.16200799989514</c:v>
                </c:pt>
                <c:pt idx="1487">
                  <c:v>-117.12864799995208</c:v>
                </c:pt>
                <c:pt idx="1488">
                  <c:v>-117.09531199984252</c:v>
                </c:pt>
                <c:pt idx="1489">
                  <c:v>-117.06195199989946</c:v>
                </c:pt>
                <c:pt idx="1490">
                  <c:v>-117.0285919999564</c:v>
                </c:pt>
                <c:pt idx="1491">
                  <c:v>-116.99523199983872</c:v>
                </c:pt>
                <c:pt idx="1492">
                  <c:v>-116.96184799988754</c:v>
                </c:pt>
                <c:pt idx="1493">
                  <c:v>-116.92848799994448</c:v>
                </c:pt>
                <c:pt idx="1494">
                  <c:v>-116.89512800000142</c:v>
                </c:pt>
                <c:pt idx="1495">
                  <c:v>-116.86176799988374</c:v>
                </c:pt>
                <c:pt idx="1496">
                  <c:v>-116.82840799994068</c:v>
                </c:pt>
                <c:pt idx="1497">
                  <c:v>-116.79495199996512</c:v>
                </c:pt>
                <c:pt idx="1498">
                  <c:v>-116.76159199984744</c:v>
                </c:pt>
                <c:pt idx="1499">
                  <c:v>-116.72811199986376</c:v>
                </c:pt>
                <c:pt idx="1500">
                  <c:v>-116.6947519999207</c:v>
                </c:pt>
                <c:pt idx="1501">
                  <c:v>-116.66139199997764</c:v>
                </c:pt>
                <c:pt idx="1502">
                  <c:v>-116.62803199985996</c:v>
                </c:pt>
                <c:pt idx="1503">
                  <c:v>-116.5946719999169</c:v>
                </c:pt>
                <c:pt idx="1504">
                  <c:v>-116.56131199997384</c:v>
                </c:pt>
                <c:pt idx="1505">
                  <c:v>-116.52797599986428</c:v>
                </c:pt>
                <c:pt idx="1506">
                  <c:v>-116.49461599992122</c:v>
                </c:pt>
                <c:pt idx="1507">
                  <c:v>-116.46127999998629</c:v>
                </c:pt>
                <c:pt idx="1508">
                  <c:v>-116.42791999986861</c:v>
                </c:pt>
                <c:pt idx="1509">
                  <c:v>-116.39455999992555</c:v>
                </c:pt>
                <c:pt idx="1510">
                  <c:v>-116.36119999998249</c:v>
                </c:pt>
                <c:pt idx="1511">
                  <c:v>-116.32786399987293</c:v>
                </c:pt>
                <c:pt idx="1512">
                  <c:v>-116.29450399992987</c:v>
                </c:pt>
                <c:pt idx="1513">
                  <c:v>-116.26116799999494</c:v>
                </c:pt>
                <c:pt idx="1514">
                  <c:v>-116.22780799987726</c:v>
                </c:pt>
                <c:pt idx="1515">
                  <c:v>-116.1944479999342</c:v>
                </c:pt>
                <c:pt idx="1516">
                  <c:v>-116.16108799999114</c:v>
                </c:pt>
                <c:pt idx="1517">
                  <c:v>-116.12775199988158</c:v>
                </c:pt>
                <c:pt idx="1518">
                  <c:v>-116.09439199993852</c:v>
                </c:pt>
                <c:pt idx="1519">
                  <c:v>-116.06103199999546</c:v>
                </c:pt>
                <c:pt idx="1520">
                  <c:v>-116.02767199987778</c:v>
                </c:pt>
                <c:pt idx="1521">
                  <c:v>-115.99431199993472</c:v>
                </c:pt>
                <c:pt idx="1522">
                  <c:v>-115.96092799998354</c:v>
                </c:pt>
                <c:pt idx="1523">
                  <c:v>-115.92754399985773</c:v>
                </c:pt>
                <c:pt idx="1524">
                  <c:v>-115.8942079999228</c:v>
                </c:pt>
                <c:pt idx="1525">
                  <c:v>-115.86084799997974</c:v>
                </c:pt>
                <c:pt idx="1526">
                  <c:v>-115.82748799986206</c:v>
                </c:pt>
                <c:pt idx="1527">
                  <c:v>-115.794127999919</c:v>
                </c:pt>
                <c:pt idx="1528">
                  <c:v>-115.76076799997594</c:v>
                </c:pt>
                <c:pt idx="1529">
                  <c:v>-115.72740799985826</c:v>
                </c:pt>
                <c:pt idx="1530">
                  <c:v>-115.6940479999152</c:v>
                </c:pt>
                <c:pt idx="1531">
                  <c:v>-115.66068799997214</c:v>
                </c:pt>
                <c:pt idx="1532">
                  <c:v>-115.62735199986258</c:v>
                </c:pt>
                <c:pt idx="1533">
                  <c:v>-115.59399199991952</c:v>
                </c:pt>
                <c:pt idx="1534">
                  <c:v>-115.56060799996834</c:v>
                </c:pt>
                <c:pt idx="1535">
                  <c:v>-115.52727199985878</c:v>
                </c:pt>
                <c:pt idx="1536">
                  <c:v>-115.49391199991572</c:v>
                </c:pt>
                <c:pt idx="1537">
                  <c:v>-115.46055199997267</c:v>
                </c:pt>
                <c:pt idx="1538">
                  <c:v>-115.42719199985498</c:v>
                </c:pt>
                <c:pt idx="1539">
                  <c:v>-115.39385599992005</c:v>
                </c:pt>
                <c:pt idx="1540">
                  <c:v>-115.36049599997699</c:v>
                </c:pt>
                <c:pt idx="1541">
                  <c:v>-115.32713599985931</c:v>
                </c:pt>
                <c:pt idx="1542">
                  <c:v>-115.29377599991625</c:v>
                </c:pt>
                <c:pt idx="1543">
                  <c:v>-115.26041599997319</c:v>
                </c:pt>
                <c:pt idx="1544">
                  <c:v>-115.22707999986363</c:v>
                </c:pt>
                <c:pt idx="1545">
                  <c:v>-115.19371999992057</c:v>
                </c:pt>
                <c:pt idx="1546">
                  <c:v>-115.16035999997752</c:v>
                </c:pt>
                <c:pt idx="1547">
                  <c:v>-115.12690400000196</c:v>
                </c:pt>
                <c:pt idx="1548">
                  <c:v>-115.09354399988428</c:v>
                </c:pt>
                <c:pt idx="1549">
                  <c:v>-115.06018399994122</c:v>
                </c:pt>
                <c:pt idx="1550">
                  <c:v>-115.02682399999816</c:v>
                </c:pt>
                <c:pt idx="1551">
                  <c:v>-114.9934879998886</c:v>
                </c:pt>
                <c:pt idx="1552">
                  <c:v>-114.96012799994554</c:v>
                </c:pt>
                <c:pt idx="1553">
                  <c:v>-114.92676800000248</c:v>
                </c:pt>
                <c:pt idx="1554">
                  <c:v>-114.8934079998848</c:v>
                </c:pt>
                <c:pt idx="1555">
                  <c:v>-114.86004799994174</c:v>
                </c:pt>
                <c:pt idx="1556">
                  <c:v>-114.82671199983218</c:v>
                </c:pt>
                <c:pt idx="1557">
                  <c:v>-114.79335199988913</c:v>
                </c:pt>
                <c:pt idx="1558">
                  <c:v>-114.75999199994607</c:v>
                </c:pt>
                <c:pt idx="1559">
                  <c:v>-114.72665599983651</c:v>
                </c:pt>
                <c:pt idx="1560">
                  <c:v>-114.69329599989345</c:v>
                </c:pt>
                <c:pt idx="1561">
                  <c:v>-114.65993599995039</c:v>
                </c:pt>
                <c:pt idx="1562">
                  <c:v>-114.62657599983271</c:v>
                </c:pt>
                <c:pt idx="1563">
                  <c:v>-114.59323999989778</c:v>
                </c:pt>
                <c:pt idx="1564">
                  <c:v>-114.55987999995472</c:v>
                </c:pt>
                <c:pt idx="1565">
                  <c:v>-114.52651999983703</c:v>
                </c:pt>
                <c:pt idx="1566">
                  <c:v>-114.49315999989398</c:v>
                </c:pt>
                <c:pt idx="1567">
                  <c:v>-114.45979999995092</c:v>
                </c:pt>
                <c:pt idx="1568">
                  <c:v>-114.42641599999973</c:v>
                </c:pt>
                <c:pt idx="1569">
                  <c:v>-114.39305599988205</c:v>
                </c:pt>
                <c:pt idx="1570">
                  <c:v>-114.35969599993899</c:v>
                </c:pt>
                <c:pt idx="1571">
                  <c:v>-114.32633599999593</c:v>
                </c:pt>
                <c:pt idx="1572">
                  <c:v>-114.29299999988638</c:v>
                </c:pt>
                <c:pt idx="1573">
                  <c:v>-114.25963999994332</c:v>
                </c:pt>
                <c:pt idx="1574">
                  <c:v>-114.22628000000026</c:v>
                </c:pt>
                <c:pt idx="1575">
                  <c:v>-114.19291999988258</c:v>
                </c:pt>
                <c:pt idx="1576">
                  <c:v>-114.15958399994764</c:v>
                </c:pt>
                <c:pt idx="1577">
                  <c:v>-114.12619999999646</c:v>
                </c:pt>
                <c:pt idx="1578">
                  <c:v>-114.09283999987878</c:v>
                </c:pt>
                <c:pt idx="1579">
                  <c:v>-114.05947999993572</c:v>
                </c:pt>
                <c:pt idx="1580">
                  <c:v>-114.02609599998453</c:v>
                </c:pt>
                <c:pt idx="1581">
                  <c:v>-113.99273599986685</c:v>
                </c:pt>
                <c:pt idx="1582">
                  <c:v>-113.95937599992379</c:v>
                </c:pt>
                <c:pt idx="1583">
                  <c:v>-113.92601599998073</c:v>
                </c:pt>
                <c:pt idx="1584">
                  <c:v>-113.89265599986305</c:v>
                </c:pt>
                <c:pt idx="1585">
                  <c:v>-113.85929599991999</c:v>
                </c:pt>
                <c:pt idx="1586">
                  <c:v>-113.82595999998506</c:v>
                </c:pt>
                <c:pt idx="1587">
                  <c:v>-113.79259999986738</c:v>
                </c:pt>
                <c:pt idx="1588">
                  <c:v>-113.75923999992432</c:v>
                </c:pt>
                <c:pt idx="1589">
                  <c:v>-113.72590399998938</c:v>
                </c:pt>
                <c:pt idx="1590">
                  <c:v>-113.6925439998717</c:v>
                </c:pt>
                <c:pt idx="1591">
                  <c:v>-113.65918399992864</c:v>
                </c:pt>
                <c:pt idx="1592">
                  <c:v>-113.62584799999371</c:v>
                </c:pt>
                <c:pt idx="1593">
                  <c:v>-113.59248799987603</c:v>
                </c:pt>
                <c:pt idx="1594">
                  <c:v>-113.55912799993297</c:v>
                </c:pt>
                <c:pt idx="1595">
                  <c:v>-113.52576799998991</c:v>
                </c:pt>
                <c:pt idx="1596">
                  <c:v>-113.49240799987223</c:v>
                </c:pt>
                <c:pt idx="1597">
                  <c:v>-113.45904799992917</c:v>
                </c:pt>
                <c:pt idx="1598">
                  <c:v>-113.42568799998611</c:v>
                </c:pt>
                <c:pt idx="1599">
                  <c:v>-113.39232799986843</c:v>
                </c:pt>
                <c:pt idx="1600">
                  <c:v>-113.35896799992537</c:v>
                </c:pt>
                <c:pt idx="1601">
                  <c:v>-113.32560799998231</c:v>
                </c:pt>
                <c:pt idx="1602">
                  <c:v>-113.29227199987275</c:v>
                </c:pt>
                <c:pt idx="1603">
                  <c:v>-113.25891199992969</c:v>
                </c:pt>
                <c:pt idx="1604">
                  <c:v>-113.22555199998664</c:v>
                </c:pt>
                <c:pt idx="1605">
                  <c:v>-113.19219199986895</c:v>
                </c:pt>
                <c:pt idx="1606">
                  <c:v>-113.15885599993402</c:v>
                </c:pt>
                <c:pt idx="1607">
                  <c:v>-113.12549599999096</c:v>
                </c:pt>
                <c:pt idx="1608">
                  <c:v>-113.09213599987328</c:v>
                </c:pt>
                <c:pt idx="1609">
                  <c:v>-113.05879999993834</c:v>
                </c:pt>
                <c:pt idx="1610">
                  <c:v>-113.02543999999529</c:v>
                </c:pt>
                <c:pt idx="1611">
                  <c:v>-112.9920799998776</c:v>
                </c:pt>
                <c:pt idx="1612">
                  <c:v>-112.95871999993454</c:v>
                </c:pt>
                <c:pt idx="1613">
                  <c:v>-112.92535999999149</c:v>
                </c:pt>
                <c:pt idx="1614">
                  <c:v>-112.8919999998738</c:v>
                </c:pt>
                <c:pt idx="1615">
                  <c:v>-112.85861599992262</c:v>
                </c:pt>
                <c:pt idx="1616">
                  <c:v>-112.82525599997956</c:v>
                </c:pt>
                <c:pt idx="1617">
                  <c:v>-112.79189599986188</c:v>
                </c:pt>
                <c:pt idx="1618">
                  <c:v>-112.7585119999107</c:v>
                </c:pt>
                <c:pt idx="1619">
                  <c:v>-112.72517599997576</c:v>
                </c:pt>
                <c:pt idx="1620">
                  <c:v>-112.69179199984995</c:v>
                </c:pt>
                <c:pt idx="1621">
                  <c:v>-112.6584319999069</c:v>
                </c:pt>
                <c:pt idx="1622">
                  <c:v>-112.62507199996384</c:v>
                </c:pt>
                <c:pt idx="1623">
                  <c:v>-112.59171199984615</c:v>
                </c:pt>
                <c:pt idx="1624">
                  <c:v>-112.5583519999031</c:v>
                </c:pt>
                <c:pt idx="1625">
                  <c:v>-112.52499199996004</c:v>
                </c:pt>
                <c:pt idx="1626">
                  <c:v>-112.49163199984235</c:v>
                </c:pt>
                <c:pt idx="1627">
                  <c:v>-112.45829599990742</c:v>
                </c:pt>
                <c:pt idx="1628">
                  <c:v>-112.42493599996436</c:v>
                </c:pt>
                <c:pt idx="1629">
                  <c:v>-112.39157599984668</c:v>
                </c:pt>
                <c:pt idx="1630">
                  <c:v>-112.35821599990362</c:v>
                </c:pt>
                <c:pt idx="1631">
                  <c:v>-112.32487999996869</c:v>
                </c:pt>
                <c:pt idx="1632">
                  <c:v>-112.291519999851</c:v>
                </c:pt>
                <c:pt idx="1633">
                  <c:v>-112.25815999990795</c:v>
                </c:pt>
                <c:pt idx="1634">
                  <c:v>-112.22479999996489</c:v>
                </c:pt>
                <c:pt idx="1635">
                  <c:v>-112.19139200000558</c:v>
                </c:pt>
                <c:pt idx="1636">
                  <c:v>-112.1580319998879</c:v>
                </c:pt>
                <c:pt idx="1637">
                  <c:v>-112.12467199994484</c:v>
                </c:pt>
                <c:pt idx="1638">
                  <c:v>-112.09131200000178</c:v>
                </c:pt>
                <c:pt idx="1639">
                  <c:v>-112.05797599989222</c:v>
                </c:pt>
                <c:pt idx="1640">
                  <c:v>-112.02461599994916</c:v>
                </c:pt>
                <c:pt idx="1641">
                  <c:v>-111.99125599983148</c:v>
                </c:pt>
                <c:pt idx="1642">
                  <c:v>-111.95791999989655</c:v>
                </c:pt>
                <c:pt idx="1643">
                  <c:v>-111.92455999995349</c:v>
                </c:pt>
                <c:pt idx="1644">
                  <c:v>-111.89119999983581</c:v>
                </c:pt>
                <c:pt idx="1645">
                  <c:v>-111.85783999989275</c:v>
                </c:pt>
                <c:pt idx="1646">
                  <c:v>-111.82447999994969</c:v>
                </c:pt>
                <c:pt idx="1647">
                  <c:v>-111.79111999983201</c:v>
                </c:pt>
                <c:pt idx="1648">
                  <c:v>-111.75775999988895</c:v>
                </c:pt>
                <c:pt idx="1649">
                  <c:v>-111.72439999994589</c:v>
                </c:pt>
                <c:pt idx="1650">
                  <c:v>-111.69106399983633</c:v>
                </c:pt>
                <c:pt idx="1651">
                  <c:v>-111.65770399989327</c:v>
                </c:pt>
                <c:pt idx="1652">
                  <c:v>-111.62434399995021</c:v>
                </c:pt>
                <c:pt idx="1653">
                  <c:v>-111.59098399983253</c:v>
                </c:pt>
                <c:pt idx="1654">
                  <c:v>-111.55762399988947</c:v>
                </c:pt>
                <c:pt idx="1655">
                  <c:v>-111.52426399994641</c:v>
                </c:pt>
                <c:pt idx="1656">
                  <c:v>-111.49090400000335</c:v>
                </c:pt>
                <c:pt idx="1657">
                  <c:v>-111.45754399988567</c:v>
                </c:pt>
                <c:pt idx="1658">
                  <c:v>-111.42418399994261</c:v>
                </c:pt>
                <c:pt idx="1659">
                  <c:v>-111.39084799983306</c:v>
                </c:pt>
                <c:pt idx="1660">
                  <c:v>-111.35746399988187</c:v>
                </c:pt>
                <c:pt idx="1661">
                  <c:v>-111.32412799994694</c:v>
                </c:pt>
                <c:pt idx="1662">
                  <c:v>-111.29076800000388</c:v>
                </c:pt>
                <c:pt idx="1663">
                  <c:v>-111.25738399987807</c:v>
                </c:pt>
                <c:pt idx="1664">
                  <c:v>-111.22402399993501</c:v>
                </c:pt>
                <c:pt idx="1665">
                  <c:v>-111.19063999998383</c:v>
                </c:pt>
                <c:pt idx="1666">
                  <c:v>-111.15727999986615</c:v>
                </c:pt>
                <c:pt idx="1667">
                  <c:v>-111.12391999992309</c:v>
                </c:pt>
                <c:pt idx="1668">
                  <c:v>-111.09053599997191</c:v>
                </c:pt>
                <c:pt idx="1669">
                  <c:v>-111.05717599985422</c:v>
                </c:pt>
                <c:pt idx="1670">
                  <c:v>-111.02381599991116</c:v>
                </c:pt>
                <c:pt idx="1671">
                  <c:v>-110.99045599996811</c:v>
                </c:pt>
                <c:pt idx="1672">
                  <c:v>-110.95709599985042</c:v>
                </c:pt>
                <c:pt idx="1673">
                  <c:v>-110.92373599990736</c:v>
                </c:pt>
                <c:pt idx="1674">
                  <c:v>-110.89039999997243</c:v>
                </c:pt>
                <c:pt idx="1675">
                  <c:v>-110.85701599984662</c:v>
                </c:pt>
                <c:pt idx="1676">
                  <c:v>-110.82367999991169</c:v>
                </c:pt>
                <c:pt idx="1677">
                  <c:v>-110.79031999996863</c:v>
                </c:pt>
                <c:pt idx="1678">
                  <c:v>-110.75695999985095</c:v>
                </c:pt>
                <c:pt idx="1679">
                  <c:v>-110.72362399991601</c:v>
                </c:pt>
                <c:pt idx="1680">
                  <c:v>-110.69023999996483</c:v>
                </c:pt>
                <c:pt idx="1681">
                  <c:v>-110.65687999984715</c:v>
                </c:pt>
                <c:pt idx="1682">
                  <c:v>-110.62349599989597</c:v>
                </c:pt>
                <c:pt idx="1683">
                  <c:v>-110.59013599995291</c:v>
                </c:pt>
                <c:pt idx="1684">
                  <c:v>-110.55677599983522</c:v>
                </c:pt>
                <c:pt idx="1685">
                  <c:v>-110.52336799987592</c:v>
                </c:pt>
                <c:pt idx="1686">
                  <c:v>-110.49003199994098</c:v>
                </c:pt>
                <c:pt idx="1687">
                  <c:v>-110.45667199999792</c:v>
                </c:pt>
                <c:pt idx="1688">
                  <c:v>-110.42331199988024</c:v>
                </c:pt>
                <c:pt idx="1689">
                  <c:v>-110.38995199993718</c:v>
                </c:pt>
                <c:pt idx="1690">
                  <c:v>-110.35661600000225</c:v>
                </c:pt>
                <c:pt idx="1691">
                  <c:v>-110.32325599988457</c:v>
                </c:pt>
                <c:pt idx="1692">
                  <c:v>-110.28989599994151</c:v>
                </c:pt>
                <c:pt idx="1693">
                  <c:v>-110.25653599999845</c:v>
                </c:pt>
                <c:pt idx="1694">
                  <c:v>-110.22317599988077</c:v>
                </c:pt>
                <c:pt idx="1695">
                  <c:v>-110.18981599993771</c:v>
                </c:pt>
                <c:pt idx="1696">
                  <c:v>-110.15645599999465</c:v>
                </c:pt>
                <c:pt idx="1697">
                  <c:v>-110.12309599987697</c:v>
                </c:pt>
                <c:pt idx="1698">
                  <c:v>-110.08973599993391</c:v>
                </c:pt>
                <c:pt idx="1699">
                  <c:v>-110.05639999999897</c:v>
                </c:pt>
                <c:pt idx="1700">
                  <c:v>-110.02303999988129</c:v>
                </c:pt>
                <c:pt idx="1701">
                  <c:v>-109.98965599993011</c:v>
                </c:pt>
                <c:pt idx="1702">
                  <c:v>-109.95629599998705</c:v>
                </c:pt>
                <c:pt idx="1703">
                  <c:v>-109.92293599986937</c:v>
                </c:pt>
                <c:pt idx="1704">
                  <c:v>-109.88957599992631</c:v>
                </c:pt>
                <c:pt idx="1705">
                  <c:v>-109.85621599998325</c:v>
                </c:pt>
                <c:pt idx="1706">
                  <c:v>-109.82285599986557</c:v>
                </c:pt>
                <c:pt idx="1707">
                  <c:v>-109.78949599992251</c:v>
                </c:pt>
                <c:pt idx="1708">
                  <c:v>-109.75613599997945</c:v>
                </c:pt>
                <c:pt idx="1709">
                  <c:v>-109.72277599986177</c:v>
                </c:pt>
                <c:pt idx="1710">
                  <c:v>-109.68943999992683</c:v>
                </c:pt>
                <c:pt idx="1711">
                  <c:v>-109.65607999998377</c:v>
                </c:pt>
                <c:pt idx="1712">
                  <c:v>-109.62271999986609</c:v>
                </c:pt>
                <c:pt idx="1713">
                  <c:v>-109.58935999992303</c:v>
                </c:pt>
                <c:pt idx="1714">
                  <c:v>-109.5560239999881</c:v>
                </c:pt>
                <c:pt idx="1715">
                  <c:v>-109.52266399987042</c:v>
                </c:pt>
                <c:pt idx="1716">
                  <c:v>-109.48930399992736</c:v>
                </c:pt>
                <c:pt idx="1717">
                  <c:v>-109.4559439999843</c:v>
                </c:pt>
                <c:pt idx="1718">
                  <c:v>-109.42258399986662</c:v>
                </c:pt>
                <c:pt idx="1719">
                  <c:v>-109.38924799993168</c:v>
                </c:pt>
                <c:pt idx="1720">
                  <c:v>-109.35588799998862</c:v>
                </c:pt>
                <c:pt idx="1721">
                  <c:v>-109.32252799987094</c:v>
                </c:pt>
                <c:pt idx="1722">
                  <c:v>-109.28916799992788</c:v>
                </c:pt>
                <c:pt idx="1723">
                  <c:v>-109.2557839999767</c:v>
                </c:pt>
                <c:pt idx="1724">
                  <c:v>-109.22242399985902</c:v>
                </c:pt>
                <c:pt idx="1725">
                  <c:v>-109.18908799992408</c:v>
                </c:pt>
                <c:pt idx="1726">
                  <c:v>-109.1557039999729</c:v>
                </c:pt>
                <c:pt idx="1727">
                  <c:v>-109.12234399985522</c:v>
                </c:pt>
                <c:pt idx="1728">
                  <c:v>-109.08898399991216</c:v>
                </c:pt>
                <c:pt idx="1729">
                  <c:v>-109.0556239999691</c:v>
                </c:pt>
                <c:pt idx="1730">
                  <c:v>-109.02221599983517</c:v>
                </c:pt>
                <c:pt idx="1731">
                  <c:v>-108.98885599989211</c:v>
                </c:pt>
                <c:pt idx="1732">
                  <c:v>-108.9554479999328</c:v>
                </c:pt>
                <c:pt idx="1733">
                  <c:v>-108.92206399998162</c:v>
                </c:pt>
                <c:pt idx="1734">
                  <c:v>-108.88870399986394</c:v>
                </c:pt>
                <c:pt idx="1735">
                  <c:v>-108.85534399992088</c:v>
                </c:pt>
                <c:pt idx="1736">
                  <c:v>-108.82195999996969</c:v>
                </c:pt>
                <c:pt idx="1737">
                  <c:v>-108.78862399986014</c:v>
                </c:pt>
                <c:pt idx="1738">
                  <c:v>-108.75523999990895</c:v>
                </c:pt>
                <c:pt idx="1739">
                  <c:v>-108.72187999996589</c:v>
                </c:pt>
                <c:pt idx="1740">
                  <c:v>-108.68854399985634</c:v>
                </c:pt>
                <c:pt idx="1741">
                  <c:v>-108.65513599989703</c:v>
                </c:pt>
                <c:pt idx="1742">
                  <c:v>-108.62172799993772</c:v>
                </c:pt>
                <c:pt idx="1743">
                  <c:v>-108.58836799999466</c:v>
                </c:pt>
                <c:pt idx="1744">
                  <c:v>-108.55498399986885</c:v>
                </c:pt>
                <c:pt idx="1745">
                  <c:v>-108.52159999991767</c:v>
                </c:pt>
                <c:pt idx="1746">
                  <c:v>-108.48823999997461</c:v>
                </c:pt>
                <c:pt idx="1747">
                  <c:v>-108.45487999985693</c:v>
                </c:pt>
                <c:pt idx="1748">
                  <c:v>-108.42151999991387</c:v>
                </c:pt>
                <c:pt idx="1749">
                  <c:v>-108.38815999997081</c:v>
                </c:pt>
                <c:pt idx="1750">
                  <c:v>-108.35482399986125</c:v>
                </c:pt>
                <c:pt idx="1751">
                  <c:v>-108.32146399991819</c:v>
                </c:pt>
                <c:pt idx="1752">
                  <c:v>-108.28810399997514</c:v>
                </c:pt>
                <c:pt idx="1753">
                  <c:v>-108.25474399985745</c:v>
                </c:pt>
                <c:pt idx="1754">
                  <c:v>-108.22140799992252</c:v>
                </c:pt>
                <c:pt idx="1755">
                  <c:v>-108.18804799997946</c:v>
                </c:pt>
                <c:pt idx="1756">
                  <c:v>-108.15468799986178</c:v>
                </c:pt>
                <c:pt idx="1757">
                  <c:v>-108.12127999990247</c:v>
                </c:pt>
                <c:pt idx="1758">
                  <c:v>-108.08789599995129</c:v>
                </c:pt>
                <c:pt idx="1759">
                  <c:v>-108.05446399998385</c:v>
                </c:pt>
                <c:pt idx="1760">
                  <c:v>-108.02110399986617</c:v>
                </c:pt>
                <c:pt idx="1761">
                  <c:v>-107.98774399992311</c:v>
                </c:pt>
                <c:pt idx="1762">
                  <c:v>-107.95438399998005</c:v>
                </c:pt>
                <c:pt idx="1763">
                  <c:v>-107.9210479998705</c:v>
                </c:pt>
                <c:pt idx="1764">
                  <c:v>-107.88761599990306</c:v>
                </c:pt>
                <c:pt idx="1765">
                  <c:v>-107.85425599996</c:v>
                </c:pt>
                <c:pt idx="1766">
                  <c:v>-107.82089599984232</c:v>
                </c:pt>
                <c:pt idx="1767">
                  <c:v>-107.78753599989926</c:v>
                </c:pt>
                <c:pt idx="1768">
                  <c:v>-107.7541759999562</c:v>
                </c:pt>
                <c:pt idx="1769">
                  <c:v>-107.72081599983852</c:v>
                </c:pt>
                <c:pt idx="1770">
                  <c:v>-107.68745599989546</c:v>
                </c:pt>
                <c:pt idx="1771">
                  <c:v>-107.6540959999524</c:v>
                </c:pt>
                <c:pt idx="1772">
                  <c:v>-107.62073599983472</c:v>
                </c:pt>
                <c:pt idx="1773">
                  <c:v>-107.58737599989166</c:v>
                </c:pt>
                <c:pt idx="1774">
                  <c:v>-107.5540159999486</c:v>
                </c:pt>
                <c:pt idx="1775">
                  <c:v>-107.52065600000554</c:v>
                </c:pt>
                <c:pt idx="1776">
                  <c:v>-107.48729599988786</c:v>
                </c:pt>
                <c:pt idx="1777">
                  <c:v>-107.4539359999448</c:v>
                </c:pt>
                <c:pt idx="1778">
                  <c:v>-107.42057600000174</c:v>
                </c:pt>
                <c:pt idx="1779">
                  <c:v>-107.38721599988406</c:v>
                </c:pt>
                <c:pt idx="1780">
                  <c:v>-107.353855999941</c:v>
                </c:pt>
                <c:pt idx="1781">
                  <c:v>-107.32049599999795</c:v>
                </c:pt>
                <c:pt idx="1782">
                  <c:v>-107.28713599988026</c:v>
                </c:pt>
                <c:pt idx="1783">
                  <c:v>-107.25379999994533</c:v>
                </c:pt>
                <c:pt idx="1784">
                  <c:v>-107.22039199998602</c:v>
                </c:pt>
                <c:pt idx="1785">
                  <c:v>-107.18703199986834</c:v>
                </c:pt>
                <c:pt idx="1786">
                  <c:v>-107.15364799991715</c:v>
                </c:pt>
                <c:pt idx="1787">
                  <c:v>-107.1202879999741</c:v>
                </c:pt>
                <c:pt idx="1788">
                  <c:v>-107.08692799985641</c:v>
                </c:pt>
                <c:pt idx="1789">
                  <c:v>-107.05356799991335</c:v>
                </c:pt>
                <c:pt idx="1790">
                  <c:v>-107.0202079999703</c:v>
                </c:pt>
                <c:pt idx="1791">
                  <c:v>-106.98679999983636</c:v>
                </c:pt>
                <c:pt idx="1792">
                  <c:v>-106.95343999989331</c:v>
                </c:pt>
                <c:pt idx="1793">
                  <c:v>-106.92010399995837</c:v>
                </c:pt>
                <c:pt idx="1794">
                  <c:v>-106.88671999983256</c:v>
                </c:pt>
                <c:pt idx="1795">
                  <c:v>-106.85335999988951</c:v>
                </c:pt>
                <c:pt idx="1796">
                  <c:v>-106.82002399995457</c:v>
                </c:pt>
                <c:pt idx="1797">
                  <c:v>-106.78666399983689</c:v>
                </c:pt>
                <c:pt idx="1798">
                  <c:v>-106.75330399989383</c:v>
                </c:pt>
                <c:pt idx="1799">
                  <c:v>-106.71994399995077</c:v>
                </c:pt>
                <c:pt idx="1800">
                  <c:v>-106.68653599999146</c:v>
                </c:pt>
                <c:pt idx="1801">
                  <c:v>-106.65319999988191</c:v>
                </c:pt>
                <c:pt idx="1802">
                  <c:v>-106.61981599993072</c:v>
                </c:pt>
                <c:pt idx="1803">
                  <c:v>-106.58645599998766</c:v>
                </c:pt>
                <c:pt idx="1804">
                  <c:v>-106.55309599986998</c:v>
                </c:pt>
                <c:pt idx="1805">
                  <c:v>-106.51973599992692</c:v>
                </c:pt>
                <c:pt idx="1806">
                  <c:v>-106.48637599998386</c:v>
                </c:pt>
                <c:pt idx="1807">
                  <c:v>-106.45303999987431</c:v>
                </c:pt>
                <c:pt idx="1808">
                  <c:v>-106.41967999993125</c:v>
                </c:pt>
                <c:pt idx="1809">
                  <c:v>-106.38631999998819</c:v>
                </c:pt>
                <c:pt idx="1810">
                  <c:v>-106.35298399987863</c:v>
                </c:pt>
                <c:pt idx="1811">
                  <c:v>-106.31962399993557</c:v>
                </c:pt>
                <c:pt idx="1812">
                  <c:v>-106.28626399999251</c:v>
                </c:pt>
                <c:pt idx="1813">
                  <c:v>-106.25292799988296</c:v>
                </c:pt>
                <c:pt idx="1814">
                  <c:v>-106.2195679999399</c:v>
                </c:pt>
                <c:pt idx="1815">
                  <c:v>-106.18620799999684</c:v>
                </c:pt>
                <c:pt idx="1816">
                  <c:v>-106.15284799987916</c:v>
                </c:pt>
                <c:pt idx="1817">
                  <c:v>-106.1194879999361</c:v>
                </c:pt>
                <c:pt idx="1818">
                  <c:v>-106.08612799999304</c:v>
                </c:pt>
                <c:pt idx="1819">
                  <c:v>-106.05276799987536</c:v>
                </c:pt>
                <c:pt idx="1820">
                  <c:v>-106.0194079999323</c:v>
                </c:pt>
                <c:pt idx="1821">
                  <c:v>-105.98604799998924</c:v>
                </c:pt>
                <c:pt idx="1822">
                  <c:v>-105.95268799987156</c:v>
                </c:pt>
                <c:pt idx="1823">
                  <c:v>-105.9193279999285</c:v>
                </c:pt>
                <c:pt idx="1824">
                  <c:v>-105.88596799998544</c:v>
                </c:pt>
                <c:pt idx="1825">
                  <c:v>-105.85260799986776</c:v>
                </c:pt>
                <c:pt idx="1826">
                  <c:v>-105.8192479999247</c:v>
                </c:pt>
                <c:pt idx="1827">
                  <c:v>-105.78588799998164</c:v>
                </c:pt>
                <c:pt idx="1828">
                  <c:v>-105.75255199987208</c:v>
                </c:pt>
                <c:pt idx="1829">
                  <c:v>-105.71919199992902</c:v>
                </c:pt>
                <c:pt idx="1830">
                  <c:v>-105.68583199998596</c:v>
                </c:pt>
                <c:pt idx="1831">
                  <c:v>-105.65247199986828</c:v>
                </c:pt>
                <c:pt idx="1832">
                  <c:v>-105.61911199992522</c:v>
                </c:pt>
                <c:pt idx="1833">
                  <c:v>-105.58575199998216</c:v>
                </c:pt>
                <c:pt idx="1834">
                  <c:v>-105.55239199986448</c:v>
                </c:pt>
                <c:pt idx="1835">
                  <c:v>-105.51905599992955</c:v>
                </c:pt>
                <c:pt idx="1836">
                  <c:v>-105.48569599998649</c:v>
                </c:pt>
                <c:pt idx="1837">
                  <c:v>-105.45231199986068</c:v>
                </c:pt>
                <c:pt idx="1838">
                  <c:v>-105.41895199991762</c:v>
                </c:pt>
                <c:pt idx="1839">
                  <c:v>-105.38559199997457</c:v>
                </c:pt>
                <c:pt idx="1840">
                  <c:v>-105.35223199985688</c:v>
                </c:pt>
                <c:pt idx="1841">
                  <c:v>-105.31887199991382</c:v>
                </c:pt>
                <c:pt idx="1842">
                  <c:v>-105.28551199997077</c:v>
                </c:pt>
                <c:pt idx="1843">
                  <c:v>-105.25212799984496</c:v>
                </c:pt>
                <c:pt idx="1844">
                  <c:v>-105.2187679999019</c:v>
                </c:pt>
                <c:pt idx="1845">
                  <c:v>-105.18535999994259</c:v>
                </c:pt>
                <c:pt idx="1846">
                  <c:v>-105.15195199998328</c:v>
                </c:pt>
                <c:pt idx="1847">
                  <c:v>-105.11856799985748</c:v>
                </c:pt>
                <c:pt idx="1848">
                  <c:v>-105.08520799991442</c:v>
                </c:pt>
                <c:pt idx="1849">
                  <c:v>-105.05184799997136</c:v>
                </c:pt>
                <c:pt idx="1850">
                  <c:v>-105.0185119998618</c:v>
                </c:pt>
                <c:pt idx="1851">
                  <c:v>-104.98515199991874</c:v>
                </c:pt>
                <c:pt idx="1852">
                  <c:v>-104.95179199997568</c:v>
                </c:pt>
                <c:pt idx="1853">
                  <c:v>-104.918431999858</c:v>
                </c:pt>
                <c:pt idx="1854">
                  <c:v>-104.88507199991494</c:v>
                </c:pt>
                <c:pt idx="1855">
                  <c:v>-104.85173599998001</c:v>
                </c:pt>
                <c:pt idx="1856">
                  <c:v>-104.81837599986233</c:v>
                </c:pt>
                <c:pt idx="1857">
                  <c:v>-104.78501599991927</c:v>
                </c:pt>
                <c:pt idx="1858">
                  <c:v>-104.75165599997621</c:v>
                </c:pt>
                <c:pt idx="1859">
                  <c:v>-104.71831999986665</c:v>
                </c:pt>
                <c:pt idx="1860">
                  <c:v>-104.68495999992359</c:v>
                </c:pt>
                <c:pt idx="1861">
                  <c:v>-104.65159999998053</c:v>
                </c:pt>
                <c:pt idx="1862">
                  <c:v>-104.61823999986285</c:v>
                </c:pt>
                <c:pt idx="1863">
                  <c:v>-104.58490399992792</c:v>
                </c:pt>
                <c:pt idx="1864">
                  <c:v>-104.55154399998486</c:v>
                </c:pt>
                <c:pt idx="1865">
                  <c:v>-104.51818399986718</c:v>
                </c:pt>
                <c:pt idx="1866">
                  <c:v>-104.48484799993224</c:v>
                </c:pt>
                <c:pt idx="1867">
                  <c:v>-104.45148799998918</c:v>
                </c:pt>
                <c:pt idx="1868">
                  <c:v>-104.4181279998715</c:v>
                </c:pt>
                <c:pt idx="1869">
                  <c:v>-104.38476799992844</c:v>
                </c:pt>
                <c:pt idx="1870">
                  <c:v>-104.35140799998538</c:v>
                </c:pt>
                <c:pt idx="1871">
                  <c:v>-104.31807199987583</c:v>
                </c:pt>
                <c:pt idx="1872">
                  <c:v>-104.28471199993277</c:v>
                </c:pt>
                <c:pt idx="1873">
                  <c:v>-104.25132799998158</c:v>
                </c:pt>
                <c:pt idx="1874">
                  <c:v>-104.2179679998639</c:v>
                </c:pt>
                <c:pt idx="1875">
                  <c:v>-104.18460799992084</c:v>
                </c:pt>
                <c:pt idx="1876">
                  <c:v>-104.15127199998591</c:v>
                </c:pt>
                <c:pt idx="1877">
                  <c:v>-104.11791199986823</c:v>
                </c:pt>
                <c:pt idx="1878">
                  <c:v>-104.08455199992517</c:v>
                </c:pt>
                <c:pt idx="1879">
                  <c:v>-104.05116799997398</c:v>
                </c:pt>
                <c:pt idx="1880">
                  <c:v>-104.0178079998563</c:v>
                </c:pt>
                <c:pt idx="1881">
                  <c:v>-103.98444799991324</c:v>
                </c:pt>
                <c:pt idx="1882">
                  <c:v>-103.95108799997018</c:v>
                </c:pt>
                <c:pt idx="1883">
                  <c:v>-103.9177279998525</c:v>
                </c:pt>
                <c:pt idx="1884">
                  <c:v>-103.88439199991757</c:v>
                </c:pt>
                <c:pt idx="1885">
                  <c:v>-103.85103199997451</c:v>
                </c:pt>
                <c:pt idx="1886">
                  <c:v>-103.81762399984058</c:v>
                </c:pt>
                <c:pt idx="1887">
                  <c:v>-103.78423999988939</c:v>
                </c:pt>
                <c:pt idx="1888">
                  <c:v>-103.75087999994633</c:v>
                </c:pt>
                <c:pt idx="1889">
                  <c:v>-103.71752000000328</c:v>
                </c:pt>
                <c:pt idx="1890">
                  <c:v>-103.68415999988559</c:v>
                </c:pt>
                <c:pt idx="1891">
                  <c:v>-103.65082399995066</c:v>
                </c:pt>
                <c:pt idx="1892">
                  <c:v>-103.61743999999948</c:v>
                </c:pt>
                <c:pt idx="1893">
                  <c:v>-103.58407999988179</c:v>
                </c:pt>
                <c:pt idx="1894">
                  <c:v>-103.55074399994686</c:v>
                </c:pt>
                <c:pt idx="1895">
                  <c:v>-103.5173840000038</c:v>
                </c:pt>
                <c:pt idx="1896">
                  <c:v>-103.48402399988612</c:v>
                </c:pt>
                <c:pt idx="1897">
                  <c:v>-103.45066399994306</c:v>
                </c:pt>
                <c:pt idx="1898">
                  <c:v>-103.417304</c:v>
                </c:pt>
                <c:pt idx="1899">
                  <c:v>-103.38394399988232</c:v>
                </c:pt>
                <c:pt idx="1900">
                  <c:v>-103.35055999993114</c:v>
                </c:pt>
                <c:pt idx="1901">
                  <c:v>-103.31719999998808</c:v>
                </c:pt>
                <c:pt idx="1902">
                  <c:v>-103.28386399987852</c:v>
                </c:pt>
                <c:pt idx="1903">
                  <c:v>-103.25050399993546</c:v>
                </c:pt>
                <c:pt idx="1904">
                  <c:v>-103.2171439999924</c:v>
                </c:pt>
                <c:pt idx="1905">
                  <c:v>-103.18380799988284</c:v>
                </c:pt>
                <c:pt idx="1906">
                  <c:v>-103.15042399993166</c:v>
                </c:pt>
                <c:pt idx="1907">
                  <c:v>-103.1170639999886</c:v>
                </c:pt>
                <c:pt idx="1908">
                  <c:v>-103.0836799998628</c:v>
                </c:pt>
                <c:pt idx="1909">
                  <c:v>-103.05031999991974</c:v>
                </c:pt>
                <c:pt idx="1910">
                  <c:v>-103.01695999997668</c:v>
                </c:pt>
                <c:pt idx="1911">
                  <c:v>-102.983599999859</c:v>
                </c:pt>
                <c:pt idx="1912">
                  <c:v>-102.95023999991594</c:v>
                </c:pt>
                <c:pt idx="1913">
                  <c:v>-102.91687999997288</c:v>
                </c:pt>
                <c:pt idx="1914">
                  <c:v>-102.88354399986332</c:v>
                </c:pt>
                <c:pt idx="1915">
                  <c:v>-102.85018399992026</c:v>
                </c:pt>
                <c:pt idx="1916">
                  <c:v>-102.8168239999772</c:v>
                </c:pt>
                <c:pt idx="1917">
                  <c:v>-102.78346399985952</c:v>
                </c:pt>
                <c:pt idx="1918">
                  <c:v>-102.75010399991646</c:v>
                </c:pt>
                <c:pt idx="1919">
                  <c:v>-102.7167439999734</c:v>
                </c:pt>
                <c:pt idx="1920">
                  <c:v>-102.68338399985572</c:v>
                </c:pt>
                <c:pt idx="1921">
                  <c:v>-102.65002399991266</c:v>
                </c:pt>
                <c:pt idx="1922">
                  <c:v>-102.6166639999696</c:v>
                </c:pt>
                <c:pt idx="1923">
                  <c:v>-102.58332799986005</c:v>
                </c:pt>
                <c:pt idx="1924">
                  <c:v>-102.54991999990074</c:v>
                </c:pt>
                <c:pt idx="1925">
                  <c:v>-102.51655999995768</c:v>
                </c:pt>
                <c:pt idx="1926">
                  <c:v>-102.48322399984812</c:v>
                </c:pt>
                <c:pt idx="1927">
                  <c:v>-102.44986399990506</c:v>
                </c:pt>
                <c:pt idx="1928">
                  <c:v>-102.416503999962</c:v>
                </c:pt>
                <c:pt idx="1929">
                  <c:v>-102.38316799985245</c:v>
                </c:pt>
                <c:pt idx="1930">
                  <c:v>-102.34980799990939</c:v>
                </c:pt>
                <c:pt idx="1931">
                  <c:v>-102.31647199997445</c:v>
                </c:pt>
                <c:pt idx="1932">
                  <c:v>-102.28311199985677</c:v>
                </c:pt>
                <c:pt idx="1933">
                  <c:v>-102.24975199991371</c:v>
                </c:pt>
                <c:pt idx="1934">
                  <c:v>-102.21639199997065</c:v>
                </c:pt>
                <c:pt idx="1935">
                  <c:v>-102.1830559998611</c:v>
                </c:pt>
                <c:pt idx="1936">
                  <c:v>-102.14969599991804</c:v>
                </c:pt>
                <c:pt idx="1937">
                  <c:v>-102.1163599999831</c:v>
                </c:pt>
                <c:pt idx="1938">
                  <c:v>-102.08299999986542</c:v>
                </c:pt>
                <c:pt idx="1939">
                  <c:v>-102.04963999992236</c:v>
                </c:pt>
                <c:pt idx="1940">
                  <c:v>-102.01630399998743</c:v>
                </c:pt>
                <c:pt idx="1941">
                  <c:v>-101.98294399986975</c:v>
                </c:pt>
                <c:pt idx="1942">
                  <c:v>-101.94958399992669</c:v>
                </c:pt>
                <c:pt idx="1943">
                  <c:v>-101.91624799999175</c:v>
                </c:pt>
                <c:pt idx="1944">
                  <c:v>-101.88288799987407</c:v>
                </c:pt>
                <c:pt idx="1945">
                  <c:v>-101.84955199993914</c:v>
                </c:pt>
                <c:pt idx="1946">
                  <c:v>-101.81619199999608</c:v>
                </c:pt>
                <c:pt idx="1947">
                  <c:v>-101.7828319998784</c:v>
                </c:pt>
                <c:pt idx="1948">
                  <c:v>-101.74949599994346</c:v>
                </c:pt>
                <c:pt idx="1949">
                  <c:v>-101.7161360000004</c:v>
                </c:pt>
                <c:pt idx="1950">
                  <c:v>-101.68279999989085</c:v>
                </c:pt>
                <c:pt idx="1951">
                  <c:v>-101.64943999994779</c:v>
                </c:pt>
                <c:pt idx="1952">
                  <c:v>-101.61608000000473</c:v>
                </c:pt>
                <c:pt idx="1953">
                  <c:v>-101.58271999988705</c:v>
                </c:pt>
                <c:pt idx="1954">
                  <c:v>-101.54938399995211</c:v>
                </c:pt>
                <c:pt idx="1955">
                  <c:v>-101.51602399983443</c:v>
                </c:pt>
                <c:pt idx="1956">
                  <c:v>-101.48266399989137</c:v>
                </c:pt>
                <c:pt idx="1957">
                  <c:v>-101.44932799995644</c:v>
                </c:pt>
                <c:pt idx="1958">
                  <c:v>-101.41596799983876</c:v>
                </c:pt>
                <c:pt idx="1959">
                  <c:v>-101.38263199990382</c:v>
                </c:pt>
                <c:pt idx="1960">
                  <c:v>-101.34927199996076</c:v>
                </c:pt>
                <c:pt idx="1961">
                  <c:v>-101.31591199984308</c:v>
                </c:pt>
                <c:pt idx="1962">
                  <c:v>-101.28257599990815</c:v>
                </c:pt>
                <c:pt idx="1963">
                  <c:v>-101.24921599996509</c:v>
                </c:pt>
                <c:pt idx="1964">
                  <c:v>-101.21585599984741</c:v>
                </c:pt>
                <c:pt idx="1965">
                  <c:v>-101.18251999991247</c:v>
                </c:pt>
                <c:pt idx="1966">
                  <c:v>-101.14915999996941</c:v>
                </c:pt>
                <c:pt idx="1967">
                  <c:v>-101.11579999985173</c:v>
                </c:pt>
                <c:pt idx="1968">
                  <c:v>-101.0824639999168</c:v>
                </c:pt>
                <c:pt idx="1969">
                  <c:v>-101.04910399997374</c:v>
                </c:pt>
                <c:pt idx="1970">
                  <c:v>-101.01574399985606</c:v>
                </c:pt>
                <c:pt idx="1971">
                  <c:v>-100.98240799992112</c:v>
                </c:pt>
                <c:pt idx="1972">
                  <c:v>-100.94904799997806</c:v>
                </c:pt>
                <c:pt idx="1973">
                  <c:v>-100.91568799986038</c:v>
                </c:pt>
                <c:pt idx="1974">
                  <c:v>-100.88235199992545</c:v>
                </c:pt>
                <c:pt idx="1975">
                  <c:v>-100.84899199998239</c:v>
                </c:pt>
                <c:pt idx="1976">
                  <c:v>-100.81563199986471</c:v>
                </c:pt>
                <c:pt idx="1977">
                  <c:v>-100.78229599992977</c:v>
                </c:pt>
                <c:pt idx="1978">
                  <c:v>-100.74893599998671</c:v>
                </c:pt>
                <c:pt idx="1979">
                  <c:v>-100.71557599986903</c:v>
                </c:pt>
                <c:pt idx="1980">
                  <c:v>-100.6822399999341</c:v>
                </c:pt>
                <c:pt idx="1981">
                  <c:v>-100.64887999999104</c:v>
                </c:pt>
                <c:pt idx="1982">
                  <c:v>-100.61551999987336</c:v>
                </c:pt>
                <c:pt idx="1983">
                  <c:v>-100.58218399993842</c:v>
                </c:pt>
                <c:pt idx="1984">
                  <c:v>-100.54882399999536</c:v>
                </c:pt>
                <c:pt idx="1985">
                  <c:v>-100.51548799988581</c:v>
                </c:pt>
                <c:pt idx="1986">
                  <c:v>-100.48212799994275</c:v>
                </c:pt>
                <c:pt idx="1987">
                  <c:v>-100.44876799999969</c:v>
                </c:pt>
                <c:pt idx="1988">
                  <c:v>-100.41543199989013</c:v>
                </c:pt>
                <c:pt idx="1989">
                  <c:v>-100.38207199994707</c:v>
                </c:pt>
                <c:pt idx="1990">
                  <c:v>-100.34873599983752</c:v>
                </c:pt>
                <c:pt idx="1991">
                  <c:v>-100.31537599989446</c:v>
                </c:pt>
                <c:pt idx="1992">
                  <c:v>-100.2820159999514</c:v>
                </c:pt>
                <c:pt idx="1993">
                  <c:v>-100.24867999984184</c:v>
                </c:pt>
                <c:pt idx="1994">
                  <c:v>-100.21531999989878</c:v>
                </c:pt>
                <c:pt idx="1995">
                  <c:v>-100.18195999995572</c:v>
                </c:pt>
                <c:pt idx="1996">
                  <c:v>-100.14862399984617</c:v>
                </c:pt>
                <c:pt idx="1997">
                  <c:v>-100.11526399990311</c:v>
                </c:pt>
                <c:pt idx="1998">
                  <c:v>-100.08190399996005</c:v>
                </c:pt>
                <c:pt idx="1999">
                  <c:v>-100.04856799985049</c:v>
                </c:pt>
                <c:pt idx="2000">
                  <c:v>-100.01520799990743</c:v>
                </c:pt>
                <c:pt idx="2001">
                  <c:v>-99.981847999964373</c:v>
                </c:pt>
                <c:pt idx="2002">
                  <c:v>-99.948511999854816</c:v>
                </c:pt>
                <c:pt idx="2003">
                  <c:v>-99.915151999911757</c:v>
                </c:pt>
                <c:pt idx="2004">
                  <c:v>-99.881791999968698</c:v>
                </c:pt>
                <c:pt idx="2005">
                  <c:v>-99.848455999859141</c:v>
                </c:pt>
                <c:pt idx="2006">
                  <c:v>-99.815095999916082</c:v>
                </c:pt>
                <c:pt idx="2007">
                  <c:v>-99.781759999981148</c:v>
                </c:pt>
                <c:pt idx="2008">
                  <c:v>-99.748399999863466</c:v>
                </c:pt>
                <c:pt idx="2009">
                  <c:v>-99.715039999920407</c:v>
                </c:pt>
                <c:pt idx="2010">
                  <c:v>-99.681703999985473</c:v>
                </c:pt>
                <c:pt idx="2011">
                  <c:v>-99.648343999867791</c:v>
                </c:pt>
                <c:pt idx="2012">
                  <c:v>-99.615007999932857</c:v>
                </c:pt>
                <c:pt idx="2013">
                  <c:v>-99.581647999989798</c:v>
                </c:pt>
                <c:pt idx="2014">
                  <c:v>-99.548287999872116</c:v>
                </c:pt>
                <c:pt idx="2015">
                  <c:v>-99.514951999937182</c:v>
                </c:pt>
                <c:pt idx="2016">
                  <c:v>-99.481591999994123</c:v>
                </c:pt>
                <c:pt idx="2017">
                  <c:v>-99.448231999876441</c:v>
                </c:pt>
                <c:pt idx="2018">
                  <c:v>-99.414895999941507</c:v>
                </c:pt>
                <c:pt idx="2019">
                  <c:v>-99.381535999998448</c:v>
                </c:pt>
                <c:pt idx="2020">
                  <c:v>-99.348175999880766</c:v>
                </c:pt>
                <c:pt idx="2021">
                  <c:v>-99.314839999945832</c:v>
                </c:pt>
                <c:pt idx="2022">
                  <c:v>-99.281480000002773</c:v>
                </c:pt>
                <c:pt idx="2023">
                  <c:v>-99.248119999885091</c:v>
                </c:pt>
                <c:pt idx="2024">
                  <c:v>-99.214783999950157</c:v>
                </c:pt>
                <c:pt idx="2025">
                  <c:v>-99.181423999832475</c:v>
                </c:pt>
                <c:pt idx="2026">
                  <c:v>-99.148063999889416</c:v>
                </c:pt>
                <c:pt idx="2027">
                  <c:v>-99.114727999954482</c:v>
                </c:pt>
                <c:pt idx="2028">
                  <c:v>-99.0813679998368</c:v>
                </c:pt>
                <c:pt idx="2029">
                  <c:v>-99.048007999893741</c:v>
                </c:pt>
                <c:pt idx="2030">
                  <c:v>-99.014671999958807</c:v>
                </c:pt>
                <c:pt idx="2031">
                  <c:v>-98.981311999841125</c:v>
                </c:pt>
                <c:pt idx="2032">
                  <c:v>-98.947975999906191</c:v>
                </c:pt>
                <c:pt idx="2033">
                  <c:v>-98.914615999963132</c:v>
                </c:pt>
                <c:pt idx="2034">
                  <c:v>-98.88125599984545</c:v>
                </c:pt>
                <c:pt idx="2035">
                  <c:v>-98.847919999910516</c:v>
                </c:pt>
                <c:pt idx="2036">
                  <c:v>-98.814559999967457</c:v>
                </c:pt>
                <c:pt idx="2037">
                  <c:v>-98.781199999849775</c:v>
                </c:pt>
                <c:pt idx="2038">
                  <c:v>-98.747863999914841</c:v>
                </c:pt>
                <c:pt idx="2039">
                  <c:v>-98.714503999971782</c:v>
                </c:pt>
                <c:pt idx="2040">
                  <c:v>-98.6811439998541</c:v>
                </c:pt>
                <c:pt idx="2041">
                  <c:v>-98.647807999919166</c:v>
                </c:pt>
                <c:pt idx="2042">
                  <c:v>-98.614447999976107</c:v>
                </c:pt>
                <c:pt idx="2043">
                  <c:v>-98.581087999858426</c:v>
                </c:pt>
                <c:pt idx="2044">
                  <c:v>-98.547727999915367</c:v>
                </c:pt>
                <c:pt idx="2045">
                  <c:v>-98.514391999980433</c:v>
                </c:pt>
                <c:pt idx="2046">
                  <c:v>-98.481031999862751</c:v>
                </c:pt>
                <c:pt idx="2047">
                  <c:v>-98.447671999919692</c:v>
                </c:pt>
                <c:pt idx="2048">
                  <c:v>-98.414311999976633</c:v>
                </c:pt>
                <c:pt idx="2049">
                  <c:v>-98.380975999867076</c:v>
                </c:pt>
                <c:pt idx="2050">
                  <c:v>-98.347615999924017</c:v>
                </c:pt>
                <c:pt idx="2051">
                  <c:v>-98.314255999980958</c:v>
                </c:pt>
                <c:pt idx="2052">
                  <c:v>-98.280919999871401</c:v>
                </c:pt>
                <c:pt idx="2053">
                  <c:v>-98.247559999928342</c:v>
                </c:pt>
                <c:pt idx="2054">
                  <c:v>-98.214199999985283</c:v>
                </c:pt>
                <c:pt idx="2055">
                  <c:v>-98.180863999875726</c:v>
                </c:pt>
                <c:pt idx="2056">
                  <c:v>-98.147455999916417</c:v>
                </c:pt>
                <c:pt idx="2057">
                  <c:v>-98.114095999973358</c:v>
                </c:pt>
                <c:pt idx="2058">
                  <c:v>-98.080759999863801</c:v>
                </c:pt>
                <c:pt idx="2059">
                  <c:v>-98.047399999920742</c:v>
                </c:pt>
                <c:pt idx="2060">
                  <c:v>-98.014039999977683</c:v>
                </c:pt>
                <c:pt idx="2061">
                  <c:v>-97.980703999868126</c:v>
                </c:pt>
                <c:pt idx="2062">
                  <c:v>-97.947343999925067</c:v>
                </c:pt>
                <c:pt idx="2063">
                  <c:v>-97.914007999990133</c:v>
                </c:pt>
                <c:pt idx="2064">
                  <c:v>-97.880647999872451</c:v>
                </c:pt>
                <c:pt idx="2065">
                  <c:v>-97.847287999929392</c:v>
                </c:pt>
                <c:pt idx="2066">
                  <c:v>-97.813951999994458</c:v>
                </c:pt>
                <c:pt idx="2067">
                  <c:v>-97.780591999876776</c:v>
                </c:pt>
                <c:pt idx="2068">
                  <c:v>-97.747231999933717</c:v>
                </c:pt>
                <c:pt idx="2069">
                  <c:v>-97.713895999998783</c:v>
                </c:pt>
                <c:pt idx="2070">
                  <c:v>-97.680535999881101</c:v>
                </c:pt>
                <c:pt idx="2071">
                  <c:v>-97.647199999946167</c:v>
                </c:pt>
                <c:pt idx="2072">
                  <c:v>-97.613840000003108</c:v>
                </c:pt>
                <c:pt idx="2073">
                  <c:v>-97.580479999885426</c:v>
                </c:pt>
                <c:pt idx="2074">
                  <c:v>-97.547143999950492</c:v>
                </c:pt>
                <c:pt idx="2075">
                  <c:v>-97.51378399983281</c:v>
                </c:pt>
                <c:pt idx="2076">
                  <c:v>-97.480423999889751</c:v>
                </c:pt>
                <c:pt idx="2077">
                  <c:v>-97.447087999954817</c:v>
                </c:pt>
                <c:pt idx="2078">
                  <c:v>-97.413704000003634</c:v>
                </c:pt>
                <c:pt idx="2079">
                  <c:v>-97.380367999894077</c:v>
                </c:pt>
                <c:pt idx="2080">
                  <c:v>-97.347007999951018</c:v>
                </c:pt>
                <c:pt idx="2081">
                  <c:v>-97.313647999833336</c:v>
                </c:pt>
                <c:pt idx="2082">
                  <c:v>-97.280287999890277</c:v>
                </c:pt>
                <c:pt idx="2083">
                  <c:v>-97.246951999955343</c:v>
                </c:pt>
                <c:pt idx="2084">
                  <c:v>-97.213568000004159</c:v>
                </c:pt>
                <c:pt idx="2085">
                  <c:v>-97.180231999894602</c:v>
                </c:pt>
                <c:pt idx="2086">
                  <c:v>-97.146871999951543</c:v>
                </c:pt>
                <c:pt idx="2087">
                  <c:v>-97.113511999833861</c:v>
                </c:pt>
                <c:pt idx="2088">
                  <c:v>-97.080151999890802</c:v>
                </c:pt>
                <c:pt idx="2089">
                  <c:v>-97.046815999955868</c:v>
                </c:pt>
                <c:pt idx="2090">
                  <c:v>-97.013455999838186</c:v>
                </c:pt>
                <c:pt idx="2091">
                  <c:v>-96.980095999895127</c:v>
                </c:pt>
                <c:pt idx="2092">
                  <c:v>-96.946759999960193</c:v>
                </c:pt>
                <c:pt idx="2093">
                  <c:v>-96.913399999842511</c:v>
                </c:pt>
                <c:pt idx="2094">
                  <c:v>-96.880015999891327</c:v>
                </c:pt>
                <c:pt idx="2095">
                  <c:v>-96.846631999940143</c:v>
                </c:pt>
                <c:pt idx="2096">
                  <c:v>-96.81324799998896</c:v>
                </c:pt>
                <c:pt idx="2097">
                  <c:v>-96.779911999879403</c:v>
                </c:pt>
                <c:pt idx="2098">
                  <c:v>-96.746551999936344</c:v>
                </c:pt>
                <c:pt idx="2099">
                  <c:v>-96.713191999993285</c:v>
                </c:pt>
                <c:pt idx="2100">
                  <c:v>-96.679831999875603</c:v>
                </c:pt>
                <c:pt idx="2101">
                  <c:v>-96.646495999940669</c:v>
                </c:pt>
                <c:pt idx="2102">
                  <c:v>-96.61313599999761</c:v>
                </c:pt>
                <c:pt idx="2103">
                  <c:v>-96.579775999879928</c:v>
                </c:pt>
                <c:pt idx="2104">
                  <c:v>-96.546415999936869</c:v>
                </c:pt>
                <c:pt idx="2105">
                  <c:v>-96.513080000001935</c:v>
                </c:pt>
                <c:pt idx="2106">
                  <c:v>-96.479719999884253</c:v>
                </c:pt>
                <c:pt idx="2107">
                  <c:v>-96.446383999949319</c:v>
                </c:pt>
                <c:pt idx="2108">
                  <c:v>-96.413023999831637</c:v>
                </c:pt>
                <c:pt idx="2109">
                  <c:v>-96.379663999888578</c:v>
                </c:pt>
                <c:pt idx="2110">
                  <c:v>-96.346327999953644</c:v>
                </c:pt>
                <c:pt idx="2111">
                  <c:v>-96.312967999835962</c:v>
                </c:pt>
                <c:pt idx="2112">
                  <c:v>-96.279607999892903</c:v>
                </c:pt>
                <c:pt idx="2113">
                  <c:v>-96.246247999949844</c:v>
                </c:pt>
                <c:pt idx="2114">
                  <c:v>-96.212887999832162</c:v>
                </c:pt>
                <c:pt idx="2115">
                  <c:v>-96.179527999889103</c:v>
                </c:pt>
                <c:pt idx="2116">
                  <c:v>-96.146167999946044</c:v>
                </c:pt>
                <c:pt idx="2117">
                  <c:v>-96.112831999836487</c:v>
                </c:pt>
                <c:pt idx="2118">
                  <c:v>-96.079471999893428</c:v>
                </c:pt>
                <c:pt idx="2119">
                  <c:v>-96.046111999950369</c:v>
                </c:pt>
                <c:pt idx="2120">
                  <c:v>-96.012775999840812</c:v>
                </c:pt>
                <c:pt idx="2121">
                  <c:v>-95.979415999897753</c:v>
                </c:pt>
                <c:pt idx="2122">
                  <c:v>-95.946055999954694</c:v>
                </c:pt>
                <c:pt idx="2123">
                  <c:v>-95.912719999845137</c:v>
                </c:pt>
                <c:pt idx="2124">
                  <c:v>-95.879359999902078</c:v>
                </c:pt>
                <c:pt idx="2125">
                  <c:v>-95.84599999995902</c:v>
                </c:pt>
                <c:pt idx="2126">
                  <c:v>-95.812663999849462</c:v>
                </c:pt>
                <c:pt idx="2127">
                  <c:v>-95.779303999906404</c:v>
                </c:pt>
                <c:pt idx="2128">
                  <c:v>-95.745943999963345</c:v>
                </c:pt>
                <c:pt idx="2129">
                  <c:v>-95.712607999853788</c:v>
                </c:pt>
                <c:pt idx="2130">
                  <c:v>-95.679247999910729</c:v>
                </c:pt>
                <c:pt idx="2131">
                  <c:v>-95.64588799996767</c:v>
                </c:pt>
                <c:pt idx="2132">
                  <c:v>-95.612551999858113</c:v>
                </c:pt>
                <c:pt idx="2133">
                  <c:v>-95.579191999915054</c:v>
                </c:pt>
                <c:pt idx="2134">
                  <c:v>-95.545831999971995</c:v>
                </c:pt>
                <c:pt idx="2135">
                  <c:v>-95.512495999862438</c:v>
                </c:pt>
                <c:pt idx="2136">
                  <c:v>-95.479135999919379</c:v>
                </c:pt>
                <c:pt idx="2137">
                  <c:v>-95.445799999984445</c:v>
                </c:pt>
                <c:pt idx="2138">
                  <c:v>-95.412439999866763</c:v>
                </c:pt>
                <c:pt idx="2139">
                  <c:v>-95.379007999899329</c:v>
                </c:pt>
                <c:pt idx="2140">
                  <c:v>-95.345671999964395</c:v>
                </c:pt>
                <c:pt idx="2141">
                  <c:v>-95.312311999846713</c:v>
                </c:pt>
                <c:pt idx="2142">
                  <c:v>-95.278951999903654</c:v>
                </c:pt>
                <c:pt idx="2143">
                  <c:v>-95.24561599996872</c:v>
                </c:pt>
                <c:pt idx="2144">
                  <c:v>-95.212255999851038</c:v>
                </c:pt>
                <c:pt idx="2145">
                  <c:v>-95.178895999907979</c:v>
                </c:pt>
                <c:pt idx="2146">
                  <c:v>-95.145559999973045</c:v>
                </c:pt>
                <c:pt idx="2147">
                  <c:v>-95.112199999855363</c:v>
                </c:pt>
                <c:pt idx="2148">
                  <c:v>-95.078839999912304</c:v>
                </c:pt>
                <c:pt idx="2149">
                  <c:v>-95.045479999969245</c:v>
                </c:pt>
                <c:pt idx="2150">
                  <c:v>-95.012119999851564</c:v>
                </c:pt>
                <c:pt idx="2151">
                  <c:v>-94.978783999916629</c:v>
                </c:pt>
                <c:pt idx="2152">
                  <c:v>-94.945423999973571</c:v>
                </c:pt>
                <c:pt idx="2153">
                  <c:v>-94.912063999855889</c:v>
                </c:pt>
                <c:pt idx="2154">
                  <c:v>-94.87870399991283</c:v>
                </c:pt>
                <c:pt idx="2155">
                  <c:v>-94.845367999977896</c:v>
                </c:pt>
                <c:pt idx="2156">
                  <c:v>-94.812007999860214</c:v>
                </c:pt>
                <c:pt idx="2157">
                  <c:v>-94.778647999917155</c:v>
                </c:pt>
                <c:pt idx="2158">
                  <c:v>-94.745311999982221</c:v>
                </c:pt>
                <c:pt idx="2159">
                  <c:v>-94.711951999864539</c:v>
                </c:pt>
                <c:pt idx="2160">
                  <c:v>-94.67859199992148</c:v>
                </c:pt>
                <c:pt idx="2161">
                  <c:v>-94.645255999986546</c:v>
                </c:pt>
                <c:pt idx="2162">
                  <c:v>-94.611895999868864</c:v>
                </c:pt>
                <c:pt idx="2163">
                  <c:v>-94.578535999925805</c:v>
                </c:pt>
                <c:pt idx="2164">
                  <c:v>-94.545199999990871</c:v>
                </c:pt>
                <c:pt idx="2165">
                  <c:v>-94.511839999873189</c:v>
                </c:pt>
                <c:pt idx="2166">
                  <c:v>-94.478503999938255</c:v>
                </c:pt>
                <c:pt idx="2167">
                  <c:v>-94.445143999995196</c:v>
                </c:pt>
                <c:pt idx="2168">
                  <c:v>-94.411783999877514</c:v>
                </c:pt>
                <c:pt idx="2169">
                  <c:v>-94.37844799994258</c:v>
                </c:pt>
                <c:pt idx="2170">
                  <c:v>-94.345087999999521</c:v>
                </c:pt>
                <c:pt idx="2171">
                  <c:v>-94.311727999881839</c:v>
                </c:pt>
                <c:pt idx="2172">
                  <c:v>-94.277815999926531</c:v>
                </c:pt>
                <c:pt idx="2173">
                  <c:v>-94.244479999991597</c:v>
                </c:pt>
                <c:pt idx="2174">
                  <c:v>-94.211119999873915</c:v>
                </c:pt>
                <c:pt idx="2175">
                  <c:v>-94.177759999930856</c:v>
                </c:pt>
                <c:pt idx="2176">
                  <c:v>-94.144423999995922</c:v>
                </c:pt>
                <c:pt idx="2177">
                  <c:v>-94.11106399987824</c:v>
                </c:pt>
                <c:pt idx="2178">
                  <c:v>-94.077727999943306</c:v>
                </c:pt>
                <c:pt idx="2179">
                  <c:v>-94.044368000000247</c:v>
                </c:pt>
                <c:pt idx="2180">
                  <c:v>-94.011007999882565</c:v>
                </c:pt>
                <c:pt idx="2181">
                  <c:v>-93.977671999947631</c:v>
                </c:pt>
                <c:pt idx="2182">
                  <c:v>-93.92386399989249</c:v>
                </c:pt>
                <c:pt idx="2183">
                  <c:v>-93.921031999981494</c:v>
                </c:pt>
                <c:pt idx="2184">
                  <c:v>-93.918247999912126</c:v>
                </c:pt>
                <c:pt idx="2185">
                  <c:v>-93.915439999834632</c:v>
                </c:pt>
                <c:pt idx="2186">
                  <c:v>-93.912655999939886</c:v>
                </c:pt>
                <c:pt idx="2187">
                  <c:v>-93.909871999870518</c:v>
                </c:pt>
                <c:pt idx="2188">
                  <c:v>-93.907063999967647</c:v>
                </c:pt>
                <c:pt idx="2189">
                  <c:v>-93.884119999883694</c:v>
                </c:pt>
                <c:pt idx="2190">
                  <c:v>-93.881287999972699</c:v>
                </c:pt>
                <c:pt idx="2191">
                  <c:v>-93.878479999895205</c:v>
                </c:pt>
                <c:pt idx="2192">
                  <c:v>-93.87569600000046</c:v>
                </c:pt>
                <c:pt idx="2193">
                  <c:v>-93.872911999931091</c:v>
                </c:pt>
                <c:pt idx="2194">
                  <c:v>-93.870103999853598</c:v>
                </c:pt>
                <c:pt idx="2195">
                  <c:v>-93.867319999958852</c:v>
                </c:pt>
                <c:pt idx="2196">
                  <c:v>-93.864511999881358</c:v>
                </c:pt>
                <c:pt idx="2197">
                  <c:v>-93.861727999986613</c:v>
                </c:pt>
                <c:pt idx="2198">
                  <c:v>-93.858943999917244</c:v>
                </c:pt>
                <c:pt idx="2199">
                  <c:v>-93.856135999839751</c:v>
                </c:pt>
                <c:pt idx="2200">
                  <c:v>-93.853351999945005</c:v>
                </c:pt>
                <c:pt idx="2201">
                  <c:v>-93.850567999875636</c:v>
                </c:pt>
                <c:pt idx="2202">
                  <c:v>-93.847759999972766</c:v>
                </c:pt>
                <c:pt idx="2203">
                  <c:v>-93.844975999903397</c:v>
                </c:pt>
                <c:pt idx="2204">
                  <c:v>-93.842191999834029</c:v>
                </c:pt>
                <c:pt idx="2205">
                  <c:v>-93.839383999931158</c:v>
                </c:pt>
                <c:pt idx="2206">
                  <c:v>-93.836599999861789</c:v>
                </c:pt>
                <c:pt idx="2207">
                  <c:v>-93.833815999967044</c:v>
                </c:pt>
                <c:pt idx="2208">
                  <c:v>-93.83100799988955</c:v>
                </c:pt>
                <c:pt idx="2209">
                  <c:v>-93.828223999994805</c:v>
                </c:pt>
                <c:pt idx="2210">
                  <c:v>-93.825439999925436</c:v>
                </c:pt>
                <c:pt idx="2211">
                  <c:v>-93.822631999847943</c:v>
                </c:pt>
                <c:pt idx="2212">
                  <c:v>-93.819847999953197</c:v>
                </c:pt>
                <c:pt idx="2213">
                  <c:v>-93.815935999851206</c:v>
                </c:pt>
                <c:pt idx="2214">
                  <c:v>-93.782575999908147</c:v>
                </c:pt>
                <c:pt idx="2215">
                  <c:v>-93.749215999965088</c:v>
                </c:pt>
                <c:pt idx="2216">
                  <c:v>-93.715855999847406</c:v>
                </c:pt>
                <c:pt idx="2217">
                  <c:v>-93.682495999904347</c:v>
                </c:pt>
                <c:pt idx="2218">
                  <c:v>-93.649159999969413</c:v>
                </c:pt>
                <c:pt idx="2219">
                  <c:v>-93.615799999851731</c:v>
                </c:pt>
                <c:pt idx="2220">
                  <c:v>-93.582439999908672</c:v>
                </c:pt>
                <c:pt idx="2221">
                  <c:v>-93.549103999973738</c:v>
                </c:pt>
                <c:pt idx="2222">
                  <c:v>-93.515743999856056</c:v>
                </c:pt>
                <c:pt idx="2223">
                  <c:v>-93.482407999921122</c:v>
                </c:pt>
                <c:pt idx="2224">
                  <c:v>-93.449047999978063</c:v>
                </c:pt>
                <c:pt idx="2225">
                  <c:v>-93.415687999860381</c:v>
                </c:pt>
                <c:pt idx="2226">
                  <c:v>-93.382351999925447</c:v>
                </c:pt>
                <c:pt idx="2227">
                  <c:v>-93.348991999982388</c:v>
                </c:pt>
                <c:pt idx="2228">
                  <c:v>-93.315655999872831</c:v>
                </c:pt>
                <c:pt idx="2229">
                  <c:v>-93.282295999929772</c:v>
                </c:pt>
                <c:pt idx="2230">
                  <c:v>-93.248959999994838</c:v>
                </c:pt>
                <c:pt idx="2231">
                  <c:v>-93.215599999877156</c:v>
                </c:pt>
                <c:pt idx="2232">
                  <c:v>-93.182263999942222</c:v>
                </c:pt>
                <c:pt idx="2233">
                  <c:v>-93.148903999999163</c:v>
                </c:pt>
                <c:pt idx="2234">
                  <c:v>-93.115567999889606</c:v>
                </c:pt>
                <c:pt idx="2235">
                  <c:v>-93.082207999946547</c:v>
                </c:pt>
                <c:pt idx="2236">
                  <c:v>-93.04887199983699</c:v>
                </c:pt>
                <c:pt idx="2237">
                  <c:v>-93.015511999893931</c:v>
                </c:pt>
                <c:pt idx="2238">
                  <c:v>-92.982175999958997</c:v>
                </c:pt>
                <c:pt idx="2239">
                  <c:v>-92.948815999841315</c:v>
                </c:pt>
                <c:pt idx="2240">
                  <c:v>-92.915479999906381</c:v>
                </c:pt>
                <c:pt idx="2241">
                  <c:v>-92.882119999963322</c:v>
                </c:pt>
                <c:pt idx="2242">
                  <c:v>-92.848783999853765</c:v>
                </c:pt>
                <c:pt idx="2243">
                  <c:v>-92.815423999910706</c:v>
                </c:pt>
                <c:pt idx="2244">
                  <c:v>-92.782087999975772</c:v>
                </c:pt>
                <c:pt idx="2245">
                  <c:v>-92.74872799985809</c:v>
                </c:pt>
                <c:pt idx="2246">
                  <c:v>-92.715391999923156</c:v>
                </c:pt>
                <c:pt idx="2247">
                  <c:v>-92.682055999988222</c:v>
                </c:pt>
                <c:pt idx="2248">
                  <c:v>-92.64869599987054</c:v>
                </c:pt>
                <c:pt idx="2249">
                  <c:v>-92.615335999927481</c:v>
                </c:pt>
                <c:pt idx="2250">
                  <c:v>-92.581999999992547</c:v>
                </c:pt>
                <c:pt idx="2251">
                  <c:v>-92.548639999874865</c:v>
                </c:pt>
                <c:pt idx="2252">
                  <c:v>-92.515303999939931</c:v>
                </c:pt>
                <c:pt idx="2253">
                  <c:v>-92.481943999996872</c:v>
                </c:pt>
                <c:pt idx="2254">
                  <c:v>-92.448607999887315</c:v>
                </c:pt>
                <c:pt idx="2255">
                  <c:v>-92.415247999944256</c:v>
                </c:pt>
                <c:pt idx="2256">
                  <c:v>-92.381911999834699</c:v>
                </c:pt>
                <c:pt idx="2257">
                  <c:v>-92.34855199989164</c:v>
                </c:pt>
                <c:pt idx="2258">
                  <c:v>-92.315215999956706</c:v>
                </c:pt>
                <c:pt idx="2259">
                  <c:v>-92.281855999839024</c:v>
                </c:pt>
                <c:pt idx="2260">
                  <c:v>-92.24851999990409</c:v>
                </c:pt>
                <c:pt idx="2261">
                  <c:v>-92.215159999961031</c:v>
                </c:pt>
                <c:pt idx="2262">
                  <c:v>-92.181823999851474</c:v>
                </c:pt>
                <c:pt idx="2263">
                  <c:v>-92.148463999908415</c:v>
                </c:pt>
                <c:pt idx="2264">
                  <c:v>-92.115127999973481</c:v>
                </c:pt>
                <c:pt idx="2265">
                  <c:v>-92.081767999855799</c:v>
                </c:pt>
                <c:pt idx="2266">
                  <c:v>-92.048431999920865</c:v>
                </c:pt>
                <c:pt idx="2267">
                  <c:v>-92.015071999977806</c:v>
                </c:pt>
                <c:pt idx="2268">
                  <c:v>-91.981735999868249</c:v>
                </c:pt>
                <c:pt idx="2269">
                  <c:v>-91.948399999933315</c:v>
                </c:pt>
                <c:pt idx="2270">
                  <c:v>-91.915039999990256</c:v>
                </c:pt>
                <c:pt idx="2271">
                  <c:v>-91.881703999880699</c:v>
                </c:pt>
                <c:pt idx="2272">
                  <c:v>-91.84834399993764</c:v>
                </c:pt>
                <c:pt idx="2273">
                  <c:v>-91.815008000002706</c:v>
                </c:pt>
                <c:pt idx="2274">
                  <c:v>-91.781647999885024</c:v>
                </c:pt>
                <c:pt idx="2275">
                  <c:v>-91.74831199995009</c:v>
                </c:pt>
                <c:pt idx="2276">
                  <c:v>-91.714951999832408</c:v>
                </c:pt>
                <c:pt idx="2277">
                  <c:v>-91.681615999897474</c:v>
                </c:pt>
                <c:pt idx="2278">
                  <c:v>-91.648255999954415</c:v>
                </c:pt>
                <c:pt idx="2279">
                  <c:v>-91.614919999844858</c:v>
                </c:pt>
                <c:pt idx="2280">
                  <c:v>-91.581559999901799</c:v>
                </c:pt>
                <c:pt idx="2281">
                  <c:v>-91.548223999966865</c:v>
                </c:pt>
                <c:pt idx="2282">
                  <c:v>-91.514863999849183</c:v>
                </c:pt>
                <c:pt idx="2283">
                  <c:v>-91.481527999914249</c:v>
                </c:pt>
                <c:pt idx="2284">
                  <c:v>-91.44816799997119</c:v>
                </c:pt>
                <c:pt idx="2285">
                  <c:v>-91.414807999853508</c:v>
                </c:pt>
                <c:pt idx="2286">
                  <c:v>-91.381471999918574</c:v>
                </c:pt>
                <c:pt idx="2287">
                  <c:v>-91.348111999975515</c:v>
                </c:pt>
                <c:pt idx="2288">
                  <c:v>-91.314775999865958</c:v>
                </c:pt>
                <c:pt idx="2289">
                  <c:v>-91.281415999922899</c:v>
                </c:pt>
                <c:pt idx="2290">
                  <c:v>-91.248079999987965</c:v>
                </c:pt>
                <c:pt idx="2291">
                  <c:v>-91.214719999870283</c:v>
                </c:pt>
                <c:pt idx="2292">
                  <c:v>-91.181383999935349</c:v>
                </c:pt>
                <c:pt idx="2293">
                  <c:v>-91.148048000000415</c:v>
                </c:pt>
                <c:pt idx="2294">
                  <c:v>-91.114687999882733</c:v>
                </c:pt>
                <c:pt idx="2295">
                  <c:v>-91.081351999947799</c:v>
                </c:pt>
                <c:pt idx="2296">
                  <c:v>-91.04799200000474</c:v>
                </c:pt>
                <c:pt idx="2297">
                  <c:v>-91.014655999895183</c:v>
                </c:pt>
                <c:pt idx="2298">
                  <c:v>-90.981295999952124</c:v>
                </c:pt>
                <c:pt idx="2299">
                  <c:v>-90.947959999842567</c:v>
                </c:pt>
                <c:pt idx="2300">
                  <c:v>-90.914599999899508</c:v>
                </c:pt>
                <c:pt idx="2301">
                  <c:v>-90.881263999964574</c:v>
                </c:pt>
                <c:pt idx="2302">
                  <c:v>-90.847903999846892</c:v>
                </c:pt>
                <c:pt idx="2303">
                  <c:v>-90.814567999911958</c:v>
                </c:pt>
                <c:pt idx="2304">
                  <c:v>-90.781207999968899</c:v>
                </c:pt>
                <c:pt idx="2305">
                  <c:v>-90.747847999851217</c:v>
                </c:pt>
                <c:pt idx="2306">
                  <c:v>-90.714511999916283</c:v>
                </c:pt>
                <c:pt idx="2307">
                  <c:v>-90.681151999973224</c:v>
                </c:pt>
                <c:pt idx="2308">
                  <c:v>-90.647815999863667</c:v>
                </c:pt>
                <c:pt idx="2309">
                  <c:v>-90.614455999920608</c:v>
                </c:pt>
                <c:pt idx="2310">
                  <c:v>-90.581119999985674</c:v>
                </c:pt>
                <c:pt idx="2311">
                  <c:v>-90.547759999867992</c:v>
                </c:pt>
                <c:pt idx="2312">
                  <c:v>-90.514423999933058</c:v>
                </c:pt>
                <c:pt idx="2313">
                  <c:v>-90.481087999998124</c:v>
                </c:pt>
                <c:pt idx="2314">
                  <c:v>-90.447727999880442</c:v>
                </c:pt>
                <c:pt idx="2315">
                  <c:v>-90.414367999937383</c:v>
                </c:pt>
                <c:pt idx="2316">
                  <c:v>-90.381032000002449</c:v>
                </c:pt>
                <c:pt idx="2317">
                  <c:v>-90.347695999892892</c:v>
                </c:pt>
                <c:pt idx="2318">
                  <c:v>-90.314311999941708</c:v>
                </c:pt>
                <c:pt idx="2319">
                  <c:v>-90.280951999998649</c:v>
                </c:pt>
                <c:pt idx="2320">
                  <c:v>-90.247615999889092</c:v>
                </c:pt>
                <c:pt idx="2321">
                  <c:v>-90.214255999946033</c:v>
                </c:pt>
                <c:pt idx="2322">
                  <c:v>-90.180896000002974</c:v>
                </c:pt>
                <c:pt idx="2323">
                  <c:v>-90.147511999877167</c:v>
                </c:pt>
                <c:pt idx="2324">
                  <c:v>-90.114151999934109</c:v>
                </c:pt>
                <c:pt idx="2325">
                  <c:v>-90.08079199999105</c:v>
                </c:pt>
                <c:pt idx="2326">
                  <c:v>-90.047431999873368</c:v>
                </c:pt>
                <c:pt idx="2327">
                  <c:v>-90.014071999930309</c:v>
                </c:pt>
                <c:pt idx="2328">
                  <c:v>-89.980735999995375</c:v>
                </c:pt>
                <c:pt idx="2329">
                  <c:v>-89.947375999877693</c:v>
                </c:pt>
                <c:pt idx="2330">
                  <c:v>-89.914039999942759</c:v>
                </c:pt>
                <c:pt idx="2331">
                  <c:v>-89.8806799999997</c:v>
                </c:pt>
                <c:pt idx="2332">
                  <c:v>-89.847343999890143</c:v>
                </c:pt>
                <c:pt idx="2333">
                  <c:v>-89.813983999947084</c:v>
                </c:pt>
                <c:pt idx="2334">
                  <c:v>-89.780647999837527</c:v>
                </c:pt>
                <c:pt idx="2335">
                  <c:v>-89.747287999894468</c:v>
                </c:pt>
                <c:pt idx="2336">
                  <c:v>-89.713951999959534</c:v>
                </c:pt>
                <c:pt idx="2337">
                  <c:v>-89.680591999841852</c:v>
                </c:pt>
                <c:pt idx="2338">
                  <c:v>-89.647255999906918</c:v>
                </c:pt>
                <c:pt idx="2339">
                  <c:v>-89.613895999963859</c:v>
                </c:pt>
                <c:pt idx="2340">
                  <c:v>-89.580559999854302</c:v>
                </c:pt>
                <c:pt idx="2341">
                  <c:v>-89.547223999919368</c:v>
                </c:pt>
                <c:pt idx="2342">
                  <c:v>-89.513863999976309</c:v>
                </c:pt>
                <c:pt idx="2343">
                  <c:v>-89.480527999866752</c:v>
                </c:pt>
                <c:pt idx="2344">
                  <c:v>-89.447167999923693</c:v>
                </c:pt>
                <c:pt idx="2345">
                  <c:v>-89.413807999980634</c:v>
                </c:pt>
                <c:pt idx="2346">
                  <c:v>-89.380471999871077</c:v>
                </c:pt>
                <c:pt idx="2347">
                  <c:v>-89.347111999928018</c:v>
                </c:pt>
                <c:pt idx="2348">
                  <c:v>-89.313775999993084</c:v>
                </c:pt>
                <c:pt idx="2349">
                  <c:v>-89.280415999875402</c:v>
                </c:pt>
                <c:pt idx="2350">
                  <c:v>-89.247079999940468</c:v>
                </c:pt>
                <c:pt idx="2351">
                  <c:v>-89.213719999997409</c:v>
                </c:pt>
                <c:pt idx="2352">
                  <c:v>-89.180383999887852</c:v>
                </c:pt>
                <c:pt idx="2353">
                  <c:v>-89.147023999944793</c:v>
                </c:pt>
                <c:pt idx="2354">
                  <c:v>-89.113664000001734</c:v>
                </c:pt>
                <c:pt idx="2355">
                  <c:v>-89.080303999884052</c:v>
                </c:pt>
                <c:pt idx="2356">
                  <c:v>-89.046943999940993</c:v>
                </c:pt>
                <c:pt idx="2357">
                  <c:v>-89.013559999989809</c:v>
                </c:pt>
                <c:pt idx="2358">
                  <c:v>-88.980223999880252</c:v>
                </c:pt>
                <c:pt idx="2359">
                  <c:v>-88.946863999937193</c:v>
                </c:pt>
                <c:pt idx="2360">
                  <c:v>-88.913503999994134</c:v>
                </c:pt>
                <c:pt idx="2361">
                  <c:v>-88.880167999884577</c:v>
                </c:pt>
                <c:pt idx="2362">
                  <c:v>-88.846807999941518</c:v>
                </c:pt>
                <c:pt idx="2363">
                  <c:v>-88.813423999990334</c:v>
                </c:pt>
                <c:pt idx="2364">
                  <c:v>-88.780063999872652</c:v>
                </c:pt>
                <c:pt idx="2365">
                  <c:v>-88.746703999929593</c:v>
                </c:pt>
                <c:pt idx="2366">
                  <c:v>-88.713343999986535</c:v>
                </c:pt>
                <c:pt idx="2367">
                  <c:v>-88.680007999876977</c:v>
                </c:pt>
                <c:pt idx="2368">
                  <c:v>-88.646671999942043</c:v>
                </c:pt>
                <c:pt idx="2369">
                  <c:v>-88.613311999998984</c:v>
                </c:pt>
                <c:pt idx="2370">
                  <c:v>-88.579975999889427</c:v>
                </c:pt>
                <c:pt idx="2371">
                  <c:v>-88.546615999946368</c:v>
                </c:pt>
                <c:pt idx="2372">
                  <c:v>-88.513279999836811</c:v>
                </c:pt>
                <c:pt idx="2373">
                  <c:v>-88.479919999893752</c:v>
                </c:pt>
                <c:pt idx="2374">
                  <c:v>-88.446583999958818</c:v>
                </c:pt>
                <c:pt idx="2375">
                  <c:v>-88.413223999841136</c:v>
                </c:pt>
                <c:pt idx="2376">
                  <c:v>-88.379887999906202</c:v>
                </c:pt>
                <c:pt idx="2377">
                  <c:v>-88.346527999963143</c:v>
                </c:pt>
                <c:pt idx="2378">
                  <c:v>-88.313191999853586</c:v>
                </c:pt>
                <c:pt idx="2379">
                  <c:v>-88.279855999918652</c:v>
                </c:pt>
                <c:pt idx="2380">
                  <c:v>-88.246495999975593</c:v>
                </c:pt>
                <c:pt idx="2381">
                  <c:v>-88.213135999857911</c:v>
                </c:pt>
                <c:pt idx="2382">
                  <c:v>-88.179799999922977</c:v>
                </c:pt>
                <c:pt idx="2383">
                  <c:v>-88.146463999988043</c:v>
                </c:pt>
                <c:pt idx="2384">
                  <c:v>-88.113103999870361</c:v>
                </c:pt>
                <c:pt idx="2385">
                  <c:v>-88.079767999935427</c:v>
                </c:pt>
                <c:pt idx="2386">
                  <c:v>-88.046407999992368</c:v>
                </c:pt>
                <c:pt idx="2387">
                  <c:v>-88.013047999874686</c:v>
                </c:pt>
                <c:pt idx="2388">
                  <c:v>-87.979711999939752</c:v>
                </c:pt>
                <c:pt idx="2389">
                  <c:v>-87.946351999996693</c:v>
                </c:pt>
                <c:pt idx="2390">
                  <c:v>-87.912991999879011</c:v>
                </c:pt>
                <c:pt idx="2391">
                  <c:v>-87.879607999927828</c:v>
                </c:pt>
                <c:pt idx="2392">
                  <c:v>-87.846247999984769</c:v>
                </c:pt>
                <c:pt idx="2393">
                  <c:v>-87.812887999867087</c:v>
                </c:pt>
                <c:pt idx="2394">
                  <c:v>-87.779551999932153</c:v>
                </c:pt>
                <c:pt idx="2395">
                  <c:v>-87.746191999989094</c:v>
                </c:pt>
                <c:pt idx="2396">
                  <c:v>-87.712831999871412</c:v>
                </c:pt>
                <c:pt idx="2397">
                  <c:v>-87.679471999928353</c:v>
                </c:pt>
                <c:pt idx="2398">
                  <c:v>-87.646087999977169</c:v>
                </c:pt>
                <c:pt idx="2399">
                  <c:v>-87.612751999867612</c:v>
                </c:pt>
                <c:pt idx="2400">
                  <c:v>-87.579391999924553</c:v>
                </c:pt>
                <c:pt idx="2401">
                  <c:v>-87.546031999981494</c:v>
                </c:pt>
                <c:pt idx="2402">
                  <c:v>-87.512671999863812</c:v>
                </c:pt>
                <c:pt idx="2403">
                  <c:v>-87.479311999920753</c:v>
                </c:pt>
                <c:pt idx="2404">
                  <c:v>-87.445951999977694</c:v>
                </c:pt>
                <c:pt idx="2405">
                  <c:v>-87.412615999868137</c:v>
                </c:pt>
                <c:pt idx="2406">
                  <c:v>-87.379255999925078</c:v>
                </c:pt>
                <c:pt idx="2407">
                  <c:v>-87.345895999982019</c:v>
                </c:pt>
                <c:pt idx="2408">
                  <c:v>-87.312559999872462</c:v>
                </c:pt>
                <c:pt idx="2409">
                  <c:v>-87.279151999913154</c:v>
                </c:pt>
                <c:pt idx="2410">
                  <c:v>-87.24581599997822</c:v>
                </c:pt>
                <c:pt idx="2411">
                  <c:v>-87.212455999860538</c:v>
                </c:pt>
                <c:pt idx="2412">
                  <c:v>-87.179095999917479</c:v>
                </c:pt>
                <c:pt idx="2413">
                  <c:v>-87.145711999966295</c:v>
                </c:pt>
                <c:pt idx="2414">
                  <c:v>-87.112351999848613</c:v>
                </c:pt>
                <c:pt idx="2415">
                  <c:v>-87.078991999905554</c:v>
                </c:pt>
                <c:pt idx="2416">
                  <c:v>-87.045631999962495</c:v>
                </c:pt>
                <c:pt idx="2417">
                  <c:v>-87.012271999844813</c:v>
                </c:pt>
                <c:pt idx="2418">
                  <c:v>-86.978911999901754</c:v>
                </c:pt>
                <c:pt idx="2419">
                  <c:v>-86.94557599996682</c:v>
                </c:pt>
                <c:pt idx="2420">
                  <c:v>-86.912215999849138</c:v>
                </c:pt>
                <c:pt idx="2421">
                  <c:v>-86.878855999906079</c:v>
                </c:pt>
                <c:pt idx="2422">
                  <c:v>-86.84549599996302</c:v>
                </c:pt>
                <c:pt idx="2423">
                  <c:v>-86.812135999845339</c:v>
                </c:pt>
                <c:pt idx="2424">
                  <c:v>-86.77877599990228</c:v>
                </c:pt>
                <c:pt idx="2425">
                  <c:v>-86.745415999959221</c:v>
                </c:pt>
                <c:pt idx="2426">
                  <c:v>-86.712055999841539</c:v>
                </c:pt>
                <c:pt idx="2427">
                  <c:v>-86.678719999906605</c:v>
                </c:pt>
                <c:pt idx="2428">
                  <c:v>-86.645359999963546</c:v>
                </c:pt>
                <c:pt idx="2429">
                  <c:v>-86.611999999845864</c:v>
                </c:pt>
                <c:pt idx="2430">
                  <c:v>-86.578639999902805</c:v>
                </c:pt>
                <c:pt idx="2431">
                  <c:v>-86.545303999967871</c:v>
                </c:pt>
                <c:pt idx="2432">
                  <c:v>-86.511943999850189</c:v>
                </c:pt>
                <c:pt idx="2433">
                  <c:v>-86.478607999915255</c:v>
                </c:pt>
                <c:pt idx="2434">
                  <c:v>-86.445247999972196</c:v>
                </c:pt>
                <c:pt idx="2435">
                  <c:v>-86.411911999862639</c:v>
                </c:pt>
                <c:pt idx="2436">
                  <c:v>-86.37855199991958</c:v>
                </c:pt>
                <c:pt idx="2437">
                  <c:v>-86.345215999984646</c:v>
                </c:pt>
                <c:pt idx="2438">
                  <c:v>-86.311855999866964</c:v>
                </c:pt>
                <c:pt idx="2439">
                  <c:v>-86.27851999993203</c:v>
                </c:pt>
                <c:pt idx="2440">
                  <c:v>-86.245159999988971</c:v>
                </c:pt>
                <c:pt idx="2441">
                  <c:v>-86.211799999871289</c:v>
                </c:pt>
                <c:pt idx="2442">
                  <c:v>-86.178415999920105</c:v>
                </c:pt>
                <c:pt idx="2443">
                  <c:v>-86.145079999985171</c:v>
                </c:pt>
                <c:pt idx="2444">
                  <c:v>-86.111671999851239</c:v>
                </c:pt>
                <c:pt idx="2445">
                  <c:v>-86.078335999916305</c:v>
                </c:pt>
                <c:pt idx="2446">
                  <c:v>-86.044975999973246</c:v>
                </c:pt>
                <c:pt idx="2447">
                  <c:v>-86.011639999863689</c:v>
                </c:pt>
                <c:pt idx="2448">
                  <c:v>-85.978231999904381</c:v>
                </c:pt>
                <c:pt idx="2449">
                  <c:v>-85.944847999953197</c:v>
                </c:pt>
                <c:pt idx="2450">
                  <c:v>-85.911415999985763</c:v>
                </c:pt>
                <c:pt idx="2451">
                  <c:v>-85.878079999876206</c:v>
                </c:pt>
                <c:pt idx="2452">
                  <c:v>-85.844719999933147</c:v>
                </c:pt>
                <c:pt idx="2453">
                  <c:v>-85.811383999998213</c:v>
                </c:pt>
                <c:pt idx="2454">
                  <c:v>-85.777999999872407</c:v>
                </c:pt>
                <c:pt idx="2455">
                  <c:v>-85.744639999929348</c:v>
                </c:pt>
                <c:pt idx="2456">
                  <c:v>-85.711279999986289</c:v>
                </c:pt>
                <c:pt idx="2457">
                  <c:v>-85.677943999876732</c:v>
                </c:pt>
                <c:pt idx="2458">
                  <c:v>-85.644583999933673</c:v>
                </c:pt>
                <c:pt idx="2459">
                  <c:v>-85.611223999990614</c:v>
                </c:pt>
                <c:pt idx="2460">
                  <c:v>-85.577863999872932</c:v>
                </c:pt>
                <c:pt idx="2461">
                  <c:v>-85.544527999937998</c:v>
                </c:pt>
                <c:pt idx="2462">
                  <c:v>-85.511143999986814</c:v>
                </c:pt>
                <c:pt idx="2463">
                  <c:v>-85.477783999869132</c:v>
                </c:pt>
                <c:pt idx="2464">
                  <c:v>-85.444423999926073</c:v>
                </c:pt>
                <c:pt idx="2465">
                  <c:v>-85.411087999991139</c:v>
                </c:pt>
                <c:pt idx="2466">
                  <c:v>-85.377727999873457</c:v>
                </c:pt>
                <c:pt idx="2467">
                  <c:v>-85.344391999938523</c:v>
                </c:pt>
                <c:pt idx="2468">
                  <c:v>-85.311031999995464</c:v>
                </c:pt>
                <c:pt idx="2469">
                  <c:v>-85.277671999877782</c:v>
                </c:pt>
                <c:pt idx="2470">
                  <c:v>-85.244311999934723</c:v>
                </c:pt>
                <c:pt idx="2471">
                  <c:v>-85.210951999991664</c:v>
                </c:pt>
                <c:pt idx="2472">
                  <c:v>-85.177567999865857</c:v>
                </c:pt>
                <c:pt idx="2473">
                  <c:v>-85.144183999914674</c:v>
                </c:pt>
                <c:pt idx="2474">
                  <c:v>-85.11075199994724</c:v>
                </c:pt>
                <c:pt idx="2475">
                  <c:v>-85.077367999996056</c:v>
                </c:pt>
                <c:pt idx="2476">
                  <c:v>-85.043959999862125</c:v>
                </c:pt>
                <c:pt idx="2477">
                  <c:v>-85.010599999919066</c:v>
                </c:pt>
                <c:pt idx="2478">
                  <c:v>-84.977191999959757</c:v>
                </c:pt>
                <c:pt idx="2479">
                  <c:v>-84.943759999992324</c:v>
                </c:pt>
                <c:pt idx="2480">
                  <c:v>-84.910423999882767</c:v>
                </c:pt>
                <c:pt idx="2481">
                  <c:v>-84.877063999939708</c:v>
                </c:pt>
                <c:pt idx="2482">
                  <c:v>-84.843728000004774</c:v>
                </c:pt>
                <c:pt idx="2483">
                  <c:v>-84.810367999887092</c:v>
                </c:pt>
                <c:pt idx="2484">
                  <c:v>-84.777031999952158</c:v>
                </c:pt>
                <c:pt idx="2485">
                  <c:v>-84.743671999834476</c:v>
                </c:pt>
                <c:pt idx="2486">
                  <c:v>-84.710335999899542</c:v>
                </c:pt>
                <c:pt idx="2487">
                  <c:v>-84.676999999964607</c:v>
                </c:pt>
                <c:pt idx="2488">
                  <c:v>-84.643639999846926</c:v>
                </c:pt>
                <c:pt idx="2489">
                  <c:v>-84.610303999911991</c:v>
                </c:pt>
                <c:pt idx="2490">
                  <c:v>-84.576943999968933</c:v>
                </c:pt>
                <c:pt idx="2491">
                  <c:v>-84.543607999859375</c:v>
                </c:pt>
                <c:pt idx="2492">
                  <c:v>-84.510247999916317</c:v>
                </c:pt>
                <c:pt idx="2493">
                  <c:v>-84.476911999981382</c:v>
                </c:pt>
                <c:pt idx="2494">
                  <c:v>-84.443551999863701</c:v>
                </c:pt>
                <c:pt idx="2495">
                  <c:v>-84.410215999928766</c:v>
                </c:pt>
                <c:pt idx="2496">
                  <c:v>-84.376855999985708</c:v>
                </c:pt>
                <c:pt idx="2497">
                  <c:v>-84.34351999987615</c:v>
                </c:pt>
                <c:pt idx="2498">
                  <c:v>-84.310159999933092</c:v>
                </c:pt>
                <c:pt idx="2499">
                  <c:v>-84.276823999998157</c:v>
                </c:pt>
                <c:pt idx="2500">
                  <c:v>-84.243463999880476</c:v>
                </c:pt>
                <c:pt idx="2501">
                  <c:v>-84.210127999945541</c:v>
                </c:pt>
                <c:pt idx="2502">
                  <c:v>-84.176768000002482</c:v>
                </c:pt>
                <c:pt idx="2503">
                  <c:v>-84.143431999892925</c:v>
                </c:pt>
                <c:pt idx="2504">
                  <c:v>-84.110071999949866</c:v>
                </c:pt>
                <c:pt idx="2505">
                  <c:v>-84.076735999840309</c:v>
                </c:pt>
                <c:pt idx="2506">
                  <c:v>-84.04337599989725</c:v>
                </c:pt>
                <c:pt idx="2507">
                  <c:v>-84.010039999962316</c:v>
                </c:pt>
                <c:pt idx="2508">
                  <c:v>-83.976679999844634</c:v>
                </c:pt>
                <c:pt idx="2509">
                  <c:v>-83.9433439999097</c:v>
                </c:pt>
                <c:pt idx="2510">
                  <c:v>-83.909983999966641</c:v>
                </c:pt>
                <c:pt idx="2511">
                  <c:v>-83.876647999857084</c:v>
                </c:pt>
                <c:pt idx="2512">
                  <c:v>-83.843287999914025</c:v>
                </c:pt>
                <c:pt idx="2513">
                  <c:v>-83.809951999979091</c:v>
                </c:pt>
                <c:pt idx="2514">
                  <c:v>-83.776591999861409</c:v>
                </c:pt>
                <c:pt idx="2515">
                  <c:v>-83.743255999926475</c:v>
                </c:pt>
                <c:pt idx="2516">
                  <c:v>-83.709895999983416</c:v>
                </c:pt>
                <c:pt idx="2517">
                  <c:v>-83.676559999873859</c:v>
                </c:pt>
                <c:pt idx="2518">
                  <c:v>-83.6431999999308</c:v>
                </c:pt>
                <c:pt idx="2519">
                  <c:v>-83.609863999995866</c:v>
                </c:pt>
                <c:pt idx="2520">
                  <c:v>-83.576503999878184</c:v>
                </c:pt>
                <c:pt idx="2521">
                  <c:v>-83.54316799994325</c:v>
                </c:pt>
                <c:pt idx="2522">
                  <c:v>-83.509808000000191</c:v>
                </c:pt>
                <c:pt idx="2523">
                  <c:v>-83.476471999890634</c:v>
                </c:pt>
                <c:pt idx="2524">
                  <c:v>-83.443111999947575</c:v>
                </c:pt>
                <c:pt idx="2525">
                  <c:v>-83.409775999838018</c:v>
                </c:pt>
                <c:pt idx="2526">
                  <c:v>-83.376415999894959</c:v>
                </c:pt>
                <c:pt idx="2527">
                  <c:v>-83.343079999960025</c:v>
                </c:pt>
                <c:pt idx="2528">
                  <c:v>-83.309719999842343</c:v>
                </c:pt>
                <c:pt idx="2529">
                  <c:v>-83.276383999907409</c:v>
                </c:pt>
                <c:pt idx="2530">
                  <c:v>-83.243047999972475</c:v>
                </c:pt>
                <c:pt idx="2531">
                  <c:v>-83.209687999854793</c:v>
                </c:pt>
                <c:pt idx="2532">
                  <c:v>-83.176327999911734</c:v>
                </c:pt>
                <c:pt idx="2533">
                  <c:v>-83.1429919999768</c:v>
                </c:pt>
                <c:pt idx="2534">
                  <c:v>-83.109655999867243</c:v>
                </c:pt>
                <c:pt idx="2535">
                  <c:v>-83.076295999924184</c:v>
                </c:pt>
                <c:pt idx="2536">
                  <c:v>-83.04295999998925</c:v>
                </c:pt>
                <c:pt idx="2537">
                  <c:v>-83.009599999871568</c:v>
                </c:pt>
                <c:pt idx="2538">
                  <c:v>-82.976263999936634</c:v>
                </c:pt>
                <c:pt idx="2539">
                  <c:v>-82.94287999998545</c:v>
                </c:pt>
                <c:pt idx="2540">
                  <c:v>-82.909471999851519</c:v>
                </c:pt>
                <c:pt idx="2541">
                  <c:v>-82.87611199990846</c:v>
                </c:pt>
                <c:pt idx="2542">
                  <c:v>-82.842727999957276</c:v>
                </c:pt>
                <c:pt idx="2543">
                  <c:v>-82.809367999839594</c:v>
                </c:pt>
                <c:pt idx="2544">
                  <c:v>-82.776007999896535</c:v>
                </c:pt>
                <c:pt idx="2545">
                  <c:v>-82.742647999953476</c:v>
                </c:pt>
                <c:pt idx="2546">
                  <c:v>-82.709287999835794</c:v>
                </c:pt>
                <c:pt idx="2547">
                  <c:v>-82.675927999892735</c:v>
                </c:pt>
                <c:pt idx="2548">
                  <c:v>-82.642567999949677</c:v>
                </c:pt>
                <c:pt idx="2549">
                  <c:v>-82.609183999998493</c:v>
                </c:pt>
                <c:pt idx="2550">
                  <c:v>-82.575823999880811</c:v>
                </c:pt>
                <c:pt idx="2551">
                  <c:v>-82.542487999945877</c:v>
                </c:pt>
                <c:pt idx="2552">
                  <c:v>-82.509128000002818</c:v>
                </c:pt>
                <c:pt idx="2553">
                  <c:v>-82.475743999877011</c:v>
                </c:pt>
                <c:pt idx="2554">
                  <c:v>-82.442383999933952</c:v>
                </c:pt>
                <c:pt idx="2555">
                  <c:v>-82.408999999982768</c:v>
                </c:pt>
                <c:pt idx="2556">
                  <c:v>-82.375663999873211</c:v>
                </c:pt>
                <c:pt idx="2557">
                  <c:v>-82.342303999930152</c:v>
                </c:pt>
                <c:pt idx="2558">
                  <c:v>-82.308943999987093</c:v>
                </c:pt>
                <c:pt idx="2559">
                  <c:v>-82.275559999861287</c:v>
                </c:pt>
                <c:pt idx="2560">
                  <c:v>-82.242199999918228</c:v>
                </c:pt>
                <c:pt idx="2561">
                  <c:v>-82.208815999967044</c:v>
                </c:pt>
                <c:pt idx="2562">
                  <c:v>-82.175407999833112</c:v>
                </c:pt>
                <c:pt idx="2563">
                  <c:v>-82.142071999898178</c:v>
                </c:pt>
                <c:pt idx="2564">
                  <c:v>-82.108711999955119</c:v>
                </c:pt>
                <c:pt idx="2565">
                  <c:v>-82.075351999837437</c:v>
                </c:pt>
                <c:pt idx="2566">
                  <c:v>-82.042015999902503</c:v>
                </c:pt>
                <c:pt idx="2567">
                  <c:v>-82.008655999959444</c:v>
                </c:pt>
                <c:pt idx="2568">
                  <c:v>-81.975319999849887</c:v>
                </c:pt>
                <c:pt idx="2569">
                  <c:v>-81.941983999914953</c:v>
                </c:pt>
                <c:pt idx="2570">
                  <c:v>-81.908623999971894</c:v>
                </c:pt>
                <c:pt idx="2571">
                  <c:v>-81.875287999862337</c:v>
                </c:pt>
                <c:pt idx="2572">
                  <c:v>-81.841927999919278</c:v>
                </c:pt>
                <c:pt idx="2573">
                  <c:v>-81.808591999984344</c:v>
                </c:pt>
                <c:pt idx="2574">
                  <c:v>-81.775231999866662</c:v>
                </c:pt>
                <c:pt idx="2575">
                  <c:v>-81.741895999931728</c:v>
                </c:pt>
                <c:pt idx="2576">
                  <c:v>-81.708535999988669</c:v>
                </c:pt>
                <c:pt idx="2577">
                  <c:v>-81.675199999879112</c:v>
                </c:pt>
                <c:pt idx="2578">
                  <c:v>-81.641839999936053</c:v>
                </c:pt>
                <c:pt idx="2579">
                  <c:v>-81.608504000001119</c:v>
                </c:pt>
                <c:pt idx="2580">
                  <c:v>-81.575143999883437</c:v>
                </c:pt>
                <c:pt idx="2581">
                  <c:v>-81.541807999948503</c:v>
                </c:pt>
                <c:pt idx="2582">
                  <c:v>-81.508448000005444</c:v>
                </c:pt>
                <c:pt idx="2583">
                  <c:v>-81.475111999895887</c:v>
                </c:pt>
                <c:pt idx="2584">
                  <c:v>-81.441775999960953</c:v>
                </c:pt>
                <c:pt idx="2585">
                  <c:v>-81.408415999843271</c:v>
                </c:pt>
                <c:pt idx="2586">
                  <c:v>-81.375055999900212</c:v>
                </c:pt>
                <c:pt idx="2587">
                  <c:v>-81.341719999965278</c:v>
                </c:pt>
                <c:pt idx="2588">
                  <c:v>-81.308383999855721</c:v>
                </c:pt>
                <c:pt idx="2589">
                  <c:v>-81.275023999912662</c:v>
                </c:pt>
                <c:pt idx="2590">
                  <c:v>-81.241615999953353</c:v>
                </c:pt>
                <c:pt idx="2591">
                  <c:v>-81.208207999994045</c:v>
                </c:pt>
                <c:pt idx="2592">
                  <c:v>-81.174871999884488</c:v>
                </c:pt>
                <c:pt idx="2593">
                  <c:v>-81.141511999941429</c:v>
                </c:pt>
                <c:pt idx="2594">
                  <c:v>-81.108175999831872</c:v>
                </c:pt>
                <c:pt idx="2595">
                  <c:v>-81.074815999888813</c:v>
                </c:pt>
                <c:pt idx="2596">
                  <c:v>-81.041479999953879</c:v>
                </c:pt>
                <c:pt idx="2597">
                  <c:v>-81.008119999836197</c:v>
                </c:pt>
                <c:pt idx="2598">
                  <c:v>-80.974783999901263</c:v>
                </c:pt>
                <c:pt idx="2599">
                  <c:v>-80.941423999958204</c:v>
                </c:pt>
                <c:pt idx="2600">
                  <c:v>-80.908087999848647</c:v>
                </c:pt>
                <c:pt idx="2601">
                  <c:v>-80.874727999905588</c:v>
                </c:pt>
                <c:pt idx="2602">
                  <c:v>-80.841391999970654</c:v>
                </c:pt>
                <c:pt idx="2603">
                  <c:v>-80.808031999852972</c:v>
                </c:pt>
                <c:pt idx="2604">
                  <c:v>-80.774695999918038</c:v>
                </c:pt>
                <c:pt idx="2605">
                  <c:v>-80.741335999974979</c:v>
                </c:pt>
                <c:pt idx="2606">
                  <c:v>-80.707999999865422</c:v>
                </c:pt>
                <c:pt idx="2607">
                  <c:v>-80.674639999922363</c:v>
                </c:pt>
                <c:pt idx="2608">
                  <c:v>-80.641303999987429</c:v>
                </c:pt>
                <c:pt idx="2609">
                  <c:v>-80.607967999877872</c:v>
                </c:pt>
                <c:pt idx="2610">
                  <c:v>-80.574607999934813</c:v>
                </c:pt>
                <c:pt idx="2611">
                  <c:v>-80.541271999999879</c:v>
                </c:pt>
                <c:pt idx="2612">
                  <c:v>-80.507911999882197</c:v>
                </c:pt>
                <c:pt idx="2613">
                  <c:v>-80.474575999947263</c:v>
                </c:pt>
                <c:pt idx="2614">
                  <c:v>-80.441216000004204</c:v>
                </c:pt>
                <c:pt idx="2615">
                  <c:v>-80.407879999894647</c:v>
                </c:pt>
                <c:pt idx="2616">
                  <c:v>-80.374519999951588</c:v>
                </c:pt>
                <c:pt idx="2617">
                  <c:v>-80.341183999842031</c:v>
                </c:pt>
                <c:pt idx="2618">
                  <c:v>-80.307823999898972</c:v>
                </c:pt>
                <c:pt idx="2619">
                  <c:v>-80.274487999964037</c:v>
                </c:pt>
                <c:pt idx="2620">
                  <c:v>-80.241127999846356</c:v>
                </c:pt>
                <c:pt idx="2621">
                  <c:v>-80.207791999911421</c:v>
                </c:pt>
                <c:pt idx="2622">
                  <c:v>-80.174431999968363</c:v>
                </c:pt>
                <c:pt idx="2623">
                  <c:v>-80.141095999858805</c:v>
                </c:pt>
                <c:pt idx="2624">
                  <c:v>-80.107735999915747</c:v>
                </c:pt>
                <c:pt idx="2625">
                  <c:v>-80.074399999980812</c:v>
                </c:pt>
                <c:pt idx="2626">
                  <c:v>-80.041063999871255</c:v>
                </c:pt>
                <c:pt idx="2627">
                  <c:v>-80.007703999928196</c:v>
                </c:pt>
                <c:pt idx="2628">
                  <c:v>-79.974367999993262</c:v>
                </c:pt>
                <c:pt idx="2629">
                  <c:v>-79.94100799987558</c:v>
                </c:pt>
                <c:pt idx="2630">
                  <c:v>-79.907671999940646</c:v>
                </c:pt>
                <c:pt idx="2631">
                  <c:v>-79.874311999997587</c:v>
                </c:pt>
                <c:pt idx="2632">
                  <c:v>-79.84097599988803</c:v>
                </c:pt>
                <c:pt idx="2633">
                  <c:v>-79.807615999944971</c:v>
                </c:pt>
                <c:pt idx="2634">
                  <c:v>-79.774279999835414</c:v>
                </c:pt>
                <c:pt idx="2635">
                  <c:v>-79.740919999892355</c:v>
                </c:pt>
                <c:pt idx="2636">
                  <c:v>-79.707583999957421</c:v>
                </c:pt>
                <c:pt idx="2637">
                  <c:v>-79.674223999839739</c:v>
                </c:pt>
                <c:pt idx="2638">
                  <c:v>-79.640887999904805</c:v>
                </c:pt>
                <c:pt idx="2639">
                  <c:v>-79.607527999961746</c:v>
                </c:pt>
                <c:pt idx="2640">
                  <c:v>-79.574191999852189</c:v>
                </c:pt>
                <c:pt idx="2641">
                  <c:v>-79.54083199990913</c:v>
                </c:pt>
                <c:pt idx="2642">
                  <c:v>-79.507495999974196</c:v>
                </c:pt>
                <c:pt idx="2643">
                  <c:v>-79.474135999856514</c:v>
                </c:pt>
                <c:pt idx="2644">
                  <c:v>-79.44079999992158</c:v>
                </c:pt>
                <c:pt idx="2645">
                  <c:v>-79.407439999978521</c:v>
                </c:pt>
                <c:pt idx="2646">
                  <c:v>-79.374103999868964</c:v>
                </c:pt>
                <c:pt idx="2647">
                  <c:v>-79.340743999925905</c:v>
                </c:pt>
                <c:pt idx="2648">
                  <c:v>-79.307407999990971</c:v>
                </c:pt>
                <c:pt idx="2649">
                  <c:v>-79.274071999881414</c:v>
                </c:pt>
                <c:pt idx="2650">
                  <c:v>-79.240711999938355</c:v>
                </c:pt>
                <c:pt idx="2651">
                  <c:v>-79.207351999995296</c:v>
                </c:pt>
                <c:pt idx="2652">
                  <c:v>-79.174015999885739</c:v>
                </c:pt>
                <c:pt idx="2653">
                  <c:v>-79.140679999950805</c:v>
                </c:pt>
                <c:pt idx="2654">
                  <c:v>-79.107319999833123</c:v>
                </c:pt>
                <c:pt idx="2655">
                  <c:v>-79.073983999898189</c:v>
                </c:pt>
                <c:pt idx="2656">
                  <c:v>-79.04062399995513</c:v>
                </c:pt>
                <c:pt idx="2657">
                  <c:v>-79.007287999845573</c:v>
                </c:pt>
                <c:pt idx="2658">
                  <c:v>-78.973927999902514</c:v>
                </c:pt>
                <c:pt idx="2659">
                  <c:v>-78.94059199996758</c:v>
                </c:pt>
                <c:pt idx="2660">
                  <c:v>-78.907231999849898</c:v>
                </c:pt>
                <c:pt idx="2661">
                  <c:v>-78.873895999914964</c:v>
                </c:pt>
                <c:pt idx="2662">
                  <c:v>-78.840535999971905</c:v>
                </c:pt>
                <c:pt idx="2663">
                  <c:v>-78.807199999862348</c:v>
                </c:pt>
                <c:pt idx="2664">
                  <c:v>-78.773839999919289</c:v>
                </c:pt>
                <c:pt idx="2665">
                  <c:v>-78.740503999984355</c:v>
                </c:pt>
                <c:pt idx="2666">
                  <c:v>-78.707143999866673</c:v>
                </c:pt>
                <c:pt idx="2667">
                  <c:v>-78.67375999991549</c:v>
                </c:pt>
                <c:pt idx="2668">
                  <c:v>-78.640399999972431</c:v>
                </c:pt>
                <c:pt idx="2669">
                  <c:v>-78.607039999854749</c:v>
                </c:pt>
                <c:pt idx="2670">
                  <c:v>-78.573703999919815</c:v>
                </c:pt>
                <c:pt idx="2671">
                  <c:v>-78.540343999976756</c:v>
                </c:pt>
                <c:pt idx="2672">
                  <c:v>-78.507007999867199</c:v>
                </c:pt>
                <c:pt idx="2673">
                  <c:v>-78.473671999932264</c:v>
                </c:pt>
                <c:pt idx="2674">
                  <c:v>-78.440311999989206</c:v>
                </c:pt>
                <c:pt idx="2675">
                  <c:v>-78.406927999863399</c:v>
                </c:pt>
                <c:pt idx="2676">
                  <c:v>-78.373591999928465</c:v>
                </c:pt>
                <c:pt idx="2677">
                  <c:v>-78.340231999985406</c:v>
                </c:pt>
                <c:pt idx="2678">
                  <c:v>-78.306895999875849</c:v>
                </c:pt>
                <c:pt idx="2679">
                  <c:v>-78.27353599993279</c:v>
                </c:pt>
                <c:pt idx="2680">
                  <c:v>-78.240199999997856</c:v>
                </c:pt>
                <c:pt idx="2681">
                  <c:v>-78.206839999880174</c:v>
                </c:pt>
                <c:pt idx="2682">
                  <c:v>-78.17350399994524</c:v>
                </c:pt>
                <c:pt idx="2683">
                  <c:v>-78.140144000002181</c:v>
                </c:pt>
                <c:pt idx="2684">
                  <c:v>-78.106807999892624</c:v>
                </c:pt>
                <c:pt idx="2685">
                  <c:v>-78.073447999949565</c:v>
                </c:pt>
                <c:pt idx="2686">
                  <c:v>-78.040111999840008</c:v>
                </c:pt>
                <c:pt idx="2687">
                  <c:v>-78.006775999905074</c:v>
                </c:pt>
                <c:pt idx="2688">
                  <c:v>-77.973415999962015</c:v>
                </c:pt>
                <c:pt idx="2689">
                  <c:v>-77.940055999844333</c:v>
                </c:pt>
                <c:pt idx="2690">
                  <c:v>-77.906719999909399</c:v>
                </c:pt>
                <c:pt idx="2691">
                  <c:v>-77.873383999974465</c:v>
                </c:pt>
                <c:pt idx="2692">
                  <c:v>-77.840023999856783</c:v>
                </c:pt>
                <c:pt idx="2693">
                  <c:v>-77.806687999921849</c:v>
                </c:pt>
                <c:pt idx="2694">
                  <c:v>-77.77332799997879</c:v>
                </c:pt>
                <c:pt idx="2695">
                  <c:v>-77.739991999869233</c:v>
                </c:pt>
                <c:pt idx="2696">
                  <c:v>-77.706631999926174</c:v>
                </c:pt>
                <c:pt idx="2697">
                  <c:v>-77.67329599999124</c:v>
                </c:pt>
                <c:pt idx="2698">
                  <c:v>-77.639935999873558</c:v>
                </c:pt>
                <c:pt idx="2699">
                  <c:v>-77.606599999938624</c:v>
                </c:pt>
                <c:pt idx="2700">
                  <c:v>-77.573239999995565</c:v>
                </c:pt>
                <c:pt idx="2701">
                  <c:v>-77.539903999886008</c:v>
                </c:pt>
                <c:pt idx="2702">
                  <c:v>-77.506543999942949</c:v>
                </c:pt>
                <c:pt idx="2703">
                  <c:v>-77.473207999833392</c:v>
                </c:pt>
                <c:pt idx="2704">
                  <c:v>-77.439847999890333</c:v>
                </c:pt>
                <c:pt idx="2705">
                  <c:v>-77.406511999955399</c:v>
                </c:pt>
                <c:pt idx="2706">
                  <c:v>-77.373151999837717</c:v>
                </c:pt>
                <c:pt idx="2707">
                  <c:v>-77.339815999902783</c:v>
                </c:pt>
                <c:pt idx="2708">
                  <c:v>-77.306479999967848</c:v>
                </c:pt>
                <c:pt idx="2709">
                  <c:v>-77.273119999850167</c:v>
                </c:pt>
                <c:pt idx="2710">
                  <c:v>-77.239783999915232</c:v>
                </c:pt>
                <c:pt idx="2711">
                  <c:v>-77.206423999972174</c:v>
                </c:pt>
                <c:pt idx="2712">
                  <c:v>-77.173087999862616</c:v>
                </c:pt>
                <c:pt idx="2713">
                  <c:v>-77.139727999919558</c:v>
                </c:pt>
                <c:pt idx="2714">
                  <c:v>-77.106391999984623</c:v>
                </c:pt>
                <c:pt idx="2715">
                  <c:v>-77.073031999866942</c:v>
                </c:pt>
                <c:pt idx="2716">
                  <c:v>-77.039695999932007</c:v>
                </c:pt>
                <c:pt idx="2717">
                  <c:v>-77.006335999988949</c:v>
                </c:pt>
                <c:pt idx="2718">
                  <c:v>-76.972999999879391</c:v>
                </c:pt>
                <c:pt idx="2719">
                  <c:v>-76.939639999936333</c:v>
                </c:pt>
                <c:pt idx="2720">
                  <c:v>-76.906304000001398</c:v>
                </c:pt>
                <c:pt idx="2721">
                  <c:v>-76.872943999883717</c:v>
                </c:pt>
                <c:pt idx="2722">
                  <c:v>-76.839607999948782</c:v>
                </c:pt>
                <c:pt idx="2723">
                  <c:v>-76.806248000005723</c:v>
                </c:pt>
                <c:pt idx="2724">
                  <c:v>-76.772911999896166</c:v>
                </c:pt>
                <c:pt idx="2725">
                  <c:v>-76.739575999961232</c:v>
                </c:pt>
                <c:pt idx="2726">
                  <c:v>-76.70621599984355</c:v>
                </c:pt>
                <c:pt idx="2727">
                  <c:v>-76.672879999908616</c:v>
                </c:pt>
                <c:pt idx="2728">
                  <c:v>-76.639495999957433</c:v>
                </c:pt>
                <c:pt idx="2729">
                  <c:v>-76.606159999847875</c:v>
                </c:pt>
                <c:pt idx="2730">
                  <c:v>-76.572823999912941</c:v>
                </c:pt>
                <c:pt idx="2731">
                  <c:v>-76.539463999969882</c:v>
                </c:pt>
                <c:pt idx="2732">
                  <c:v>-76.506127999860325</c:v>
                </c:pt>
                <c:pt idx="2733">
                  <c:v>-76.472767999917266</c:v>
                </c:pt>
                <c:pt idx="2734">
                  <c:v>-76.439431999982332</c:v>
                </c:pt>
                <c:pt idx="2735">
                  <c:v>-76.40607199986465</c:v>
                </c:pt>
                <c:pt idx="2736">
                  <c:v>-76.372735999929716</c:v>
                </c:pt>
                <c:pt idx="2737">
                  <c:v>-76.339375999986657</c:v>
                </c:pt>
                <c:pt idx="2738">
                  <c:v>-76.3060399998771</c:v>
                </c:pt>
                <c:pt idx="2739">
                  <c:v>-76.272679999934041</c:v>
                </c:pt>
                <c:pt idx="2740">
                  <c:v>-76.239343999999107</c:v>
                </c:pt>
                <c:pt idx="2741">
                  <c:v>-76.205983999881425</c:v>
                </c:pt>
                <c:pt idx="2742">
                  <c:v>-76.172647999946491</c:v>
                </c:pt>
                <c:pt idx="2743">
                  <c:v>-76.139288000003432</c:v>
                </c:pt>
                <c:pt idx="2744">
                  <c:v>-76.105951999893875</c:v>
                </c:pt>
                <c:pt idx="2745">
                  <c:v>-76.072591999950816</c:v>
                </c:pt>
                <c:pt idx="2746">
                  <c:v>-76.039255999841259</c:v>
                </c:pt>
                <c:pt idx="2747">
                  <c:v>-76.005919999906325</c:v>
                </c:pt>
                <c:pt idx="2748">
                  <c:v>-75.972559999963266</c:v>
                </c:pt>
                <c:pt idx="2749">
                  <c:v>-75.939223999853709</c:v>
                </c:pt>
                <c:pt idx="2750">
                  <c:v>-75.90586399991065</c:v>
                </c:pt>
                <c:pt idx="2751">
                  <c:v>-75.872527999975716</c:v>
                </c:pt>
                <c:pt idx="2752">
                  <c:v>-75.839167999858034</c:v>
                </c:pt>
                <c:pt idx="2753">
                  <c:v>-75.8058319999231</c:v>
                </c:pt>
                <c:pt idx="2754">
                  <c:v>-75.772471999980041</c:v>
                </c:pt>
                <c:pt idx="2755">
                  <c:v>-75.739135999870484</c:v>
                </c:pt>
                <c:pt idx="2756">
                  <c:v>-75.705775999927425</c:v>
                </c:pt>
                <c:pt idx="2757">
                  <c:v>-75.672439999992491</c:v>
                </c:pt>
                <c:pt idx="2758">
                  <c:v>-75.639079999874809</c:v>
                </c:pt>
                <c:pt idx="2759">
                  <c:v>-75.605743999939875</c:v>
                </c:pt>
                <c:pt idx="2760">
                  <c:v>-75.572383999996816</c:v>
                </c:pt>
                <c:pt idx="2761">
                  <c:v>-75.539047999887259</c:v>
                </c:pt>
                <c:pt idx="2762">
                  <c:v>-75.5056879999442</c:v>
                </c:pt>
                <c:pt idx="2763">
                  <c:v>-75.472351999834643</c:v>
                </c:pt>
                <c:pt idx="2764">
                  <c:v>-75.438991999891584</c:v>
                </c:pt>
                <c:pt idx="2765">
                  <c:v>-75.40565599995665</c:v>
                </c:pt>
                <c:pt idx="2766">
                  <c:v>-75.372295999838968</c:v>
                </c:pt>
                <c:pt idx="2767">
                  <c:v>-75.338959999904034</c:v>
                </c:pt>
                <c:pt idx="2768">
                  <c:v>-75.305599999960975</c:v>
                </c:pt>
                <c:pt idx="2769">
                  <c:v>-75.272263999851418</c:v>
                </c:pt>
                <c:pt idx="2770">
                  <c:v>-75.238927999916484</c:v>
                </c:pt>
                <c:pt idx="2771">
                  <c:v>-75.205567999973425</c:v>
                </c:pt>
                <c:pt idx="2772">
                  <c:v>-75.172231999863868</c:v>
                </c:pt>
                <c:pt idx="2773">
                  <c:v>-75.138871999920809</c:v>
                </c:pt>
                <c:pt idx="2774">
                  <c:v>-75.105535999985875</c:v>
                </c:pt>
                <c:pt idx="2775">
                  <c:v>-75.072175999868193</c:v>
                </c:pt>
                <c:pt idx="2776">
                  <c:v>-75.038839999933259</c:v>
                </c:pt>
                <c:pt idx="2777">
                  <c:v>-75.0054799999902</c:v>
                </c:pt>
                <c:pt idx="2778">
                  <c:v>-74.972143999880643</c:v>
                </c:pt>
                <c:pt idx="2779">
                  <c:v>-74.938783999937584</c:v>
                </c:pt>
                <c:pt idx="2780">
                  <c:v>-74.90544800000265</c:v>
                </c:pt>
                <c:pt idx="2781">
                  <c:v>-74.872087999884968</c:v>
                </c:pt>
                <c:pt idx="2782">
                  <c:v>-74.838751999950034</c:v>
                </c:pt>
                <c:pt idx="2783">
                  <c:v>-74.805391999832352</c:v>
                </c:pt>
                <c:pt idx="2784">
                  <c:v>-74.772055999897418</c:v>
                </c:pt>
                <c:pt idx="2785">
                  <c:v>-74.738719999962484</c:v>
                </c:pt>
                <c:pt idx="2786">
                  <c:v>-74.705359999844802</c:v>
                </c:pt>
                <c:pt idx="2787">
                  <c:v>-74.672023999909868</c:v>
                </c:pt>
                <c:pt idx="2788">
                  <c:v>-74.638663999966809</c:v>
                </c:pt>
                <c:pt idx="2789">
                  <c:v>-74.605303999849127</c:v>
                </c:pt>
                <c:pt idx="2790">
                  <c:v>-74.571967999914193</c:v>
                </c:pt>
                <c:pt idx="2791">
                  <c:v>-74.538607999971134</c:v>
                </c:pt>
                <c:pt idx="2792">
                  <c:v>-74.505271999861577</c:v>
                </c:pt>
                <c:pt idx="2793">
                  <c:v>-74.471911999918518</c:v>
                </c:pt>
                <c:pt idx="2794">
                  <c:v>-74.438575999983584</c:v>
                </c:pt>
                <c:pt idx="2795">
                  <c:v>-74.405215999865902</c:v>
                </c:pt>
                <c:pt idx="2796">
                  <c:v>-74.371879999930968</c:v>
                </c:pt>
                <c:pt idx="2797">
                  <c:v>-74.338519999987909</c:v>
                </c:pt>
                <c:pt idx="2798">
                  <c:v>-74.305183999878352</c:v>
                </c:pt>
                <c:pt idx="2799">
                  <c:v>-74.271847999943418</c:v>
                </c:pt>
                <c:pt idx="2800">
                  <c:v>-74.238488000000359</c:v>
                </c:pt>
                <c:pt idx="2801">
                  <c:v>-74.205151999890802</c:v>
                </c:pt>
                <c:pt idx="2802">
                  <c:v>-74.171791999947743</c:v>
                </c:pt>
                <c:pt idx="2803">
                  <c:v>-74.138455999838186</c:v>
                </c:pt>
                <c:pt idx="2804">
                  <c:v>-74.105095999895127</c:v>
                </c:pt>
                <c:pt idx="2805">
                  <c:v>-74.071759999960193</c:v>
                </c:pt>
                <c:pt idx="2806">
                  <c:v>-74.038399999842511</c:v>
                </c:pt>
                <c:pt idx="2807">
                  <c:v>-74.005063999907577</c:v>
                </c:pt>
                <c:pt idx="2808">
                  <c:v>-73.971703999964518</c:v>
                </c:pt>
                <c:pt idx="2809">
                  <c:v>-73.938367999854961</c:v>
                </c:pt>
                <c:pt idx="2810">
                  <c:v>-73.905007999911902</c:v>
                </c:pt>
                <c:pt idx="2811">
                  <c:v>-73.871671999976968</c:v>
                </c:pt>
                <c:pt idx="2812">
                  <c:v>-73.838311999859286</c:v>
                </c:pt>
                <c:pt idx="2813">
                  <c:v>-73.804975999924352</c:v>
                </c:pt>
                <c:pt idx="2814">
                  <c:v>-73.771615999981293</c:v>
                </c:pt>
                <c:pt idx="2815">
                  <c:v>-73.738279999871736</c:v>
                </c:pt>
                <c:pt idx="2816">
                  <c:v>-73.704943999936802</c:v>
                </c:pt>
                <c:pt idx="2817">
                  <c:v>-73.671583999993743</c:v>
                </c:pt>
                <c:pt idx="2818">
                  <c:v>-73.638247999884186</c:v>
                </c:pt>
                <c:pt idx="2819">
                  <c:v>-73.604887999941127</c:v>
                </c:pt>
                <c:pt idx="2820">
                  <c:v>-73.57155199983157</c:v>
                </c:pt>
                <c:pt idx="2821">
                  <c:v>-73.538191999888511</c:v>
                </c:pt>
                <c:pt idx="2822">
                  <c:v>-73.504855999953577</c:v>
                </c:pt>
                <c:pt idx="2823">
                  <c:v>-73.471495999835895</c:v>
                </c:pt>
                <c:pt idx="2824">
                  <c:v>-73.438159999900961</c:v>
                </c:pt>
                <c:pt idx="2825">
                  <c:v>-73.404799999957902</c:v>
                </c:pt>
                <c:pt idx="2826">
                  <c:v>-73.371463999848345</c:v>
                </c:pt>
                <c:pt idx="2827">
                  <c:v>-73.338103999905286</c:v>
                </c:pt>
                <c:pt idx="2828">
                  <c:v>-73.304767999970352</c:v>
                </c:pt>
                <c:pt idx="2829">
                  <c:v>-73.27140799985267</c:v>
                </c:pt>
                <c:pt idx="2830">
                  <c:v>-73.238047999909611</c:v>
                </c:pt>
                <c:pt idx="2831">
                  <c:v>-73.204711999974677</c:v>
                </c:pt>
                <c:pt idx="2832">
                  <c:v>-73.171351999856995</c:v>
                </c:pt>
                <c:pt idx="2833">
                  <c:v>-73.138015999922061</c:v>
                </c:pt>
                <c:pt idx="2834">
                  <c:v>-73.104679999987127</c:v>
                </c:pt>
                <c:pt idx="2835">
                  <c:v>-73.071319999869445</c:v>
                </c:pt>
                <c:pt idx="2836">
                  <c:v>-73.037983999934511</c:v>
                </c:pt>
                <c:pt idx="2837">
                  <c:v>-73.004623999991452</c:v>
                </c:pt>
                <c:pt idx="2838">
                  <c:v>-72.971287999881895</c:v>
                </c:pt>
                <c:pt idx="2839">
                  <c:v>-72.937927999938836</c:v>
                </c:pt>
                <c:pt idx="2840">
                  <c:v>-72.904592000003902</c:v>
                </c:pt>
                <c:pt idx="2841">
                  <c:v>-72.87123199988622</c:v>
                </c:pt>
                <c:pt idx="2842">
                  <c:v>-72.837895999951286</c:v>
                </c:pt>
                <c:pt idx="2843">
                  <c:v>-72.804535999833604</c:v>
                </c:pt>
                <c:pt idx="2844">
                  <c:v>-72.77119999989867</c:v>
                </c:pt>
                <c:pt idx="2845">
                  <c:v>-72.737839999955611</c:v>
                </c:pt>
                <c:pt idx="2846">
                  <c:v>-72.704503999846054</c:v>
                </c:pt>
                <c:pt idx="2847">
                  <c:v>-72.671143999902995</c:v>
                </c:pt>
                <c:pt idx="2848">
                  <c:v>-72.637807999968061</c:v>
                </c:pt>
                <c:pt idx="2849">
                  <c:v>-72.604471999858504</c:v>
                </c:pt>
                <c:pt idx="2850">
                  <c:v>-72.571111999915445</c:v>
                </c:pt>
                <c:pt idx="2851">
                  <c:v>-72.537775999980511</c:v>
                </c:pt>
                <c:pt idx="2852">
                  <c:v>-72.504415999862829</c:v>
                </c:pt>
                <c:pt idx="2853">
                  <c:v>-72.471079999927895</c:v>
                </c:pt>
                <c:pt idx="2854">
                  <c:v>-72.437719999984836</c:v>
                </c:pt>
                <c:pt idx="2855">
                  <c:v>-72.404383999875279</c:v>
                </c:pt>
                <c:pt idx="2856">
                  <c:v>-72.37102399993222</c:v>
                </c:pt>
                <c:pt idx="2857">
                  <c:v>-72.337687999997286</c:v>
                </c:pt>
                <c:pt idx="2858">
                  <c:v>-72.304327999879604</c:v>
                </c:pt>
                <c:pt idx="2859">
                  <c:v>-72.27099199994467</c:v>
                </c:pt>
                <c:pt idx="2860">
                  <c:v>-72.237632000001611</c:v>
                </c:pt>
                <c:pt idx="2861">
                  <c:v>-72.204295999892054</c:v>
                </c:pt>
                <c:pt idx="2862">
                  <c:v>-72.170935999948995</c:v>
                </c:pt>
                <c:pt idx="2863">
                  <c:v>-72.137599999839438</c:v>
                </c:pt>
                <c:pt idx="2864">
                  <c:v>-72.104239999896379</c:v>
                </c:pt>
                <c:pt idx="2865">
                  <c:v>-72.07087999995332</c:v>
                </c:pt>
                <c:pt idx="2866">
                  <c:v>-72.037519999835638</c:v>
                </c:pt>
                <c:pt idx="2867">
                  <c:v>-72.004159999892579</c:v>
                </c:pt>
                <c:pt idx="2868">
                  <c:v>-71.97079999994952</c:v>
                </c:pt>
                <c:pt idx="2869">
                  <c:v>-71.937463999839963</c:v>
                </c:pt>
                <c:pt idx="2870">
                  <c:v>-71.904079999888779</c:v>
                </c:pt>
                <c:pt idx="2871">
                  <c:v>-71.87071999994572</c:v>
                </c:pt>
                <c:pt idx="2872">
                  <c:v>-71.837360000002661</c:v>
                </c:pt>
                <c:pt idx="2873">
                  <c:v>-71.803999999884979</c:v>
                </c:pt>
                <c:pt idx="2874">
                  <c:v>-71.770615999933796</c:v>
                </c:pt>
                <c:pt idx="2875">
                  <c:v>-71.737255999990737</c:v>
                </c:pt>
                <c:pt idx="2876">
                  <c:v>-71.70391999988118</c:v>
                </c:pt>
                <c:pt idx="2877">
                  <c:v>-71.670511999921871</c:v>
                </c:pt>
                <c:pt idx="2878">
                  <c:v>-71.637151999978812</c:v>
                </c:pt>
                <c:pt idx="2879">
                  <c:v>-71.603767999853005</c:v>
                </c:pt>
                <c:pt idx="2880">
                  <c:v>-71.570407999909946</c:v>
                </c:pt>
                <c:pt idx="2881">
                  <c:v>-71.537071999975012</c:v>
                </c:pt>
                <c:pt idx="2882">
                  <c:v>-71.50371199985733</c:v>
                </c:pt>
                <c:pt idx="2883">
                  <c:v>-71.470375999922396</c:v>
                </c:pt>
                <c:pt idx="2884">
                  <c:v>-71.437015999979337</c:v>
                </c:pt>
                <c:pt idx="2885">
                  <c:v>-71.403655999861655</c:v>
                </c:pt>
                <c:pt idx="2886">
                  <c:v>-71.370319999926721</c:v>
                </c:pt>
                <c:pt idx="2887">
                  <c:v>-71.336983999991787</c:v>
                </c:pt>
                <c:pt idx="2888">
                  <c:v>-71.303623999874105</c:v>
                </c:pt>
                <c:pt idx="2889">
                  <c:v>-71.270287999939171</c:v>
                </c:pt>
                <c:pt idx="2890">
                  <c:v>-71.236927999996112</c:v>
                </c:pt>
                <c:pt idx="2891">
                  <c:v>-71.20356799987843</c:v>
                </c:pt>
                <c:pt idx="2892">
                  <c:v>-71.170231999943496</c:v>
                </c:pt>
                <c:pt idx="2893">
                  <c:v>-71.136872000000437</c:v>
                </c:pt>
                <c:pt idx="2894">
                  <c:v>-71.103511999882755</c:v>
                </c:pt>
                <c:pt idx="2895">
                  <c:v>-71.070175999947821</c:v>
                </c:pt>
                <c:pt idx="2896">
                  <c:v>-71.036816000004762</c:v>
                </c:pt>
                <c:pt idx="2897">
                  <c:v>-71.003479999895205</c:v>
                </c:pt>
                <c:pt idx="2898">
                  <c:v>-70.970119999952146</c:v>
                </c:pt>
                <c:pt idx="2899">
                  <c:v>-70.936736000000963</c:v>
                </c:pt>
                <c:pt idx="2900">
                  <c:v>-70.903399999891406</c:v>
                </c:pt>
                <c:pt idx="2901">
                  <c:v>-70.870039999948347</c:v>
                </c:pt>
                <c:pt idx="2902">
                  <c:v>-70.836680000005288</c:v>
                </c:pt>
                <c:pt idx="2903">
                  <c:v>-70.748791999937964</c:v>
                </c:pt>
                <c:pt idx="2904">
                  <c:v>-70.715383999978656</c:v>
                </c:pt>
                <c:pt idx="2905">
                  <c:v>-70.682023999860974</c:v>
                </c:pt>
                <c:pt idx="2906">
                  <c:v>-70.648615999901665</c:v>
                </c:pt>
                <c:pt idx="2907">
                  <c:v>-70.615255999958606</c:v>
                </c:pt>
                <c:pt idx="2908">
                  <c:v>-70.581919999849049</c:v>
                </c:pt>
                <c:pt idx="2909">
                  <c:v>-70.54855999990599</c:v>
                </c:pt>
                <c:pt idx="2910">
                  <c:v>-70.515199999962931</c:v>
                </c:pt>
                <c:pt idx="2911">
                  <c:v>-70.481863999853374</c:v>
                </c:pt>
                <c:pt idx="2912">
                  <c:v>-70.448503999910315</c:v>
                </c:pt>
                <c:pt idx="2913">
                  <c:v>-70.415143999967256</c:v>
                </c:pt>
                <c:pt idx="2914">
                  <c:v>-70.381807999857699</c:v>
                </c:pt>
                <c:pt idx="2915">
                  <c:v>-70.34844799991464</c:v>
                </c:pt>
                <c:pt idx="2916">
                  <c:v>-70.315087999971581</c:v>
                </c:pt>
                <c:pt idx="2917">
                  <c:v>-70.281751999862024</c:v>
                </c:pt>
                <c:pt idx="2918">
                  <c:v>-70.248391999918965</c:v>
                </c:pt>
                <c:pt idx="2919">
                  <c:v>-70.215055999984031</c:v>
                </c:pt>
                <c:pt idx="2920">
                  <c:v>-70.181695999866349</c:v>
                </c:pt>
                <c:pt idx="2921">
                  <c:v>-70.148359999931415</c:v>
                </c:pt>
                <c:pt idx="2922">
                  <c:v>-70.114999999988356</c:v>
                </c:pt>
                <c:pt idx="2923">
                  <c:v>-70.081663999878799</c:v>
                </c:pt>
                <c:pt idx="2924">
                  <c:v>-70.04830399993574</c:v>
                </c:pt>
                <c:pt idx="2925">
                  <c:v>-70.014968000000806</c:v>
                </c:pt>
                <c:pt idx="2926">
                  <c:v>-69.981607999883124</c:v>
                </c:pt>
                <c:pt idx="2927">
                  <c:v>-69.94827199994819</c:v>
                </c:pt>
                <c:pt idx="2928">
                  <c:v>-69.914935999838633</c:v>
                </c:pt>
                <c:pt idx="2929">
                  <c:v>-69.881575999895574</c:v>
                </c:pt>
                <c:pt idx="2930">
                  <c:v>-69.84823999996064</c:v>
                </c:pt>
                <c:pt idx="2931">
                  <c:v>-69.814855999834833</c:v>
                </c:pt>
                <c:pt idx="2932">
                  <c:v>-69.781495999891774</c:v>
                </c:pt>
                <c:pt idx="2933">
                  <c:v>-69.748135999948715</c:v>
                </c:pt>
                <c:pt idx="2934">
                  <c:v>-69.714776000005656</c:v>
                </c:pt>
                <c:pt idx="2935">
                  <c:v>-69.681439999896099</c:v>
                </c:pt>
                <c:pt idx="2936">
                  <c:v>-69.64807999995304</c:v>
                </c:pt>
                <c:pt idx="2937">
                  <c:v>-69.614719999835359</c:v>
                </c:pt>
                <c:pt idx="2938">
                  <c:v>-69.581383999900424</c:v>
                </c:pt>
                <c:pt idx="2939">
                  <c:v>-69.548023999957366</c:v>
                </c:pt>
                <c:pt idx="2940">
                  <c:v>-69.514663999839684</c:v>
                </c:pt>
                <c:pt idx="2941">
                  <c:v>-69.481303999896625</c:v>
                </c:pt>
                <c:pt idx="2942">
                  <c:v>-69.447967999961691</c:v>
                </c:pt>
                <c:pt idx="2943">
                  <c:v>-69.414607999844009</c:v>
                </c:pt>
                <c:pt idx="2944">
                  <c:v>-69.381271999909075</c:v>
                </c:pt>
                <c:pt idx="2945">
                  <c:v>-69.347911999966016</c:v>
                </c:pt>
                <c:pt idx="2946">
                  <c:v>-69.314575999856459</c:v>
                </c:pt>
                <c:pt idx="2947">
                  <c:v>-69.2812159999134</c:v>
                </c:pt>
                <c:pt idx="2948">
                  <c:v>-69.247855999970341</c:v>
                </c:pt>
                <c:pt idx="2949">
                  <c:v>-69.214519999860784</c:v>
                </c:pt>
                <c:pt idx="2950">
                  <c:v>-69.181159999917725</c:v>
                </c:pt>
                <c:pt idx="2951">
                  <c:v>-69.147823999982791</c:v>
                </c:pt>
                <c:pt idx="2952">
                  <c:v>-69.114463999865109</c:v>
                </c:pt>
                <c:pt idx="2953">
                  <c:v>-69.081127999930175</c:v>
                </c:pt>
                <c:pt idx="2954">
                  <c:v>-69.047767999987116</c:v>
                </c:pt>
                <c:pt idx="2955">
                  <c:v>-69.014431999877559</c:v>
                </c:pt>
                <c:pt idx="2956">
                  <c:v>-68.9810719999345</c:v>
                </c:pt>
                <c:pt idx="2957">
                  <c:v>-68.947711999991441</c:v>
                </c:pt>
                <c:pt idx="2958">
                  <c:v>-68.914375999881884</c:v>
                </c:pt>
                <c:pt idx="2959">
                  <c:v>-68.881015999938825</c:v>
                </c:pt>
                <c:pt idx="2960">
                  <c:v>-68.847655999995766</c:v>
                </c:pt>
                <c:pt idx="2961">
                  <c:v>-68.814319999886209</c:v>
                </c:pt>
                <c:pt idx="2962">
                  <c:v>-68.78095999994315</c:v>
                </c:pt>
                <c:pt idx="2963">
                  <c:v>-68.747575999991966</c:v>
                </c:pt>
                <c:pt idx="2964">
                  <c:v>-68.714239999882409</c:v>
                </c:pt>
                <c:pt idx="2965">
                  <c:v>-68.68087999993935</c:v>
                </c:pt>
                <c:pt idx="2966">
                  <c:v>-68.647544000004416</c:v>
                </c:pt>
                <c:pt idx="2967">
                  <c:v>-68.614183999886734</c:v>
                </c:pt>
                <c:pt idx="2968">
                  <c:v>-68.580823999943675</c:v>
                </c:pt>
                <c:pt idx="2969">
                  <c:v>-68.547464000000616</c:v>
                </c:pt>
                <c:pt idx="2970">
                  <c:v>-68.514103999882934</c:v>
                </c:pt>
                <c:pt idx="2971">
                  <c:v>-68.480743999939875</c:v>
                </c:pt>
                <c:pt idx="2972">
                  <c:v>-68.447408000004941</c:v>
                </c:pt>
                <c:pt idx="2973">
                  <c:v>-68.414047999887259</c:v>
                </c:pt>
                <c:pt idx="2974">
                  <c:v>-68.380711999952325</c:v>
                </c:pt>
                <c:pt idx="2975">
                  <c:v>-68.347351999834643</c:v>
                </c:pt>
                <c:pt idx="2976">
                  <c:v>-68.314015999899709</c:v>
                </c:pt>
                <c:pt idx="2977">
                  <c:v>-68.280631999948525</c:v>
                </c:pt>
                <c:pt idx="2978">
                  <c:v>-68.247247999997342</c:v>
                </c:pt>
                <c:pt idx="2979">
                  <c:v>-68.213911999887785</c:v>
                </c:pt>
                <c:pt idx="2980">
                  <c:v>-68.180551999944726</c:v>
                </c:pt>
                <c:pt idx="2981">
                  <c:v>-68.147192000001667</c:v>
                </c:pt>
                <c:pt idx="2982">
                  <c:v>-68.11385599989211</c:v>
                </c:pt>
                <c:pt idx="2983">
                  <c:v>-68.080495999949051</c:v>
                </c:pt>
                <c:pt idx="2984">
                  <c:v>-68.047135999831369</c:v>
                </c:pt>
                <c:pt idx="2985">
                  <c:v>-68.013799999896435</c:v>
                </c:pt>
                <c:pt idx="2986">
                  <c:v>-67.980439999953376</c:v>
                </c:pt>
                <c:pt idx="2987">
                  <c:v>-67.947079999835694</c:v>
                </c:pt>
                <c:pt idx="2988">
                  <c:v>-67.91374399990076</c:v>
                </c:pt>
                <c:pt idx="2989">
                  <c:v>-67.880383999957701</c:v>
                </c:pt>
                <c:pt idx="2990">
                  <c:v>-67.847047999848144</c:v>
                </c:pt>
                <c:pt idx="2991">
                  <c:v>-67.813687999905085</c:v>
                </c:pt>
                <c:pt idx="2992">
                  <c:v>-67.780327999962026</c:v>
                </c:pt>
                <c:pt idx="2993">
                  <c:v>-67.746967999844344</c:v>
                </c:pt>
                <c:pt idx="2994">
                  <c:v>-67.71363199990941</c:v>
                </c:pt>
                <c:pt idx="2995">
                  <c:v>-67.680271999966351</c:v>
                </c:pt>
                <c:pt idx="2996">
                  <c:v>-67.646935999856794</c:v>
                </c:pt>
                <c:pt idx="2997">
                  <c:v>-67.613575999913735</c:v>
                </c:pt>
                <c:pt idx="2998">
                  <c:v>-67.580215999970676</c:v>
                </c:pt>
                <c:pt idx="2999">
                  <c:v>-67.546879999861119</c:v>
                </c:pt>
                <c:pt idx="3000">
                  <c:v>-67.51351999991806</c:v>
                </c:pt>
                <c:pt idx="3001">
                  <c:v>-67.480135999966876</c:v>
                </c:pt>
                <c:pt idx="3002">
                  <c:v>-67.446799999857319</c:v>
                </c:pt>
                <c:pt idx="3003">
                  <c:v>-67.413415999906135</c:v>
                </c:pt>
                <c:pt idx="3004">
                  <c:v>-67.380079999971201</c:v>
                </c:pt>
                <c:pt idx="3005">
                  <c:v>-67.346719999853519</c:v>
                </c:pt>
                <c:pt idx="3006">
                  <c:v>-67.31335999991046</c:v>
                </c:pt>
                <c:pt idx="3007">
                  <c:v>-67.279999999967401</c:v>
                </c:pt>
                <c:pt idx="3008">
                  <c:v>-67.246615999841595</c:v>
                </c:pt>
                <c:pt idx="3009">
                  <c:v>-67.213255999898536</c:v>
                </c:pt>
                <c:pt idx="3010">
                  <c:v>-67.179895999955477</c:v>
                </c:pt>
                <c:pt idx="3011">
                  <c:v>-67.146535999837795</c:v>
                </c:pt>
                <c:pt idx="3012">
                  <c:v>-67.113175999894736</c:v>
                </c:pt>
                <c:pt idx="3013">
                  <c:v>-67.079815999951677</c:v>
                </c:pt>
                <c:pt idx="3014">
                  <c:v>-67.046455999833995</c:v>
                </c:pt>
                <c:pt idx="3015">
                  <c:v>-67.013095999890936</c:v>
                </c:pt>
                <c:pt idx="3016">
                  <c:v>-66.979735999947877</c:v>
                </c:pt>
                <c:pt idx="3017">
                  <c:v>-66.946351999996693</c:v>
                </c:pt>
                <c:pt idx="3018">
                  <c:v>-66.912991999879011</c:v>
                </c:pt>
                <c:pt idx="3019">
                  <c:v>-66.879631999935953</c:v>
                </c:pt>
                <c:pt idx="3020">
                  <c:v>-66.846271999992894</c:v>
                </c:pt>
                <c:pt idx="3021">
                  <c:v>-66.812911999875212</c:v>
                </c:pt>
                <c:pt idx="3022">
                  <c:v>-66.779551999932153</c:v>
                </c:pt>
                <c:pt idx="3023">
                  <c:v>-66.746191999989094</c:v>
                </c:pt>
                <c:pt idx="3024">
                  <c:v>-66.712855999879537</c:v>
                </c:pt>
                <c:pt idx="3025">
                  <c:v>-66.679495999936478</c:v>
                </c:pt>
                <c:pt idx="3026">
                  <c:v>-66.646135999993419</c:v>
                </c:pt>
                <c:pt idx="3027">
                  <c:v>-66.612775999875737</c:v>
                </c:pt>
                <c:pt idx="3028">
                  <c:v>-66.579439999940803</c:v>
                </c:pt>
                <c:pt idx="3029">
                  <c:v>-66.546079999997744</c:v>
                </c:pt>
                <c:pt idx="3030">
                  <c:v>-66.512695999871937</c:v>
                </c:pt>
                <c:pt idx="3031">
                  <c:v>-66.479335999928878</c:v>
                </c:pt>
                <c:pt idx="3032">
                  <c:v>-66.445975999985819</c:v>
                </c:pt>
                <c:pt idx="3033">
                  <c:v>-66.412639999876262</c:v>
                </c:pt>
                <c:pt idx="3034">
                  <c:v>-66.379279999933203</c:v>
                </c:pt>
                <c:pt idx="3035">
                  <c:v>-66.345943999998269</c:v>
                </c:pt>
                <c:pt idx="3036">
                  <c:v>-66.312583999880587</c:v>
                </c:pt>
                <c:pt idx="3037">
                  <c:v>-66.279223999937528</c:v>
                </c:pt>
                <c:pt idx="3038">
                  <c:v>-66.245863999994469</c:v>
                </c:pt>
                <c:pt idx="3039">
                  <c:v>-66.212527999884912</c:v>
                </c:pt>
                <c:pt idx="3040">
                  <c:v>-66.179167999941853</c:v>
                </c:pt>
                <c:pt idx="3041">
                  <c:v>-66.145831999832296</c:v>
                </c:pt>
                <c:pt idx="3042">
                  <c:v>-66.112471999889237</c:v>
                </c:pt>
                <c:pt idx="3043">
                  <c:v>-66.079135999954303</c:v>
                </c:pt>
                <c:pt idx="3044">
                  <c:v>-66.045775999836621</c:v>
                </c:pt>
                <c:pt idx="3045">
                  <c:v>-66.012439999901687</c:v>
                </c:pt>
                <c:pt idx="3046">
                  <c:v>-65.979079999958628</c:v>
                </c:pt>
                <c:pt idx="3047">
                  <c:v>-65.945743999849071</c:v>
                </c:pt>
                <c:pt idx="3048">
                  <c:v>-65.912383999906012</c:v>
                </c:pt>
                <c:pt idx="3049">
                  <c:v>-65.879047999971078</c:v>
                </c:pt>
                <c:pt idx="3050">
                  <c:v>-65.845687999853396</c:v>
                </c:pt>
                <c:pt idx="3051">
                  <c:v>-65.812351999918462</c:v>
                </c:pt>
                <c:pt idx="3052">
                  <c:v>-65.779015999983528</c:v>
                </c:pt>
                <c:pt idx="3053">
                  <c:v>-65.745655999865846</c:v>
                </c:pt>
                <c:pt idx="3054">
                  <c:v>-65.712295999922787</c:v>
                </c:pt>
                <c:pt idx="3055">
                  <c:v>-65.678959999987853</c:v>
                </c:pt>
                <c:pt idx="3056">
                  <c:v>-65.645599999870171</c:v>
                </c:pt>
                <c:pt idx="3057">
                  <c:v>-65.612263999935237</c:v>
                </c:pt>
                <c:pt idx="3058">
                  <c:v>-65.578903999992178</c:v>
                </c:pt>
                <c:pt idx="3059">
                  <c:v>-65.545567999882621</c:v>
                </c:pt>
                <c:pt idx="3060">
                  <c:v>-65.512207999939562</c:v>
                </c:pt>
                <c:pt idx="3061">
                  <c:v>-65.478872000004628</c:v>
                </c:pt>
                <c:pt idx="3062">
                  <c:v>-65.445511999886946</c:v>
                </c:pt>
                <c:pt idx="3063">
                  <c:v>-65.412175999952012</c:v>
                </c:pt>
                <c:pt idx="3064">
                  <c:v>-65.37881599983433</c:v>
                </c:pt>
                <c:pt idx="3065">
                  <c:v>-65.345479999899396</c:v>
                </c:pt>
                <c:pt idx="3066">
                  <c:v>-65.312119999956337</c:v>
                </c:pt>
                <c:pt idx="3067">
                  <c:v>-65.27878399984678</c:v>
                </c:pt>
                <c:pt idx="3068">
                  <c:v>-65.245447999911846</c:v>
                </c:pt>
                <c:pt idx="3069">
                  <c:v>-65.212087999968787</c:v>
                </c:pt>
                <c:pt idx="3070">
                  <c:v>-65.178727999851105</c:v>
                </c:pt>
                <c:pt idx="3071">
                  <c:v>-65.145391999916171</c:v>
                </c:pt>
                <c:pt idx="3072">
                  <c:v>-65.112031999973112</c:v>
                </c:pt>
                <c:pt idx="3073">
                  <c:v>-65.078695999863555</c:v>
                </c:pt>
                <c:pt idx="3074">
                  <c:v>-65.045335999920496</c:v>
                </c:pt>
                <c:pt idx="3075">
                  <c:v>-65.011999999985562</c:v>
                </c:pt>
                <c:pt idx="3076">
                  <c:v>-64.97863999986788</c:v>
                </c:pt>
                <c:pt idx="3077">
                  <c:v>-64.945303999932946</c:v>
                </c:pt>
                <c:pt idx="3078">
                  <c:v>-64.911943999989887</c:v>
                </c:pt>
                <c:pt idx="3079">
                  <c:v>-64.87860799988033</c:v>
                </c:pt>
                <c:pt idx="3080">
                  <c:v>-64.845247999937271</c:v>
                </c:pt>
                <c:pt idx="3081">
                  <c:v>-64.811912000002337</c:v>
                </c:pt>
                <c:pt idx="3082">
                  <c:v>-64.778551999884655</c:v>
                </c:pt>
                <c:pt idx="3083">
                  <c:v>-64.745215999949721</c:v>
                </c:pt>
                <c:pt idx="3084">
                  <c:v>-64.711879999840164</c:v>
                </c:pt>
                <c:pt idx="3085">
                  <c:v>-64.678519999897105</c:v>
                </c:pt>
                <c:pt idx="3086">
                  <c:v>-64.645183999962171</c:v>
                </c:pt>
                <c:pt idx="3087">
                  <c:v>-64.611823999844489</c:v>
                </c:pt>
                <c:pt idx="3088">
                  <c:v>-64.578487999909555</c:v>
                </c:pt>
                <c:pt idx="3089">
                  <c:v>-64.545127999966496</c:v>
                </c:pt>
                <c:pt idx="3090">
                  <c:v>-64.511791999856939</c:v>
                </c:pt>
                <c:pt idx="3091">
                  <c:v>-64.47843199991388</c:v>
                </c:pt>
                <c:pt idx="3092">
                  <c:v>-64.445095999978946</c:v>
                </c:pt>
                <c:pt idx="3093">
                  <c:v>-64.411735999861264</c:v>
                </c:pt>
                <c:pt idx="3094">
                  <c:v>-64.37839999992633</c:v>
                </c:pt>
                <c:pt idx="3095">
                  <c:v>-64.345039999983271</c:v>
                </c:pt>
                <c:pt idx="3096">
                  <c:v>-64.311703999873714</c:v>
                </c:pt>
                <c:pt idx="3097">
                  <c:v>-64.278343999930655</c:v>
                </c:pt>
                <c:pt idx="3098">
                  <c:v>-64.245007999995721</c:v>
                </c:pt>
                <c:pt idx="3099">
                  <c:v>-64.211647999878039</c:v>
                </c:pt>
                <c:pt idx="3100">
                  <c:v>-64.178311999943105</c:v>
                </c:pt>
                <c:pt idx="3101">
                  <c:v>-64.144952000000046</c:v>
                </c:pt>
                <c:pt idx="3102">
                  <c:v>-64.111615999890489</c:v>
                </c:pt>
                <c:pt idx="3103">
                  <c:v>-64.07825599994743</c:v>
                </c:pt>
                <c:pt idx="3104">
                  <c:v>-64.044919999837873</c:v>
                </c:pt>
                <c:pt idx="3105">
                  <c:v>-64.011559999894814</c:v>
                </c:pt>
                <c:pt idx="3106">
                  <c:v>-63.978199999951748</c:v>
                </c:pt>
                <c:pt idx="3107">
                  <c:v>-63.944863999842191</c:v>
                </c:pt>
                <c:pt idx="3108">
                  <c:v>-63.911527999907257</c:v>
                </c:pt>
                <c:pt idx="3109">
                  <c:v>-63.878167999964198</c:v>
                </c:pt>
                <c:pt idx="3110">
                  <c:v>-63.844831999854641</c:v>
                </c:pt>
                <c:pt idx="3111">
                  <c:v>-63.811471999911582</c:v>
                </c:pt>
                <c:pt idx="3112">
                  <c:v>-63.778135999976648</c:v>
                </c:pt>
                <c:pt idx="3113">
                  <c:v>-63.744775999858966</c:v>
                </c:pt>
                <c:pt idx="3114">
                  <c:v>-63.711439999924032</c:v>
                </c:pt>
                <c:pt idx="3115">
                  <c:v>-63.678079999980973</c:v>
                </c:pt>
                <c:pt idx="3116">
                  <c:v>-63.644743999871416</c:v>
                </c:pt>
                <c:pt idx="3117">
                  <c:v>-63.611383999928357</c:v>
                </c:pt>
                <c:pt idx="3118">
                  <c:v>-63.578047999993423</c:v>
                </c:pt>
                <c:pt idx="3119">
                  <c:v>-63.544687999875741</c:v>
                </c:pt>
                <c:pt idx="3120">
                  <c:v>-63.511351999940807</c:v>
                </c:pt>
                <c:pt idx="3121">
                  <c:v>-63.477991999997748</c:v>
                </c:pt>
                <c:pt idx="3122">
                  <c:v>-63.444655999888191</c:v>
                </c:pt>
                <c:pt idx="3123">
                  <c:v>-63.411295999945132</c:v>
                </c:pt>
                <c:pt idx="3124">
                  <c:v>-63.377959999835575</c:v>
                </c:pt>
                <c:pt idx="3125">
                  <c:v>-63.344623999900641</c:v>
                </c:pt>
                <c:pt idx="3126">
                  <c:v>-63.311263999957582</c:v>
                </c:pt>
                <c:pt idx="3127">
                  <c:v>-63.277927999848025</c:v>
                </c:pt>
                <c:pt idx="3128">
                  <c:v>-63.244567999904966</c:v>
                </c:pt>
                <c:pt idx="3129">
                  <c:v>-63.211231999970032</c:v>
                </c:pt>
                <c:pt idx="3130">
                  <c:v>-63.17787199985235</c:v>
                </c:pt>
                <c:pt idx="3131">
                  <c:v>-63.144535999917416</c:v>
                </c:pt>
                <c:pt idx="3132">
                  <c:v>-63.111175999974357</c:v>
                </c:pt>
                <c:pt idx="3133">
                  <c:v>-63.0778399998648</c:v>
                </c:pt>
                <c:pt idx="3134">
                  <c:v>-63.044479999921741</c:v>
                </c:pt>
                <c:pt idx="3135">
                  <c:v>-63.011143999986807</c:v>
                </c:pt>
                <c:pt idx="3136">
                  <c:v>-62.977783999869125</c:v>
                </c:pt>
                <c:pt idx="3137">
                  <c:v>-62.944447999934191</c:v>
                </c:pt>
                <c:pt idx="3138">
                  <c:v>-62.911087999991132</c:v>
                </c:pt>
                <c:pt idx="3139">
                  <c:v>-62.877751999881575</c:v>
                </c:pt>
                <c:pt idx="3140">
                  <c:v>-62.844391999938516</c:v>
                </c:pt>
                <c:pt idx="3141">
                  <c:v>-62.811007999987332</c:v>
                </c:pt>
                <c:pt idx="3142">
                  <c:v>-62.77764799986965</c:v>
                </c:pt>
                <c:pt idx="3143">
                  <c:v>-62.744287999926591</c:v>
                </c:pt>
                <c:pt idx="3144">
                  <c:v>-62.710927999983532</c:v>
                </c:pt>
                <c:pt idx="3145">
                  <c:v>-62.677543999857726</c:v>
                </c:pt>
                <c:pt idx="3146">
                  <c:v>-62.644183999914667</c:v>
                </c:pt>
                <c:pt idx="3147">
                  <c:v>-62.610823999971608</c:v>
                </c:pt>
                <c:pt idx="3148">
                  <c:v>-62.577463999853926</c:v>
                </c:pt>
                <c:pt idx="3149">
                  <c:v>-62.544103999910867</c:v>
                </c:pt>
                <c:pt idx="3150">
                  <c:v>-62.510743999967808</c:v>
                </c:pt>
                <c:pt idx="3151">
                  <c:v>-62.477407999858251</c:v>
                </c:pt>
                <c:pt idx="3152">
                  <c:v>-62.444071999923317</c:v>
                </c:pt>
                <c:pt idx="3153">
                  <c:v>-62.410711999980258</c:v>
                </c:pt>
                <c:pt idx="3154">
                  <c:v>-62.377351999862576</c:v>
                </c:pt>
                <c:pt idx="3155">
                  <c:v>-62.344015999927642</c:v>
                </c:pt>
                <c:pt idx="3156">
                  <c:v>-62.310679999992708</c:v>
                </c:pt>
                <c:pt idx="3157">
                  <c:v>-62.277319999875026</c:v>
                </c:pt>
                <c:pt idx="3158">
                  <c:v>-62.243983999940092</c:v>
                </c:pt>
                <c:pt idx="3159">
                  <c:v>-62.210623999997033</c:v>
                </c:pt>
                <c:pt idx="3160">
                  <c:v>-62.177287999887476</c:v>
                </c:pt>
                <c:pt idx="3161">
                  <c:v>-62.143927999944417</c:v>
                </c:pt>
                <c:pt idx="3162">
                  <c:v>-62.11059199983486</c:v>
                </c:pt>
                <c:pt idx="3163">
                  <c:v>-62.077231999891801</c:v>
                </c:pt>
                <c:pt idx="3164">
                  <c:v>-62.043895999956867</c:v>
                </c:pt>
                <c:pt idx="3165">
                  <c:v>-62.010535999839185</c:v>
                </c:pt>
                <c:pt idx="3166">
                  <c:v>-61.977199999904251</c:v>
                </c:pt>
                <c:pt idx="3167">
                  <c:v>-61.943839999961192</c:v>
                </c:pt>
                <c:pt idx="3168">
                  <c:v>-61.910503999851635</c:v>
                </c:pt>
                <c:pt idx="3169">
                  <c:v>-61.877143999908576</c:v>
                </c:pt>
                <c:pt idx="3170">
                  <c:v>-61.843807999973642</c:v>
                </c:pt>
                <c:pt idx="3171">
                  <c:v>-61.81044799985596</c:v>
                </c:pt>
                <c:pt idx="3172">
                  <c:v>-61.777111999921026</c:v>
                </c:pt>
                <c:pt idx="3173">
                  <c:v>-61.743775999986092</c:v>
                </c:pt>
                <c:pt idx="3174">
                  <c:v>-61.71041599986841</c:v>
                </c:pt>
                <c:pt idx="3175">
                  <c:v>-61.677055999925351</c:v>
                </c:pt>
                <c:pt idx="3176">
                  <c:v>-61.643719999990417</c:v>
                </c:pt>
                <c:pt idx="3177">
                  <c:v>-61.610359999872735</c:v>
                </c:pt>
                <c:pt idx="3178">
                  <c:v>-61.577023999937801</c:v>
                </c:pt>
                <c:pt idx="3179">
                  <c:v>-61.543663999994742</c:v>
                </c:pt>
                <c:pt idx="3180">
                  <c:v>-61.510327999885185</c:v>
                </c:pt>
                <c:pt idx="3181">
                  <c:v>-61.476967999942126</c:v>
                </c:pt>
                <c:pt idx="3182">
                  <c:v>-61.443631999832569</c:v>
                </c:pt>
                <c:pt idx="3183">
                  <c:v>-61.41027199988951</c:v>
                </c:pt>
                <c:pt idx="3184">
                  <c:v>-61.376935999954576</c:v>
                </c:pt>
                <c:pt idx="3185">
                  <c:v>-61.343575999836894</c:v>
                </c:pt>
                <c:pt idx="3186">
                  <c:v>-61.31023999990196</c:v>
                </c:pt>
                <c:pt idx="3187">
                  <c:v>-61.276879999958901</c:v>
                </c:pt>
                <c:pt idx="3188">
                  <c:v>-61.243543999849344</c:v>
                </c:pt>
                <c:pt idx="3189">
                  <c:v>-61.21020799991441</c:v>
                </c:pt>
                <c:pt idx="3190">
                  <c:v>-61.176727999930726</c:v>
                </c:pt>
                <c:pt idx="3191">
                  <c:v>-61.143367999987667</c:v>
                </c:pt>
                <c:pt idx="3192">
                  <c:v>-61.109935999845611</c:v>
                </c:pt>
                <c:pt idx="3193">
                  <c:v>-61.076503999878177</c:v>
                </c:pt>
                <c:pt idx="3194">
                  <c:v>-61.043143999935118</c:v>
                </c:pt>
                <c:pt idx="3195">
                  <c:v>-61.009783999992059</c:v>
                </c:pt>
                <c:pt idx="3196">
                  <c:v>-60.976399999866253</c:v>
                </c:pt>
                <c:pt idx="3197">
                  <c:v>-60.943039999923194</c:v>
                </c:pt>
                <c:pt idx="3198">
                  <c:v>-60.90960799995576</c:v>
                </c:pt>
                <c:pt idx="3199">
                  <c:v>-60.876271999846203</c:v>
                </c:pt>
                <c:pt idx="3200">
                  <c:v>-60.842911999903144</c:v>
                </c:pt>
                <c:pt idx="3201">
                  <c:v>-60.80957599996821</c:v>
                </c:pt>
                <c:pt idx="3202">
                  <c:v>-60.776215999850528</c:v>
                </c:pt>
                <c:pt idx="3203">
                  <c:v>-60.742879999915594</c:v>
                </c:pt>
                <c:pt idx="3204">
                  <c:v>-60.709519999972535</c:v>
                </c:pt>
                <c:pt idx="3205">
                  <c:v>-60.676183999862978</c:v>
                </c:pt>
                <c:pt idx="3206">
                  <c:v>-60.642823999919919</c:v>
                </c:pt>
                <c:pt idx="3207">
                  <c:v>-60.609487999984985</c:v>
                </c:pt>
                <c:pt idx="3208">
                  <c:v>-60.576127999867303</c:v>
                </c:pt>
                <c:pt idx="3209">
                  <c:v>-60.542791999932369</c:v>
                </c:pt>
                <c:pt idx="3210">
                  <c:v>-60.50943199998931</c:v>
                </c:pt>
                <c:pt idx="3211">
                  <c:v>-60.476095999879753</c:v>
                </c:pt>
                <c:pt idx="3212">
                  <c:v>-60.442735999936694</c:v>
                </c:pt>
                <c:pt idx="3213">
                  <c:v>-60.40940000000176</c:v>
                </c:pt>
                <c:pt idx="3214">
                  <c:v>-60.376039999884078</c:v>
                </c:pt>
                <c:pt idx="3215">
                  <c:v>-60.342703999949144</c:v>
                </c:pt>
                <c:pt idx="3216">
                  <c:v>-60.309343999831462</c:v>
                </c:pt>
                <c:pt idx="3217">
                  <c:v>-60.276007999896528</c:v>
                </c:pt>
                <c:pt idx="3218">
                  <c:v>-60.242647999953469</c:v>
                </c:pt>
                <c:pt idx="3219">
                  <c:v>-60.209311999843912</c:v>
                </c:pt>
                <c:pt idx="3220">
                  <c:v>-60.175951999900853</c:v>
                </c:pt>
                <c:pt idx="3221">
                  <c:v>-60.142615999965919</c:v>
                </c:pt>
                <c:pt idx="3222">
                  <c:v>-60.109255999848237</c:v>
                </c:pt>
                <c:pt idx="3223">
                  <c:v>-60.075919999913303</c:v>
                </c:pt>
                <c:pt idx="3224">
                  <c:v>-60.042559999970244</c:v>
                </c:pt>
                <c:pt idx="3225">
                  <c:v>-60.009223999860687</c:v>
                </c:pt>
                <c:pt idx="3226">
                  <c:v>-59.975863999917628</c:v>
                </c:pt>
                <c:pt idx="3227">
                  <c:v>-59.942527999982694</c:v>
                </c:pt>
                <c:pt idx="3228">
                  <c:v>-59.909167999865012</c:v>
                </c:pt>
                <c:pt idx="3229">
                  <c:v>-59.875831999930078</c:v>
                </c:pt>
                <c:pt idx="3230">
                  <c:v>-59.842447999978894</c:v>
                </c:pt>
                <c:pt idx="3231">
                  <c:v>-59.809087999861212</c:v>
                </c:pt>
                <c:pt idx="3232">
                  <c:v>-59.775703999910029</c:v>
                </c:pt>
                <c:pt idx="3233">
                  <c:v>-59.74234399996697</c:v>
                </c:pt>
                <c:pt idx="3234">
                  <c:v>-59.708983999849288</c:v>
                </c:pt>
                <c:pt idx="3235">
                  <c:v>-59.675623999906229</c:v>
                </c:pt>
                <c:pt idx="3236">
                  <c:v>-59.64226399996317</c:v>
                </c:pt>
                <c:pt idx="3237">
                  <c:v>-59.608927999853613</c:v>
                </c:pt>
                <c:pt idx="3238">
                  <c:v>-59.575567999910554</c:v>
                </c:pt>
                <c:pt idx="3239">
                  <c:v>-59.54223199997562</c:v>
                </c:pt>
                <c:pt idx="3240">
                  <c:v>-59.508871999857938</c:v>
                </c:pt>
                <c:pt idx="3241">
                  <c:v>-59.475535999923004</c:v>
                </c:pt>
                <c:pt idx="3242">
                  <c:v>-59.442175999979945</c:v>
                </c:pt>
                <c:pt idx="3243">
                  <c:v>-59.408839999870388</c:v>
                </c:pt>
                <c:pt idx="3244">
                  <c:v>-59.375479999927329</c:v>
                </c:pt>
                <c:pt idx="3245">
                  <c:v>-59.342143999992395</c:v>
                </c:pt>
                <c:pt idx="3246">
                  <c:v>-59.308783999874713</c:v>
                </c:pt>
                <c:pt idx="3247">
                  <c:v>-59.275447999939779</c:v>
                </c:pt>
                <c:pt idx="3248">
                  <c:v>-59.242112000004845</c:v>
                </c:pt>
                <c:pt idx="3249">
                  <c:v>-59.208751999887163</c:v>
                </c:pt>
                <c:pt idx="3250">
                  <c:v>-59.175415999952229</c:v>
                </c:pt>
                <c:pt idx="3251">
                  <c:v>-59.142055999834547</c:v>
                </c:pt>
                <c:pt idx="3252">
                  <c:v>-59.108647999875238</c:v>
                </c:pt>
                <c:pt idx="3253">
                  <c:v>-59.075287999932179</c:v>
                </c:pt>
                <c:pt idx="3254">
                  <c:v>-59.04192799998912</c:v>
                </c:pt>
                <c:pt idx="3255">
                  <c:v>-59.008543999863313</c:v>
                </c:pt>
                <c:pt idx="3256">
                  <c:v>-58.975183999920255</c:v>
                </c:pt>
                <c:pt idx="3257">
                  <c:v>-58.941823999977196</c:v>
                </c:pt>
                <c:pt idx="3258">
                  <c:v>-58.908463999859514</c:v>
                </c:pt>
                <c:pt idx="3259">
                  <c:v>-58.875103999916455</c:v>
                </c:pt>
                <c:pt idx="3260">
                  <c:v>-58.841743999973396</c:v>
                </c:pt>
                <c:pt idx="3261">
                  <c:v>-58.808383999855714</c:v>
                </c:pt>
                <c:pt idx="3262">
                  <c:v>-58.775023999912655</c:v>
                </c:pt>
                <c:pt idx="3263">
                  <c:v>-58.741663999969596</c:v>
                </c:pt>
                <c:pt idx="3264">
                  <c:v>-58.708327999860039</c:v>
                </c:pt>
                <c:pt idx="3265">
                  <c:v>-58.67491999990073</c:v>
                </c:pt>
                <c:pt idx="3266">
                  <c:v>-58.641559999957671</c:v>
                </c:pt>
                <c:pt idx="3267">
                  <c:v>-58.608223999848114</c:v>
                </c:pt>
                <c:pt idx="3268">
                  <c:v>-58.57483999989693</c:v>
                </c:pt>
                <c:pt idx="3269">
                  <c:v>-58.541479999953872</c:v>
                </c:pt>
                <c:pt idx="3270">
                  <c:v>-58.50811999983619</c:v>
                </c:pt>
                <c:pt idx="3271">
                  <c:v>-58.474711999876881</c:v>
                </c:pt>
                <c:pt idx="3272">
                  <c:v>-58.441351999933822</c:v>
                </c:pt>
                <c:pt idx="3273">
                  <c:v>-58.407991999990763</c:v>
                </c:pt>
                <c:pt idx="3274">
                  <c:v>-58.374655999881206</c:v>
                </c:pt>
                <c:pt idx="3275">
                  <c:v>-58.341295999938147</c:v>
                </c:pt>
                <c:pt idx="3276">
                  <c:v>-58.307935999995088</c:v>
                </c:pt>
                <c:pt idx="3277">
                  <c:v>-58.274575999877406</c:v>
                </c:pt>
                <c:pt idx="3278">
                  <c:v>-58.241215999934347</c:v>
                </c:pt>
                <c:pt idx="3279">
                  <c:v>-58.207831999983163</c:v>
                </c:pt>
                <c:pt idx="3280">
                  <c:v>-58.174495999873606</c:v>
                </c:pt>
                <c:pt idx="3281">
                  <c:v>-58.141135999930547</c:v>
                </c:pt>
                <c:pt idx="3282">
                  <c:v>-58.107727999971239</c:v>
                </c:pt>
                <c:pt idx="3283">
                  <c:v>-58.074367999853557</c:v>
                </c:pt>
                <c:pt idx="3284">
                  <c:v>-58.041007999910498</c:v>
                </c:pt>
                <c:pt idx="3285">
                  <c:v>-58.007623999959314</c:v>
                </c:pt>
                <c:pt idx="3286">
                  <c:v>-57.974287999849757</c:v>
                </c:pt>
                <c:pt idx="3287">
                  <c:v>-57.940927999906698</c:v>
                </c:pt>
                <c:pt idx="3288">
                  <c:v>-57.907591999971764</c:v>
                </c:pt>
                <c:pt idx="3289">
                  <c:v>-57.874231999854082</c:v>
                </c:pt>
                <c:pt idx="3290">
                  <c:v>-57.840895999919148</c:v>
                </c:pt>
                <c:pt idx="3291">
                  <c:v>-57.807535999976089</c:v>
                </c:pt>
                <c:pt idx="3292">
                  <c:v>-57.774199999866532</c:v>
                </c:pt>
                <c:pt idx="3293">
                  <c:v>-57.740839999923473</c:v>
                </c:pt>
                <c:pt idx="3294">
                  <c:v>-57.707503999988539</c:v>
                </c:pt>
                <c:pt idx="3295">
                  <c:v>-57.674143999870857</c:v>
                </c:pt>
                <c:pt idx="3296">
                  <c:v>-57.640807999935923</c:v>
                </c:pt>
                <c:pt idx="3297">
                  <c:v>-57.607447999992864</c:v>
                </c:pt>
                <c:pt idx="3298">
                  <c:v>-57.574111999883307</c:v>
                </c:pt>
                <c:pt idx="3299">
                  <c:v>-57.540751999940248</c:v>
                </c:pt>
                <c:pt idx="3300">
                  <c:v>-57.507416000005314</c:v>
                </c:pt>
                <c:pt idx="3301">
                  <c:v>-57.474055999887632</c:v>
                </c:pt>
                <c:pt idx="3302">
                  <c:v>-57.440719999952698</c:v>
                </c:pt>
                <c:pt idx="3303">
                  <c:v>-57.407383999843141</c:v>
                </c:pt>
                <c:pt idx="3304">
                  <c:v>-57.374023999900082</c:v>
                </c:pt>
                <c:pt idx="3305">
                  <c:v>-57.340663999957023</c:v>
                </c:pt>
                <c:pt idx="3306">
                  <c:v>-57.307303999839341</c:v>
                </c:pt>
                <c:pt idx="3307">
                  <c:v>-57.273871999871908</c:v>
                </c:pt>
                <c:pt idx="3308">
                  <c:v>-57.240391999888224</c:v>
                </c:pt>
                <c:pt idx="3309">
                  <c:v>-57.20705599995329</c:v>
                </c:pt>
                <c:pt idx="3310">
                  <c:v>-57.173695999835608</c:v>
                </c:pt>
                <c:pt idx="3311">
                  <c:v>-57.140359999900674</c:v>
                </c:pt>
                <c:pt idx="3312">
                  <c:v>-57.106999999957615</c:v>
                </c:pt>
                <c:pt idx="3313">
                  <c:v>-57.073663999848058</c:v>
                </c:pt>
                <c:pt idx="3314">
                  <c:v>-57.040303999904999</c:v>
                </c:pt>
                <c:pt idx="3315">
                  <c:v>-57.006967999970065</c:v>
                </c:pt>
                <c:pt idx="3316">
                  <c:v>-56.973607999852383</c:v>
                </c:pt>
                <c:pt idx="3317">
                  <c:v>-56.940271999917449</c:v>
                </c:pt>
                <c:pt idx="3318">
                  <c:v>-56.90691199997439</c:v>
                </c:pt>
                <c:pt idx="3319">
                  <c:v>-56.873575999864833</c:v>
                </c:pt>
                <c:pt idx="3320">
                  <c:v>-56.840215999921774</c:v>
                </c:pt>
                <c:pt idx="3321">
                  <c:v>-56.80687999998684</c:v>
                </c:pt>
                <c:pt idx="3322">
                  <c:v>-56.773519999869158</c:v>
                </c:pt>
                <c:pt idx="3323">
                  <c:v>-56.740183999934224</c:v>
                </c:pt>
                <c:pt idx="3324">
                  <c:v>-56.70684799999929</c:v>
                </c:pt>
                <c:pt idx="3325">
                  <c:v>-56.673487999881608</c:v>
                </c:pt>
                <c:pt idx="3326">
                  <c:v>-56.640151999946674</c:v>
                </c:pt>
                <c:pt idx="3327">
                  <c:v>-56.606792000003615</c:v>
                </c:pt>
                <c:pt idx="3328">
                  <c:v>-56.573455999894058</c:v>
                </c:pt>
                <c:pt idx="3329">
                  <c:v>-56.540095999950999</c:v>
                </c:pt>
                <c:pt idx="3330">
                  <c:v>-56.506759999841442</c:v>
                </c:pt>
                <c:pt idx="3331">
                  <c:v>-56.473399999898383</c:v>
                </c:pt>
                <c:pt idx="3332">
                  <c:v>-56.440063999963449</c:v>
                </c:pt>
                <c:pt idx="3333">
                  <c:v>-56.406703999845767</c:v>
                </c:pt>
                <c:pt idx="3334">
                  <c:v>-56.373367999910833</c:v>
                </c:pt>
                <c:pt idx="3335">
                  <c:v>-56.340007999967774</c:v>
                </c:pt>
                <c:pt idx="3336">
                  <c:v>-56.306671999858217</c:v>
                </c:pt>
                <c:pt idx="3337">
                  <c:v>-56.273311999915158</c:v>
                </c:pt>
                <c:pt idx="3338">
                  <c:v>-56.239975999980224</c:v>
                </c:pt>
                <c:pt idx="3339">
                  <c:v>-56.206615999862542</c:v>
                </c:pt>
                <c:pt idx="3340">
                  <c:v>-56.173279999927608</c:v>
                </c:pt>
                <c:pt idx="3341">
                  <c:v>-56.139919999984549</c:v>
                </c:pt>
                <c:pt idx="3342">
                  <c:v>-56.106583999874992</c:v>
                </c:pt>
                <c:pt idx="3343">
                  <c:v>-56.073247999940058</c:v>
                </c:pt>
                <c:pt idx="3344">
                  <c:v>-56.039887999996999</c:v>
                </c:pt>
                <c:pt idx="3345">
                  <c:v>-56.006551999887442</c:v>
                </c:pt>
                <c:pt idx="3346">
                  <c:v>-55.973191999944383</c:v>
                </c:pt>
                <c:pt idx="3347">
                  <c:v>-55.939855999834826</c:v>
                </c:pt>
                <c:pt idx="3348">
                  <c:v>-55.906495999891767</c:v>
                </c:pt>
                <c:pt idx="3349">
                  <c:v>-55.873159999956833</c:v>
                </c:pt>
                <c:pt idx="3350">
                  <c:v>-55.839799999839151</c:v>
                </c:pt>
                <c:pt idx="3351">
                  <c:v>-55.806463999904217</c:v>
                </c:pt>
                <c:pt idx="3352">
                  <c:v>-55.773103999961158</c:v>
                </c:pt>
                <c:pt idx="3353">
                  <c:v>-55.739767999851601</c:v>
                </c:pt>
                <c:pt idx="3354">
                  <c:v>-55.706407999908542</c:v>
                </c:pt>
                <c:pt idx="3355">
                  <c:v>-55.673071999973608</c:v>
                </c:pt>
                <c:pt idx="3356">
                  <c:v>-55.639711999855926</c:v>
                </c:pt>
                <c:pt idx="3357">
                  <c:v>-55.606375999920992</c:v>
                </c:pt>
                <c:pt idx="3358">
                  <c:v>-55.573015999977933</c:v>
                </c:pt>
                <c:pt idx="3359">
                  <c:v>-55.539679999868376</c:v>
                </c:pt>
                <c:pt idx="3360">
                  <c:v>-55.506319999925317</c:v>
                </c:pt>
                <c:pt idx="3361">
                  <c:v>-55.472983999990383</c:v>
                </c:pt>
                <c:pt idx="3362">
                  <c:v>-55.439623999872701</c:v>
                </c:pt>
                <c:pt idx="3363">
                  <c:v>-55.406287999937767</c:v>
                </c:pt>
                <c:pt idx="3364">
                  <c:v>-55.372927999994708</c:v>
                </c:pt>
                <c:pt idx="3365">
                  <c:v>-55.339591999885151</c:v>
                </c:pt>
                <c:pt idx="3366">
                  <c:v>-55.306231999942092</c:v>
                </c:pt>
                <c:pt idx="3367">
                  <c:v>-55.272895999832535</c:v>
                </c:pt>
                <c:pt idx="3368">
                  <c:v>-55.239535999889476</c:v>
                </c:pt>
                <c:pt idx="3369">
                  <c:v>-55.206199999954542</c:v>
                </c:pt>
                <c:pt idx="3370">
                  <c:v>-55.17283999983686</c:v>
                </c:pt>
                <c:pt idx="3371">
                  <c:v>-55.139503999901926</c:v>
                </c:pt>
                <c:pt idx="3372">
                  <c:v>-55.106143999958867</c:v>
                </c:pt>
                <c:pt idx="3373">
                  <c:v>-55.07280799984931</c:v>
                </c:pt>
                <c:pt idx="3374">
                  <c:v>-55.039447999906251</c:v>
                </c:pt>
                <c:pt idx="3375">
                  <c:v>-55.006111999971317</c:v>
                </c:pt>
                <c:pt idx="3376">
                  <c:v>-54.972751999853635</c:v>
                </c:pt>
                <c:pt idx="3377">
                  <c:v>-54.939415999918701</c:v>
                </c:pt>
                <c:pt idx="3378">
                  <c:v>-54.906055999975642</c:v>
                </c:pt>
                <c:pt idx="3379">
                  <c:v>-54.872719999866085</c:v>
                </c:pt>
                <c:pt idx="3380">
                  <c:v>-54.839359999923026</c:v>
                </c:pt>
                <c:pt idx="3381">
                  <c:v>-54.805999999979967</c:v>
                </c:pt>
                <c:pt idx="3382">
                  <c:v>-54.772639999862285</c:v>
                </c:pt>
                <c:pt idx="3383">
                  <c:v>-54.739255999911101</c:v>
                </c:pt>
                <c:pt idx="3384">
                  <c:v>-54.705919999976167</c:v>
                </c:pt>
                <c:pt idx="3385">
                  <c:v>-54.672559999858485</c:v>
                </c:pt>
                <c:pt idx="3386">
                  <c:v>-54.639175999907302</c:v>
                </c:pt>
                <c:pt idx="3387">
                  <c:v>-54.605791999956118</c:v>
                </c:pt>
                <c:pt idx="3388">
                  <c:v>-54.572455999846561</c:v>
                </c:pt>
                <c:pt idx="3389">
                  <c:v>-54.539071999895377</c:v>
                </c:pt>
                <c:pt idx="3390">
                  <c:v>-54.505711999952318</c:v>
                </c:pt>
                <c:pt idx="3391">
                  <c:v>-54.472351999834636</c:v>
                </c:pt>
                <c:pt idx="3392">
                  <c:v>-54.438991999891577</c:v>
                </c:pt>
                <c:pt idx="3393">
                  <c:v>-54.405631999948518</c:v>
                </c:pt>
                <c:pt idx="3394">
                  <c:v>-54.372295999838961</c:v>
                </c:pt>
                <c:pt idx="3395">
                  <c:v>-54.338935999895902</c:v>
                </c:pt>
                <c:pt idx="3396">
                  <c:v>-54.305599999960968</c:v>
                </c:pt>
                <c:pt idx="3397">
                  <c:v>-54.272239999843286</c:v>
                </c:pt>
                <c:pt idx="3398">
                  <c:v>-54.238903999908352</c:v>
                </c:pt>
                <c:pt idx="3399">
                  <c:v>-54.205567999973418</c:v>
                </c:pt>
                <c:pt idx="3400">
                  <c:v>-54.172207999855736</c:v>
                </c:pt>
                <c:pt idx="3401">
                  <c:v>-54.138847999912677</c:v>
                </c:pt>
                <c:pt idx="3402">
                  <c:v>-54.105511999977743</c:v>
                </c:pt>
                <c:pt idx="3403">
                  <c:v>-54.072175999868186</c:v>
                </c:pt>
                <c:pt idx="3404">
                  <c:v>-54.038815999925127</c:v>
                </c:pt>
                <c:pt idx="3405">
                  <c:v>-54.005479999990193</c:v>
                </c:pt>
                <c:pt idx="3406">
                  <c:v>-53.972119999872511</c:v>
                </c:pt>
                <c:pt idx="3407">
                  <c:v>-53.938783999937577</c:v>
                </c:pt>
                <c:pt idx="3408">
                  <c:v>-53.905423999994518</c:v>
                </c:pt>
                <c:pt idx="3409">
                  <c:v>-53.872087999884961</c:v>
                </c:pt>
                <c:pt idx="3410">
                  <c:v>-53.838727999941902</c:v>
                </c:pt>
                <c:pt idx="3411">
                  <c:v>-53.805391999832345</c:v>
                </c:pt>
                <c:pt idx="3412">
                  <c:v>-53.772031999889286</c:v>
                </c:pt>
                <c:pt idx="3413">
                  <c:v>-53.738695999954352</c:v>
                </c:pt>
                <c:pt idx="3414">
                  <c:v>-53.70533599983667</c:v>
                </c:pt>
                <c:pt idx="3415">
                  <c:v>-53.671999999901736</c:v>
                </c:pt>
                <c:pt idx="3416">
                  <c:v>-53.638639999958677</c:v>
                </c:pt>
                <c:pt idx="3417">
                  <c:v>-53.60530399984912</c:v>
                </c:pt>
                <c:pt idx="3418">
                  <c:v>-53.571943999906061</c:v>
                </c:pt>
                <c:pt idx="3419">
                  <c:v>-53.538583999963002</c:v>
                </c:pt>
                <c:pt idx="3420">
                  <c:v>-53.505247999853445</c:v>
                </c:pt>
                <c:pt idx="3421">
                  <c:v>-53.471911999918511</c:v>
                </c:pt>
                <c:pt idx="3422">
                  <c:v>-53.438551999975452</c:v>
                </c:pt>
                <c:pt idx="3423">
                  <c:v>-53.405215999865895</c:v>
                </c:pt>
                <c:pt idx="3424">
                  <c:v>-53.371855999922836</c:v>
                </c:pt>
                <c:pt idx="3425">
                  <c:v>-53.338519999987902</c:v>
                </c:pt>
                <c:pt idx="3426">
                  <c:v>-53.30515999987022</c:v>
                </c:pt>
                <c:pt idx="3427">
                  <c:v>-53.271823999935286</c:v>
                </c:pt>
                <c:pt idx="3428">
                  <c:v>-53.238463999992227</c:v>
                </c:pt>
                <c:pt idx="3429">
                  <c:v>-53.20512799988267</c:v>
                </c:pt>
                <c:pt idx="3430">
                  <c:v>-53.171767999939611</c:v>
                </c:pt>
                <c:pt idx="3431">
                  <c:v>-53.138432000004677</c:v>
                </c:pt>
                <c:pt idx="3432">
                  <c:v>-53.105071999886995</c:v>
                </c:pt>
                <c:pt idx="3433">
                  <c:v>-53.071735999952061</c:v>
                </c:pt>
                <c:pt idx="3434">
                  <c:v>-53.038375999834379</c:v>
                </c:pt>
                <c:pt idx="3435">
                  <c:v>-53.005039999899445</c:v>
                </c:pt>
                <c:pt idx="3436">
                  <c:v>-52.971703999964511</c:v>
                </c:pt>
                <c:pt idx="3437">
                  <c:v>-52.938343999846829</c:v>
                </c:pt>
                <c:pt idx="3438">
                  <c:v>-52.905007999911895</c:v>
                </c:pt>
                <c:pt idx="3439">
                  <c:v>-52.871647999968836</c:v>
                </c:pt>
                <c:pt idx="3440">
                  <c:v>-52.838311999859279</c:v>
                </c:pt>
                <c:pt idx="3441">
                  <c:v>-52.80495199991622</c:v>
                </c:pt>
                <c:pt idx="3442">
                  <c:v>-52.771615999981286</c:v>
                </c:pt>
                <c:pt idx="3443">
                  <c:v>-52.738255999863604</c:v>
                </c:pt>
                <c:pt idx="3444">
                  <c:v>-52.70491999992867</c:v>
                </c:pt>
                <c:pt idx="3445">
                  <c:v>-52.671559999985611</c:v>
                </c:pt>
                <c:pt idx="3446">
                  <c:v>-52.638223999876054</c:v>
                </c:pt>
                <c:pt idx="3447">
                  <c:v>-52.604863999932995</c:v>
                </c:pt>
                <c:pt idx="3448">
                  <c:v>-52.571527999998061</c:v>
                </c:pt>
                <c:pt idx="3449">
                  <c:v>-52.538167999880379</c:v>
                </c:pt>
                <c:pt idx="3450">
                  <c:v>-52.504831999945445</c:v>
                </c:pt>
                <c:pt idx="3451">
                  <c:v>-52.471495999835888</c:v>
                </c:pt>
                <c:pt idx="3452">
                  <c:v>-52.438135999892829</c:v>
                </c:pt>
                <c:pt idx="3453">
                  <c:v>-52.40477599994977</c:v>
                </c:pt>
                <c:pt idx="3454">
                  <c:v>-52.371439999840213</c:v>
                </c:pt>
                <c:pt idx="3455">
                  <c:v>-52.338103999905279</c:v>
                </c:pt>
                <c:pt idx="3456">
                  <c:v>-52.30474399996222</c:v>
                </c:pt>
                <c:pt idx="3457">
                  <c:v>-52.271407999852663</c:v>
                </c:pt>
                <c:pt idx="3458">
                  <c:v>-52.238047999909604</c:v>
                </c:pt>
                <c:pt idx="3459">
                  <c:v>-52.20471199997467</c:v>
                </c:pt>
                <c:pt idx="3460">
                  <c:v>-52.171351999856988</c:v>
                </c:pt>
                <c:pt idx="3461">
                  <c:v>-52.138015999922054</c:v>
                </c:pt>
                <c:pt idx="3462">
                  <c:v>-52.104655999978995</c:v>
                </c:pt>
                <c:pt idx="3463">
                  <c:v>-52.071319999869438</c:v>
                </c:pt>
                <c:pt idx="3464">
                  <c:v>-52.037959999926379</c:v>
                </c:pt>
                <c:pt idx="3465">
                  <c:v>-52.004623999991445</c:v>
                </c:pt>
                <c:pt idx="3466">
                  <c:v>-51.971287999881888</c:v>
                </c:pt>
                <c:pt idx="3467">
                  <c:v>-51.937927999938829</c:v>
                </c:pt>
                <c:pt idx="3468">
                  <c:v>-51.90456799999577</c:v>
                </c:pt>
                <c:pt idx="3469">
                  <c:v>-51.871231999886213</c:v>
                </c:pt>
                <c:pt idx="3470">
                  <c:v>-51.837895999951279</c:v>
                </c:pt>
                <c:pt idx="3471">
                  <c:v>-51.804535999833597</c:v>
                </c:pt>
                <c:pt idx="3472">
                  <c:v>-51.771199999898663</c:v>
                </c:pt>
                <c:pt idx="3473">
                  <c:v>-51.737839999955604</c:v>
                </c:pt>
                <c:pt idx="3474">
                  <c:v>-51.704503999846047</c:v>
                </c:pt>
                <c:pt idx="3475">
                  <c:v>-51.671143999902988</c:v>
                </c:pt>
                <c:pt idx="3476">
                  <c:v>-51.637807999968054</c:v>
                </c:pt>
                <c:pt idx="3477">
                  <c:v>-51.604447999850372</c:v>
                </c:pt>
                <c:pt idx="3478">
                  <c:v>-51.571111999915438</c:v>
                </c:pt>
                <c:pt idx="3479">
                  <c:v>-51.537751999972379</c:v>
                </c:pt>
                <c:pt idx="3480">
                  <c:v>-51.504415999862822</c:v>
                </c:pt>
                <c:pt idx="3481">
                  <c:v>-51.471055999919763</c:v>
                </c:pt>
                <c:pt idx="3482">
                  <c:v>-51.437719999984829</c:v>
                </c:pt>
                <c:pt idx="3483">
                  <c:v>-51.404359999867147</c:v>
                </c:pt>
                <c:pt idx="3484">
                  <c:v>-51.371023999932213</c:v>
                </c:pt>
                <c:pt idx="3485">
                  <c:v>-51.337687999997279</c:v>
                </c:pt>
                <c:pt idx="3486">
                  <c:v>-51.304327999879597</c:v>
                </c:pt>
                <c:pt idx="3487">
                  <c:v>-51.270991999944663</c:v>
                </c:pt>
                <c:pt idx="3488">
                  <c:v>-51.237632000001604</c:v>
                </c:pt>
                <c:pt idx="3489">
                  <c:v>-51.204295999892047</c:v>
                </c:pt>
                <c:pt idx="3490">
                  <c:v>-51.170935999948988</c:v>
                </c:pt>
                <c:pt idx="3491">
                  <c:v>-51.137599999839431</c:v>
                </c:pt>
                <c:pt idx="3492">
                  <c:v>-51.104239999896372</c:v>
                </c:pt>
                <c:pt idx="3493">
                  <c:v>-51.070903999961438</c:v>
                </c:pt>
                <c:pt idx="3494">
                  <c:v>-51.037543999843756</c:v>
                </c:pt>
                <c:pt idx="3495">
                  <c:v>-51.004207999908822</c:v>
                </c:pt>
                <c:pt idx="3496">
                  <c:v>-50.970847999965763</c:v>
                </c:pt>
                <c:pt idx="3497">
                  <c:v>-50.937511999856206</c:v>
                </c:pt>
                <c:pt idx="3498">
                  <c:v>-50.904151999913147</c:v>
                </c:pt>
                <c:pt idx="3499">
                  <c:v>-50.870815999978213</c:v>
                </c:pt>
                <c:pt idx="3500">
                  <c:v>-50.837479999868656</c:v>
                </c:pt>
                <c:pt idx="3501">
                  <c:v>-50.804119999925597</c:v>
                </c:pt>
                <c:pt idx="3502">
                  <c:v>-50.770783999990662</c:v>
                </c:pt>
                <c:pt idx="3503">
                  <c:v>-50.737423999872981</c:v>
                </c:pt>
                <c:pt idx="3504">
                  <c:v>-50.704063999929922</c:v>
                </c:pt>
                <c:pt idx="3505">
                  <c:v>-50.670703999986863</c:v>
                </c:pt>
                <c:pt idx="3506">
                  <c:v>-50.637343999869181</c:v>
                </c:pt>
                <c:pt idx="3507">
                  <c:v>-50.604007999934247</c:v>
                </c:pt>
                <c:pt idx="3508">
                  <c:v>-50.570647999991188</c:v>
                </c:pt>
                <c:pt idx="3509">
                  <c:v>-50.537311999881631</c:v>
                </c:pt>
                <c:pt idx="3510">
                  <c:v>-50.503951999938572</c:v>
                </c:pt>
                <c:pt idx="3511">
                  <c:v>-50.470616000003638</c:v>
                </c:pt>
                <c:pt idx="3512">
                  <c:v>-50.437255999885956</c:v>
                </c:pt>
                <c:pt idx="3513">
                  <c:v>-50.403919999951022</c:v>
                </c:pt>
                <c:pt idx="3514">
                  <c:v>-50.37055999983334</c:v>
                </c:pt>
                <c:pt idx="3515">
                  <c:v>-50.337223999898406</c:v>
                </c:pt>
                <c:pt idx="3516">
                  <c:v>-50.303863999955347</c:v>
                </c:pt>
                <c:pt idx="3517">
                  <c:v>-50.27052799984579</c:v>
                </c:pt>
                <c:pt idx="3518">
                  <c:v>-50.237167999902731</c:v>
                </c:pt>
                <c:pt idx="3519">
                  <c:v>-50.203807999959672</c:v>
                </c:pt>
                <c:pt idx="3520">
                  <c:v>-50.17044799984199</c:v>
                </c:pt>
                <c:pt idx="3521">
                  <c:v>-50.137063999890806</c:v>
                </c:pt>
                <c:pt idx="3522">
                  <c:v>-50.103727999955872</c:v>
                </c:pt>
                <c:pt idx="3523">
                  <c:v>-50.07036799983819</c:v>
                </c:pt>
                <c:pt idx="3524">
                  <c:v>-50.037007999895131</c:v>
                </c:pt>
                <c:pt idx="3525">
                  <c:v>-50.003647999952072</c:v>
                </c:pt>
                <c:pt idx="3526">
                  <c:v>-49.97028799983439</c:v>
                </c:pt>
                <c:pt idx="3527">
                  <c:v>-49.936927999891331</c:v>
                </c:pt>
                <c:pt idx="3528">
                  <c:v>-49.903567999948272</c:v>
                </c:pt>
                <c:pt idx="3529">
                  <c:v>-49.870208000005213</c:v>
                </c:pt>
                <c:pt idx="3530">
                  <c:v>-49.836847999887532</c:v>
                </c:pt>
                <c:pt idx="3531">
                  <c:v>-49.803511999952597</c:v>
                </c:pt>
                <c:pt idx="3532">
                  <c:v>-49.77017599984304</c:v>
                </c:pt>
                <c:pt idx="3533">
                  <c:v>-49.736815999899981</c:v>
                </c:pt>
                <c:pt idx="3534">
                  <c:v>-49.703479999965047</c:v>
                </c:pt>
                <c:pt idx="3535">
                  <c:v>-49.670119999847365</c:v>
                </c:pt>
                <c:pt idx="3536">
                  <c:v>-49.636783999912431</c:v>
                </c:pt>
                <c:pt idx="3537">
                  <c:v>-49.603423999969372</c:v>
                </c:pt>
                <c:pt idx="3538">
                  <c:v>-49.570087999859815</c:v>
                </c:pt>
                <c:pt idx="3539">
                  <c:v>-49.536727999916756</c:v>
                </c:pt>
                <c:pt idx="3540">
                  <c:v>-49.503391999981822</c:v>
                </c:pt>
                <c:pt idx="3541">
                  <c:v>-49.47003199986414</c:v>
                </c:pt>
                <c:pt idx="3542">
                  <c:v>-49.436695999929206</c:v>
                </c:pt>
                <c:pt idx="3543">
                  <c:v>-49.403335999986147</c:v>
                </c:pt>
                <c:pt idx="3544">
                  <c:v>-49.36999999987659</c:v>
                </c:pt>
                <c:pt idx="3545">
                  <c:v>-49.336639999933531</c:v>
                </c:pt>
                <c:pt idx="3546">
                  <c:v>-49.303303999998597</c:v>
                </c:pt>
                <c:pt idx="3547">
                  <c:v>-49.269943999880915</c:v>
                </c:pt>
                <c:pt idx="3548">
                  <c:v>-49.236607999945981</c:v>
                </c:pt>
                <c:pt idx="3549">
                  <c:v>-49.203248000002922</c:v>
                </c:pt>
                <c:pt idx="3550">
                  <c:v>-49.169911999893365</c:v>
                </c:pt>
                <c:pt idx="3551">
                  <c:v>-49.136551999950306</c:v>
                </c:pt>
                <c:pt idx="3552">
                  <c:v>-49.103215999840749</c:v>
                </c:pt>
                <c:pt idx="3553">
                  <c:v>-49.069879999905815</c:v>
                </c:pt>
                <c:pt idx="3554">
                  <c:v>-49.036519999962756</c:v>
                </c:pt>
                <c:pt idx="3555">
                  <c:v>-49.003183999853199</c:v>
                </c:pt>
                <c:pt idx="3556">
                  <c:v>-48.96982399991014</c:v>
                </c:pt>
                <c:pt idx="3557">
                  <c:v>-48.936463999967081</c:v>
                </c:pt>
                <c:pt idx="3558">
                  <c:v>-48.903127999857524</c:v>
                </c:pt>
                <c:pt idx="3559">
                  <c:v>-48.86979199992259</c:v>
                </c:pt>
                <c:pt idx="3560">
                  <c:v>-48.836431999979531</c:v>
                </c:pt>
                <c:pt idx="3561">
                  <c:v>-48.803095999869974</c:v>
                </c:pt>
                <c:pt idx="3562">
                  <c:v>-48.769735999926915</c:v>
                </c:pt>
                <c:pt idx="3563">
                  <c:v>-48.736399999991981</c:v>
                </c:pt>
                <c:pt idx="3564">
                  <c:v>-48.703039999874299</c:v>
                </c:pt>
                <c:pt idx="3565">
                  <c:v>-48.669703999939365</c:v>
                </c:pt>
                <c:pt idx="3566">
                  <c:v>-48.636343999996306</c:v>
                </c:pt>
                <c:pt idx="3567">
                  <c:v>-48.603007999886749</c:v>
                </c:pt>
                <c:pt idx="3568">
                  <c:v>-48.56964799994369</c:v>
                </c:pt>
                <c:pt idx="3569">
                  <c:v>-48.536311999834133</c:v>
                </c:pt>
                <c:pt idx="3570">
                  <c:v>-48.502951999891074</c:v>
                </c:pt>
                <c:pt idx="3571">
                  <c:v>-48.46961599995614</c:v>
                </c:pt>
                <c:pt idx="3572">
                  <c:v>-48.436255999838458</c:v>
                </c:pt>
                <c:pt idx="3573">
                  <c:v>-48.402919999903524</c:v>
                </c:pt>
                <c:pt idx="3574">
                  <c:v>-48.369559999960465</c:v>
                </c:pt>
                <c:pt idx="3575">
                  <c:v>-48.336223999850908</c:v>
                </c:pt>
                <c:pt idx="3576">
                  <c:v>-48.302863999907849</c:v>
                </c:pt>
                <c:pt idx="3577">
                  <c:v>-48.269527999972915</c:v>
                </c:pt>
                <c:pt idx="3578">
                  <c:v>-48.236191999863358</c:v>
                </c:pt>
                <c:pt idx="3579">
                  <c:v>-48.202831999920299</c:v>
                </c:pt>
                <c:pt idx="3580">
                  <c:v>-48.169495999985365</c:v>
                </c:pt>
                <c:pt idx="3581">
                  <c:v>-48.136135999867683</c:v>
                </c:pt>
                <c:pt idx="3582">
                  <c:v>-48.102799999932749</c:v>
                </c:pt>
                <c:pt idx="3583">
                  <c:v>-48.06943999998969</c:v>
                </c:pt>
                <c:pt idx="3584">
                  <c:v>-48.036103999880133</c:v>
                </c:pt>
                <c:pt idx="3585">
                  <c:v>-48.002743999937074</c:v>
                </c:pt>
                <c:pt idx="3586">
                  <c:v>-47.96940800000214</c:v>
                </c:pt>
                <c:pt idx="3587">
                  <c:v>-47.936047999884458</c:v>
                </c:pt>
                <c:pt idx="3588">
                  <c:v>-47.902711999949524</c:v>
                </c:pt>
                <c:pt idx="3589">
                  <c:v>-47.869351999831842</c:v>
                </c:pt>
                <c:pt idx="3590">
                  <c:v>-47.835991999888783</c:v>
                </c:pt>
                <c:pt idx="3591">
                  <c:v>-47.802655999953849</c:v>
                </c:pt>
                <c:pt idx="3592">
                  <c:v>-47.769319999844292</c:v>
                </c:pt>
                <c:pt idx="3593">
                  <c:v>-47.735959999901233</c:v>
                </c:pt>
                <c:pt idx="3594">
                  <c:v>-47.702623999966299</c:v>
                </c:pt>
                <c:pt idx="3595">
                  <c:v>-47.669263999848617</c:v>
                </c:pt>
                <c:pt idx="3596">
                  <c:v>-47.635903999905558</c:v>
                </c:pt>
                <c:pt idx="3597">
                  <c:v>-47.602567999970624</c:v>
                </c:pt>
                <c:pt idx="3598">
                  <c:v>-47.569231999861067</c:v>
                </c:pt>
                <c:pt idx="3599">
                  <c:v>-47.535871999918008</c:v>
                </c:pt>
                <c:pt idx="3600">
                  <c:v>-47.502535999983074</c:v>
                </c:pt>
                <c:pt idx="3601">
                  <c:v>-47.469175999865392</c:v>
                </c:pt>
                <c:pt idx="3602">
                  <c:v>-47.435839999930458</c:v>
                </c:pt>
                <c:pt idx="3603">
                  <c:v>-47.402479999987399</c:v>
                </c:pt>
                <c:pt idx="3604">
                  <c:v>-47.369143999877842</c:v>
                </c:pt>
                <c:pt idx="3605">
                  <c:v>-47.335783999934783</c:v>
                </c:pt>
                <c:pt idx="3606">
                  <c:v>-47.302447999999849</c:v>
                </c:pt>
                <c:pt idx="3607">
                  <c:v>-47.269087999882167</c:v>
                </c:pt>
                <c:pt idx="3608">
                  <c:v>-47.235751999947233</c:v>
                </c:pt>
                <c:pt idx="3609">
                  <c:v>-47.202392000004174</c:v>
                </c:pt>
                <c:pt idx="3610">
                  <c:v>-47.169055999894617</c:v>
                </c:pt>
                <c:pt idx="3611">
                  <c:v>-47.13540799985406</c:v>
                </c:pt>
                <c:pt idx="3612">
                  <c:v>-47.102071999919126</c:v>
                </c:pt>
                <c:pt idx="3613">
                  <c:v>-47.068711999976067</c:v>
                </c:pt>
                <c:pt idx="3614">
                  <c:v>-47.03537599986651</c:v>
                </c:pt>
                <c:pt idx="3615">
                  <c:v>-47.002015999923451</c:v>
                </c:pt>
                <c:pt idx="3616">
                  <c:v>-46.968655999980392</c:v>
                </c:pt>
                <c:pt idx="3617">
                  <c:v>-46.935319999870835</c:v>
                </c:pt>
                <c:pt idx="3618">
                  <c:v>-46.901983999935901</c:v>
                </c:pt>
                <c:pt idx="3619">
                  <c:v>-46.868623999992842</c:v>
                </c:pt>
                <c:pt idx="3620">
                  <c:v>-46.835287999883285</c:v>
                </c:pt>
                <c:pt idx="3621">
                  <c:v>-46.801927999940226</c:v>
                </c:pt>
                <c:pt idx="3622">
                  <c:v>-46.768519999980917</c:v>
                </c:pt>
                <c:pt idx="3623">
                  <c:v>-46.73518399987136</c:v>
                </c:pt>
                <c:pt idx="3624">
                  <c:v>-46.701823999928301</c:v>
                </c:pt>
                <c:pt idx="3625">
                  <c:v>-46.668463999985242</c:v>
                </c:pt>
                <c:pt idx="3626">
                  <c:v>-46.635079999859435</c:v>
                </c:pt>
                <c:pt idx="3627">
                  <c:v>-46.601719999916376</c:v>
                </c:pt>
                <c:pt idx="3628">
                  <c:v>-46.568335999965193</c:v>
                </c:pt>
                <c:pt idx="3629">
                  <c:v>-46.534975999847511</c:v>
                </c:pt>
                <c:pt idx="3630">
                  <c:v>-46.501639999912577</c:v>
                </c:pt>
                <c:pt idx="3631">
                  <c:v>-46.468255999961393</c:v>
                </c:pt>
                <c:pt idx="3632">
                  <c:v>-46.434919999851836</c:v>
                </c:pt>
                <c:pt idx="3633">
                  <c:v>-46.401559999908777</c:v>
                </c:pt>
                <c:pt idx="3634">
                  <c:v>-46.368223999973843</c:v>
                </c:pt>
                <c:pt idx="3635">
                  <c:v>-46.334863999856161</c:v>
                </c:pt>
                <c:pt idx="3636">
                  <c:v>-46.301527999921227</c:v>
                </c:pt>
                <c:pt idx="3637">
                  <c:v>-46.268167999978168</c:v>
                </c:pt>
                <c:pt idx="3638">
                  <c:v>-46.234831999868611</c:v>
                </c:pt>
                <c:pt idx="3639">
                  <c:v>-46.201471999925552</c:v>
                </c:pt>
                <c:pt idx="3640">
                  <c:v>-46.168135999990618</c:v>
                </c:pt>
                <c:pt idx="3641">
                  <c:v>-46.134775999872936</c:v>
                </c:pt>
                <c:pt idx="3642">
                  <c:v>-46.101439999938002</c:v>
                </c:pt>
                <c:pt idx="3643">
                  <c:v>-46.068079999994943</c:v>
                </c:pt>
                <c:pt idx="3644">
                  <c:v>-46.034743999885386</c:v>
                </c:pt>
                <c:pt idx="3645">
                  <c:v>-46.001407999950452</c:v>
                </c:pt>
                <c:pt idx="3646">
                  <c:v>-45.96804799983277</c:v>
                </c:pt>
                <c:pt idx="3647">
                  <c:v>-45.934711999897836</c:v>
                </c:pt>
                <c:pt idx="3648">
                  <c:v>-45.901351999954777</c:v>
                </c:pt>
                <c:pt idx="3649">
                  <c:v>-45.867991999837095</c:v>
                </c:pt>
                <c:pt idx="3650">
                  <c:v>-45.834655999902161</c:v>
                </c:pt>
                <c:pt idx="3651">
                  <c:v>-45.801295999959102</c:v>
                </c:pt>
                <c:pt idx="3652">
                  <c:v>-45.767887999999793</c:v>
                </c:pt>
                <c:pt idx="3653">
                  <c:v>-45.734527999882111</c:v>
                </c:pt>
                <c:pt idx="3654">
                  <c:v>-45.701143999930927</c:v>
                </c:pt>
                <c:pt idx="3655">
                  <c:v>-45.667783999987869</c:v>
                </c:pt>
                <c:pt idx="3656">
                  <c:v>-45.634423999870187</c:v>
                </c:pt>
                <c:pt idx="3657">
                  <c:v>-45.601063999927128</c:v>
                </c:pt>
                <c:pt idx="3658">
                  <c:v>-45.567703999984069</c:v>
                </c:pt>
                <c:pt idx="3659">
                  <c:v>-45.534319999858262</c:v>
                </c:pt>
                <c:pt idx="3660">
                  <c:v>-45.500959999915203</c:v>
                </c:pt>
                <c:pt idx="3661">
                  <c:v>-45.467599999972144</c:v>
                </c:pt>
                <c:pt idx="3662">
                  <c:v>-45.434239999854462</c:v>
                </c:pt>
                <c:pt idx="3663">
                  <c:v>-45.400879999911403</c:v>
                </c:pt>
                <c:pt idx="3664">
                  <c:v>-45.367495999960219</c:v>
                </c:pt>
                <c:pt idx="3665">
                  <c:v>-45.334135999842538</c:v>
                </c:pt>
                <c:pt idx="3666">
                  <c:v>-45.300751999891354</c:v>
                </c:pt>
                <c:pt idx="3667">
                  <c:v>-45.26741599995642</c:v>
                </c:pt>
                <c:pt idx="3668">
                  <c:v>-45.234055999838738</c:v>
                </c:pt>
                <c:pt idx="3669">
                  <c:v>-45.200695999895679</c:v>
                </c:pt>
                <c:pt idx="3670">
                  <c:v>-45.16733599995262</c:v>
                </c:pt>
                <c:pt idx="3671">
                  <c:v>-45.133999999843063</c:v>
                </c:pt>
                <c:pt idx="3672">
                  <c:v>-45.100639999900004</c:v>
                </c:pt>
                <c:pt idx="3673">
                  <c:v>-45.067279999956945</c:v>
                </c:pt>
                <c:pt idx="3674">
                  <c:v>-45.033943999847388</c:v>
                </c:pt>
                <c:pt idx="3675">
                  <c:v>-45.000583999904329</c:v>
                </c:pt>
                <c:pt idx="3676">
                  <c:v>-44.967247999969395</c:v>
                </c:pt>
                <c:pt idx="3677">
                  <c:v>-44.933887999851713</c:v>
                </c:pt>
                <c:pt idx="3678">
                  <c:v>-44.900527999908654</c:v>
                </c:pt>
                <c:pt idx="3679">
                  <c:v>-44.86719199997372</c:v>
                </c:pt>
                <c:pt idx="3680">
                  <c:v>-44.833831999856038</c:v>
                </c:pt>
                <c:pt idx="3681">
                  <c:v>-44.800495999921104</c:v>
                </c:pt>
                <c:pt idx="3682">
                  <c:v>-44.76711199996992</c:v>
                </c:pt>
                <c:pt idx="3683">
                  <c:v>-44.733751999852238</c:v>
                </c:pt>
                <c:pt idx="3684">
                  <c:v>-44.700415999917304</c:v>
                </c:pt>
                <c:pt idx="3685">
                  <c:v>-44.667055999974245</c:v>
                </c:pt>
                <c:pt idx="3686">
                  <c:v>-44.633695999856563</c:v>
                </c:pt>
                <c:pt idx="3687">
                  <c:v>-44.600359999921629</c:v>
                </c:pt>
                <c:pt idx="3688">
                  <c:v>-44.56699999997857</c:v>
                </c:pt>
                <c:pt idx="3689">
                  <c:v>-44.533663999869013</c:v>
                </c:pt>
                <c:pt idx="3690">
                  <c:v>-44.500255999909704</c:v>
                </c:pt>
                <c:pt idx="3691">
                  <c:v>-44.466895999966646</c:v>
                </c:pt>
                <c:pt idx="3692">
                  <c:v>-44.433535999848964</c:v>
                </c:pt>
                <c:pt idx="3693">
                  <c:v>-44.40019999991403</c:v>
                </c:pt>
                <c:pt idx="3694">
                  <c:v>-44.366839999970971</c:v>
                </c:pt>
                <c:pt idx="3695">
                  <c:v>-44.333479999853289</c:v>
                </c:pt>
                <c:pt idx="3696">
                  <c:v>-44.300143999918355</c:v>
                </c:pt>
                <c:pt idx="3697">
                  <c:v>-44.266783999975296</c:v>
                </c:pt>
                <c:pt idx="3698">
                  <c:v>-44.233423999857614</c:v>
                </c:pt>
                <c:pt idx="3699">
                  <c:v>-44.20003999990643</c:v>
                </c:pt>
                <c:pt idx="3700">
                  <c:v>-44.166703999971496</c:v>
                </c:pt>
                <c:pt idx="3701">
                  <c:v>-44.133343999853814</c:v>
                </c:pt>
                <c:pt idx="3702">
                  <c:v>-44.099983999910755</c:v>
                </c:pt>
                <c:pt idx="3703">
                  <c:v>-44.066647999975821</c:v>
                </c:pt>
                <c:pt idx="3704">
                  <c:v>-44.033287999858139</c:v>
                </c:pt>
                <c:pt idx="3705">
                  <c:v>-43.99992799991508</c:v>
                </c:pt>
                <c:pt idx="3706">
                  <c:v>-43.966543999963896</c:v>
                </c:pt>
                <c:pt idx="3707">
                  <c:v>-43.933183999846214</c:v>
                </c:pt>
                <c:pt idx="3708">
                  <c:v>-43.89984799991128</c:v>
                </c:pt>
                <c:pt idx="3709">
                  <c:v>-43.866487999968221</c:v>
                </c:pt>
                <c:pt idx="3710">
                  <c:v>-43.833127999850539</c:v>
                </c:pt>
                <c:pt idx="3711">
                  <c:v>-43.799743999899356</c:v>
                </c:pt>
                <c:pt idx="3712">
                  <c:v>-43.766383999956297</c:v>
                </c:pt>
                <c:pt idx="3713">
                  <c:v>-43.73304799984674</c:v>
                </c:pt>
                <c:pt idx="3714">
                  <c:v>-43.699687999903681</c:v>
                </c:pt>
                <c:pt idx="3715">
                  <c:v>-43.666327999960622</c:v>
                </c:pt>
                <c:pt idx="3716">
                  <c:v>-43.632920000001313</c:v>
                </c:pt>
                <c:pt idx="3717">
                  <c:v>-43.599583999891756</c:v>
                </c:pt>
                <c:pt idx="3718">
                  <c:v>-43.566223999948697</c:v>
                </c:pt>
                <c:pt idx="3719">
                  <c:v>-43.53288799983914</c:v>
                </c:pt>
                <c:pt idx="3720">
                  <c:v>-43.499527999896081</c:v>
                </c:pt>
                <c:pt idx="3721">
                  <c:v>-43.466167999953022</c:v>
                </c:pt>
                <c:pt idx="3722">
                  <c:v>-43.432831999843465</c:v>
                </c:pt>
                <c:pt idx="3723">
                  <c:v>-43.399471999900406</c:v>
                </c:pt>
                <c:pt idx="3724">
                  <c:v>-43.366111999957347</c:v>
                </c:pt>
                <c:pt idx="3725">
                  <c:v>-43.332751999839665</c:v>
                </c:pt>
                <c:pt idx="3726">
                  <c:v>-43.299391999896606</c:v>
                </c:pt>
                <c:pt idx="3727">
                  <c:v>-43.266031999953547</c:v>
                </c:pt>
                <c:pt idx="3728">
                  <c:v>-43.232671999835866</c:v>
                </c:pt>
                <c:pt idx="3729">
                  <c:v>-43.199311999892807</c:v>
                </c:pt>
                <c:pt idx="3730">
                  <c:v>-43.165975999957872</c:v>
                </c:pt>
                <c:pt idx="3731">
                  <c:v>-43.132615999840191</c:v>
                </c:pt>
                <c:pt idx="3732">
                  <c:v>-43.099279999905256</c:v>
                </c:pt>
                <c:pt idx="3733">
                  <c:v>-43.065919999962198</c:v>
                </c:pt>
                <c:pt idx="3734">
                  <c:v>-43.032559999844516</c:v>
                </c:pt>
                <c:pt idx="3735">
                  <c:v>-42.999223999909582</c:v>
                </c:pt>
                <c:pt idx="3736">
                  <c:v>-42.965863999966523</c:v>
                </c:pt>
                <c:pt idx="3737">
                  <c:v>-42.932503999848841</c:v>
                </c:pt>
                <c:pt idx="3738">
                  <c:v>-42.899119999897657</c:v>
                </c:pt>
                <c:pt idx="3739">
                  <c:v>-42.865759999954598</c:v>
                </c:pt>
                <c:pt idx="3740">
                  <c:v>-42.832376000003414</c:v>
                </c:pt>
                <c:pt idx="3741">
                  <c:v>-42.798967999869483</c:v>
                </c:pt>
                <c:pt idx="3742">
                  <c:v>-42.765607999926424</c:v>
                </c:pt>
                <c:pt idx="3743">
                  <c:v>-42.732247999983365</c:v>
                </c:pt>
                <c:pt idx="3744">
                  <c:v>-42.698911999873808</c:v>
                </c:pt>
                <c:pt idx="3745">
                  <c:v>-42.665551999930749</c:v>
                </c:pt>
                <c:pt idx="3746">
                  <c:v>-42.63219199998769</c:v>
                </c:pt>
                <c:pt idx="3747">
                  <c:v>-42.598831999870008</c:v>
                </c:pt>
                <c:pt idx="3748">
                  <c:v>-42.565495999935074</c:v>
                </c:pt>
                <c:pt idx="3749">
                  <c:v>-42.53211199998389</c:v>
                </c:pt>
                <c:pt idx="3750">
                  <c:v>-42.498775999874333</c:v>
                </c:pt>
                <c:pt idx="3751">
                  <c:v>-42.465415999931274</c:v>
                </c:pt>
                <c:pt idx="3752">
                  <c:v>-42.432055999988215</c:v>
                </c:pt>
                <c:pt idx="3753">
                  <c:v>-42.398719999878658</c:v>
                </c:pt>
                <c:pt idx="3754">
                  <c:v>-42.365359999935599</c:v>
                </c:pt>
                <c:pt idx="3755">
                  <c:v>-42.33199999999254</c:v>
                </c:pt>
                <c:pt idx="3756">
                  <c:v>-42.298663999882983</c:v>
                </c:pt>
                <c:pt idx="3757">
                  <c:v>-42.265303999939924</c:v>
                </c:pt>
                <c:pt idx="3758">
                  <c:v>-42.23191999998874</c:v>
                </c:pt>
                <c:pt idx="3759">
                  <c:v>-42.198583999879183</c:v>
                </c:pt>
                <c:pt idx="3760">
                  <c:v>-42.165223999936124</c:v>
                </c:pt>
                <c:pt idx="3761">
                  <c:v>-42.13183999998494</c:v>
                </c:pt>
                <c:pt idx="3762">
                  <c:v>-42.098479999867259</c:v>
                </c:pt>
                <c:pt idx="3763">
                  <c:v>-42.0651199999242</c:v>
                </c:pt>
                <c:pt idx="3764">
                  <c:v>-42.031735999973016</c:v>
                </c:pt>
                <c:pt idx="3765">
                  <c:v>-41.998375999855334</c:v>
                </c:pt>
                <c:pt idx="3766">
                  <c:v>-41.96499199990415</c:v>
                </c:pt>
                <c:pt idx="3767">
                  <c:v>-41.931607999952966</c:v>
                </c:pt>
                <c:pt idx="3768">
                  <c:v>-41.898224000001782</c:v>
                </c:pt>
                <c:pt idx="3769">
                  <c:v>-41.864887999892225</c:v>
                </c:pt>
                <c:pt idx="3770">
                  <c:v>-41.831527999949166</c:v>
                </c:pt>
                <c:pt idx="3771">
                  <c:v>-41.798191999839609</c:v>
                </c:pt>
                <c:pt idx="3772">
                  <c:v>-41.76483199989655</c:v>
                </c:pt>
                <c:pt idx="3773">
                  <c:v>-41.731495999961616</c:v>
                </c:pt>
                <c:pt idx="3774">
                  <c:v>-41.698135999843934</c:v>
                </c:pt>
                <c:pt idx="3775">
                  <c:v>-41.664799999909</c:v>
                </c:pt>
                <c:pt idx="3776">
                  <c:v>-41.631439999965941</c:v>
                </c:pt>
                <c:pt idx="3777">
                  <c:v>-41.59807999984826</c:v>
                </c:pt>
                <c:pt idx="3778">
                  <c:v>-41.564719999905201</c:v>
                </c:pt>
                <c:pt idx="3779">
                  <c:v>-41.531383999970267</c:v>
                </c:pt>
                <c:pt idx="3780">
                  <c:v>-41.498023999852585</c:v>
                </c:pt>
                <c:pt idx="3781">
                  <c:v>-41.464663999909526</c:v>
                </c:pt>
                <c:pt idx="3782">
                  <c:v>-41.431327999974592</c:v>
                </c:pt>
                <c:pt idx="3783">
                  <c:v>-41.39796799985691</c:v>
                </c:pt>
                <c:pt idx="3784">
                  <c:v>-41.364631999921976</c:v>
                </c:pt>
                <c:pt idx="3785">
                  <c:v>-41.331271999978917</c:v>
                </c:pt>
                <c:pt idx="3786">
                  <c:v>-41.29793599986936</c:v>
                </c:pt>
                <c:pt idx="3787">
                  <c:v>-41.264575999926301</c:v>
                </c:pt>
                <c:pt idx="3788">
                  <c:v>-41.231239999991367</c:v>
                </c:pt>
                <c:pt idx="3789">
                  <c:v>-41.197879999873685</c:v>
                </c:pt>
                <c:pt idx="3790">
                  <c:v>-41.164543999938751</c:v>
                </c:pt>
                <c:pt idx="3791">
                  <c:v>-41.131183999995692</c:v>
                </c:pt>
                <c:pt idx="3792">
                  <c:v>-41.097847999886135</c:v>
                </c:pt>
                <c:pt idx="3793">
                  <c:v>-41.0645119999512</c:v>
                </c:pt>
                <c:pt idx="3794">
                  <c:v>-41.031128000000017</c:v>
                </c:pt>
                <c:pt idx="3795">
                  <c:v>-40.99779199989046</c:v>
                </c:pt>
                <c:pt idx="3796">
                  <c:v>-40.964431999947401</c:v>
                </c:pt>
                <c:pt idx="3797">
                  <c:v>-40.931095999837844</c:v>
                </c:pt>
                <c:pt idx="3798">
                  <c:v>-40.897735999894785</c:v>
                </c:pt>
                <c:pt idx="3799">
                  <c:v>-40.864399999959851</c:v>
                </c:pt>
                <c:pt idx="3800">
                  <c:v>-40.831039999842169</c:v>
                </c:pt>
                <c:pt idx="3801">
                  <c:v>-40.797703999907235</c:v>
                </c:pt>
                <c:pt idx="3802">
                  <c:v>-40.764343999964176</c:v>
                </c:pt>
                <c:pt idx="3803">
                  <c:v>-40.731007999854619</c:v>
                </c:pt>
                <c:pt idx="3804">
                  <c:v>-40.697671999919685</c:v>
                </c:pt>
                <c:pt idx="3805">
                  <c:v>-40.664311999976626</c:v>
                </c:pt>
                <c:pt idx="3806">
                  <c:v>-40.630975999867069</c:v>
                </c:pt>
                <c:pt idx="3807">
                  <c:v>-40.59761599992401</c:v>
                </c:pt>
                <c:pt idx="3808">
                  <c:v>-40.564255999980951</c:v>
                </c:pt>
                <c:pt idx="3809">
                  <c:v>-40.530919999871394</c:v>
                </c:pt>
                <c:pt idx="3810">
                  <c:v>-40.497559999928335</c:v>
                </c:pt>
                <c:pt idx="3811">
                  <c:v>-40.464223999993401</c:v>
                </c:pt>
                <c:pt idx="3812">
                  <c:v>-40.430863999875719</c:v>
                </c:pt>
                <c:pt idx="3813">
                  <c:v>-40.397527999940785</c:v>
                </c:pt>
                <c:pt idx="3814">
                  <c:v>-40.364167999997726</c:v>
                </c:pt>
                <c:pt idx="3815">
                  <c:v>-40.330831999888169</c:v>
                </c:pt>
                <c:pt idx="3816">
                  <c:v>-40.29747199994511</c:v>
                </c:pt>
                <c:pt idx="3817">
                  <c:v>-40.264112000002051</c:v>
                </c:pt>
                <c:pt idx="3818">
                  <c:v>-40.230775999892494</c:v>
                </c:pt>
                <c:pt idx="3819">
                  <c:v>-40.19743999995756</c:v>
                </c:pt>
                <c:pt idx="3820">
                  <c:v>-40.164079999839878</c:v>
                </c:pt>
                <c:pt idx="3821">
                  <c:v>-40.130743999904944</c:v>
                </c:pt>
                <c:pt idx="3822">
                  <c:v>-40.097383999961885</c:v>
                </c:pt>
                <c:pt idx="3823">
                  <c:v>-40.064047999852328</c:v>
                </c:pt>
                <c:pt idx="3824">
                  <c:v>-40.030687999909269</c:v>
                </c:pt>
                <c:pt idx="3825">
                  <c:v>-39.997351999974335</c:v>
                </c:pt>
                <c:pt idx="3826">
                  <c:v>-39.963991999856653</c:v>
                </c:pt>
                <c:pt idx="3827">
                  <c:v>-39.930655999921719</c:v>
                </c:pt>
                <c:pt idx="3828">
                  <c:v>-39.89729599997866</c:v>
                </c:pt>
                <c:pt idx="3829">
                  <c:v>-39.863935999860978</c:v>
                </c:pt>
                <c:pt idx="3830">
                  <c:v>-39.830599999926044</c:v>
                </c:pt>
                <c:pt idx="3831">
                  <c:v>-39.79726399999111</c:v>
                </c:pt>
                <c:pt idx="3832">
                  <c:v>-39.763903999873428</c:v>
                </c:pt>
                <c:pt idx="3833">
                  <c:v>-39.730543999930369</c:v>
                </c:pt>
                <c:pt idx="3834">
                  <c:v>-39.697207999995435</c:v>
                </c:pt>
                <c:pt idx="3835">
                  <c:v>-39.663871999885878</c:v>
                </c:pt>
                <c:pt idx="3836">
                  <c:v>-39.630511999942819</c:v>
                </c:pt>
                <c:pt idx="3837">
                  <c:v>-39.597175999833262</c:v>
                </c:pt>
                <c:pt idx="3838">
                  <c:v>-39.563815999890203</c:v>
                </c:pt>
                <c:pt idx="3839">
                  <c:v>-39.530479999955269</c:v>
                </c:pt>
                <c:pt idx="3840">
                  <c:v>-39.497119999837587</c:v>
                </c:pt>
                <c:pt idx="3841">
                  <c:v>-39.463783999902653</c:v>
                </c:pt>
                <c:pt idx="3842">
                  <c:v>-39.430423999959594</c:v>
                </c:pt>
                <c:pt idx="3843">
                  <c:v>-39.397087999850037</c:v>
                </c:pt>
                <c:pt idx="3844">
                  <c:v>-39.363727999906978</c:v>
                </c:pt>
                <c:pt idx="3845">
                  <c:v>-39.330391999972043</c:v>
                </c:pt>
                <c:pt idx="3846">
                  <c:v>-39.297031999854362</c:v>
                </c:pt>
                <c:pt idx="3847">
                  <c:v>-39.263695999919427</c:v>
                </c:pt>
                <c:pt idx="3848">
                  <c:v>-39.230335999976369</c:v>
                </c:pt>
                <c:pt idx="3849">
                  <c:v>-39.196999999866811</c:v>
                </c:pt>
                <c:pt idx="3850">
                  <c:v>-39.163639999923753</c:v>
                </c:pt>
                <c:pt idx="3851">
                  <c:v>-39.130303999988818</c:v>
                </c:pt>
                <c:pt idx="3852">
                  <c:v>-39.096943999871137</c:v>
                </c:pt>
                <c:pt idx="3853">
                  <c:v>-39.063607999936202</c:v>
                </c:pt>
                <c:pt idx="3854">
                  <c:v>-39.030247999993144</c:v>
                </c:pt>
                <c:pt idx="3855">
                  <c:v>-38.996911999883586</c:v>
                </c:pt>
                <c:pt idx="3856">
                  <c:v>-38.963551999940528</c:v>
                </c:pt>
                <c:pt idx="3857">
                  <c:v>-38.930216000005593</c:v>
                </c:pt>
                <c:pt idx="3858">
                  <c:v>-38.896879999896036</c:v>
                </c:pt>
                <c:pt idx="3859">
                  <c:v>-38.863519999952977</c:v>
                </c:pt>
                <c:pt idx="3860">
                  <c:v>-38.83018399984342</c:v>
                </c:pt>
                <c:pt idx="3861">
                  <c:v>-38.796823999900361</c:v>
                </c:pt>
                <c:pt idx="3862">
                  <c:v>-38.763487999965427</c:v>
                </c:pt>
                <c:pt idx="3863">
                  <c:v>-38.730103999839621</c:v>
                </c:pt>
                <c:pt idx="3864">
                  <c:v>-38.696767999904687</c:v>
                </c:pt>
                <c:pt idx="3865">
                  <c:v>-38.663407999961628</c:v>
                </c:pt>
                <c:pt idx="3866">
                  <c:v>-38.630071999852071</c:v>
                </c:pt>
                <c:pt idx="3867">
                  <c:v>-38.596711999909012</c:v>
                </c:pt>
                <c:pt idx="3868">
                  <c:v>-38.563375999974078</c:v>
                </c:pt>
                <c:pt idx="3869">
                  <c:v>-38.530015999856396</c:v>
                </c:pt>
                <c:pt idx="3870">
                  <c:v>-38.496679999921462</c:v>
                </c:pt>
                <c:pt idx="3871">
                  <c:v>-38.463343999986527</c:v>
                </c:pt>
                <c:pt idx="3872">
                  <c:v>-38.429983999868846</c:v>
                </c:pt>
                <c:pt idx="3873">
                  <c:v>-38.396623999925787</c:v>
                </c:pt>
                <c:pt idx="3874">
                  <c:v>-38.363287999990852</c:v>
                </c:pt>
                <c:pt idx="3875">
                  <c:v>-38.329927999873171</c:v>
                </c:pt>
                <c:pt idx="3876">
                  <c:v>-38.296591999938236</c:v>
                </c:pt>
                <c:pt idx="3877">
                  <c:v>-38.263231999995178</c:v>
                </c:pt>
                <c:pt idx="3878">
                  <c:v>-38.22989599988562</c:v>
                </c:pt>
                <c:pt idx="3879">
                  <c:v>-38.196559999950686</c:v>
                </c:pt>
                <c:pt idx="3880">
                  <c:v>-38.163199999833004</c:v>
                </c:pt>
                <c:pt idx="3881">
                  <c:v>-38.129839999889946</c:v>
                </c:pt>
                <c:pt idx="3882">
                  <c:v>-38.096503999955011</c:v>
                </c:pt>
                <c:pt idx="3883">
                  <c:v>-38.063167999845454</c:v>
                </c:pt>
                <c:pt idx="3884">
                  <c:v>-38.029807999902395</c:v>
                </c:pt>
                <c:pt idx="3885">
                  <c:v>-37.996471999967461</c:v>
                </c:pt>
                <c:pt idx="3886">
                  <c:v>-37.963111999849779</c:v>
                </c:pt>
                <c:pt idx="3887">
                  <c:v>-37.929775999914845</c:v>
                </c:pt>
                <c:pt idx="3888">
                  <c:v>-37.896415999971786</c:v>
                </c:pt>
                <c:pt idx="3889">
                  <c:v>-37.863079999862229</c:v>
                </c:pt>
                <c:pt idx="3890">
                  <c:v>-37.82971999991917</c:v>
                </c:pt>
                <c:pt idx="3891">
                  <c:v>-37.796383999984236</c:v>
                </c:pt>
                <c:pt idx="3892">
                  <c:v>-37.763023999866554</c:v>
                </c:pt>
                <c:pt idx="3893">
                  <c:v>-37.72968799993162</c:v>
                </c:pt>
                <c:pt idx="3894">
                  <c:v>-37.696327999988561</c:v>
                </c:pt>
                <c:pt idx="3895">
                  <c:v>-37.662991999879004</c:v>
                </c:pt>
                <c:pt idx="3896">
                  <c:v>-37.629631999935945</c:v>
                </c:pt>
                <c:pt idx="3897">
                  <c:v>-37.596296000001011</c:v>
                </c:pt>
                <c:pt idx="3898">
                  <c:v>-37.562935999883329</c:v>
                </c:pt>
                <c:pt idx="3899">
                  <c:v>-37.52957599994027</c:v>
                </c:pt>
                <c:pt idx="3900">
                  <c:v>-37.496215999997212</c:v>
                </c:pt>
                <c:pt idx="3901">
                  <c:v>-37.46285599987953</c:v>
                </c:pt>
                <c:pt idx="3902">
                  <c:v>-37.429495999936471</c:v>
                </c:pt>
                <c:pt idx="3903">
                  <c:v>-37.396135999993412</c:v>
                </c:pt>
                <c:pt idx="3904">
                  <c:v>-37.36277599987573</c:v>
                </c:pt>
                <c:pt idx="3905">
                  <c:v>-37.329415999932671</c:v>
                </c:pt>
                <c:pt idx="3906">
                  <c:v>-37.296031999981487</c:v>
                </c:pt>
                <c:pt idx="3907">
                  <c:v>-37.262671999863805</c:v>
                </c:pt>
                <c:pt idx="3908">
                  <c:v>-37.229311999920746</c:v>
                </c:pt>
                <c:pt idx="3909">
                  <c:v>-37.195927999969562</c:v>
                </c:pt>
                <c:pt idx="3910">
                  <c:v>-37.162567999851881</c:v>
                </c:pt>
                <c:pt idx="3911">
                  <c:v>-37.129135999884447</c:v>
                </c:pt>
                <c:pt idx="3912">
                  <c:v>-37.095751999933263</c:v>
                </c:pt>
                <c:pt idx="3913">
                  <c:v>-37.062391999990204</c:v>
                </c:pt>
                <c:pt idx="3914">
                  <c:v>-37.028959999848148</c:v>
                </c:pt>
                <c:pt idx="3915">
                  <c:v>-36.995527999880714</c:v>
                </c:pt>
                <c:pt idx="3916">
                  <c:v>-36.962119999921406</c:v>
                </c:pt>
                <c:pt idx="3917">
                  <c:v>-36.928735999970222</c:v>
                </c:pt>
                <c:pt idx="3918">
                  <c:v>-36.895399999860665</c:v>
                </c:pt>
                <c:pt idx="3919">
                  <c:v>-36.862063999925731</c:v>
                </c:pt>
                <c:pt idx="3920">
                  <c:v>-36.828703999982672</c:v>
                </c:pt>
                <c:pt idx="3921">
                  <c:v>-36.79534399986499</c:v>
                </c:pt>
                <c:pt idx="3922">
                  <c:v>-36.762007999930056</c:v>
                </c:pt>
                <c:pt idx="3923">
                  <c:v>-36.728671999995122</c:v>
                </c:pt>
                <c:pt idx="3924">
                  <c:v>-36.69531199987744</c:v>
                </c:pt>
                <c:pt idx="3925">
                  <c:v>-36.661975999942506</c:v>
                </c:pt>
                <c:pt idx="3926">
                  <c:v>-36.628615999999447</c:v>
                </c:pt>
                <c:pt idx="3927">
                  <c:v>-36.59527999988989</c:v>
                </c:pt>
                <c:pt idx="3928">
                  <c:v>-36.561919999946831</c:v>
                </c:pt>
                <c:pt idx="3929">
                  <c:v>-36.527263999914275</c:v>
                </c:pt>
                <c:pt idx="3930">
                  <c:v>-36.493903999971216</c:v>
                </c:pt>
                <c:pt idx="3931">
                  <c:v>-36.460567999861659</c:v>
                </c:pt>
                <c:pt idx="3932">
                  <c:v>-36.4272079999186</c:v>
                </c:pt>
                <c:pt idx="3933">
                  <c:v>-36.393871999983666</c:v>
                </c:pt>
                <c:pt idx="3934">
                  <c:v>-36.360511999865984</c:v>
                </c:pt>
                <c:pt idx="3935">
                  <c:v>-36.327151999922926</c:v>
                </c:pt>
                <c:pt idx="3936">
                  <c:v>-36.293815999987991</c:v>
                </c:pt>
                <c:pt idx="3937">
                  <c:v>-36.26045599987031</c:v>
                </c:pt>
                <c:pt idx="3938">
                  <c:v>-36.227119999935375</c:v>
                </c:pt>
                <c:pt idx="3939">
                  <c:v>-36.193759999992317</c:v>
                </c:pt>
                <c:pt idx="3940">
                  <c:v>-36.160423999882759</c:v>
                </c:pt>
                <c:pt idx="3941">
                  <c:v>-36.127063999939701</c:v>
                </c:pt>
                <c:pt idx="3942">
                  <c:v>-36.093728000004766</c:v>
                </c:pt>
                <c:pt idx="3943">
                  <c:v>-36.060391999895209</c:v>
                </c:pt>
                <c:pt idx="3944">
                  <c:v>-36.02703199995215</c:v>
                </c:pt>
                <c:pt idx="3945">
                  <c:v>-35.993695999842593</c:v>
                </c:pt>
                <c:pt idx="3946">
                  <c:v>-35.960335999899534</c:v>
                </c:pt>
                <c:pt idx="3947">
                  <c:v>-35.926975999956476</c:v>
                </c:pt>
                <c:pt idx="3948">
                  <c:v>-35.893639999846918</c:v>
                </c:pt>
                <c:pt idx="3949">
                  <c:v>-35.860303999911984</c:v>
                </c:pt>
                <c:pt idx="3950">
                  <c:v>-35.826943999968925</c:v>
                </c:pt>
                <c:pt idx="3951">
                  <c:v>-35.793607999859368</c:v>
                </c:pt>
                <c:pt idx="3952">
                  <c:v>-35.760247999916309</c:v>
                </c:pt>
                <c:pt idx="3953">
                  <c:v>-35.726911999981375</c:v>
                </c:pt>
                <c:pt idx="3954">
                  <c:v>-35.693551999863693</c:v>
                </c:pt>
                <c:pt idx="3955">
                  <c:v>-35.660215999928759</c:v>
                </c:pt>
                <c:pt idx="3956">
                  <c:v>-35.6268559999857</c:v>
                </c:pt>
                <c:pt idx="3957">
                  <c:v>-35.593519999876143</c:v>
                </c:pt>
                <c:pt idx="3958">
                  <c:v>-35.560159999933084</c:v>
                </c:pt>
                <c:pt idx="3959">
                  <c:v>-35.52682399999815</c:v>
                </c:pt>
                <c:pt idx="3960">
                  <c:v>-35.493463999880468</c:v>
                </c:pt>
                <c:pt idx="3961">
                  <c:v>-35.460127999945534</c:v>
                </c:pt>
                <c:pt idx="3962">
                  <c:v>-35.426768000002475</c:v>
                </c:pt>
                <c:pt idx="3963">
                  <c:v>-35.393431999892918</c:v>
                </c:pt>
                <c:pt idx="3964">
                  <c:v>-35.360071999949859</c:v>
                </c:pt>
                <c:pt idx="3965">
                  <c:v>-35.326735999840302</c:v>
                </c:pt>
                <c:pt idx="3966">
                  <c:v>-35.293399999905368</c:v>
                </c:pt>
                <c:pt idx="3967">
                  <c:v>-35.260039999962309</c:v>
                </c:pt>
                <c:pt idx="3968">
                  <c:v>-35.226703999852752</c:v>
                </c:pt>
                <c:pt idx="3969">
                  <c:v>-35.193343999909693</c:v>
                </c:pt>
                <c:pt idx="3970">
                  <c:v>-35.160007999974759</c:v>
                </c:pt>
                <c:pt idx="3971">
                  <c:v>-35.126647999857077</c:v>
                </c:pt>
                <c:pt idx="3972">
                  <c:v>-35.093311999922143</c:v>
                </c:pt>
                <c:pt idx="3973">
                  <c:v>-35.059951999979084</c:v>
                </c:pt>
                <c:pt idx="3974">
                  <c:v>-35.026615999869527</c:v>
                </c:pt>
                <c:pt idx="3975">
                  <c:v>-34.993255999926468</c:v>
                </c:pt>
                <c:pt idx="3976">
                  <c:v>-34.959895999983409</c:v>
                </c:pt>
                <c:pt idx="3977">
                  <c:v>-34.926535999865727</c:v>
                </c:pt>
                <c:pt idx="3978">
                  <c:v>-34.893175999922668</c:v>
                </c:pt>
                <c:pt idx="3979">
                  <c:v>-34.85981599997961</c:v>
                </c:pt>
                <c:pt idx="3980">
                  <c:v>-34.826407999845678</c:v>
                </c:pt>
                <c:pt idx="3981">
                  <c:v>-34.793047999902619</c:v>
                </c:pt>
                <c:pt idx="3982">
                  <c:v>-34.75968799995956</c:v>
                </c:pt>
                <c:pt idx="3983">
                  <c:v>-34.726303999833753</c:v>
                </c:pt>
                <c:pt idx="3984">
                  <c:v>-34.692943999890694</c:v>
                </c:pt>
                <c:pt idx="3985">
                  <c:v>-34.659583999947635</c:v>
                </c:pt>
                <c:pt idx="3986">
                  <c:v>-34.626224000004576</c:v>
                </c:pt>
                <c:pt idx="3987">
                  <c:v>-34.592863999886895</c:v>
                </c:pt>
                <c:pt idx="3988">
                  <c:v>-34.55952799995196</c:v>
                </c:pt>
                <c:pt idx="3989">
                  <c:v>-34.526144000000777</c:v>
                </c:pt>
                <c:pt idx="3990">
                  <c:v>-34.49280799989122</c:v>
                </c:pt>
                <c:pt idx="3991">
                  <c:v>-34.459447999948161</c:v>
                </c:pt>
                <c:pt idx="3992">
                  <c:v>-34.426111999838604</c:v>
                </c:pt>
                <c:pt idx="3993">
                  <c:v>-34.39272799988742</c:v>
                </c:pt>
                <c:pt idx="3994">
                  <c:v>-34.359367999944361</c:v>
                </c:pt>
                <c:pt idx="3995">
                  <c:v>-34.326008000001302</c:v>
                </c:pt>
                <c:pt idx="3996">
                  <c:v>-34.292671999891745</c:v>
                </c:pt>
                <c:pt idx="3997">
                  <c:v>-34.259311999948686</c:v>
                </c:pt>
                <c:pt idx="3998">
                  <c:v>-34.225952000005627</c:v>
                </c:pt>
                <c:pt idx="3999">
                  <c:v>-34.19256799987982</c:v>
                </c:pt>
                <c:pt idx="4000">
                  <c:v>-34.159183999928636</c:v>
                </c:pt>
                <c:pt idx="4001">
                  <c:v>-34.125799999977453</c:v>
                </c:pt>
                <c:pt idx="4002">
                  <c:v>-34.092439999859771</c:v>
                </c:pt>
                <c:pt idx="4003">
                  <c:v>-34.059031999900462</c:v>
                </c:pt>
                <c:pt idx="4004">
                  <c:v>-34.025695999965528</c:v>
                </c:pt>
                <c:pt idx="4005">
                  <c:v>-33.992335999847846</c:v>
                </c:pt>
                <c:pt idx="4006">
                  <c:v>-33.958999999912912</c:v>
                </c:pt>
                <c:pt idx="4007">
                  <c:v>-33.925639999969853</c:v>
                </c:pt>
                <c:pt idx="4008">
                  <c:v>-33.892303999860296</c:v>
                </c:pt>
                <c:pt idx="4009">
                  <c:v>-33.858943999917237</c:v>
                </c:pt>
                <c:pt idx="4010">
                  <c:v>-33.825607999982303</c:v>
                </c:pt>
                <c:pt idx="4011">
                  <c:v>-33.792271999872746</c:v>
                </c:pt>
                <c:pt idx="4012">
                  <c:v>-33.758911999929687</c:v>
                </c:pt>
                <c:pt idx="4013">
                  <c:v>-33.725551999986628</c:v>
                </c:pt>
                <c:pt idx="4014">
                  <c:v>-33.692215999877071</c:v>
                </c:pt>
                <c:pt idx="4015">
                  <c:v>-33.658879999942137</c:v>
                </c:pt>
                <c:pt idx="4016">
                  <c:v>-33.625519999999078</c:v>
                </c:pt>
                <c:pt idx="4017">
                  <c:v>-33.592183999889521</c:v>
                </c:pt>
                <c:pt idx="4018">
                  <c:v>-33.558823999946462</c:v>
                </c:pt>
                <c:pt idx="4019">
                  <c:v>-33.525487999836905</c:v>
                </c:pt>
                <c:pt idx="4020">
                  <c:v>-33.492127999893846</c:v>
                </c:pt>
                <c:pt idx="4021">
                  <c:v>-33.458791999958912</c:v>
                </c:pt>
                <c:pt idx="4022">
                  <c:v>-33.42543199984123</c:v>
                </c:pt>
                <c:pt idx="4023">
                  <c:v>-33.392095999906296</c:v>
                </c:pt>
                <c:pt idx="4024">
                  <c:v>-33.358735999963237</c:v>
                </c:pt>
                <c:pt idx="4025">
                  <c:v>-33.32539999985368</c:v>
                </c:pt>
                <c:pt idx="4026">
                  <c:v>-33.292063999918746</c:v>
                </c:pt>
                <c:pt idx="4027">
                  <c:v>-33.258703999975687</c:v>
                </c:pt>
                <c:pt idx="4028">
                  <c:v>-33.225343999858005</c:v>
                </c:pt>
                <c:pt idx="4029">
                  <c:v>-33.192007999923071</c:v>
                </c:pt>
                <c:pt idx="4030">
                  <c:v>-33.158647999980012</c:v>
                </c:pt>
                <c:pt idx="4031">
                  <c:v>-33.125311999870455</c:v>
                </c:pt>
                <c:pt idx="4032">
                  <c:v>-33.091951999927396</c:v>
                </c:pt>
                <c:pt idx="4033">
                  <c:v>-33.058615999992462</c:v>
                </c:pt>
                <c:pt idx="4034">
                  <c:v>-33.02525599987478</c:v>
                </c:pt>
                <c:pt idx="4035">
                  <c:v>-32.991919999939846</c:v>
                </c:pt>
                <c:pt idx="4036">
                  <c:v>-32.958559999996787</c:v>
                </c:pt>
                <c:pt idx="4037">
                  <c:v>-32.92522399988723</c:v>
                </c:pt>
                <c:pt idx="4038">
                  <c:v>-32.891863999944171</c:v>
                </c:pt>
                <c:pt idx="4039">
                  <c:v>-32.858527999834614</c:v>
                </c:pt>
                <c:pt idx="4040">
                  <c:v>-32.825167999891555</c:v>
                </c:pt>
                <c:pt idx="4041">
                  <c:v>-32.791831999956621</c:v>
                </c:pt>
                <c:pt idx="4042">
                  <c:v>-32.758495999847064</c:v>
                </c:pt>
                <c:pt idx="4043">
                  <c:v>-32.725135999904005</c:v>
                </c:pt>
                <c:pt idx="4044">
                  <c:v>-32.691775999960946</c:v>
                </c:pt>
                <c:pt idx="4045">
                  <c:v>-32.658439999851389</c:v>
                </c:pt>
                <c:pt idx="4046">
                  <c:v>-32.625103999916455</c:v>
                </c:pt>
                <c:pt idx="4047">
                  <c:v>-32.591743999973396</c:v>
                </c:pt>
                <c:pt idx="4048">
                  <c:v>-32.558407999863839</c:v>
                </c:pt>
                <c:pt idx="4049">
                  <c:v>-32.52504799992078</c:v>
                </c:pt>
                <c:pt idx="4050">
                  <c:v>-32.491687999977721</c:v>
                </c:pt>
                <c:pt idx="4051">
                  <c:v>-32.458327999860039</c:v>
                </c:pt>
                <c:pt idx="4052">
                  <c:v>-32.424991999925105</c:v>
                </c:pt>
                <c:pt idx="4053">
                  <c:v>-32.391631999982046</c:v>
                </c:pt>
                <c:pt idx="4054">
                  <c:v>-32.358271999864364</c:v>
                </c:pt>
                <c:pt idx="4055">
                  <c:v>-32.32493599992943</c:v>
                </c:pt>
                <c:pt idx="4056">
                  <c:v>-32.291575999986371</c:v>
                </c:pt>
                <c:pt idx="4057">
                  <c:v>-32.258239999876814</c:v>
                </c:pt>
                <c:pt idx="4058">
                  <c:v>-32.224879999933755</c:v>
                </c:pt>
                <c:pt idx="4059">
                  <c:v>-32.191543999998821</c:v>
                </c:pt>
                <c:pt idx="4060">
                  <c:v>-32.158183999881139</c:v>
                </c:pt>
                <c:pt idx="4061">
                  <c:v>-32.124847999946205</c:v>
                </c:pt>
                <c:pt idx="4062">
                  <c:v>-32.091511999836648</c:v>
                </c:pt>
                <c:pt idx="4063">
                  <c:v>-32.058151999893589</c:v>
                </c:pt>
                <c:pt idx="4064">
                  <c:v>-32.02479199995053</c:v>
                </c:pt>
                <c:pt idx="4065">
                  <c:v>-31.991455999840973</c:v>
                </c:pt>
                <c:pt idx="4066">
                  <c:v>-31.958119999906039</c:v>
                </c:pt>
                <c:pt idx="4067">
                  <c:v>-31.92475999996298</c:v>
                </c:pt>
                <c:pt idx="4068">
                  <c:v>-31.891423999853423</c:v>
                </c:pt>
                <c:pt idx="4069">
                  <c:v>-31.858063999910364</c:v>
                </c:pt>
                <c:pt idx="4070">
                  <c:v>-31.82472799997543</c:v>
                </c:pt>
                <c:pt idx="4071">
                  <c:v>-31.791367999857748</c:v>
                </c:pt>
                <c:pt idx="4072">
                  <c:v>-31.758031999922814</c:v>
                </c:pt>
                <c:pt idx="4073">
                  <c:v>-31.724671999979755</c:v>
                </c:pt>
                <c:pt idx="4074">
                  <c:v>-31.691335999870198</c:v>
                </c:pt>
                <c:pt idx="4075">
                  <c:v>-31.657975999927139</c:v>
                </c:pt>
                <c:pt idx="4076">
                  <c:v>-31.624639999992205</c:v>
                </c:pt>
                <c:pt idx="4077">
                  <c:v>-31.591303999882648</c:v>
                </c:pt>
                <c:pt idx="4078">
                  <c:v>-31.557943999939589</c:v>
                </c:pt>
                <c:pt idx="4079">
                  <c:v>-31.52458399999653</c:v>
                </c:pt>
                <c:pt idx="4080">
                  <c:v>-31.491247999886973</c:v>
                </c:pt>
                <c:pt idx="4081">
                  <c:v>-31.457887999943914</c:v>
                </c:pt>
                <c:pt idx="4082">
                  <c:v>-31.424551999834357</c:v>
                </c:pt>
                <c:pt idx="4083">
                  <c:v>-31.391215999899423</c:v>
                </c:pt>
                <c:pt idx="4084">
                  <c:v>-31.357855999956364</c:v>
                </c:pt>
                <c:pt idx="4085">
                  <c:v>-31.324519999846807</c:v>
                </c:pt>
                <c:pt idx="4086">
                  <c:v>-31.291159999903748</c:v>
                </c:pt>
                <c:pt idx="4087">
                  <c:v>-31.257823999968814</c:v>
                </c:pt>
                <c:pt idx="4088">
                  <c:v>-31.224463999851132</c:v>
                </c:pt>
                <c:pt idx="4089">
                  <c:v>-31.191127999916198</c:v>
                </c:pt>
                <c:pt idx="4090">
                  <c:v>-31.157767999973139</c:v>
                </c:pt>
                <c:pt idx="4091">
                  <c:v>-31.124431999863582</c:v>
                </c:pt>
                <c:pt idx="4092">
                  <c:v>-31.091071999920523</c:v>
                </c:pt>
                <c:pt idx="4093">
                  <c:v>-31.057735999985589</c:v>
                </c:pt>
                <c:pt idx="4094">
                  <c:v>-31.024375999867907</c:v>
                </c:pt>
                <c:pt idx="4095">
                  <c:v>-30.991039999932973</c:v>
                </c:pt>
                <c:pt idx="4096">
                  <c:v>-30.957679999989914</c:v>
                </c:pt>
                <c:pt idx="4097">
                  <c:v>-30.924343999880357</c:v>
                </c:pt>
                <c:pt idx="4098">
                  <c:v>-30.891007999945423</c:v>
                </c:pt>
                <c:pt idx="4099">
                  <c:v>-30.857648000002364</c:v>
                </c:pt>
                <c:pt idx="4100">
                  <c:v>-30.824311999892807</c:v>
                </c:pt>
                <c:pt idx="4101">
                  <c:v>-30.790951999949748</c:v>
                </c:pt>
                <c:pt idx="4102">
                  <c:v>-30.757615999840191</c:v>
                </c:pt>
                <c:pt idx="4103">
                  <c:v>-30.724231999889007</c:v>
                </c:pt>
                <c:pt idx="4104">
                  <c:v>-30.690847999937823</c:v>
                </c:pt>
                <c:pt idx="4105">
                  <c:v>-30.657487999994764</c:v>
                </c:pt>
                <c:pt idx="4106">
                  <c:v>-30.624103999868957</c:v>
                </c:pt>
                <c:pt idx="4107">
                  <c:v>-30.590743999925898</c:v>
                </c:pt>
                <c:pt idx="4108">
                  <c:v>-30.55733599996659</c:v>
                </c:pt>
                <c:pt idx="4109">
                  <c:v>-30.523975999848908</c:v>
                </c:pt>
                <c:pt idx="4110">
                  <c:v>-30.490639999913974</c:v>
                </c:pt>
                <c:pt idx="4111">
                  <c:v>-30.457279999970915</c:v>
                </c:pt>
                <c:pt idx="4112">
                  <c:v>-30.423943999861358</c:v>
                </c:pt>
                <c:pt idx="4113">
                  <c:v>-30.390583999918299</c:v>
                </c:pt>
                <c:pt idx="4114">
                  <c:v>-30.357247999983365</c:v>
                </c:pt>
                <c:pt idx="4115">
                  <c:v>-30.323911999873808</c:v>
                </c:pt>
                <c:pt idx="4116">
                  <c:v>-30.290551999930749</c:v>
                </c:pt>
                <c:pt idx="4117">
                  <c:v>-30.25719199998769</c:v>
                </c:pt>
                <c:pt idx="4118">
                  <c:v>-30.223855999878133</c:v>
                </c:pt>
                <c:pt idx="4119">
                  <c:v>-30.190519999943199</c:v>
                </c:pt>
                <c:pt idx="4120">
                  <c:v>-30.15716000000014</c:v>
                </c:pt>
                <c:pt idx="4121">
                  <c:v>-30.123823999890583</c:v>
                </c:pt>
                <c:pt idx="4122">
                  <c:v>-30.090463999947524</c:v>
                </c:pt>
                <c:pt idx="4123">
                  <c:v>-30.057127999837967</c:v>
                </c:pt>
                <c:pt idx="4124">
                  <c:v>-30.023767999894908</c:v>
                </c:pt>
                <c:pt idx="4125">
                  <c:v>-29.990431999959974</c:v>
                </c:pt>
                <c:pt idx="4126">
                  <c:v>-29.957071999842292</c:v>
                </c:pt>
                <c:pt idx="4127">
                  <c:v>-29.923735999907358</c:v>
                </c:pt>
                <c:pt idx="4128">
                  <c:v>-29.890375999964299</c:v>
                </c:pt>
                <c:pt idx="4129">
                  <c:v>-29.857039999854742</c:v>
                </c:pt>
                <c:pt idx="4130">
                  <c:v>-29.823679999911683</c:v>
                </c:pt>
                <c:pt idx="4131">
                  <c:v>-29.790343999976749</c:v>
                </c:pt>
                <c:pt idx="4132">
                  <c:v>-29.756983999859067</c:v>
                </c:pt>
                <c:pt idx="4133">
                  <c:v>-29.723647999924133</c:v>
                </c:pt>
                <c:pt idx="4134">
                  <c:v>-29.690287999981074</c:v>
                </c:pt>
                <c:pt idx="4135">
                  <c:v>-29.656951999871517</c:v>
                </c:pt>
                <c:pt idx="4136">
                  <c:v>-29.623615999936582</c:v>
                </c:pt>
                <c:pt idx="4137">
                  <c:v>-29.590255999993524</c:v>
                </c:pt>
                <c:pt idx="4138">
                  <c:v>-29.556919999883966</c:v>
                </c:pt>
                <c:pt idx="4139">
                  <c:v>-29.523559999940908</c:v>
                </c:pt>
                <c:pt idx="4140">
                  <c:v>-29.490199999997849</c:v>
                </c:pt>
                <c:pt idx="4141">
                  <c:v>-29.456863999888292</c:v>
                </c:pt>
                <c:pt idx="4142">
                  <c:v>-29.423527999953357</c:v>
                </c:pt>
                <c:pt idx="4143">
                  <c:v>-29.390167999835676</c:v>
                </c:pt>
                <c:pt idx="4144">
                  <c:v>-29.356831999900741</c:v>
                </c:pt>
                <c:pt idx="4145">
                  <c:v>-29.323471999957682</c:v>
                </c:pt>
                <c:pt idx="4146">
                  <c:v>-29.290135999848125</c:v>
                </c:pt>
                <c:pt idx="4147">
                  <c:v>-29.256775999905066</c:v>
                </c:pt>
                <c:pt idx="4148">
                  <c:v>-29.223439999970132</c:v>
                </c:pt>
                <c:pt idx="4149">
                  <c:v>-29.19007999985245</c:v>
                </c:pt>
                <c:pt idx="4150">
                  <c:v>-29.156743999917516</c:v>
                </c:pt>
                <c:pt idx="4151">
                  <c:v>-29.123383999974457</c:v>
                </c:pt>
                <c:pt idx="4152">
                  <c:v>-29.0900479998649</c:v>
                </c:pt>
                <c:pt idx="4153">
                  <c:v>-29.056711999929966</c:v>
                </c:pt>
                <c:pt idx="4154">
                  <c:v>-29.023351999986907</c:v>
                </c:pt>
                <c:pt idx="4155">
                  <c:v>-28.989991999869225</c:v>
                </c:pt>
                <c:pt idx="4156">
                  <c:v>-28.956655999934291</c:v>
                </c:pt>
                <c:pt idx="4157">
                  <c:v>-28.923319999999357</c:v>
                </c:pt>
                <c:pt idx="4158">
                  <c:v>-28.889959999881675</c:v>
                </c:pt>
                <c:pt idx="4159">
                  <c:v>-28.856623999946741</c:v>
                </c:pt>
                <c:pt idx="4160">
                  <c:v>-28.823264000003682</c:v>
                </c:pt>
                <c:pt idx="4161">
                  <c:v>-28.789927999894125</c:v>
                </c:pt>
                <c:pt idx="4162">
                  <c:v>-28.756567999951066</c:v>
                </c:pt>
                <c:pt idx="4163">
                  <c:v>-28.723231999841509</c:v>
                </c:pt>
                <c:pt idx="4164">
                  <c:v>-28.68987199989845</c:v>
                </c:pt>
                <c:pt idx="4165">
                  <c:v>-28.656535999963516</c:v>
                </c:pt>
                <c:pt idx="4166">
                  <c:v>-28.623175999845834</c:v>
                </c:pt>
                <c:pt idx="4167">
                  <c:v>-28.5898399999109</c:v>
                </c:pt>
                <c:pt idx="4168">
                  <c:v>-28.556479999967841</c:v>
                </c:pt>
                <c:pt idx="4169">
                  <c:v>-28.523143999858284</c:v>
                </c:pt>
                <c:pt idx="4170">
                  <c:v>-28.489783999915225</c:v>
                </c:pt>
                <c:pt idx="4171">
                  <c:v>-28.456447999980291</c:v>
                </c:pt>
                <c:pt idx="4172">
                  <c:v>-28.423087999862609</c:v>
                </c:pt>
                <c:pt idx="4173">
                  <c:v>-28.389751999927675</c:v>
                </c:pt>
                <c:pt idx="4174">
                  <c:v>-28.356391999984616</c:v>
                </c:pt>
                <c:pt idx="4175">
                  <c:v>-28.323055999875059</c:v>
                </c:pt>
                <c:pt idx="4176">
                  <c:v>-28.289695999932</c:v>
                </c:pt>
                <c:pt idx="4177">
                  <c:v>-28.256359999997066</c:v>
                </c:pt>
                <c:pt idx="4178">
                  <c:v>-28.222999999879384</c:v>
                </c:pt>
                <c:pt idx="4179">
                  <c:v>-28.18966399994445</c:v>
                </c:pt>
                <c:pt idx="4180">
                  <c:v>-28.156304000001391</c:v>
                </c:pt>
                <c:pt idx="4181">
                  <c:v>-28.122967999891834</c:v>
                </c:pt>
                <c:pt idx="4182">
                  <c:v>-28.089607999948775</c:v>
                </c:pt>
                <c:pt idx="4183">
                  <c:v>-28.056271999839218</c:v>
                </c:pt>
                <c:pt idx="4184">
                  <c:v>-28.022935999904284</c:v>
                </c:pt>
                <c:pt idx="4185">
                  <c:v>-27.989575999961225</c:v>
                </c:pt>
                <c:pt idx="4186">
                  <c:v>-27.956215999843543</c:v>
                </c:pt>
                <c:pt idx="4187">
                  <c:v>-27.922879999908609</c:v>
                </c:pt>
                <c:pt idx="4188">
                  <c:v>-27.889543999973675</c:v>
                </c:pt>
                <c:pt idx="4189">
                  <c:v>-27.856183999855993</c:v>
                </c:pt>
                <c:pt idx="4190">
                  <c:v>-27.822847999921059</c:v>
                </c:pt>
                <c:pt idx="4191">
                  <c:v>-27.789487999978</c:v>
                </c:pt>
                <c:pt idx="4192">
                  <c:v>-27.756151999868443</c:v>
                </c:pt>
                <c:pt idx="4193">
                  <c:v>-27.722791999925384</c:v>
                </c:pt>
                <c:pt idx="4194">
                  <c:v>-27.68945599999045</c:v>
                </c:pt>
                <c:pt idx="4195">
                  <c:v>-27.656095999872768</c:v>
                </c:pt>
                <c:pt idx="4196">
                  <c:v>-27.622759999937834</c:v>
                </c:pt>
                <c:pt idx="4197">
                  <c:v>-27.589399999994775</c:v>
                </c:pt>
                <c:pt idx="4198">
                  <c:v>-27.556063999885218</c:v>
                </c:pt>
                <c:pt idx="4199">
                  <c:v>-27.522703999942159</c:v>
                </c:pt>
                <c:pt idx="4200">
                  <c:v>-27.489367999832602</c:v>
                </c:pt>
                <c:pt idx="4201">
                  <c:v>-27.456007999889543</c:v>
                </c:pt>
                <c:pt idx="4202">
                  <c:v>-27.422671999954609</c:v>
                </c:pt>
                <c:pt idx="4203">
                  <c:v>-27.389311999836927</c:v>
                </c:pt>
                <c:pt idx="4204">
                  <c:v>-27.355975999901993</c:v>
                </c:pt>
                <c:pt idx="4205">
                  <c:v>-27.322615999958934</c:v>
                </c:pt>
                <c:pt idx="4206">
                  <c:v>-27.289255999841252</c:v>
                </c:pt>
                <c:pt idx="4207">
                  <c:v>-27.255919999906318</c:v>
                </c:pt>
                <c:pt idx="4208">
                  <c:v>-27.222583999971384</c:v>
                </c:pt>
                <c:pt idx="4209">
                  <c:v>-27.189223999853702</c:v>
                </c:pt>
                <c:pt idx="4210">
                  <c:v>-27.155863999910643</c:v>
                </c:pt>
                <c:pt idx="4211">
                  <c:v>-27.122527999975709</c:v>
                </c:pt>
                <c:pt idx="4212">
                  <c:v>-27.089191999866152</c:v>
                </c:pt>
                <c:pt idx="4213">
                  <c:v>-27.055831999923093</c:v>
                </c:pt>
                <c:pt idx="4214">
                  <c:v>-27.022495999988159</c:v>
                </c:pt>
                <c:pt idx="4215">
                  <c:v>-26.989135999870477</c:v>
                </c:pt>
                <c:pt idx="4216">
                  <c:v>-26.955799999935543</c:v>
                </c:pt>
                <c:pt idx="4217">
                  <c:v>-26.922439999992484</c:v>
                </c:pt>
                <c:pt idx="4218">
                  <c:v>-26.889103999882927</c:v>
                </c:pt>
                <c:pt idx="4219">
                  <c:v>-26.855743999939868</c:v>
                </c:pt>
                <c:pt idx="4220">
                  <c:v>-26.822408000004934</c:v>
                </c:pt>
                <c:pt idx="4221">
                  <c:v>-26.789047999887252</c:v>
                </c:pt>
                <c:pt idx="4222">
                  <c:v>-26.755711999952318</c:v>
                </c:pt>
                <c:pt idx="4223">
                  <c:v>-26.722351999834636</c:v>
                </c:pt>
                <c:pt idx="4224">
                  <c:v>-26.689015999899702</c:v>
                </c:pt>
                <c:pt idx="4225">
                  <c:v>-26.655655999956643</c:v>
                </c:pt>
                <c:pt idx="4226">
                  <c:v>-26.622319999847086</c:v>
                </c:pt>
                <c:pt idx="4227">
                  <c:v>-26.588959999904027</c:v>
                </c:pt>
                <c:pt idx="4228">
                  <c:v>-26.555623999969093</c:v>
                </c:pt>
                <c:pt idx="4229">
                  <c:v>-26.522263999851411</c:v>
                </c:pt>
                <c:pt idx="4230">
                  <c:v>-26.488927999916477</c:v>
                </c:pt>
                <c:pt idx="4231">
                  <c:v>-26.455567999973418</c:v>
                </c:pt>
                <c:pt idx="4232">
                  <c:v>-26.422231999863861</c:v>
                </c:pt>
                <c:pt idx="4233">
                  <c:v>-26.388871999920802</c:v>
                </c:pt>
                <c:pt idx="4234">
                  <c:v>-26.355535999985868</c:v>
                </c:pt>
                <c:pt idx="4235">
                  <c:v>-26.322175999868186</c:v>
                </c:pt>
                <c:pt idx="4236">
                  <c:v>-26.288839999933252</c:v>
                </c:pt>
                <c:pt idx="4237">
                  <c:v>-26.255479999990193</c:v>
                </c:pt>
                <c:pt idx="4238">
                  <c:v>-26.222143999880636</c:v>
                </c:pt>
                <c:pt idx="4239">
                  <c:v>-26.188807999945702</c:v>
                </c:pt>
                <c:pt idx="4240">
                  <c:v>-26.155448000002643</c:v>
                </c:pt>
                <c:pt idx="4241">
                  <c:v>-26.122063999876836</c:v>
                </c:pt>
                <c:pt idx="4242">
                  <c:v>-26.088679999925652</c:v>
                </c:pt>
                <c:pt idx="4243">
                  <c:v>-26.055295999974469</c:v>
                </c:pt>
                <c:pt idx="4244">
                  <c:v>-26.021935999856787</c:v>
                </c:pt>
                <c:pt idx="4245">
                  <c:v>-25.988551999905603</c:v>
                </c:pt>
                <c:pt idx="4246">
                  <c:v>-25.955191999962544</c:v>
                </c:pt>
                <c:pt idx="4247">
                  <c:v>-25.921807999836737</c:v>
                </c:pt>
                <c:pt idx="4248">
                  <c:v>-25.888447999893678</c:v>
                </c:pt>
                <c:pt idx="4249">
                  <c:v>-25.855087999950619</c:v>
                </c:pt>
                <c:pt idx="4250">
                  <c:v>-25.821727999832937</c:v>
                </c:pt>
                <c:pt idx="4251">
                  <c:v>-25.788367999889878</c:v>
                </c:pt>
                <c:pt idx="4252">
                  <c:v>-25.755031999954944</c:v>
                </c:pt>
                <c:pt idx="4253">
                  <c:v>-25.721671999837262</c:v>
                </c:pt>
                <c:pt idx="4254">
                  <c:v>-25.688311999894204</c:v>
                </c:pt>
                <c:pt idx="4255">
                  <c:v>-25.654975999959269</c:v>
                </c:pt>
                <c:pt idx="4256">
                  <c:v>-25.621615999841588</c:v>
                </c:pt>
                <c:pt idx="4257">
                  <c:v>-25.588255999898529</c:v>
                </c:pt>
                <c:pt idx="4258">
                  <c:v>-25.554919999963595</c:v>
                </c:pt>
                <c:pt idx="4259">
                  <c:v>-25.521583999854037</c:v>
                </c:pt>
                <c:pt idx="4260">
                  <c:v>-25.488223999910979</c:v>
                </c:pt>
                <c:pt idx="4261">
                  <c:v>-25.454887999976044</c:v>
                </c:pt>
                <c:pt idx="4262">
                  <c:v>-25.421527999858363</c:v>
                </c:pt>
                <c:pt idx="4263">
                  <c:v>-25.388191999923428</c:v>
                </c:pt>
                <c:pt idx="4264">
                  <c:v>-25.35483199998037</c:v>
                </c:pt>
                <c:pt idx="4265">
                  <c:v>-25.321495999870812</c:v>
                </c:pt>
                <c:pt idx="4266">
                  <c:v>-25.288135999927754</c:v>
                </c:pt>
                <c:pt idx="4267">
                  <c:v>-25.254799999992819</c:v>
                </c:pt>
                <c:pt idx="4268">
                  <c:v>-25.221439999875138</c:v>
                </c:pt>
                <c:pt idx="4269">
                  <c:v>-25.188103999940203</c:v>
                </c:pt>
                <c:pt idx="4270">
                  <c:v>-25.154743999997144</c:v>
                </c:pt>
                <c:pt idx="4271">
                  <c:v>-25.121407999887587</c:v>
                </c:pt>
                <c:pt idx="4272">
                  <c:v>-25.088047999944528</c:v>
                </c:pt>
                <c:pt idx="4273">
                  <c:v>-25.054711999834971</c:v>
                </c:pt>
                <c:pt idx="4274">
                  <c:v>-25.021351999891912</c:v>
                </c:pt>
                <c:pt idx="4275">
                  <c:v>-24.987991999948854</c:v>
                </c:pt>
                <c:pt idx="4276">
                  <c:v>-24.954631999831172</c:v>
                </c:pt>
                <c:pt idx="4277">
                  <c:v>-24.921271999888113</c:v>
                </c:pt>
                <c:pt idx="4278">
                  <c:v>-24.887911999945054</c:v>
                </c:pt>
                <c:pt idx="4279">
                  <c:v>-24.854575999835497</c:v>
                </c:pt>
                <c:pt idx="4280">
                  <c:v>-24.821215999892438</c:v>
                </c:pt>
                <c:pt idx="4281">
                  <c:v>-24.787879999957504</c:v>
                </c:pt>
                <c:pt idx="4282">
                  <c:v>-24.754519999839822</c:v>
                </c:pt>
                <c:pt idx="4283">
                  <c:v>-24.721183999904888</c:v>
                </c:pt>
                <c:pt idx="4284">
                  <c:v>-24.687847999969954</c:v>
                </c:pt>
                <c:pt idx="4285">
                  <c:v>-24.654487999852272</c:v>
                </c:pt>
                <c:pt idx="4286">
                  <c:v>-24.621151999917338</c:v>
                </c:pt>
                <c:pt idx="4287">
                  <c:v>-24.587791999974279</c:v>
                </c:pt>
                <c:pt idx="4288">
                  <c:v>-24.554431999856597</c:v>
                </c:pt>
                <c:pt idx="4289">
                  <c:v>-24.521095999921663</c:v>
                </c:pt>
                <c:pt idx="4290">
                  <c:v>-24.487759999986729</c:v>
                </c:pt>
                <c:pt idx="4291">
                  <c:v>-24.454399999869047</c:v>
                </c:pt>
                <c:pt idx="4292">
                  <c:v>-24.421063999934113</c:v>
                </c:pt>
                <c:pt idx="4293">
                  <c:v>-24.387703999991054</c:v>
                </c:pt>
                <c:pt idx="4294">
                  <c:v>-24.354367999881497</c:v>
                </c:pt>
                <c:pt idx="4295">
                  <c:v>-24.321007999938438</c:v>
                </c:pt>
                <c:pt idx="4296">
                  <c:v>-24.287647999995379</c:v>
                </c:pt>
                <c:pt idx="4297">
                  <c:v>-24.254311999885822</c:v>
                </c:pt>
                <c:pt idx="4298">
                  <c:v>-24.220951999942763</c:v>
                </c:pt>
                <c:pt idx="4299">
                  <c:v>-24.187615999833206</c:v>
                </c:pt>
                <c:pt idx="4300">
                  <c:v>-24.154183999865772</c:v>
                </c:pt>
                <c:pt idx="4301">
                  <c:v>-24.120823999922713</c:v>
                </c:pt>
                <c:pt idx="4302">
                  <c:v>-24.087487999987779</c:v>
                </c:pt>
                <c:pt idx="4303">
                  <c:v>-24.054127999870097</c:v>
                </c:pt>
                <c:pt idx="4304">
                  <c:v>-24.020767999927038</c:v>
                </c:pt>
                <c:pt idx="4305">
                  <c:v>-23.987431999992104</c:v>
                </c:pt>
                <c:pt idx="4306">
                  <c:v>-23.954071999874422</c:v>
                </c:pt>
                <c:pt idx="4307">
                  <c:v>-23.920711999931363</c:v>
                </c:pt>
                <c:pt idx="4308">
                  <c:v>-23.887375999996429</c:v>
                </c:pt>
                <c:pt idx="4309">
                  <c:v>-23.854015999878747</c:v>
                </c:pt>
                <c:pt idx="4310">
                  <c:v>-23.820655999935688</c:v>
                </c:pt>
                <c:pt idx="4311">
                  <c:v>-23.787295999992629</c:v>
                </c:pt>
                <c:pt idx="4312">
                  <c:v>-23.753935999874948</c:v>
                </c:pt>
                <c:pt idx="4313">
                  <c:v>-23.720575999931889</c:v>
                </c:pt>
                <c:pt idx="4314">
                  <c:v>-23.687191999980705</c:v>
                </c:pt>
                <c:pt idx="4315">
                  <c:v>-23.653855999871148</c:v>
                </c:pt>
                <c:pt idx="4316">
                  <c:v>-23.620495999928089</c:v>
                </c:pt>
                <c:pt idx="4317">
                  <c:v>-23.58713599998503</c:v>
                </c:pt>
                <c:pt idx="4318">
                  <c:v>-23.553775999867348</c:v>
                </c:pt>
                <c:pt idx="4319">
                  <c:v>-23.520439999932414</c:v>
                </c:pt>
                <c:pt idx="4320">
                  <c:v>-23.487079999989355</c:v>
                </c:pt>
                <c:pt idx="4321">
                  <c:v>-23.453743999879798</c:v>
                </c:pt>
                <c:pt idx="4322">
                  <c:v>-23.420383999936739</c:v>
                </c:pt>
                <c:pt idx="4323">
                  <c:v>-23.38702399999368</c:v>
                </c:pt>
                <c:pt idx="4324">
                  <c:v>-23.353663999875998</c:v>
                </c:pt>
                <c:pt idx="4325">
                  <c:v>-23.320327999941064</c:v>
                </c:pt>
                <c:pt idx="4326">
                  <c:v>-23.286967999998005</c:v>
                </c:pt>
                <c:pt idx="4327">
                  <c:v>-23.253607999880323</c:v>
                </c:pt>
                <c:pt idx="4328">
                  <c:v>-23.220271999945389</c:v>
                </c:pt>
                <c:pt idx="4329">
                  <c:v>-23.186935999835832</c:v>
                </c:pt>
                <c:pt idx="4330">
                  <c:v>-23.153575999892773</c:v>
                </c:pt>
                <c:pt idx="4331">
                  <c:v>-23.120215999949714</c:v>
                </c:pt>
                <c:pt idx="4332">
                  <c:v>-23.086879999840157</c:v>
                </c:pt>
                <c:pt idx="4333">
                  <c:v>-23.053543999905223</c:v>
                </c:pt>
                <c:pt idx="4334">
                  <c:v>-23.020183999962164</c:v>
                </c:pt>
                <c:pt idx="4335">
                  <c:v>-22.986847999852607</c:v>
                </c:pt>
                <c:pt idx="4336">
                  <c:v>-22.953487999909548</c:v>
                </c:pt>
                <c:pt idx="4337">
                  <c:v>-22.920151999974614</c:v>
                </c:pt>
                <c:pt idx="4338">
                  <c:v>-22.886791999856932</c:v>
                </c:pt>
                <c:pt idx="4339">
                  <c:v>-22.853455999921998</c:v>
                </c:pt>
                <c:pt idx="4340">
                  <c:v>-22.820095999978939</c:v>
                </c:pt>
                <c:pt idx="4341">
                  <c:v>-22.786759999869382</c:v>
                </c:pt>
                <c:pt idx="4342">
                  <c:v>-22.753399999926323</c:v>
                </c:pt>
                <c:pt idx="4343">
                  <c:v>-22.720063999991389</c:v>
                </c:pt>
                <c:pt idx="4344">
                  <c:v>-22.686679999865582</c:v>
                </c:pt>
                <c:pt idx="4345">
                  <c:v>-22.653319999922523</c:v>
                </c:pt>
                <c:pt idx="4346">
                  <c:v>-22.619959999979464</c:v>
                </c:pt>
                <c:pt idx="4347">
                  <c:v>-22.586599999861782</c:v>
                </c:pt>
                <c:pt idx="4348">
                  <c:v>-22.553239999918723</c:v>
                </c:pt>
                <c:pt idx="4349">
                  <c:v>-22.51985599996754</c:v>
                </c:pt>
                <c:pt idx="4350">
                  <c:v>-22.486471999841733</c:v>
                </c:pt>
                <c:pt idx="4351">
                  <c:v>-22.453111999898674</c:v>
                </c:pt>
                <c:pt idx="4352">
                  <c:v>-22.419751999955615</c:v>
                </c:pt>
                <c:pt idx="4353">
                  <c:v>-22.386368000004431</c:v>
                </c:pt>
                <c:pt idx="4354">
                  <c:v>-22.353031999894874</c:v>
                </c:pt>
                <c:pt idx="4355">
                  <c:v>-22.319671999951815</c:v>
                </c:pt>
                <c:pt idx="4356">
                  <c:v>-22.286335999842258</c:v>
                </c:pt>
                <c:pt idx="4357">
                  <c:v>-22.252975999899199</c:v>
                </c:pt>
                <c:pt idx="4358">
                  <c:v>-22.219639999964265</c:v>
                </c:pt>
                <c:pt idx="4359">
                  <c:v>-22.186279999846583</c:v>
                </c:pt>
                <c:pt idx="4360">
                  <c:v>-22.152943999911649</c:v>
                </c:pt>
                <c:pt idx="4361">
                  <c:v>-22.11958399996859</c:v>
                </c:pt>
                <c:pt idx="4362">
                  <c:v>-22.086247999859033</c:v>
                </c:pt>
                <c:pt idx="4363">
                  <c:v>-22.052887999915974</c:v>
                </c:pt>
                <c:pt idx="4364">
                  <c:v>-22.01955199998104</c:v>
                </c:pt>
                <c:pt idx="4365">
                  <c:v>-21.986191999863358</c:v>
                </c:pt>
                <c:pt idx="4366">
                  <c:v>-21.952855999928424</c:v>
                </c:pt>
                <c:pt idx="4367">
                  <c:v>-21.91951999999349</c:v>
                </c:pt>
                <c:pt idx="4368">
                  <c:v>-21.886159999875808</c:v>
                </c:pt>
                <c:pt idx="4369">
                  <c:v>-21.852823999940874</c:v>
                </c:pt>
                <c:pt idx="4370">
                  <c:v>-21.819463999997815</c:v>
                </c:pt>
                <c:pt idx="4371">
                  <c:v>-21.786103999880133</c:v>
                </c:pt>
                <c:pt idx="4372">
                  <c:v>-21.752767999945199</c:v>
                </c:pt>
                <c:pt idx="4373">
                  <c:v>-21.719431999835642</c:v>
                </c:pt>
                <c:pt idx="4374">
                  <c:v>-21.686071999892583</c:v>
                </c:pt>
                <c:pt idx="4375">
                  <c:v>-21.652735999957649</c:v>
                </c:pt>
                <c:pt idx="4376">
                  <c:v>-21.619375999839967</c:v>
                </c:pt>
                <c:pt idx="4377">
                  <c:v>-21.586039999905033</c:v>
                </c:pt>
                <c:pt idx="4378">
                  <c:v>-21.552679999961974</c:v>
                </c:pt>
                <c:pt idx="4379">
                  <c:v>-21.519319999844292</c:v>
                </c:pt>
                <c:pt idx="4380">
                  <c:v>-21.485983999909358</c:v>
                </c:pt>
                <c:pt idx="4381">
                  <c:v>-21.452623999966299</c:v>
                </c:pt>
                <c:pt idx="4382">
                  <c:v>-21.419287999856742</c:v>
                </c:pt>
                <c:pt idx="4383">
                  <c:v>-21.385927999913683</c:v>
                </c:pt>
                <c:pt idx="4384">
                  <c:v>-21.352591999978749</c:v>
                </c:pt>
                <c:pt idx="4385">
                  <c:v>-21.319231999861067</c:v>
                </c:pt>
                <c:pt idx="4386">
                  <c:v>-21.233287999927988</c:v>
                </c:pt>
                <c:pt idx="4387">
                  <c:v>-21.19987999996868</c:v>
                </c:pt>
                <c:pt idx="4388">
                  <c:v>-21.166519999850998</c:v>
                </c:pt>
                <c:pt idx="4389">
                  <c:v>-21.133159999907939</c:v>
                </c:pt>
                <c:pt idx="4390">
                  <c:v>-21.09979999996488</c:v>
                </c:pt>
                <c:pt idx="4391">
                  <c:v>-21.066463999855323</c:v>
                </c:pt>
                <c:pt idx="4392">
                  <c:v>-21.033103999912264</c:v>
                </c:pt>
                <c:pt idx="4393">
                  <c:v>-20.999743999969205</c:v>
                </c:pt>
                <c:pt idx="4394">
                  <c:v>-20.966407999859648</c:v>
                </c:pt>
                <c:pt idx="4395">
                  <c:v>-20.933047999916589</c:v>
                </c:pt>
                <c:pt idx="4396">
                  <c:v>-20.89968799997353</c:v>
                </c:pt>
                <c:pt idx="4397">
                  <c:v>-20.866303999847723</c:v>
                </c:pt>
                <c:pt idx="4398">
                  <c:v>-20.832967999912789</c:v>
                </c:pt>
                <c:pt idx="4399">
                  <c:v>-20.79960799996973</c:v>
                </c:pt>
                <c:pt idx="4400">
                  <c:v>-20.766247999852048</c:v>
                </c:pt>
                <c:pt idx="4401">
                  <c:v>-20.732911999917114</c:v>
                </c:pt>
                <c:pt idx="4402">
                  <c:v>-20.699551999974055</c:v>
                </c:pt>
                <c:pt idx="4403">
                  <c:v>-20.666191999856373</c:v>
                </c:pt>
                <c:pt idx="4404">
                  <c:v>-20.632855999921439</c:v>
                </c:pt>
                <c:pt idx="4405">
                  <c:v>-20.59949599997838</c:v>
                </c:pt>
                <c:pt idx="4406">
                  <c:v>-20.566159999868823</c:v>
                </c:pt>
                <c:pt idx="4407">
                  <c:v>-20.532799999925764</c:v>
                </c:pt>
                <c:pt idx="4408">
                  <c:v>-20.49946399999083</c:v>
                </c:pt>
                <c:pt idx="4409">
                  <c:v>-20.466103999873148</c:v>
                </c:pt>
                <c:pt idx="4410">
                  <c:v>-20.432767999938214</c:v>
                </c:pt>
                <c:pt idx="4411">
                  <c:v>-20.399407999995155</c:v>
                </c:pt>
                <c:pt idx="4412">
                  <c:v>-20.366071999885598</c:v>
                </c:pt>
                <c:pt idx="4413">
                  <c:v>-20.332711999942539</c:v>
                </c:pt>
                <c:pt idx="4414">
                  <c:v>-20.299375999832982</c:v>
                </c:pt>
                <c:pt idx="4415">
                  <c:v>-20.266015999889923</c:v>
                </c:pt>
                <c:pt idx="4416">
                  <c:v>-20.232679999954989</c:v>
                </c:pt>
                <c:pt idx="4417">
                  <c:v>-20.199319999837307</c:v>
                </c:pt>
                <c:pt idx="4418">
                  <c:v>-20.165983999902373</c:v>
                </c:pt>
                <c:pt idx="4419">
                  <c:v>-20.132647999967439</c:v>
                </c:pt>
                <c:pt idx="4420">
                  <c:v>-20.099287999849757</c:v>
                </c:pt>
                <c:pt idx="4421">
                  <c:v>-20.065951999914823</c:v>
                </c:pt>
                <c:pt idx="4422">
                  <c:v>-20.032591999971764</c:v>
                </c:pt>
                <c:pt idx="4423">
                  <c:v>-19.999231999854082</c:v>
                </c:pt>
                <c:pt idx="4424">
                  <c:v>-19.965895999919148</c:v>
                </c:pt>
                <c:pt idx="4425">
                  <c:v>-19.932535999976089</c:v>
                </c:pt>
                <c:pt idx="4426">
                  <c:v>-19.899199999866532</c:v>
                </c:pt>
                <c:pt idx="4427">
                  <c:v>-19.865839999923473</c:v>
                </c:pt>
                <c:pt idx="4428">
                  <c:v>-19.832479999980414</c:v>
                </c:pt>
                <c:pt idx="4429">
                  <c:v>-19.799143999870857</c:v>
                </c:pt>
                <c:pt idx="4430">
                  <c:v>-19.765783999927798</c:v>
                </c:pt>
                <c:pt idx="4431">
                  <c:v>-19.73237599996849</c:v>
                </c:pt>
                <c:pt idx="4432">
                  <c:v>-19.699039999858933</c:v>
                </c:pt>
                <c:pt idx="4433">
                  <c:v>-19.665679999915874</c:v>
                </c:pt>
                <c:pt idx="4434">
                  <c:v>-19.632343999980939</c:v>
                </c:pt>
                <c:pt idx="4435">
                  <c:v>-19.598959999855133</c:v>
                </c:pt>
                <c:pt idx="4436">
                  <c:v>-19.565599999912074</c:v>
                </c:pt>
                <c:pt idx="4437">
                  <c:v>-19.53226399997714</c:v>
                </c:pt>
                <c:pt idx="4438">
                  <c:v>-19.498903999859458</c:v>
                </c:pt>
                <c:pt idx="4439">
                  <c:v>-19.465543999916399</c:v>
                </c:pt>
                <c:pt idx="4440">
                  <c:v>-19.432207999981465</c:v>
                </c:pt>
                <c:pt idx="4441">
                  <c:v>-19.398847999863783</c:v>
                </c:pt>
                <c:pt idx="4442">
                  <c:v>-19.365487999920724</c:v>
                </c:pt>
                <c:pt idx="4443">
                  <c:v>-19.33215199998579</c:v>
                </c:pt>
                <c:pt idx="4444">
                  <c:v>-19.298791999868108</c:v>
                </c:pt>
                <c:pt idx="4445">
                  <c:v>-19.265455999933174</c:v>
                </c:pt>
                <c:pt idx="4446">
                  <c:v>-19.232095999990115</c:v>
                </c:pt>
                <c:pt idx="4447">
                  <c:v>-19.198735999872433</c:v>
                </c:pt>
                <c:pt idx="4448">
                  <c:v>-19.165375999929374</c:v>
                </c:pt>
                <c:pt idx="4449">
                  <c:v>-19.13203999999444</c:v>
                </c:pt>
                <c:pt idx="4450">
                  <c:v>-19.098679999876758</c:v>
                </c:pt>
                <c:pt idx="4451">
                  <c:v>-19.065343999941824</c:v>
                </c:pt>
                <c:pt idx="4452">
                  <c:v>-19.031983999998765</c:v>
                </c:pt>
                <c:pt idx="4453">
                  <c:v>-18.998623999881083</c:v>
                </c:pt>
                <c:pt idx="4454">
                  <c:v>-18.965287999946149</c:v>
                </c:pt>
                <c:pt idx="4455">
                  <c:v>-18.93192800000309</c:v>
                </c:pt>
                <c:pt idx="4456">
                  <c:v>-18.898567999885408</c:v>
                </c:pt>
                <c:pt idx="4457">
                  <c:v>-18.865207999942349</c:v>
                </c:pt>
                <c:pt idx="4458">
                  <c:v>-18.831871999832792</c:v>
                </c:pt>
                <c:pt idx="4459">
                  <c:v>-18.798511999889733</c:v>
                </c:pt>
                <c:pt idx="4460">
                  <c:v>-18.765127999938549</c:v>
                </c:pt>
                <c:pt idx="4461">
                  <c:v>-18.731743999987366</c:v>
                </c:pt>
                <c:pt idx="4462">
                  <c:v>-18.698407999877809</c:v>
                </c:pt>
                <c:pt idx="4463">
                  <c:v>-18.66504799993475</c:v>
                </c:pt>
                <c:pt idx="4464">
                  <c:v>-18.631663999983566</c:v>
                </c:pt>
                <c:pt idx="4465">
                  <c:v>-18.598327999874009</c:v>
                </c:pt>
                <c:pt idx="4466">
                  <c:v>-18.56496799993095</c:v>
                </c:pt>
                <c:pt idx="4467">
                  <c:v>-18.531607999987891</c:v>
                </c:pt>
                <c:pt idx="4468">
                  <c:v>-18.498271999878334</c:v>
                </c:pt>
                <c:pt idx="4469">
                  <c:v>-18.464911999935275</c:v>
                </c:pt>
                <c:pt idx="4470">
                  <c:v>-18.431551999992216</c:v>
                </c:pt>
                <c:pt idx="4471">
                  <c:v>-18.398215999882659</c:v>
                </c:pt>
                <c:pt idx="4472">
                  <c:v>-18.3648559999396</c:v>
                </c:pt>
                <c:pt idx="4473">
                  <c:v>-18.331495999996541</c:v>
                </c:pt>
                <c:pt idx="4474">
                  <c:v>-18.298159999886984</c:v>
                </c:pt>
                <c:pt idx="4475">
                  <c:v>-18.264799999943925</c:v>
                </c:pt>
                <c:pt idx="4476">
                  <c:v>-18.231463999834368</c:v>
                </c:pt>
                <c:pt idx="4477">
                  <c:v>-18.198103999891309</c:v>
                </c:pt>
                <c:pt idx="4478">
                  <c:v>-18.164767999956375</c:v>
                </c:pt>
                <c:pt idx="4479">
                  <c:v>-18.131407999838693</c:v>
                </c:pt>
                <c:pt idx="4480">
                  <c:v>-18.098047999895634</c:v>
                </c:pt>
                <c:pt idx="4481">
                  <c:v>-18.0647119999607</c:v>
                </c:pt>
                <c:pt idx="4482">
                  <c:v>-18.031351999843018</c:v>
                </c:pt>
                <c:pt idx="4483">
                  <c:v>-17.997991999899959</c:v>
                </c:pt>
                <c:pt idx="4484">
                  <c:v>-17.964655999965025</c:v>
                </c:pt>
                <c:pt idx="4485">
                  <c:v>-17.931295999847343</c:v>
                </c:pt>
                <c:pt idx="4486">
                  <c:v>-17.897935999904284</c:v>
                </c:pt>
                <c:pt idx="4487">
                  <c:v>-17.864575999961225</c:v>
                </c:pt>
                <c:pt idx="4488">
                  <c:v>-17.831239999851668</c:v>
                </c:pt>
                <c:pt idx="4489">
                  <c:v>-17.797855999900484</c:v>
                </c:pt>
                <c:pt idx="4490">
                  <c:v>-17.764495999957425</c:v>
                </c:pt>
                <c:pt idx="4491">
                  <c:v>-17.731135999839744</c:v>
                </c:pt>
                <c:pt idx="4492">
                  <c:v>-17.697775999896685</c:v>
                </c:pt>
                <c:pt idx="4493">
                  <c:v>-17.664439999961751</c:v>
                </c:pt>
                <c:pt idx="4494">
                  <c:v>-17.631079999844069</c:v>
                </c:pt>
                <c:pt idx="4495">
                  <c:v>-17.59771999990101</c:v>
                </c:pt>
                <c:pt idx="4496">
                  <c:v>-17.564383999966076</c:v>
                </c:pt>
                <c:pt idx="4497">
                  <c:v>-17.531023999848394</c:v>
                </c:pt>
                <c:pt idx="4498">
                  <c:v>-17.49768799991346</c:v>
                </c:pt>
                <c:pt idx="4499">
                  <c:v>-17.464327999970401</c:v>
                </c:pt>
                <c:pt idx="4500">
                  <c:v>-17.430967999852719</c:v>
                </c:pt>
                <c:pt idx="4501">
                  <c:v>-17.397583999901535</c:v>
                </c:pt>
                <c:pt idx="4502">
                  <c:v>-17.364247999966601</c:v>
                </c:pt>
                <c:pt idx="4503">
                  <c:v>-17.330887999848919</c:v>
                </c:pt>
                <c:pt idx="4504">
                  <c:v>-17.29752799990586</c:v>
                </c:pt>
                <c:pt idx="4505">
                  <c:v>-17.264167999962801</c:v>
                </c:pt>
                <c:pt idx="4506">
                  <c:v>-17.230831999853244</c:v>
                </c:pt>
                <c:pt idx="4507">
                  <c:v>-17.197471999910185</c:v>
                </c:pt>
                <c:pt idx="4508">
                  <c:v>-17.164135999975251</c:v>
                </c:pt>
                <c:pt idx="4509">
                  <c:v>-17.130775999857569</c:v>
                </c:pt>
                <c:pt idx="4510">
                  <c:v>-17.09741599991451</c:v>
                </c:pt>
                <c:pt idx="4511">
                  <c:v>-17.064079999979576</c:v>
                </c:pt>
                <c:pt idx="4512">
                  <c:v>-17.030719999861894</c:v>
                </c:pt>
                <c:pt idx="4513">
                  <c:v>-16.997359999918835</c:v>
                </c:pt>
                <c:pt idx="4514">
                  <c:v>-16.964023999983901</c:v>
                </c:pt>
                <c:pt idx="4515">
                  <c:v>-16.930663999866219</c:v>
                </c:pt>
                <c:pt idx="4516">
                  <c:v>-16.897327999931285</c:v>
                </c:pt>
                <c:pt idx="4517">
                  <c:v>-16.863967999988226</c:v>
                </c:pt>
                <c:pt idx="4518">
                  <c:v>-16.830607999870544</c:v>
                </c:pt>
                <c:pt idx="4519">
                  <c:v>-16.79727199993561</c:v>
                </c:pt>
                <c:pt idx="4520">
                  <c:v>-16.763911999992551</c:v>
                </c:pt>
                <c:pt idx="4521">
                  <c:v>-16.730551999874869</c:v>
                </c:pt>
                <c:pt idx="4522">
                  <c:v>-16.697215999939935</c:v>
                </c:pt>
                <c:pt idx="4523">
                  <c:v>-16.663855999996876</c:v>
                </c:pt>
                <c:pt idx="4524">
                  <c:v>-16.630495999879194</c:v>
                </c:pt>
                <c:pt idx="4525">
                  <c:v>-16.597135999936135</c:v>
                </c:pt>
                <c:pt idx="4526">
                  <c:v>-16.563775999993076</c:v>
                </c:pt>
                <c:pt idx="4527">
                  <c:v>-16.530439999883519</c:v>
                </c:pt>
                <c:pt idx="4528">
                  <c:v>-16.49707999994046</c:v>
                </c:pt>
                <c:pt idx="4529">
                  <c:v>-16.463744000005526</c:v>
                </c:pt>
                <c:pt idx="4530">
                  <c:v>-16.430383999887844</c:v>
                </c:pt>
                <c:pt idx="4531">
                  <c:v>-16.397023999944786</c:v>
                </c:pt>
                <c:pt idx="4532">
                  <c:v>-16.363687999835228</c:v>
                </c:pt>
                <c:pt idx="4533">
                  <c:v>-16.33032799989217</c:v>
                </c:pt>
                <c:pt idx="4534">
                  <c:v>-16.296991999957235</c:v>
                </c:pt>
                <c:pt idx="4535">
                  <c:v>-16.263631999839554</c:v>
                </c:pt>
                <c:pt idx="4536">
                  <c:v>-16.230271999896495</c:v>
                </c:pt>
                <c:pt idx="4537">
                  <c:v>-16.196887999945311</c:v>
                </c:pt>
                <c:pt idx="4538">
                  <c:v>-16.163503999994127</c:v>
                </c:pt>
                <c:pt idx="4539">
                  <c:v>-16.13016799988457</c:v>
                </c:pt>
                <c:pt idx="4540">
                  <c:v>-16.096807999941511</c:v>
                </c:pt>
                <c:pt idx="4541">
                  <c:v>-16.063447999998452</c:v>
                </c:pt>
                <c:pt idx="4542">
                  <c:v>-16.030111999888895</c:v>
                </c:pt>
                <c:pt idx="4543">
                  <c:v>-15.996751999945836</c:v>
                </c:pt>
                <c:pt idx="4544">
                  <c:v>-15.963392000002777</c:v>
                </c:pt>
                <c:pt idx="4545">
                  <c:v>-15.93005599989322</c:v>
                </c:pt>
                <c:pt idx="4546">
                  <c:v>-15.896695999950161</c:v>
                </c:pt>
                <c:pt idx="4547">
                  <c:v>-15.863359999840604</c:v>
                </c:pt>
                <c:pt idx="4548">
                  <c:v>-15.829999999897545</c:v>
                </c:pt>
                <c:pt idx="4549">
                  <c:v>-15.796639999954486</c:v>
                </c:pt>
                <c:pt idx="4550">
                  <c:v>-15.763303999844929</c:v>
                </c:pt>
                <c:pt idx="4551">
                  <c:v>-15.72994399990187</c:v>
                </c:pt>
                <c:pt idx="4552">
                  <c:v>-15.696583999958811</c:v>
                </c:pt>
                <c:pt idx="4553">
                  <c:v>-15.663223999841129</c:v>
                </c:pt>
                <c:pt idx="4554">
                  <c:v>-15.629887999906195</c:v>
                </c:pt>
                <c:pt idx="4555">
                  <c:v>-15.596527999963136</c:v>
                </c:pt>
                <c:pt idx="4556">
                  <c:v>-15.563167999845454</c:v>
                </c:pt>
                <c:pt idx="4557">
                  <c:v>-15.529807999902395</c:v>
                </c:pt>
                <c:pt idx="4558">
                  <c:v>-15.496471999967461</c:v>
                </c:pt>
                <c:pt idx="4559">
                  <c:v>-15.463111999849779</c:v>
                </c:pt>
                <c:pt idx="4560">
                  <c:v>-15.429775999914845</c:v>
                </c:pt>
                <c:pt idx="4561">
                  <c:v>-15.396415999971786</c:v>
                </c:pt>
                <c:pt idx="4562">
                  <c:v>-15.363055999854105</c:v>
                </c:pt>
                <c:pt idx="4563">
                  <c:v>-15.32971999991917</c:v>
                </c:pt>
                <c:pt idx="4564">
                  <c:v>-15.296359999976112</c:v>
                </c:pt>
                <c:pt idx="4565">
                  <c:v>-15.263023999866554</c:v>
                </c:pt>
                <c:pt idx="4566">
                  <c:v>-15.229663999923496</c:v>
                </c:pt>
                <c:pt idx="4567">
                  <c:v>-15.196303999980437</c:v>
                </c:pt>
                <c:pt idx="4568">
                  <c:v>-15.16296799987088</c:v>
                </c:pt>
                <c:pt idx="4569">
                  <c:v>-15.129607999927821</c:v>
                </c:pt>
                <c:pt idx="4570">
                  <c:v>-15.096247999984762</c:v>
                </c:pt>
                <c:pt idx="4571">
                  <c:v>-15.06288799986708</c:v>
                </c:pt>
                <c:pt idx="4572">
                  <c:v>-15.029551999932146</c:v>
                </c:pt>
                <c:pt idx="4573">
                  <c:v>-14.996191999989087</c:v>
                </c:pt>
                <c:pt idx="4574">
                  <c:v>-14.96285599987953</c:v>
                </c:pt>
                <c:pt idx="4575">
                  <c:v>-14.929495999936471</c:v>
                </c:pt>
                <c:pt idx="4576">
                  <c:v>-14.896135999993412</c:v>
                </c:pt>
                <c:pt idx="4577">
                  <c:v>-14.862799999883855</c:v>
                </c:pt>
                <c:pt idx="4578">
                  <c:v>-14.829439999940796</c:v>
                </c:pt>
                <c:pt idx="4579">
                  <c:v>-14.796079999997737</c:v>
                </c:pt>
                <c:pt idx="4580">
                  <c:v>-14.76274399988818</c:v>
                </c:pt>
                <c:pt idx="4581">
                  <c:v>-14.729383999945121</c:v>
                </c:pt>
                <c:pt idx="4582">
                  <c:v>-14.696024000002062</c:v>
                </c:pt>
                <c:pt idx="4583">
                  <c:v>-14.662687999892505</c:v>
                </c:pt>
                <c:pt idx="4584">
                  <c:v>-14.629303999941321</c:v>
                </c:pt>
                <c:pt idx="4585">
                  <c:v>-14.595943999998262</c:v>
                </c:pt>
                <c:pt idx="4586">
                  <c:v>-14.56258399988058</c:v>
                </c:pt>
                <c:pt idx="4587">
                  <c:v>-14.529223999937521</c:v>
                </c:pt>
                <c:pt idx="4588">
                  <c:v>-14.495888000002587</c:v>
                </c:pt>
                <c:pt idx="4589">
                  <c:v>-14.462527999884905</c:v>
                </c:pt>
                <c:pt idx="4590">
                  <c:v>-14.429167999941846</c:v>
                </c:pt>
                <c:pt idx="4591">
                  <c:v>-14.395831999832289</c:v>
                </c:pt>
                <c:pt idx="4592">
                  <c:v>-14.36247199988923</c:v>
                </c:pt>
                <c:pt idx="4593">
                  <c:v>-14.329111999946171</c:v>
                </c:pt>
                <c:pt idx="4594">
                  <c:v>-14.295752000003112</c:v>
                </c:pt>
                <c:pt idx="4595">
                  <c:v>-14.26239199988543</c:v>
                </c:pt>
                <c:pt idx="4596">
                  <c:v>-14.229031999942372</c:v>
                </c:pt>
                <c:pt idx="4597">
                  <c:v>-14.195695999832814</c:v>
                </c:pt>
                <c:pt idx="4598">
                  <c:v>-14.162335999889756</c:v>
                </c:pt>
                <c:pt idx="4599">
                  <c:v>-14.128975999946697</c:v>
                </c:pt>
                <c:pt idx="4600">
                  <c:v>-14.09563999983714</c:v>
                </c:pt>
                <c:pt idx="4601">
                  <c:v>-14.062255999885956</c:v>
                </c:pt>
                <c:pt idx="4602">
                  <c:v>-14.028919999951022</c:v>
                </c:pt>
                <c:pt idx="4603">
                  <c:v>-13.99555999983334</c:v>
                </c:pt>
                <c:pt idx="4604">
                  <c:v>-13.962199999890281</c:v>
                </c:pt>
                <c:pt idx="4605">
                  <c:v>-13.928863999955347</c:v>
                </c:pt>
                <c:pt idx="4606">
                  <c:v>-13.895503999837665</c:v>
                </c:pt>
                <c:pt idx="4607">
                  <c:v>-13.862143999894606</c:v>
                </c:pt>
                <c:pt idx="4608">
                  <c:v>-13.828807999959672</c:v>
                </c:pt>
                <c:pt idx="4609">
                  <c:v>-13.79544799984199</c:v>
                </c:pt>
                <c:pt idx="4610">
                  <c:v>-13.762087999898931</c:v>
                </c:pt>
                <c:pt idx="4611">
                  <c:v>-13.728703999947747</c:v>
                </c:pt>
                <c:pt idx="4612">
                  <c:v>-13.69536799983819</c:v>
                </c:pt>
                <c:pt idx="4613">
                  <c:v>-13.662007999895131</c:v>
                </c:pt>
                <c:pt idx="4614">
                  <c:v>-13.628647999952072</c:v>
                </c:pt>
                <c:pt idx="4615">
                  <c:v>-13.59528799983439</c:v>
                </c:pt>
                <c:pt idx="4616">
                  <c:v>-13.561951999899456</c:v>
                </c:pt>
                <c:pt idx="4617">
                  <c:v>-13.528591999956397</c:v>
                </c:pt>
                <c:pt idx="4618">
                  <c:v>-13.495231999838715</c:v>
                </c:pt>
                <c:pt idx="4619">
                  <c:v>-13.461895999903781</c:v>
                </c:pt>
                <c:pt idx="4620">
                  <c:v>-13.428535999960722</c:v>
                </c:pt>
                <c:pt idx="4621">
                  <c:v>-13.39517599984304</c:v>
                </c:pt>
                <c:pt idx="4622">
                  <c:v>-13.361839999908106</c:v>
                </c:pt>
                <c:pt idx="4623">
                  <c:v>-13.328479999965047</c:v>
                </c:pt>
                <c:pt idx="4624">
                  <c:v>-13.29514399985549</c:v>
                </c:pt>
                <c:pt idx="4625">
                  <c:v>-13.261759999904307</c:v>
                </c:pt>
                <c:pt idx="4626">
                  <c:v>-13.228399999961248</c:v>
                </c:pt>
                <c:pt idx="4627">
                  <c:v>-13.195039999843566</c:v>
                </c:pt>
                <c:pt idx="4628">
                  <c:v>-13.161679999900507</c:v>
                </c:pt>
                <c:pt idx="4629">
                  <c:v>-13.128295999949323</c:v>
                </c:pt>
                <c:pt idx="4630">
                  <c:v>-13.094911999998139</c:v>
                </c:pt>
                <c:pt idx="4631">
                  <c:v>-13.061551999880457</c:v>
                </c:pt>
                <c:pt idx="4632">
                  <c:v>-13.028167999929273</c:v>
                </c:pt>
                <c:pt idx="4633">
                  <c:v>-12.994807999986214</c:v>
                </c:pt>
                <c:pt idx="4634">
                  <c:v>-12.961423999860408</c:v>
                </c:pt>
                <c:pt idx="4635">
                  <c:v>-12.928063999917349</c:v>
                </c:pt>
                <c:pt idx="4636">
                  <c:v>-12.894679999966165</c:v>
                </c:pt>
                <c:pt idx="4637">
                  <c:v>-12.861343999856608</c:v>
                </c:pt>
                <c:pt idx="4638">
                  <c:v>-12.827983999913549</c:v>
                </c:pt>
                <c:pt idx="4639">
                  <c:v>-12.794647999978615</c:v>
                </c:pt>
                <c:pt idx="4640">
                  <c:v>-12.761287999860933</c:v>
                </c:pt>
                <c:pt idx="4641">
                  <c:v>-12.727951999925999</c:v>
                </c:pt>
                <c:pt idx="4642">
                  <c:v>-12.69459199998294</c:v>
                </c:pt>
                <c:pt idx="4643">
                  <c:v>-12.661255999873383</c:v>
                </c:pt>
                <c:pt idx="4644">
                  <c:v>-12.627919999938449</c:v>
                </c:pt>
                <c:pt idx="4645">
                  <c:v>-12.59455999999539</c:v>
                </c:pt>
                <c:pt idx="4646">
                  <c:v>-12.561199999877708</c:v>
                </c:pt>
                <c:pt idx="4647">
                  <c:v>-12.527839999934649</c:v>
                </c:pt>
                <c:pt idx="4648">
                  <c:v>-12.494503999999715</c:v>
                </c:pt>
                <c:pt idx="4649">
                  <c:v>-12.461071999857658</c:v>
                </c:pt>
                <c:pt idx="4650">
                  <c:v>-12.4277119999146</c:v>
                </c:pt>
                <c:pt idx="4651">
                  <c:v>-12.394375999979665</c:v>
                </c:pt>
                <c:pt idx="4652">
                  <c:v>-12.361039999870108</c:v>
                </c:pt>
                <c:pt idx="4653">
                  <c:v>-12.327679999927049</c:v>
                </c:pt>
                <c:pt idx="4654">
                  <c:v>-12.294343999992115</c:v>
                </c:pt>
                <c:pt idx="4655">
                  <c:v>-12.260983999874433</c:v>
                </c:pt>
                <c:pt idx="4656">
                  <c:v>-12.227647999939499</c:v>
                </c:pt>
                <c:pt idx="4657">
                  <c:v>-12.19428799999644</c:v>
                </c:pt>
                <c:pt idx="4658">
                  <c:v>-12.160951999886883</c:v>
                </c:pt>
                <c:pt idx="4659">
                  <c:v>-12.127591999943824</c:v>
                </c:pt>
                <c:pt idx="4660">
                  <c:v>-12.094255999834267</c:v>
                </c:pt>
                <c:pt idx="4661">
                  <c:v>-12.060895999891208</c:v>
                </c:pt>
                <c:pt idx="4662">
                  <c:v>-12.027559999956274</c:v>
                </c:pt>
                <c:pt idx="4663">
                  <c:v>-11.994199999838592</c:v>
                </c:pt>
                <c:pt idx="4664">
                  <c:v>-11.960863999903658</c:v>
                </c:pt>
                <c:pt idx="4665">
                  <c:v>-11.927503999960599</c:v>
                </c:pt>
                <c:pt idx="4666">
                  <c:v>-11.894167999851042</c:v>
                </c:pt>
                <c:pt idx="4667">
                  <c:v>-11.860807999907983</c:v>
                </c:pt>
                <c:pt idx="4668">
                  <c:v>-11.827471999973049</c:v>
                </c:pt>
                <c:pt idx="4669">
                  <c:v>-11.794111999855367</c:v>
                </c:pt>
                <c:pt idx="4670">
                  <c:v>-11.760775999920433</c:v>
                </c:pt>
                <c:pt idx="4671">
                  <c:v>-11.727439999985499</c:v>
                </c:pt>
                <c:pt idx="4672">
                  <c:v>-11.694079999867817</c:v>
                </c:pt>
                <c:pt idx="4673">
                  <c:v>-11.660719999924758</c:v>
                </c:pt>
                <c:pt idx="4674">
                  <c:v>-11.627383999989824</c:v>
                </c:pt>
                <c:pt idx="4675">
                  <c:v>-11.594047999880267</c:v>
                </c:pt>
                <c:pt idx="4676">
                  <c:v>-11.560687999937208</c:v>
                </c:pt>
                <c:pt idx="4677">
                  <c:v>-11.527352000002274</c:v>
                </c:pt>
                <c:pt idx="4678">
                  <c:v>-11.493991999884592</c:v>
                </c:pt>
                <c:pt idx="4679">
                  <c:v>-11.460655999949658</c:v>
                </c:pt>
                <c:pt idx="4680">
                  <c:v>-11.427295999831976</c:v>
                </c:pt>
                <c:pt idx="4681">
                  <c:v>-11.393959999897042</c:v>
                </c:pt>
                <c:pt idx="4682">
                  <c:v>-11.360599999953983</c:v>
                </c:pt>
                <c:pt idx="4683">
                  <c:v>-11.327263999844426</c:v>
                </c:pt>
                <c:pt idx="4684">
                  <c:v>-11.293903999901367</c:v>
                </c:pt>
                <c:pt idx="4685">
                  <c:v>-11.260567999966433</c:v>
                </c:pt>
                <c:pt idx="4686">
                  <c:v>-11.227207999848751</c:v>
                </c:pt>
                <c:pt idx="4687">
                  <c:v>-11.193871999913817</c:v>
                </c:pt>
                <c:pt idx="4688">
                  <c:v>-11.160511999970758</c:v>
                </c:pt>
                <c:pt idx="4689">
                  <c:v>-11.127175999861201</c:v>
                </c:pt>
                <c:pt idx="4690">
                  <c:v>-11.093839999926267</c:v>
                </c:pt>
                <c:pt idx="4691">
                  <c:v>-11.060479999983208</c:v>
                </c:pt>
                <c:pt idx="4692">
                  <c:v>-11.027143999873651</c:v>
                </c:pt>
                <c:pt idx="4693">
                  <c:v>-10.993783999930592</c:v>
                </c:pt>
                <c:pt idx="4694">
                  <c:v>-10.960447999995658</c:v>
                </c:pt>
                <c:pt idx="4695">
                  <c:v>-10.927087999877976</c:v>
                </c:pt>
                <c:pt idx="4696">
                  <c:v>-10.893751999943042</c:v>
                </c:pt>
                <c:pt idx="4697">
                  <c:v>-10.860391999999983</c:v>
                </c:pt>
                <c:pt idx="4698">
                  <c:v>-10.827055999890426</c:v>
                </c:pt>
                <c:pt idx="4699">
                  <c:v>-10.793719999955492</c:v>
                </c:pt>
                <c:pt idx="4700">
                  <c:v>-10.76035999983781</c:v>
                </c:pt>
                <c:pt idx="4701">
                  <c:v>-10.726999999894751</c:v>
                </c:pt>
                <c:pt idx="4702">
                  <c:v>-10.693663999959817</c:v>
                </c:pt>
                <c:pt idx="4703">
                  <c:v>-10.66032799985026</c:v>
                </c:pt>
                <c:pt idx="4704">
                  <c:v>-10.626967999907201</c:v>
                </c:pt>
                <c:pt idx="4705">
                  <c:v>-10.593607999964142</c:v>
                </c:pt>
                <c:pt idx="4706">
                  <c:v>-10.56024799984646</c:v>
                </c:pt>
                <c:pt idx="4707">
                  <c:v>-10.526887999903401</c:v>
                </c:pt>
                <c:pt idx="4708">
                  <c:v>-10.493527999960342</c:v>
                </c:pt>
                <c:pt idx="4709">
                  <c:v>-10.460191999850785</c:v>
                </c:pt>
                <c:pt idx="4710">
                  <c:v>-10.426831999907726</c:v>
                </c:pt>
                <c:pt idx="4711">
                  <c:v>-10.393495999972792</c:v>
                </c:pt>
                <c:pt idx="4712">
                  <c:v>-10.36013599985511</c:v>
                </c:pt>
                <c:pt idx="4713">
                  <c:v>-10.326775999912051</c:v>
                </c:pt>
                <c:pt idx="4714">
                  <c:v>-10.293439999977117</c:v>
                </c:pt>
                <c:pt idx="4715">
                  <c:v>-10.260079999859435</c:v>
                </c:pt>
                <c:pt idx="4716">
                  <c:v>-10.226695999908252</c:v>
                </c:pt>
                <c:pt idx="4717">
                  <c:v>-10.193359999973318</c:v>
                </c:pt>
                <c:pt idx="4718">
                  <c:v>-10.159999999855636</c:v>
                </c:pt>
                <c:pt idx="4719">
                  <c:v>-10.126639999912577</c:v>
                </c:pt>
                <c:pt idx="4720">
                  <c:v>-10.093303999977643</c:v>
                </c:pt>
                <c:pt idx="4721">
                  <c:v>-10.059967999868086</c:v>
                </c:pt>
                <c:pt idx="4722">
                  <c:v>-10.026607999925027</c:v>
                </c:pt>
                <c:pt idx="4723">
                  <c:v>-9.9932719999900925</c:v>
                </c:pt>
                <c:pt idx="4724">
                  <c:v>-9.9599119998724106</c:v>
                </c:pt>
                <c:pt idx="4725">
                  <c:v>-9.9265759999374765</c:v>
                </c:pt>
                <c:pt idx="4726">
                  <c:v>-9.8932159999944176</c:v>
                </c:pt>
                <c:pt idx="4727">
                  <c:v>-9.8598799998848605</c:v>
                </c:pt>
                <c:pt idx="4728">
                  <c:v>-9.8265199999418016</c:v>
                </c:pt>
                <c:pt idx="4729">
                  <c:v>-9.7931839998322445</c:v>
                </c:pt>
                <c:pt idx="4730">
                  <c:v>-9.7598239998891856</c:v>
                </c:pt>
                <c:pt idx="4731">
                  <c:v>-9.7264879999542515</c:v>
                </c:pt>
                <c:pt idx="4732">
                  <c:v>-9.6931279998365696</c:v>
                </c:pt>
                <c:pt idx="4733">
                  <c:v>-9.6597919999016355</c:v>
                </c:pt>
                <c:pt idx="4734">
                  <c:v>-9.6264319999585766</c:v>
                </c:pt>
                <c:pt idx="4735">
                  <c:v>-9.5930959998490195</c:v>
                </c:pt>
                <c:pt idx="4736">
                  <c:v>-9.5597359999059606</c:v>
                </c:pt>
                <c:pt idx="4737">
                  <c:v>-9.5263999999710265</c:v>
                </c:pt>
                <c:pt idx="4738">
                  <c:v>-9.4930399998533446</c:v>
                </c:pt>
                <c:pt idx="4739">
                  <c:v>-9.4597039999184105</c:v>
                </c:pt>
                <c:pt idx="4740">
                  <c:v>-9.4263679999834764</c:v>
                </c:pt>
                <c:pt idx="4741">
                  <c:v>-9.3930079998657945</c:v>
                </c:pt>
                <c:pt idx="4742">
                  <c:v>-9.3596719999308604</c:v>
                </c:pt>
                <c:pt idx="4743">
                  <c:v>-9.3263119999878015</c:v>
                </c:pt>
                <c:pt idx="4744">
                  <c:v>-9.2929759998782444</c:v>
                </c:pt>
                <c:pt idx="4745">
                  <c:v>-9.2596159999351855</c:v>
                </c:pt>
                <c:pt idx="4746">
                  <c:v>-9.2262800000002514</c:v>
                </c:pt>
                <c:pt idx="4747">
                  <c:v>-9.1929199998825695</c:v>
                </c:pt>
                <c:pt idx="4748">
                  <c:v>-9.1595839999476354</c:v>
                </c:pt>
                <c:pt idx="4749">
                  <c:v>-9.1262240000045765</c:v>
                </c:pt>
                <c:pt idx="4750">
                  <c:v>-9.0928879998950194</c:v>
                </c:pt>
                <c:pt idx="4751">
                  <c:v>-9.0595279999519605</c:v>
                </c:pt>
                <c:pt idx="4752">
                  <c:v>-9.0261919998424034</c:v>
                </c:pt>
                <c:pt idx="4753">
                  <c:v>-8.9928319998993445</c:v>
                </c:pt>
                <c:pt idx="4754">
                  <c:v>-8.9594959999644104</c:v>
                </c:pt>
                <c:pt idx="4755">
                  <c:v>-8.9261359998467285</c:v>
                </c:pt>
                <c:pt idx="4756">
                  <c:v>-8.8927999999117944</c:v>
                </c:pt>
                <c:pt idx="4757">
                  <c:v>-8.8594399999687354</c:v>
                </c:pt>
                <c:pt idx="4758">
                  <c:v>-8.8261039998591784</c:v>
                </c:pt>
                <c:pt idx="4759">
                  <c:v>-8.7927439999161194</c:v>
                </c:pt>
                <c:pt idx="4760">
                  <c:v>-8.7594079999811854</c:v>
                </c:pt>
                <c:pt idx="4761">
                  <c:v>-8.7260719998716283</c:v>
                </c:pt>
                <c:pt idx="4762">
                  <c:v>-8.6927119999285694</c:v>
                </c:pt>
                <c:pt idx="4763">
                  <c:v>-8.6593759999936353</c:v>
                </c:pt>
                <c:pt idx="4764">
                  <c:v>-8.6260159998759534</c:v>
                </c:pt>
                <c:pt idx="4765">
                  <c:v>-8.5926799999410193</c:v>
                </c:pt>
                <c:pt idx="4766">
                  <c:v>-8.5593199999979603</c:v>
                </c:pt>
                <c:pt idx="4767">
                  <c:v>-8.5259839998884033</c:v>
                </c:pt>
                <c:pt idx="4768">
                  <c:v>-8.4926239999453443</c:v>
                </c:pt>
                <c:pt idx="4769">
                  <c:v>-8.4592879998357873</c:v>
                </c:pt>
                <c:pt idx="4770">
                  <c:v>-8.4259279998927283</c:v>
                </c:pt>
                <c:pt idx="4771">
                  <c:v>-8.3925919999577943</c:v>
                </c:pt>
                <c:pt idx="4772">
                  <c:v>-8.3592319998401123</c:v>
                </c:pt>
                <c:pt idx="4773">
                  <c:v>-8.3258959999051783</c:v>
                </c:pt>
                <c:pt idx="4774">
                  <c:v>-8.2925359999621193</c:v>
                </c:pt>
                <c:pt idx="4775">
                  <c:v>-8.2591999998525623</c:v>
                </c:pt>
                <c:pt idx="4776">
                  <c:v>-8.2258399999095033</c:v>
                </c:pt>
                <c:pt idx="4777">
                  <c:v>-8.1925039999745692</c:v>
                </c:pt>
                <c:pt idx="4778">
                  <c:v>-8.1591439998568873</c:v>
                </c:pt>
                <c:pt idx="4779">
                  <c:v>-8.1258079999219532</c:v>
                </c:pt>
                <c:pt idx="4780">
                  <c:v>-8.0924479999788943</c:v>
                </c:pt>
                <c:pt idx="4781">
                  <c:v>-8.0591119998693372</c:v>
                </c:pt>
                <c:pt idx="4782">
                  <c:v>-8.0257759999344032</c:v>
                </c:pt>
                <c:pt idx="4783">
                  <c:v>-7.9924159999913442</c:v>
                </c:pt>
                <c:pt idx="4784">
                  <c:v>-7.9590799998817872</c:v>
                </c:pt>
                <c:pt idx="4785">
                  <c:v>-7.9257199999387282</c:v>
                </c:pt>
                <c:pt idx="4786">
                  <c:v>-7.8923840000037941</c:v>
                </c:pt>
                <c:pt idx="4787">
                  <c:v>-7.8590239998861122</c:v>
                </c:pt>
                <c:pt idx="4788">
                  <c:v>-7.8256879999511781</c:v>
                </c:pt>
                <c:pt idx="4789">
                  <c:v>-7.7923279998334962</c:v>
                </c:pt>
                <c:pt idx="4790">
                  <c:v>-7.7589919998985621</c:v>
                </c:pt>
                <c:pt idx="4791">
                  <c:v>-7.7256319999555032</c:v>
                </c:pt>
                <c:pt idx="4792">
                  <c:v>-7.6922959998459461</c:v>
                </c:pt>
                <c:pt idx="4793">
                  <c:v>-7.6589359999028872</c:v>
                </c:pt>
                <c:pt idx="4794">
                  <c:v>-7.6255999999679531</c:v>
                </c:pt>
                <c:pt idx="4795">
                  <c:v>-7.5922399998502712</c:v>
                </c:pt>
                <c:pt idx="4796">
                  <c:v>-7.5589039999153371</c:v>
                </c:pt>
                <c:pt idx="4797">
                  <c:v>-7.5255439999722782</c:v>
                </c:pt>
                <c:pt idx="4798">
                  <c:v>-7.4922079998627211</c:v>
                </c:pt>
                <c:pt idx="4799">
                  <c:v>-7.4588479999196622</c:v>
                </c:pt>
                <c:pt idx="4800">
                  <c:v>-7.4255119999847281</c:v>
                </c:pt>
                <c:pt idx="4801">
                  <c:v>-7.3921519998670462</c:v>
                </c:pt>
                <c:pt idx="4802">
                  <c:v>-7.3588159999321121</c:v>
                </c:pt>
                <c:pt idx="4803">
                  <c:v>-7.3254559999890532</c:v>
                </c:pt>
                <c:pt idx="4804">
                  <c:v>-7.2921199998794961</c:v>
                </c:pt>
                <c:pt idx="4805">
                  <c:v>-7.258783999944562</c:v>
                </c:pt>
                <c:pt idx="4806">
                  <c:v>-7.2254240000015031</c:v>
                </c:pt>
                <c:pt idx="4807">
                  <c:v>-7.192087999891946</c:v>
                </c:pt>
                <c:pt idx="4808">
                  <c:v>-7.1587279999488871</c:v>
                </c:pt>
                <c:pt idx="4809">
                  <c:v>-7.12539199983933</c:v>
                </c:pt>
                <c:pt idx="4810">
                  <c:v>-7.0920319998962711</c:v>
                </c:pt>
                <c:pt idx="4811">
                  <c:v>-7.058695999961337</c:v>
                </c:pt>
                <c:pt idx="4812">
                  <c:v>-7.0253359998436551</c:v>
                </c:pt>
                <c:pt idx="4813">
                  <c:v>-6.991999999908721</c:v>
                </c:pt>
                <c:pt idx="4814">
                  <c:v>-6.9586639999737869</c:v>
                </c:pt>
                <c:pt idx="4815">
                  <c:v>-6.925303999856105</c:v>
                </c:pt>
                <c:pt idx="4816">
                  <c:v>-6.8919439999130461</c:v>
                </c:pt>
                <c:pt idx="4817">
                  <c:v>-6.858607999978112</c:v>
                </c:pt>
                <c:pt idx="4818">
                  <c:v>-6.8252719998685549</c:v>
                </c:pt>
                <c:pt idx="4819">
                  <c:v>-6.791911999925496</c:v>
                </c:pt>
                <c:pt idx="4820">
                  <c:v>-6.7585759999905619</c:v>
                </c:pt>
                <c:pt idx="4821">
                  <c:v>-6.72521599987288</c:v>
                </c:pt>
                <c:pt idx="4822">
                  <c:v>-6.6918319999216962</c:v>
                </c:pt>
                <c:pt idx="4823">
                  <c:v>-6.6584959999867621</c:v>
                </c:pt>
                <c:pt idx="4824">
                  <c:v>-6.6251359998690802</c:v>
                </c:pt>
                <c:pt idx="4825">
                  <c:v>-6.5917759999260213</c:v>
                </c:pt>
                <c:pt idx="4826">
                  <c:v>-6.5584399999910872</c:v>
                </c:pt>
                <c:pt idx="4827">
                  <c:v>-6.5250799998734053</c:v>
                </c:pt>
                <c:pt idx="4828">
                  <c:v>-6.4917199999303463</c:v>
                </c:pt>
                <c:pt idx="4829">
                  <c:v>-6.4583839999954122</c:v>
                </c:pt>
                <c:pt idx="4830">
                  <c:v>-6.4250239998777303</c:v>
                </c:pt>
                <c:pt idx="4831">
                  <c:v>-6.3916879999427962</c:v>
                </c:pt>
                <c:pt idx="4832">
                  <c:v>-6.3583279999997373</c:v>
                </c:pt>
                <c:pt idx="4833">
                  <c:v>-6.3249919998901802</c:v>
                </c:pt>
                <c:pt idx="4834">
                  <c:v>-6.2916319999471213</c:v>
                </c:pt>
                <c:pt idx="4835">
                  <c:v>-6.2582959998375642</c:v>
                </c:pt>
                <c:pt idx="4836">
                  <c:v>-6.2249359998945053</c:v>
                </c:pt>
                <c:pt idx="4837">
                  <c:v>-6.1915759999514464</c:v>
                </c:pt>
                <c:pt idx="4838">
                  <c:v>-6.1582399998418893</c:v>
                </c:pt>
                <c:pt idx="4839">
                  <c:v>-6.1249039999069552</c:v>
                </c:pt>
                <c:pt idx="4840">
                  <c:v>-6.0915439999638963</c:v>
                </c:pt>
                <c:pt idx="4841">
                  <c:v>-6.0582079998543392</c:v>
                </c:pt>
                <c:pt idx="4842">
                  <c:v>-6.0248479999112803</c:v>
                </c:pt>
                <c:pt idx="4843">
                  <c:v>-5.9915119999763462</c:v>
                </c:pt>
                <c:pt idx="4844">
                  <c:v>-5.9581519998586643</c:v>
                </c:pt>
                <c:pt idx="4845">
                  <c:v>-5.9248159999237302</c:v>
                </c:pt>
                <c:pt idx="4846">
                  <c:v>-5.8914559999806713</c:v>
                </c:pt>
                <c:pt idx="4847">
                  <c:v>-5.8581199998711142</c:v>
                </c:pt>
                <c:pt idx="4848">
                  <c:v>-5.8247599999280553</c:v>
                </c:pt>
                <c:pt idx="4849">
                  <c:v>-5.7914239999931212</c:v>
                </c:pt>
                <c:pt idx="4850">
                  <c:v>-5.7580639998754393</c:v>
                </c:pt>
                <c:pt idx="4851">
                  <c:v>-5.7247279999405052</c:v>
                </c:pt>
                <c:pt idx="4852">
                  <c:v>-5.6913920000055711</c:v>
                </c:pt>
                <c:pt idx="4853">
                  <c:v>-5.6580319998878892</c:v>
                </c:pt>
                <c:pt idx="4854">
                  <c:v>-5.6246959999529551</c:v>
                </c:pt>
                <c:pt idx="4855">
                  <c:v>-5.5913359998352732</c:v>
                </c:pt>
                <c:pt idx="4856">
                  <c:v>-5.5579999999003391</c:v>
                </c:pt>
                <c:pt idx="4857">
                  <c:v>-5.5246399999572802</c:v>
                </c:pt>
                <c:pt idx="4858">
                  <c:v>-5.4912799998395982</c:v>
                </c:pt>
                <c:pt idx="4859">
                  <c:v>-5.4579199998965393</c:v>
                </c:pt>
                <c:pt idx="4860">
                  <c:v>-5.4245599999534804</c:v>
                </c:pt>
                <c:pt idx="4861">
                  <c:v>-5.3911999998357985</c:v>
                </c:pt>
                <c:pt idx="4862">
                  <c:v>-5.3578399998927395</c:v>
                </c:pt>
                <c:pt idx="4863">
                  <c:v>-5.3244799999496806</c:v>
                </c:pt>
                <c:pt idx="4864">
                  <c:v>-5.2911439998401235</c:v>
                </c:pt>
                <c:pt idx="4865">
                  <c:v>-5.2577839998970646</c:v>
                </c:pt>
                <c:pt idx="4866">
                  <c:v>-5.2244479999621305</c:v>
                </c:pt>
                <c:pt idx="4867">
                  <c:v>-5.1911119998525734</c:v>
                </c:pt>
                <c:pt idx="4868">
                  <c:v>-5.1577519999095145</c:v>
                </c:pt>
                <c:pt idx="4869">
                  <c:v>-5.1244159999745804</c:v>
                </c:pt>
                <c:pt idx="4870">
                  <c:v>-5.0910559998568985</c:v>
                </c:pt>
                <c:pt idx="4871">
                  <c:v>-5.0577199999219644</c:v>
                </c:pt>
                <c:pt idx="4872">
                  <c:v>-5.0243599999789055</c:v>
                </c:pt>
                <c:pt idx="4873">
                  <c:v>-4.9910239998693484</c:v>
                </c:pt>
                <c:pt idx="4874">
                  <c:v>-4.9576639999262895</c:v>
                </c:pt>
                <c:pt idx="4875">
                  <c:v>-4.9243279999913554</c:v>
                </c:pt>
                <c:pt idx="4876">
                  <c:v>-4.8909679998736735</c:v>
                </c:pt>
                <c:pt idx="4877">
                  <c:v>-4.8576319999387394</c:v>
                </c:pt>
                <c:pt idx="4878">
                  <c:v>-4.8242719999956805</c:v>
                </c:pt>
                <c:pt idx="4879">
                  <c:v>-4.7909359998861234</c:v>
                </c:pt>
                <c:pt idx="4880">
                  <c:v>-4.7575759999430645</c:v>
                </c:pt>
                <c:pt idx="4881">
                  <c:v>-4.7242399998335074</c:v>
                </c:pt>
                <c:pt idx="4882">
                  <c:v>-4.6908799998904485</c:v>
                </c:pt>
                <c:pt idx="4883">
                  <c:v>-4.6575439999555144</c:v>
                </c:pt>
                <c:pt idx="4884">
                  <c:v>-4.6241839998378325</c:v>
                </c:pt>
                <c:pt idx="4885">
                  <c:v>-4.5908479999028984</c:v>
                </c:pt>
                <c:pt idx="4886">
                  <c:v>-4.5574879999598394</c:v>
                </c:pt>
                <c:pt idx="4887">
                  <c:v>-4.5241519998502824</c:v>
                </c:pt>
                <c:pt idx="4888">
                  <c:v>-4.4907919999072234</c:v>
                </c:pt>
                <c:pt idx="4889">
                  <c:v>-4.4574559999722894</c:v>
                </c:pt>
                <c:pt idx="4890">
                  <c:v>-4.4240959998546074</c:v>
                </c:pt>
                <c:pt idx="4891">
                  <c:v>-4.3907599999196734</c:v>
                </c:pt>
                <c:pt idx="4892">
                  <c:v>-4.3573999999766144</c:v>
                </c:pt>
                <c:pt idx="4893">
                  <c:v>-4.3240639998670574</c:v>
                </c:pt>
                <c:pt idx="4894">
                  <c:v>-4.2907279999321233</c:v>
                </c:pt>
                <c:pt idx="4895">
                  <c:v>-4.2573679999890643</c:v>
                </c:pt>
                <c:pt idx="4896">
                  <c:v>-4.2240319998795073</c:v>
                </c:pt>
                <c:pt idx="4897">
                  <c:v>-4.1906719999364483</c:v>
                </c:pt>
                <c:pt idx="4898">
                  <c:v>-4.1573360000015143</c:v>
                </c:pt>
                <c:pt idx="4899">
                  <c:v>-4.1239759998838323</c:v>
                </c:pt>
                <c:pt idx="4900">
                  <c:v>-4.0906399999488983</c:v>
                </c:pt>
                <c:pt idx="4901">
                  <c:v>-4.0572799998312163</c:v>
                </c:pt>
                <c:pt idx="4902">
                  <c:v>-4.0239439998962823</c:v>
                </c:pt>
                <c:pt idx="4903">
                  <c:v>-3.9905839999532233</c:v>
                </c:pt>
                <c:pt idx="4904">
                  <c:v>-3.9572479998436663</c:v>
                </c:pt>
                <c:pt idx="4905">
                  <c:v>-3.9238879999006073</c:v>
                </c:pt>
                <c:pt idx="4906">
                  <c:v>-3.8905519999656732</c:v>
                </c:pt>
                <c:pt idx="4907">
                  <c:v>-3.8572159998561162</c:v>
                </c:pt>
                <c:pt idx="4908">
                  <c:v>-3.8238559999130572</c:v>
                </c:pt>
                <c:pt idx="4909">
                  <c:v>-3.7905199999781232</c:v>
                </c:pt>
                <c:pt idx="4910">
                  <c:v>-3.7571599998604412</c:v>
                </c:pt>
                <c:pt idx="4911">
                  <c:v>-3.7238239999255072</c:v>
                </c:pt>
                <c:pt idx="4912">
                  <c:v>-3.6904639999824482</c:v>
                </c:pt>
                <c:pt idx="4913">
                  <c:v>-3.6571279998728912</c:v>
                </c:pt>
                <c:pt idx="4914">
                  <c:v>-3.6237679999298322</c:v>
                </c:pt>
                <c:pt idx="4915">
                  <c:v>-3.5904319999948981</c:v>
                </c:pt>
                <c:pt idx="4916">
                  <c:v>-3.5570719998772162</c:v>
                </c:pt>
                <c:pt idx="4917">
                  <c:v>-3.5237359999422821</c:v>
                </c:pt>
                <c:pt idx="4918">
                  <c:v>-3.4903759999992232</c:v>
                </c:pt>
                <c:pt idx="4919">
                  <c:v>-3.4570399998896661</c:v>
                </c:pt>
                <c:pt idx="4920">
                  <c:v>-3.4236799999466072</c:v>
                </c:pt>
                <c:pt idx="4921">
                  <c:v>-3.3903439998370501</c:v>
                </c:pt>
                <c:pt idx="4922">
                  <c:v>-3.3570079999021161</c:v>
                </c:pt>
                <c:pt idx="4923">
                  <c:v>-3.3236479999590571</c:v>
                </c:pt>
                <c:pt idx="4924">
                  <c:v>-3.2903119998495001</c:v>
                </c:pt>
                <c:pt idx="4925">
                  <c:v>-3.2569519999064411</c:v>
                </c:pt>
                <c:pt idx="4926">
                  <c:v>-3.2236159999715071</c:v>
                </c:pt>
                <c:pt idx="4927">
                  <c:v>-3.1902559998538251</c:v>
                </c:pt>
                <c:pt idx="4928">
                  <c:v>-3.1569199999188911</c:v>
                </c:pt>
                <c:pt idx="4929">
                  <c:v>-3.1235599999758321</c:v>
                </c:pt>
                <c:pt idx="4930">
                  <c:v>-3.0902239998662751</c:v>
                </c:pt>
                <c:pt idx="4931">
                  <c:v>-3.0568639999232161</c:v>
                </c:pt>
                <c:pt idx="4932">
                  <c:v>-3.023527999988282</c:v>
                </c:pt>
                <c:pt idx="4933">
                  <c:v>-2.990191999878725</c:v>
                </c:pt>
                <c:pt idx="4934">
                  <c:v>-2.956831999935666</c:v>
                </c:pt>
                <c:pt idx="4935">
                  <c:v>-2.9234719999926071</c:v>
                </c:pt>
                <c:pt idx="4936">
                  <c:v>-2.89013599988305</c:v>
                </c:pt>
                <c:pt idx="4937">
                  <c:v>-2.856799999948116</c:v>
                </c:pt>
                <c:pt idx="4938">
                  <c:v>-2.823440000005057</c:v>
                </c:pt>
                <c:pt idx="4939">
                  <c:v>-2.7901039998955</c:v>
                </c:pt>
                <c:pt idx="4940">
                  <c:v>-2.756743999952441</c:v>
                </c:pt>
                <c:pt idx="4941">
                  <c:v>-2.723407999842884</c:v>
                </c:pt>
                <c:pt idx="4942">
                  <c:v>-2.690047999899825</c:v>
                </c:pt>
                <c:pt idx="4943">
                  <c:v>-2.6567119999648909</c:v>
                </c:pt>
                <c:pt idx="4944">
                  <c:v>-2.623351999847209</c:v>
                </c:pt>
                <c:pt idx="4945">
                  <c:v>-2.5900159999122749</c:v>
                </c:pt>
                <c:pt idx="4946">
                  <c:v>-2.5566799999773409</c:v>
                </c:pt>
                <c:pt idx="4947">
                  <c:v>-2.5233199998596589</c:v>
                </c:pt>
                <c:pt idx="4948">
                  <c:v>-2.4899599999166</c:v>
                </c:pt>
                <c:pt idx="4949">
                  <c:v>-2.4566239999816659</c:v>
                </c:pt>
                <c:pt idx="4950">
                  <c:v>-2.423263999863984</c:v>
                </c:pt>
                <c:pt idx="4951">
                  <c:v>-2.3899279999290499</c:v>
                </c:pt>
                <c:pt idx="4952">
                  <c:v>-2.3565919999941158</c:v>
                </c:pt>
                <c:pt idx="4953">
                  <c:v>-2.3232319998764339</c:v>
                </c:pt>
                <c:pt idx="4954">
                  <c:v>-2.2898959999414998</c:v>
                </c:pt>
                <c:pt idx="4955">
                  <c:v>-2.2565359999984409</c:v>
                </c:pt>
                <c:pt idx="4956">
                  <c:v>-2.2231999998888838</c:v>
                </c:pt>
                <c:pt idx="4957">
                  <c:v>-2.1898399999458249</c:v>
                </c:pt>
                <c:pt idx="4958">
                  <c:v>-2.1565039998362678</c:v>
                </c:pt>
                <c:pt idx="4959">
                  <c:v>-2.1231439998932089</c:v>
                </c:pt>
                <c:pt idx="4960">
                  <c:v>-2.0898079999582748</c:v>
                </c:pt>
                <c:pt idx="4961">
                  <c:v>-2.0564479998405929</c:v>
                </c:pt>
                <c:pt idx="4962">
                  <c:v>-2.0231119999056588</c:v>
                </c:pt>
                <c:pt idx="4963">
                  <c:v>-1.9897519999625999</c:v>
                </c:pt>
                <c:pt idx="4964">
                  <c:v>-1.9564159998530428</c:v>
                </c:pt>
                <c:pt idx="4965">
                  <c:v>-1.9230559999099839</c:v>
                </c:pt>
                <c:pt idx="4966">
                  <c:v>-1.8897199999750498</c:v>
                </c:pt>
                <c:pt idx="4967">
                  <c:v>-1.8563599998573679</c:v>
                </c:pt>
                <c:pt idx="4968">
                  <c:v>-1.8230239999224338</c:v>
                </c:pt>
                <c:pt idx="4969">
                  <c:v>-1.7896639999793749</c:v>
                </c:pt>
                <c:pt idx="4970">
                  <c:v>-1.7563279998698178</c:v>
                </c:pt>
                <c:pt idx="4971">
                  <c:v>-1.7229679999267589</c:v>
                </c:pt>
                <c:pt idx="4972">
                  <c:v>-1.6896319999918248</c:v>
                </c:pt>
                <c:pt idx="4973">
                  <c:v>-1.6562959998822677</c:v>
                </c:pt>
                <c:pt idx="4974">
                  <c:v>-1.6229359999392088</c:v>
                </c:pt>
                <c:pt idx="4975">
                  <c:v>-1.5896000000042747</c:v>
                </c:pt>
                <c:pt idx="4976">
                  <c:v>-1.5562399998865928</c:v>
                </c:pt>
                <c:pt idx="4977">
                  <c:v>-1.5229039999516587</c:v>
                </c:pt>
                <c:pt idx="4978">
                  <c:v>-1.4895439998339768</c:v>
                </c:pt>
                <c:pt idx="4979">
                  <c:v>-1.4562079998990427</c:v>
                </c:pt>
                <c:pt idx="4980">
                  <c:v>-1.4228479999559838</c:v>
                </c:pt>
                <c:pt idx="4981">
                  <c:v>-1.3895119998464267</c:v>
                </c:pt>
                <c:pt idx="4982">
                  <c:v>-1.3561519999033678</c:v>
                </c:pt>
                <c:pt idx="4983">
                  <c:v>-1.3228159999684337</c:v>
                </c:pt>
                <c:pt idx="4984">
                  <c:v>-1.2894559998507518</c:v>
                </c:pt>
                <c:pt idx="4985">
                  <c:v>-1.2560959999076928</c:v>
                </c:pt>
                <c:pt idx="4986">
                  <c:v>-1.2227599999727587</c:v>
                </c:pt>
                <c:pt idx="4987">
                  <c:v>-1.1893999998550768</c:v>
                </c:pt>
                <c:pt idx="4988">
                  <c:v>-1.1560639999201427</c:v>
                </c:pt>
                <c:pt idx="4989">
                  <c:v>-1.1227039999770838</c:v>
                </c:pt>
                <c:pt idx="4990">
                  <c:v>-1.0893679998675267</c:v>
                </c:pt>
                <c:pt idx="4991">
                  <c:v>-1.0560079999244678</c:v>
                </c:pt>
                <c:pt idx="4992">
                  <c:v>-1.0226719999895337</c:v>
                </c:pt>
                <c:pt idx="4993">
                  <c:v>-0.98931199987185181</c:v>
                </c:pt>
                <c:pt idx="4994">
                  <c:v>-0.95597599993691773</c:v>
                </c:pt>
                <c:pt idx="4995">
                  <c:v>-0.92261599999385879</c:v>
                </c:pt>
                <c:pt idx="4996">
                  <c:v>-0.88927999988430173</c:v>
                </c:pt>
                <c:pt idx="4997">
                  <c:v>-0.85591999994124279</c:v>
                </c:pt>
                <c:pt idx="4998">
                  <c:v>-0.82258399983168573</c:v>
                </c:pt>
                <c:pt idx="4999">
                  <c:v>-0.78924799989675165</c:v>
                </c:pt>
                <c:pt idx="5000">
                  <c:v>-0.75588799995369271</c:v>
                </c:pt>
                <c:pt idx="5001">
                  <c:v>-0.72255199984413565</c:v>
                </c:pt>
                <c:pt idx="5002">
                  <c:v>-0.68919199990107671</c:v>
                </c:pt>
                <c:pt idx="5003">
                  <c:v>-0.65585599996614263</c:v>
                </c:pt>
                <c:pt idx="5004">
                  <c:v>-0.62249599984846071</c:v>
                </c:pt>
                <c:pt idx="5005">
                  <c:v>-0.58915999991352663</c:v>
                </c:pt>
                <c:pt idx="5006">
                  <c:v>-0.5557999999704677</c:v>
                </c:pt>
                <c:pt idx="5007">
                  <c:v>-0.52246399986091063</c:v>
                </c:pt>
                <c:pt idx="5008">
                  <c:v>-0.4891039999178517</c:v>
                </c:pt>
                <c:pt idx="5009">
                  <c:v>-0.45576799998291762</c:v>
                </c:pt>
                <c:pt idx="5010">
                  <c:v>-0.42240799986523569</c:v>
                </c:pt>
                <c:pt idx="5011">
                  <c:v>-0.38907199993030162</c:v>
                </c:pt>
                <c:pt idx="5012">
                  <c:v>-0.35573599999536754</c:v>
                </c:pt>
                <c:pt idx="5013">
                  <c:v>-0.32237599987768562</c:v>
                </c:pt>
                <c:pt idx="5014">
                  <c:v>-0.28903999994275154</c:v>
                </c:pt>
                <c:pt idx="5015">
                  <c:v>-0.2556799999996926</c:v>
                </c:pt>
                <c:pt idx="5016">
                  <c:v>-0.22234399989013554</c:v>
                </c:pt>
                <c:pt idx="5017">
                  <c:v>-0.1889839999470766</c:v>
                </c:pt>
                <c:pt idx="5018">
                  <c:v>-0.15564799983751954</c:v>
                </c:pt>
                <c:pt idx="5019">
                  <c:v>-0.1222879998944606</c:v>
                </c:pt>
                <c:pt idx="5020">
                  <c:v>-8.8951999959526518E-2</c:v>
                </c:pt>
                <c:pt idx="5021">
                  <c:v>-5.5591999841844597E-2</c:v>
                </c:pt>
                <c:pt idx="5022">
                  <c:v>-2.2255999906910517E-2</c:v>
                </c:pt>
                <c:pt idx="5023">
                  <c:v>1.110400003614842E-2</c:v>
                </c:pt>
                <c:pt idx="5024">
                  <c:v>7.7848000105014137E-2</c:v>
                </c:pt>
                <c:pt idx="5025">
                  <c:v>0.11130400008057251</c:v>
                </c:pt>
                <c:pt idx="5026">
                  <c:v>0.14466400002363144</c:v>
                </c:pt>
                <c:pt idx="5027">
                  <c:v>0.17800000013318851</c:v>
                </c:pt>
                <c:pt idx="5028">
                  <c:v>0.21136000007624745</c:v>
                </c:pt>
                <c:pt idx="5029">
                  <c:v>0.24469600001118152</c:v>
                </c:pt>
                <c:pt idx="5030">
                  <c:v>0.27805600012886345</c:v>
                </c:pt>
                <c:pt idx="5031">
                  <c:v>0.31139200006379752</c:v>
                </c:pt>
                <c:pt idx="5032">
                  <c:v>0.34475200000685646</c:v>
                </c:pt>
                <c:pt idx="5033">
                  <c:v>0.37808800011641353</c:v>
                </c:pt>
                <c:pt idx="5034">
                  <c:v>0.41144800005947246</c:v>
                </c:pt>
                <c:pt idx="5035">
                  <c:v>0.44478399999440654</c:v>
                </c:pt>
                <c:pt idx="5036">
                  <c:v>0.4781200001039636</c:v>
                </c:pt>
                <c:pt idx="5037">
                  <c:v>0.51148000004702254</c:v>
                </c:pt>
                <c:pt idx="5038">
                  <c:v>0.54481600015657961</c:v>
                </c:pt>
                <c:pt idx="5039">
                  <c:v>0.57817600009963854</c:v>
                </c:pt>
                <c:pt idx="5040">
                  <c:v>0.61151200003457262</c:v>
                </c:pt>
                <c:pt idx="5041">
                  <c:v>0.64487200015225454</c:v>
                </c:pt>
                <c:pt idx="5042">
                  <c:v>0.67820800008718862</c:v>
                </c:pt>
                <c:pt idx="5043">
                  <c:v>0.71250399999787106</c:v>
                </c:pt>
                <c:pt idx="5044">
                  <c:v>0.74586400011555298</c:v>
                </c:pt>
                <c:pt idx="5045">
                  <c:v>0.77922400005861192</c:v>
                </c:pt>
                <c:pt idx="5046">
                  <c:v>0.81256000016816898</c:v>
                </c:pt>
                <c:pt idx="5047">
                  <c:v>0.84592000011122792</c:v>
                </c:pt>
                <c:pt idx="5048">
                  <c:v>0.87932800007053658</c:v>
                </c:pt>
                <c:pt idx="5049">
                  <c:v>0.91268800001359551</c:v>
                </c:pt>
                <c:pt idx="5050">
                  <c:v>0.94602400012315258</c:v>
                </c:pt>
                <c:pt idx="5051">
                  <c:v>0.97938400006621151</c:v>
                </c:pt>
                <c:pt idx="5052">
                  <c:v>1.0127440000092705</c:v>
                </c:pt>
                <c:pt idx="5053">
                  <c:v>1.0460800001188275</c:v>
                </c:pt>
                <c:pt idx="5054">
                  <c:v>1.0794400000618865</c:v>
                </c:pt>
                <c:pt idx="5055">
                  <c:v>1.1127759999968205</c:v>
                </c:pt>
                <c:pt idx="5056">
                  <c:v>1.1461360001145025</c:v>
                </c:pt>
                <c:pt idx="5057">
                  <c:v>1.1794960000575614</c:v>
                </c:pt>
                <c:pt idx="5058">
                  <c:v>1.2128560000006203</c:v>
                </c:pt>
                <c:pt idx="5059">
                  <c:v>1.2462400001264271</c:v>
                </c:pt>
                <c:pt idx="5060">
                  <c:v>1.2795760000613612</c:v>
                </c:pt>
                <c:pt idx="5061">
                  <c:v>1.3129360000044201</c:v>
                </c:pt>
                <c:pt idx="5062">
                  <c:v>1.346296000122102</c:v>
                </c:pt>
                <c:pt idx="5063">
                  <c:v>1.379656000065161</c:v>
                </c:pt>
                <c:pt idx="5064">
                  <c:v>1.4130160000082199</c:v>
                </c:pt>
                <c:pt idx="5065">
                  <c:v>1.446352000117777</c:v>
                </c:pt>
                <c:pt idx="5066">
                  <c:v>1.4797120000608359</c:v>
                </c:pt>
                <c:pt idx="5067">
                  <c:v>1.5130720000038949</c:v>
                </c:pt>
                <c:pt idx="5068">
                  <c:v>1.5464080001134519</c:v>
                </c:pt>
                <c:pt idx="5069">
                  <c:v>1.5797680000565109</c:v>
                </c:pt>
                <c:pt idx="5070">
                  <c:v>1.6131040001660679</c:v>
                </c:pt>
                <c:pt idx="5071">
                  <c:v>1.6464640001091269</c:v>
                </c:pt>
                <c:pt idx="5072">
                  <c:v>1.6798240000521858</c:v>
                </c:pt>
                <c:pt idx="5073">
                  <c:v>1.7131600001617429</c:v>
                </c:pt>
                <c:pt idx="5074">
                  <c:v>1.7465200001048018</c:v>
                </c:pt>
                <c:pt idx="5075">
                  <c:v>1.7798560000397359</c:v>
                </c:pt>
                <c:pt idx="5076">
                  <c:v>1.8132160001574178</c:v>
                </c:pt>
                <c:pt idx="5077">
                  <c:v>1.8465760001004767</c:v>
                </c:pt>
                <c:pt idx="5078">
                  <c:v>1.8799120000354108</c:v>
                </c:pt>
                <c:pt idx="5079">
                  <c:v>1.9132720001530927</c:v>
                </c:pt>
                <c:pt idx="5080">
                  <c:v>1.9466560001042765</c:v>
                </c:pt>
                <c:pt idx="5081">
                  <c:v>1.9799920000392106</c:v>
                </c:pt>
                <c:pt idx="5082">
                  <c:v>2.0133760001650174</c:v>
                </c:pt>
                <c:pt idx="5083">
                  <c:v>2.0467120000999515</c:v>
                </c:pt>
                <c:pt idx="5084">
                  <c:v>2.0800720000430104</c:v>
                </c:pt>
                <c:pt idx="5085">
                  <c:v>2.1134320001606923</c:v>
                </c:pt>
                <c:pt idx="5086">
                  <c:v>2.1467680000956264</c:v>
                </c:pt>
                <c:pt idx="5087">
                  <c:v>2.1801280000386853</c:v>
                </c:pt>
                <c:pt idx="5088">
                  <c:v>2.2134880001563673</c:v>
                </c:pt>
                <c:pt idx="5089">
                  <c:v>2.2468240000913013</c:v>
                </c:pt>
                <c:pt idx="5090">
                  <c:v>2.2801840000343603</c:v>
                </c:pt>
                <c:pt idx="5091">
                  <c:v>2.3135680001601671</c:v>
                </c:pt>
                <c:pt idx="5092">
                  <c:v>2.346928000103226</c:v>
                </c:pt>
                <c:pt idx="5093">
                  <c:v>2.3802880000462849</c:v>
                </c:pt>
                <c:pt idx="5094">
                  <c:v>2.413624000155842</c:v>
                </c:pt>
                <c:pt idx="5095">
                  <c:v>2.4469840000989009</c:v>
                </c:pt>
                <c:pt idx="5096">
                  <c:v>2.4803440000419599</c:v>
                </c:pt>
                <c:pt idx="5097">
                  <c:v>2.5137040001596418</c:v>
                </c:pt>
                <c:pt idx="5098">
                  <c:v>2.5470400000945759</c:v>
                </c:pt>
                <c:pt idx="5099">
                  <c:v>2.5804240000457597</c:v>
                </c:pt>
                <c:pt idx="5100">
                  <c:v>2.6137840001634416</c:v>
                </c:pt>
                <c:pt idx="5101">
                  <c:v>2.6471440001065005</c:v>
                </c:pt>
                <c:pt idx="5102">
                  <c:v>2.6804800000414346</c:v>
                </c:pt>
                <c:pt idx="5103">
                  <c:v>2.7138400001591165</c:v>
                </c:pt>
                <c:pt idx="5104">
                  <c:v>2.7472000001021755</c:v>
                </c:pt>
                <c:pt idx="5105">
                  <c:v>2.7805600000452344</c:v>
                </c:pt>
                <c:pt idx="5106">
                  <c:v>2.8139200001629163</c:v>
                </c:pt>
                <c:pt idx="5107">
                  <c:v>2.8472560000978504</c:v>
                </c:pt>
                <c:pt idx="5108">
                  <c:v>2.8806400000490342</c:v>
                </c:pt>
                <c:pt idx="5109">
                  <c:v>2.9139760001585913</c:v>
                </c:pt>
                <c:pt idx="5110">
                  <c:v>2.9473360001016502</c:v>
                </c:pt>
                <c:pt idx="5111">
                  <c:v>2.9806960000447091</c:v>
                </c:pt>
                <c:pt idx="5112">
                  <c:v>3.0140320001542662</c:v>
                </c:pt>
                <c:pt idx="5113">
                  <c:v>3.0473920000973251</c:v>
                </c:pt>
                <c:pt idx="5114">
                  <c:v>3.0807520000403841</c:v>
                </c:pt>
                <c:pt idx="5115">
                  <c:v>3.114112000158066</c:v>
                </c:pt>
                <c:pt idx="5116">
                  <c:v>3.1474480000930001</c:v>
                </c:pt>
                <c:pt idx="5117">
                  <c:v>3.180808000036059</c:v>
                </c:pt>
                <c:pt idx="5118">
                  <c:v>3.2141440001456161</c:v>
                </c:pt>
                <c:pt idx="5119">
                  <c:v>3.247504000088675</c:v>
                </c:pt>
                <c:pt idx="5120">
                  <c:v>3.280864000031734</c:v>
                </c:pt>
                <c:pt idx="5121">
                  <c:v>3.3142240001494159</c:v>
                </c:pt>
                <c:pt idx="5122">
                  <c:v>3.34756000008435</c:v>
                </c:pt>
                <c:pt idx="5123">
                  <c:v>3.3809200000274089</c:v>
                </c:pt>
                <c:pt idx="5124">
                  <c:v>3.4142800001450908</c:v>
                </c:pt>
                <c:pt idx="5125">
                  <c:v>3.4476400000881497</c:v>
                </c:pt>
                <c:pt idx="5126">
                  <c:v>3.4810000000312087</c:v>
                </c:pt>
                <c:pt idx="5127">
                  <c:v>3.5143840001570155</c:v>
                </c:pt>
                <c:pt idx="5128">
                  <c:v>3.5477200000919495</c:v>
                </c:pt>
                <c:pt idx="5129">
                  <c:v>3.5810800000350085</c:v>
                </c:pt>
                <c:pt idx="5130">
                  <c:v>3.6144400001526904</c:v>
                </c:pt>
                <c:pt idx="5131">
                  <c:v>3.6477760000876245</c:v>
                </c:pt>
                <c:pt idx="5132">
                  <c:v>3.6811360000306834</c:v>
                </c:pt>
                <c:pt idx="5133">
                  <c:v>3.7144960001483653</c:v>
                </c:pt>
                <c:pt idx="5134">
                  <c:v>3.7478560000914243</c:v>
                </c:pt>
                <c:pt idx="5135">
                  <c:v>3.7811920000263584</c:v>
                </c:pt>
                <c:pt idx="5136">
                  <c:v>3.8145520001440403</c:v>
                </c:pt>
                <c:pt idx="5137">
                  <c:v>3.8479120000870992</c:v>
                </c:pt>
                <c:pt idx="5138">
                  <c:v>3.8812720000301582</c:v>
                </c:pt>
                <c:pt idx="5139">
                  <c:v>3.9146320001478401</c:v>
                </c:pt>
                <c:pt idx="5140">
                  <c:v>3.9479680000827742</c:v>
                </c:pt>
                <c:pt idx="5141">
                  <c:v>3.9813280000258331</c:v>
                </c:pt>
                <c:pt idx="5142">
                  <c:v>4.014688000143515</c:v>
                </c:pt>
                <c:pt idx="5143">
                  <c:v>4.0480240000784491</c:v>
                </c:pt>
                <c:pt idx="5144">
                  <c:v>4.081384000021508</c:v>
                </c:pt>
                <c:pt idx="5145">
                  <c:v>4.11474400013919</c:v>
                </c:pt>
                <c:pt idx="5146">
                  <c:v>4.1481040000822489</c:v>
                </c:pt>
                <c:pt idx="5147">
                  <c:v>4.1814640000253078</c:v>
                </c:pt>
                <c:pt idx="5148">
                  <c:v>4.2148240001429897</c:v>
                </c:pt>
                <c:pt idx="5149">
                  <c:v>4.2481600000779238</c:v>
                </c:pt>
                <c:pt idx="5150">
                  <c:v>4.2815440000291076</c:v>
                </c:pt>
                <c:pt idx="5151">
                  <c:v>4.3148800001386647</c:v>
                </c:pt>
                <c:pt idx="5152">
                  <c:v>4.3482400000817236</c:v>
                </c:pt>
                <c:pt idx="5153">
                  <c:v>4.3816000000247826</c:v>
                </c:pt>
                <c:pt idx="5154">
                  <c:v>4.4149360001343396</c:v>
                </c:pt>
                <c:pt idx="5155">
                  <c:v>4.4482960000773986</c:v>
                </c:pt>
                <c:pt idx="5156">
                  <c:v>4.4816320000123326</c:v>
                </c:pt>
                <c:pt idx="5157">
                  <c:v>4.5149920001300146</c:v>
                </c:pt>
                <c:pt idx="5158">
                  <c:v>4.5483280000649486</c:v>
                </c:pt>
                <c:pt idx="5159">
                  <c:v>4.5816880000080076</c:v>
                </c:pt>
                <c:pt idx="5160">
                  <c:v>4.6150480001256895</c:v>
                </c:pt>
                <c:pt idx="5161">
                  <c:v>4.6484080000687484</c:v>
                </c:pt>
                <c:pt idx="5162">
                  <c:v>4.6817680000118074</c:v>
                </c:pt>
                <c:pt idx="5163">
                  <c:v>4.7151040001213644</c:v>
                </c:pt>
                <c:pt idx="5164">
                  <c:v>4.7484640000644234</c:v>
                </c:pt>
                <c:pt idx="5165">
                  <c:v>4.7818480000156072</c:v>
                </c:pt>
                <c:pt idx="5166">
                  <c:v>4.8152080001332891</c:v>
                </c:pt>
                <c:pt idx="5167">
                  <c:v>4.848568000076348</c:v>
                </c:pt>
                <c:pt idx="5168">
                  <c:v>4.8819040000112821</c:v>
                </c:pt>
                <c:pt idx="5169">
                  <c:v>4.9152400001208392</c:v>
                </c:pt>
                <c:pt idx="5170">
                  <c:v>4.9486000000638981</c:v>
                </c:pt>
                <c:pt idx="5171">
                  <c:v>4.9819359999988322</c:v>
                </c:pt>
                <c:pt idx="5172">
                  <c:v>5.0152960001165141</c:v>
                </c:pt>
                <c:pt idx="5173">
                  <c:v>5.0486320000514482</c:v>
                </c:pt>
                <c:pt idx="5174">
                  <c:v>5.0819919999945071</c:v>
                </c:pt>
                <c:pt idx="5175">
                  <c:v>5.1153280001040642</c:v>
                </c:pt>
                <c:pt idx="5176">
                  <c:v>5.1486880000471231</c:v>
                </c:pt>
                <c:pt idx="5177">
                  <c:v>5.1820240001566802</c:v>
                </c:pt>
                <c:pt idx="5178">
                  <c:v>5.2153840000997391</c:v>
                </c:pt>
                <c:pt idx="5179">
                  <c:v>5.2487200000346732</c:v>
                </c:pt>
                <c:pt idx="5180">
                  <c:v>5.2820800001523551</c:v>
                </c:pt>
                <c:pt idx="5181">
                  <c:v>5.3154160000872892</c:v>
                </c:pt>
                <c:pt idx="5182">
                  <c:v>5.3487760000303481</c:v>
                </c:pt>
                <c:pt idx="5183">
                  <c:v>5.3821120001399052</c:v>
                </c:pt>
                <c:pt idx="5184">
                  <c:v>5.4154480000748393</c:v>
                </c:pt>
                <c:pt idx="5185">
                  <c:v>5.4488080000178982</c:v>
                </c:pt>
                <c:pt idx="5186">
                  <c:v>5.4821440001274553</c:v>
                </c:pt>
                <c:pt idx="5187">
                  <c:v>5.5155040000705142</c:v>
                </c:pt>
                <c:pt idx="5188">
                  <c:v>5.5488400000054483</c:v>
                </c:pt>
                <c:pt idx="5189">
                  <c:v>5.5822000001231302</c:v>
                </c:pt>
                <c:pt idx="5190">
                  <c:v>5.6155360000580643</c:v>
                </c:pt>
                <c:pt idx="5191">
                  <c:v>5.6488960000011232</c:v>
                </c:pt>
                <c:pt idx="5192">
                  <c:v>5.6822320001106803</c:v>
                </c:pt>
                <c:pt idx="5193">
                  <c:v>5.7155920000537392</c:v>
                </c:pt>
                <c:pt idx="5194">
                  <c:v>5.7489280001632963</c:v>
                </c:pt>
                <c:pt idx="5195">
                  <c:v>5.7822880001063552</c:v>
                </c:pt>
                <c:pt idx="5196">
                  <c:v>5.8156240000412893</c:v>
                </c:pt>
                <c:pt idx="5197">
                  <c:v>5.8490080001670961</c:v>
                </c:pt>
                <c:pt idx="5198">
                  <c:v>5.8823920001182799</c:v>
                </c:pt>
                <c:pt idx="5199">
                  <c:v>5.915728000053214</c:v>
                </c:pt>
                <c:pt idx="5200">
                  <c:v>5.9490879999962729</c:v>
                </c:pt>
                <c:pt idx="5201">
                  <c:v>5.9824480001139548</c:v>
                </c:pt>
                <c:pt idx="5202">
                  <c:v>6.0157840000488889</c:v>
                </c:pt>
                <c:pt idx="5203">
                  <c:v>6.049120000158446</c:v>
                </c:pt>
                <c:pt idx="5204">
                  <c:v>6.0824800001015049</c:v>
                </c:pt>
                <c:pt idx="5205">
                  <c:v>6.115816000036439</c:v>
                </c:pt>
                <c:pt idx="5206">
                  <c:v>6.1491760001541209</c:v>
                </c:pt>
                <c:pt idx="5207">
                  <c:v>6.182512000089055</c:v>
                </c:pt>
                <c:pt idx="5208">
                  <c:v>6.2158720000321139</c:v>
                </c:pt>
                <c:pt idx="5209">
                  <c:v>6.249208000141671</c:v>
                </c:pt>
                <c:pt idx="5210">
                  <c:v>6.2825680000847299</c:v>
                </c:pt>
                <c:pt idx="5211">
                  <c:v>6.315904000019664</c:v>
                </c:pt>
                <c:pt idx="5212">
                  <c:v>6.3492640001373459</c:v>
                </c:pt>
                <c:pt idx="5213">
                  <c:v>6.38260000007228</c:v>
                </c:pt>
                <c:pt idx="5214">
                  <c:v>6.4159600000153389</c:v>
                </c:pt>
                <c:pt idx="5215">
                  <c:v>6.449296000124896</c:v>
                </c:pt>
                <c:pt idx="5216">
                  <c:v>6.4826320000598301</c:v>
                </c:pt>
                <c:pt idx="5217">
                  <c:v>6.515992000002889</c:v>
                </c:pt>
                <c:pt idx="5218">
                  <c:v>6.5493280001124461</c:v>
                </c:pt>
                <c:pt idx="5219">
                  <c:v>6.582688000055505</c:v>
                </c:pt>
                <c:pt idx="5220">
                  <c:v>6.6160240001650621</c:v>
                </c:pt>
                <c:pt idx="5221">
                  <c:v>6.649384000108121</c:v>
                </c:pt>
                <c:pt idx="5222">
                  <c:v>6.6827200000430551</c:v>
                </c:pt>
                <c:pt idx="5223">
                  <c:v>6.716080000160737</c:v>
                </c:pt>
                <c:pt idx="5224">
                  <c:v>6.7494160000956711</c:v>
                </c:pt>
                <c:pt idx="5225">
                  <c:v>6.78277600003873</c:v>
                </c:pt>
                <c:pt idx="5226">
                  <c:v>6.8161120001482871</c:v>
                </c:pt>
                <c:pt idx="5227">
                  <c:v>6.849472000091346</c:v>
                </c:pt>
                <c:pt idx="5228">
                  <c:v>6.8828080000262801</c:v>
                </c:pt>
                <c:pt idx="5229">
                  <c:v>6.916168000143962</c:v>
                </c:pt>
                <c:pt idx="5230">
                  <c:v>6.9495040000788961</c:v>
                </c:pt>
                <c:pt idx="5231">
                  <c:v>6.9828640000219551</c:v>
                </c:pt>
                <c:pt idx="5232">
                  <c:v>7.016224000139637</c:v>
                </c:pt>
                <c:pt idx="5233">
                  <c:v>7.0495840000826959</c:v>
                </c:pt>
                <c:pt idx="5234">
                  <c:v>7.08292000001763</c:v>
                </c:pt>
                <c:pt idx="5235">
                  <c:v>7.1162800001353119</c:v>
                </c:pt>
                <c:pt idx="5236">
                  <c:v>7.1496400000783709</c:v>
                </c:pt>
                <c:pt idx="5237">
                  <c:v>7.1829760000133049</c:v>
                </c:pt>
                <c:pt idx="5238">
                  <c:v>7.2163360001309869</c:v>
                </c:pt>
                <c:pt idx="5239">
                  <c:v>7.2496720000659209</c:v>
                </c:pt>
                <c:pt idx="5240">
                  <c:v>7.2830320000089799</c:v>
                </c:pt>
                <c:pt idx="5241">
                  <c:v>7.3163680001185369</c:v>
                </c:pt>
                <c:pt idx="5242">
                  <c:v>7.349704000053471</c:v>
                </c:pt>
                <c:pt idx="5243">
                  <c:v>7.38306399999653</c:v>
                </c:pt>
                <c:pt idx="5244">
                  <c:v>7.4164240001142119</c:v>
                </c:pt>
                <c:pt idx="5245">
                  <c:v>7.449760000049146</c:v>
                </c:pt>
                <c:pt idx="5246">
                  <c:v>7.4831200001668279</c:v>
                </c:pt>
                <c:pt idx="5247">
                  <c:v>7.516456000101762</c:v>
                </c:pt>
                <c:pt idx="5248">
                  <c:v>7.5498160000448209</c:v>
                </c:pt>
                <c:pt idx="5249">
                  <c:v>7.583152000154378</c:v>
                </c:pt>
                <c:pt idx="5250">
                  <c:v>7.6165120000974369</c:v>
                </c:pt>
                <c:pt idx="5251">
                  <c:v>7.649848000032371</c:v>
                </c:pt>
                <c:pt idx="5252">
                  <c:v>7.6832080001500529</c:v>
                </c:pt>
                <c:pt idx="5253">
                  <c:v>7.716544000084987</c:v>
                </c:pt>
                <c:pt idx="5254">
                  <c:v>7.7499040000280459</c:v>
                </c:pt>
                <c:pt idx="5255">
                  <c:v>7.783240000137603</c:v>
                </c:pt>
                <c:pt idx="5256">
                  <c:v>7.8166000000806619</c:v>
                </c:pt>
                <c:pt idx="5257">
                  <c:v>7.849936000015596</c:v>
                </c:pt>
                <c:pt idx="5258">
                  <c:v>7.8832720001251531</c:v>
                </c:pt>
                <c:pt idx="5259">
                  <c:v>7.916632000068212</c:v>
                </c:pt>
                <c:pt idx="5260">
                  <c:v>7.9499920000112709</c:v>
                </c:pt>
                <c:pt idx="5261">
                  <c:v>7.983328000120828</c:v>
                </c:pt>
                <c:pt idx="5262">
                  <c:v>8.0166640000557621</c:v>
                </c:pt>
                <c:pt idx="5263">
                  <c:v>8.050023999998821</c:v>
                </c:pt>
                <c:pt idx="5264">
                  <c:v>8.0833600001083781</c:v>
                </c:pt>
                <c:pt idx="5265">
                  <c:v>8.1169600001326856</c:v>
                </c:pt>
                <c:pt idx="5266">
                  <c:v>8.1503440000838694</c:v>
                </c:pt>
                <c:pt idx="5267">
                  <c:v>8.1837040000269283</c:v>
                </c:pt>
                <c:pt idx="5268">
                  <c:v>8.2170400001364854</c:v>
                </c:pt>
                <c:pt idx="5269">
                  <c:v>8.2504000000795443</c:v>
                </c:pt>
                <c:pt idx="5270">
                  <c:v>8.2837600000226033</c:v>
                </c:pt>
                <c:pt idx="5271">
                  <c:v>8.3170960001321603</c:v>
                </c:pt>
                <c:pt idx="5272">
                  <c:v>8.3504560000752193</c:v>
                </c:pt>
                <c:pt idx="5273">
                  <c:v>8.3837920000101533</c:v>
                </c:pt>
                <c:pt idx="5274">
                  <c:v>8.4171520001278353</c:v>
                </c:pt>
                <c:pt idx="5275">
                  <c:v>8.4504880000627693</c:v>
                </c:pt>
                <c:pt idx="5276">
                  <c:v>8.4838239999977034</c:v>
                </c:pt>
                <c:pt idx="5277">
                  <c:v>8.5171840001153853</c:v>
                </c:pt>
                <c:pt idx="5278">
                  <c:v>8.5505440000584443</c:v>
                </c:pt>
                <c:pt idx="5279">
                  <c:v>8.5838800001680013</c:v>
                </c:pt>
                <c:pt idx="5280">
                  <c:v>8.6172400001110603</c:v>
                </c:pt>
                <c:pt idx="5281">
                  <c:v>8.6505760000459944</c:v>
                </c:pt>
                <c:pt idx="5282">
                  <c:v>8.6839360001636763</c:v>
                </c:pt>
                <c:pt idx="5283">
                  <c:v>8.7172960001067352</c:v>
                </c:pt>
                <c:pt idx="5284">
                  <c:v>8.7506320000416693</c:v>
                </c:pt>
                <c:pt idx="5285">
                  <c:v>8.7839920001593512</c:v>
                </c:pt>
                <c:pt idx="5286">
                  <c:v>8.8173520001024102</c:v>
                </c:pt>
                <c:pt idx="5287">
                  <c:v>8.8506880000373442</c:v>
                </c:pt>
                <c:pt idx="5288">
                  <c:v>8.8840480001550262</c:v>
                </c:pt>
                <c:pt idx="5289">
                  <c:v>8.9173840000899602</c:v>
                </c:pt>
                <c:pt idx="5290">
                  <c:v>8.9507440000330192</c:v>
                </c:pt>
                <c:pt idx="5291">
                  <c:v>8.9841040001507011</c:v>
                </c:pt>
                <c:pt idx="5292">
                  <c:v>9.01746400009376</c:v>
                </c:pt>
                <c:pt idx="5293">
                  <c:v>9.0508000000286941</c:v>
                </c:pt>
                <c:pt idx="5294">
                  <c:v>9.0841360001382512</c:v>
                </c:pt>
                <c:pt idx="5295">
                  <c:v>9.1174960000813101</c:v>
                </c:pt>
                <c:pt idx="5296">
                  <c:v>9.1508560000243691</c:v>
                </c:pt>
                <c:pt idx="5297">
                  <c:v>9.1841920001339261</c:v>
                </c:pt>
                <c:pt idx="5298">
                  <c:v>9.2175520000769851</c:v>
                </c:pt>
                <c:pt idx="5299">
                  <c:v>9.250912000020044</c:v>
                </c:pt>
                <c:pt idx="5300">
                  <c:v>9.2842720001377259</c:v>
                </c:pt>
                <c:pt idx="5301">
                  <c:v>9.31760800007266</c:v>
                </c:pt>
                <c:pt idx="5302">
                  <c:v>9.3509920000238438</c:v>
                </c:pt>
                <c:pt idx="5303">
                  <c:v>9.3843520001415257</c:v>
                </c:pt>
                <c:pt idx="5304">
                  <c:v>9.4177120000845846</c:v>
                </c:pt>
                <c:pt idx="5305">
                  <c:v>9.4510720000276436</c:v>
                </c:pt>
                <c:pt idx="5306">
                  <c:v>9.4844320001453255</c:v>
                </c:pt>
                <c:pt idx="5307">
                  <c:v>9.5177920000883844</c:v>
                </c:pt>
                <c:pt idx="5308">
                  <c:v>9.5511280000233185</c:v>
                </c:pt>
                <c:pt idx="5309">
                  <c:v>9.5844880001410004</c:v>
                </c:pt>
                <c:pt idx="5310">
                  <c:v>9.6178480000840594</c:v>
                </c:pt>
                <c:pt idx="5311">
                  <c:v>9.6511840000189935</c:v>
                </c:pt>
                <c:pt idx="5312">
                  <c:v>9.6845440001366754</c:v>
                </c:pt>
                <c:pt idx="5313">
                  <c:v>9.7179040000797343</c:v>
                </c:pt>
                <c:pt idx="5314">
                  <c:v>9.7512400000146684</c:v>
                </c:pt>
                <c:pt idx="5315">
                  <c:v>9.7846000001323503</c:v>
                </c:pt>
                <c:pt idx="5316">
                  <c:v>9.8179600000754093</c:v>
                </c:pt>
                <c:pt idx="5317">
                  <c:v>9.8512960000103433</c:v>
                </c:pt>
                <c:pt idx="5318">
                  <c:v>9.8846560001280253</c:v>
                </c:pt>
                <c:pt idx="5319">
                  <c:v>9.9180160000710842</c:v>
                </c:pt>
                <c:pt idx="5320">
                  <c:v>9.9513760000141431</c:v>
                </c:pt>
                <c:pt idx="5321">
                  <c:v>9.9847360001318251</c:v>
                </c:pt>
                <c:pt idx="5322">
                  <c:v>10.018120000083009</c:v>
                </c:pt>
                <c:pt idx="5323">
                  <c:v>10.051480000026068</c:v>
                </c:pt>
                <c:pt idx="5324">
                  <c:v>10.08484000014375</c:v>
                </c:pt>
                <c:pt idx="5325">
                  <c:v>10.118200000086809</c:v>
                </c:pt>
                <c:pt idx="5326">
                  <c:v>10.151560000029868</c:v>
                </c:pt>
                <c:pt idx="5327">
                  <c:v>10.184944000155674</c:v>
                </c:pt>
                <c:pt idx="5328">
                  <c:v>10.218280000090608</c:v>
                </c:pt>
                <c:pt idx="5329">
                  <c:v>10.251640000033667</c:v>
                </c:pt>
                <c:pt idx="5330">
                  <c:v>10.285000000151349</c:v>
                </c:pt>
                <c:pt idx="5331">
                  <c:v>10.318360000094408</c:v>
                </c:pt>
                <c:pt idx="5332">
                  <c:v>10.351696000029342</c:v>
                </c:pt>
                <c:pt idx="5333">
                  <c:v>10.385056000147024</c:v>
                </c:pt>
                <c:pt idx="5334">
                  <c:v>10.418392000081958</c:v>
                </c:pt>
                <c:pt idx="5335">
                  <c:v>10.451752000025017</c:v>
                </c:pt>
                <c:pt idx="5336">
                  <c:v>10.485112000142699</c:v>
                </c:pt>
                <c:pt idx="5337">
                  <c:v>10.518472000085758</c:v>
                </c:pt>
                <c:pt idx="5338">
                  <c:v>10.551832000028817</c:v>
                </c:pt>
                <c:pt idx="5339">
                  <c:v>10.585192000146499</c:v>
                </c:pt>
                <c:pt idx="5340">
                  <c:v>10.618528000081433</c:v>
                </c:pt>
                <c:pt idx="5341">
                  <c:v>10.651888000024492</c:v>
                </c:pt>
                <c:pt idx="5342">
                  <c:v>10.685248000142174</c:v>
                </c:pt>
                <c:pt idx="5343">
                  <c:v>10.718584000077108</c:v>
                </c:pt>
                <c:pt idx="5344">
                  <c:v>10.751944000020167</c:v>
                </c:pt>
                <c:pt idx="5345">
                  <c:v>10.785352000154099</c:v>
                </c:pt>
                <c:pt idx="5346">
                  <c:v>10.818736000105282</c:v>
                </c:pt>
                <c:pt idx="5347">
                  <c:v>10.852144000064591</c:v>
                </c:pt>
                <c:pt idx="5348">
                  <c:v>10.885528000015775</c:v>
                </c:pt>
                <c:pt idx="5349">
                  <c:v>10.918888000133457</c:v>
                </c:pt>
                <c:pt idx="5350">
                  <c:v>10.952296000092765</c:v>
                </c:pt>
                <c:pt idx="5351">
                  <c:v>10.985680000043949</c:v>
                </c:pt>
                <c:pt idx="5352">
                  <c:v>11.019112000011383</c:v>
                </c:pt>
                <c:pt idx="5353">
                  <c:v>11.052472000129065</c:v>
                </c:pt>
                <c:pt idx="5354">
                  <c:v>11.085880000088373</c:v>
                </c:pt>
                <c:pt idx="5355">
                  <c:v>11.119240000031432</c:v>
                </c:pt>
                <c:pt idx="5356">
                  <c:v>11.152624000157239</c:v>
                </c:pt>
                <c:pt idx="5357">
                  <c:v>11.185984000100298</c:v>
                </c:pt>
                <c:pt idx="5358">
                  <c:v>11.219344000043357</c:v>
                </c:pt>
                <c:pt idx="5359">
                  <c:v>11.252752000002666</c:v>
                </c:pt>
                <c:pt idx="5360">
                  <c:v>11.286112000120347</c:v>
                </c:pt>
                <c:pt idx="5361">
                  <c:v>11.319520000079656</c:v>
                </c:pt>
                <c:pt idx="5362">
                  <c:v>11.352928000038965</c:v>
                </c:pt>
                <c:pt idx="5363">
                  <c:v>11.386288000156647</c:v>
                </c:pt>
                <c:pt idx="5364">
                  <c:v>11.419648000099706</c:v>
                </c:pt>
                <c:pt idx="5365">
                  <c:v>11.453008000042765</c:v>
                </c:pt>
                <c:pt idx="5366">
                  <c:v>11.486368000160446</c:v>
                </c:pt>
                <c:pt idx="5367">
                  <c:v>11.519728000103505</c:v>
                </c:pt>
                <c:pt idx="5368">
                  <c:v>11.553112000054689</c:v>
                </c:pt>
                <c:pt idx="5369">
                  <c:v>11.586471999997748</c:v>
                </c:pt>
                <c:pt idx="5370">
                  <c:v>11.61988000013168</c:v>
                </c:pt>
                <c:pt idx="5371">
                  <c:v>11.653240000074739</c:v>
                </c:pt>
                <c:pt idx="5372">
                  <c:v>11.686600000017798</c:v>
                </c:pt>
                <c:pt idx="5373">
                  <c:v>11.719936000127355</c:v>
                </c:pt>
                <c:pt idx="5374">
                  <c:v>11.753320000078538</c:v>
                </c:pt>
                <c:pt idx="5375">
                  <c:v>11.786680000021597</c:v>
                </c:pt>
                <c:pt idx="5376">
                  <c:v>11.820040000139279</c:v>
                </c:pt>
                <c:pt idx="5377">
                  <c:v>11.853424000090463</c:v>
                </c:pt>
                <c:pt idx="5378">
                  <c:v>11.886784000033522</c:v>
                </c:pt>
                <c:pt idx="5379">
                  <c:v>11.920144000151204</c:v>
                </c:pt>
                <c:pt idx="5380">
                  <c:v>11.953504000094263</c:v>
                </c:pt>
                <c:pt idx="5381">
                  <c:v>11.986864000037322</c:v>
                </c:pt>
                <c:pt idx="5382">
                  <c:v>12.020224000155004</c:v>
                </c:pt>
                <c:pt idx="5383">
                  <c:v>12.053560000089938</c:v>
                </c:pt>
                <c:pt idx="5384">
                  <c:v>12.086992000057371</c:v>
                </c:pt>
                <c:pt idx="5385">
                  <c:v>12.12035200000043</c:v>
                </c:pt>
                <c:pt idx="5386">
                  <c:v>12.153712000118112</c:v>
                </c:pt>
                <c:pt idx="5387">
                  <c:v>12.187072000061171</c:v>
                </c:pt>
                <c:pt idx="5388">
                  <c:v>12.22043200000423</c:v>
                </c:pt>
                <c:pt idx="5389">
                  <c:v>12.253816000130037</c:v>
                </c:pt>
                <c:pt idx="5390">
                  <c:v>12.287176000073096</c:v>
                </c:pt>
                <c:pt idx="5391">
                  <c:v>12.320536000016155</c:v>
                </c:pt>
                <c:pt idx="5392">
                  <c:v>12.353896000133837</c:v>
                </c:pt>
                <c:pt idx="5393">
                  <c:v>12.387280000085021</c:v>
                </c:pt>
                <c:pt idx="5394">
                  <c:v>12.420640000028079</c:v>
                </c:pt>
                <c:pt idx="5395">
                  <c:v>12.454000000145761</c:v>
                </c:pt>
                <c:pt idx="5396">
                  <c:v>12.48736000008882</c:v>
                </c:pt>
                <c:pt idx="5397">
                  <c:v>12.520768000048129</c:v>
                </c:pt>
                <c:pt idx="5398">
                  <c:v>12.554104000157686</c:v>
                </c:pt>
                <c:pt idx="5399">
                  <c:v>12.587464000100745</c:v>
                </c:pt>
                <c:pt idx="5400">
                  <c:v>12.620848000051929</c:v>
                </c:pt>
                <c:pt idx="5401">
                  <c:v>12.654207999994988</c:v>
                </c:pt>
                <c:pt idx="5402">
                  <c:v>12.687544000104545</c:v>
                </c:pt>
                <c:pt idx="5403">
                  <c:v>12.720904000047604</c:v>
                </c:pt>
                <c:pt idx="5404">
                  <c:v>12.754264000165286</c:v>
                </c:pt>
                <c:pt idx="5405">
                  <c:v>12.787672000124594</c:v>
                </c:pt>
                <c:pt idx="5406">
                  <c:v>12.821032000067653</c:v>
                </c:pt>
                <c:pt idx="5407">
                  <c:v>12.854416000018837</c:v>
                </c:pt>
                <c:pt idx="5408">
                  <c:v>12.887776000136519</c:v>
                </c:pt>
                <c:pt idx="5409">
                  <c:v>12.921208000103952</c:v>
                </c:pt>
                <c:pt idx="5410">
                  <c:v>12.954568000047011</c:v>
                </c:pt>
                <c:pt idx="5411">
                  <c:v>12.98797600000632</c:v>
                </c:pt>
                <c:pt idx="5412">
                  <c:v>13.021360000132127</c:v>
                </c:pt>
                <c:pt idx="5413">
                  <c:v>13.054720000075186</c:v>
                </c:pt>
                <c:pt idx="5414">
                  <c:v>13.08810400002637</c:v>
                </c:pt>
                <c:pt idx="5415">
                  <c:v>13.121512000160301</c:v>
                </c:pt>
                <c:pt idx="5416">
                  <c:v>13.15487200010336</c:v>
                </c:pt>
                <c:pt idx="5417">
                  <c:v>13.188232000046419</c:v>
                </c:pt>
                <c:pt idx="5418">
                  <c:v>13.221592000164101</c:v>
                </c:pt>
                <c:pt idx="5419">
                  <c:v>13.254928000099035</c:v>
                </c:pt>
                <c:pt idx="5420">
                  <c:v>13.288288000042094</c:v>
                </c:pt>
                <c:pt idx="5421">
                  <c:v>13.321648000159776</c:v>
                </c:pt>
                <c:pt idx="5422">
                  <c:v>13.355056000119085</c:v>
                </c:pt>
                <c:pt idx="5423">
                  <c:v>13.388416000062143</c:v>
                </c:pt>
                <c:pt idx="5424">
                  <c:v>13.421776000005202</c:v>
                </c:pt>
                <c:pt idx="5425">
                  <c:v>13.455160000131009</c:v>
                </c:pt>
                <c:pt idx="5426">
                  <c:v>13.488544000082193</c:v>
                </c:pt>
                <c:pt idx="5427">
                  <c:v>13.521904000025252</c:v>
                </c:pt>
                <c:pt idx="5428">
                  <c:v>13.555288000151059</c:v>
                </c:pt>
                <c:pt idx="5429">
                  <c:v>13.588624000085993</c:v>
                </c:pt>
                <c:pt idx="5430">
                  <c:v>13.622056000053426</c:v>
                </c:pt>
                <c:pt idx="5431">
                  <c:v>13.655415999996485</c:v>
                </c:pt>
                <c:pt idx="5432">
                  <c:v>13.688776000114167</c:v>
                </c:pt>
                <c:pt idx="5433">
                  <c:v>13.722136000057226</c:v>
                </c:pt>
                <c:pt idx="5434">
                  <c:v>13.755472000166783</c:v>
                </c:pt>
                <c:pt idx="5435">
                  <c:v>13.788880000126092</c:v>
                </c:pt>
                <c:pt idx="5436">
                  <c:v>13.822216000061026</c:v>
                </c:pt>
                <c:pt idx="5437">
                  <c:v>13.855576000004085</c:v>
                </c:pt>
                <c:pt idx="5438">
                  <c:v>13.888936000121767</c:v>
                </c:pt>
                <c:pt idx="5439">
                  <c:v>13.9223680000892</c:v>
                </c:pt>
                <c:pt idx="5440">
                  <c:v>13.955752000040384</c:v>
                </c:pt>
                <c:pt idx="5441">
                  <c:v>13.989112000158066</c:v>
                </c:pt>
                <c:pt idx="5442">
                  <c:v>14.022472000101125</c:v>
                </c:pt>
                <c:pt idx="5443">
                  <c:v>14.055832000044184</c:v>
                </c:pt>
                <c:pt idx="5444">
                  <c:v>14.089168000153741</c:v>
                </c:pt>
                <c:pt idx="5445">
                  <c:v>14.122552000104925</c:v>
                </c:pt>
                <c:pt idx="5446">
                  <c:v>14.155912000047984</c:v>
                </c:pt>
                <c:pt idx="5447">
                  <c:v>14.189295999999167</c:v>
                </c:pt>
                <c:pt idx="5448">
                  <c:v>14.222656000116849</c:v>
                </c:pt>
                <c:pt idx="5449">
                  <c:v>14.255992000051783</c:v>
                </c:pt>
                <c:pt idx="5450">
                  <c:v>14.289351999994842</c:v>
                </c:pt>
                <c:pt idx="5451">
                  <c:v>14.322688000104399</c:v>
                </c:pt>
                <c:pt idx="5452">
                  <c:v>14.356048000047458</c:v>
                </c:pt>
                <c:pt idx="5453">
                  <c:v>14.389384000157015</c:v>
                </c:pt>
                <c:pt idx="5454">
                  <c:v>14.422744000100074</c:v>
                </c:pt>
                <c:pt idx="5455">
                  <c:v>14.456080000035008</c:v>
                </c:pt>
                <c:pt idx="5456">
                  <c:v>14.48944000015269</c:v>
                </c:pt>
                <c:pt idx="5457">
                  <c:v>14.522800000095749</c:v>
                </c:pt>
                <c:pt idx="5458">
                  <c:v>14.556136000030683</c:v>
                </c:pt>
                <c:pt idx="5459">
                  <c:v>14.589496000148365</c:v>
                </c:pt>
                <c:pt idx="5460">
                  <c:v>14.622832000083299</c:v>
                </c:pt>
                <c:pt idx="5461">
                  <c:v>14.656192000026358</c:v>
                </c:pt>
                <c:pt idx="5462">
                  <c:v>14.689528000135915</c:v>
                </c:pt>
                <c:pt idx="5463">
                  <c:v>14.722864000070849</c:v>
                </c:pt>
                <c:pt idx="5464">
                  <c:v>14.756224000013908</c:v>
                </c:pt>
                <c:pt idx="5465">
                  <c:v>14.78958400013159</c:v>
                </c:pt>
                <c:pt idx="5466">
                  <c:v>14.822920000066524</c:v>
                </c:pt>
                <c:pt idx="5467">
                  <c:v>14.856280000009583</c:v>
                </c:pt>
                <c:pt idx="5468">
                  <c:v>14.889640000127265</c:v>
                </c:pt>
                <c:pt idx="5469">
                  <c:v>14.922976000062199</c:v>
                </c:pt>
                <c:pt idx="5470">
                  <c:v>14.956336000005258</c:v>
                </c:pt>
                <c:pt idx="5471">
                  <c:v>14.989672000114815</c:v>
                </c:pt>
                <c:pt idx="5472">
                  <c:v>15.023032000057874</c:v>
                </c:pt>
                <c:pt idx="5473">
                  <c:v>15.056368000167431</c:v>
                </c:pt>
                <c:pt idx="5474">
                  <c:v>15.08972800011049</c:v>
                </c:pt>
                <c:pt idx="5475">
                  <c:v>15.123088000053549</c:v>
                </c:pt>
                <c:pt idx="5476">
                  <c:v>15.156424000163106</c:v>
                </c:pt>
                <c:pt idx="5477">
                  <c:v>15.18976000009804</c:v>
                </c:pt>
                <c:pt idx="5478">
                  <c:v>15.223120000041099</c:v>
                </c:pt>
                <c:pt idx="5479">
                  <c:v>15.256480000158781</c:v>
                </c:pt>
                <c:pt idx="5480">
                  <c:v>15.289816000093715</c:v>
                </c:pt>
                <c:pt idx="5481">
                  <c:v>15.323176000036774</c:v>
                </c:pt>
                <c:pt idx="5482">
                  <c:v>15.356512000146331</c:v>
                </c:pt>
                <c:pt idx="5483">
                  <c:v>15.38987200008939</c:v>
                </c:pt>
                <c:pt idx="5484">
                  <c:v>15.423208000024324</c:v>
                </c:pt>
                <c:pt idx="5485">
                  <c:v>15.456568000142006</c:v>
                </c:pt>
                <c:pt idx="5486">
                  <c:v>15.48990400007694</c:v>
                </c:pt>
                <c:pt idx="5487">
                  <c:v>15.523264000019999</c:v>
                </c:pt>
                <c:pt idx="5488">
                  <c:v>15.556600000129556</c:v>
                </c:pt>
                <c:pt idx="5489">
                  <c:v>15.589960000072615</c:v>
                </c:pt>
                <c:pt idx="5490">
                  <c:v>15.623296000007549</c:v>
                </c:pt>
                <c:pt idx="5491">
                  <c:v>15.656656000125231</c:v>
                </c:pt>
                <c:pt idx="5492">
                  <c:v>15.689992000060165</c:v>
                </c:pt>
                <c:pt idx="5493">
                  <c:v>15.723352000003224</c:v>
                </c:pt>
                <c:pt idx="5494">
                  <c:v>15.756688000112781</c:v>
                </c:pt>
                <c:pt idx="5495">
                  <c:v>15.79004800005584</c:v>
                </c:pt>
                <c:pt idx="5496">
                  <c:v>15.823384000165397</c:v>
                </c:pt>
                <c:pt idx="5497">
                  <c:v>15.856744000108456</c:v>
                </c:pt>
                <c:pt idx="5498">
                  <c:v>15.89008000004339</c:v>
                </c:pt>
                <c:pt idx="5499">
                  <c:v>15.923440000161072</c:v>
                </c:pt>
                <c:pt idx="5500">
                  <c:v>15.956776000096006</c:v>
                </c:pt>
                <c:pt idx="5501">
                  <c:v>15.990136000039065</c:v>
                </c:pt>
                <c:pt idx="5502">
                  <c:v>16.023472000148622</c:v>
                </c:pt>
                <c:pt idx="5503">
                  <c:v>16.056832000091681</c:v>
                </c:pt>
                <c:pt idx="5504">
                  <c:v>16.090168000026615</c:v>
                </c:pt>
                <c:pt idx="5505">
                  <c:v>16.123528000144297</c:v>
                </c:pt>
                <c:pt idx="5506">
                  <c:v>16.156864000079231</c:v>
                </c:pt>
                <c:pt idx="5507">
                  <c:v>16.19022400002229</c:v>
                </c:pt>
                <c:pt idx="5508">
                  <c:v>16.223584000139972</c:v>
                </c:pt>
                <c:pt idx="5509">
                  <c:v>16.256944000083031</c:v>
                </c:pt>
                <c:pt idx="5510">
                  <c:v>16.290280000017965</c:v>
                </c:pt>
                <c:pt idx="5511">
                  <c:v>16.323640000135647</c:v>
                </c:pt>
                <c:pt idx="5512">
                  <c:v>16.357000000078706</c:v>
                </c:pt>
                <c:pt idx="5513">
                  <c:v>16.39033600001364</c:v>
                </c:pt>
                <c:pt idx="5514">
                  <c:v>16.423672000123197</c:v>
                </c:pt>
                <c:pt idx="5515">
                  <c:v>16.457032000066256</c:v>
                </c:pt>
                <c:pt idx="5516">
                  <c:v>16.49036800000119</c:v>
                </c:pt>
                <c:pt idx="5517">
                  <c:v>16.523728000118872</c:v>
                </c:pt>
                <c:pt idx="5518">
                  <c:v>16.557064000053806</c:v>
                </c:pt>
                <c:pt idx="5519">
                  <c:v>16.590423999996865</c:v>
                </c:pt>
                <c:pt idx="5520">
                  <c:v>16.623784000114547</c:v>
                </c:pt>
                <c:pt idx="5521">
                  <c:v>16.657120000049481</c:v>
                </c:pt>
                <c:pt idx="5522">
                  <c:v>16.690480000167163</c:v>
                </c:pt>
                <c:pt idx="5523">
                  <c:v>16.723840000110222</c:v>
                </c:pt>
                <c:pt idx="5524">
                  <c:v>16.757176000045156</c:v>
                </c:pt>
                <c:pt idx="5525">
                  <c:v>16.790536000162838</c:v>
                </c:pt>
                <c:pt idx="5526">
                  <c:v>16.823872000097772</c:v>
                </c:pt>
                <c:pt idx="5527">
                  <c:v>16.857208000032706</c:v>
                </c:pt>
                <c:pt idx="5528">
                  <c:v>16.890568000150388</c:v>
                </c:pt>
                <c:pt idx="5529">
                  <c:v>16.923904000085322</c:v>
                </c:pt>
                <c:pt idx="5530">
                  <c:v>16.957264000028381</c:v>
                </c:pt>
                <c:pt idx="5531">
                  <c:v>16.990624000146063</c:v>
                </c:pt>
                <c:pt idx="5532">
                  <c:v>17.023960000080997</c:v>
                </c:pt>
                <c:pt idx="5533">
                  <c:v>17.057320000024056</c:v>
                </c:pt>
                <c:pt idx="5534">
                  <c:v>17.090656000133613</c:v>
                </c:pt>
                <c:pt idx="5535">
                  <c:v>17.124016000076672</c:v>
                </c:pt>
                <c:pt idx="5536">
                  <c:v>17.157352000011606</c:v>
                </c:pt>
                <c:pt idx="5537">
                  <c:v>17.190712000129288</c:v>
                </c:pt>
                <c:pt idx="5538">
                  <c:v>17.224048000064222</c:v>
                </c:pt>
                <c:pt idx="5539">
                  <c:v>17.257408000007281</c:v>
                </c:pt>
                <c:pt idx="5540">
                  <c:v>17.290744000116838</c:v>
                </c:pt>
                <c:pt idx="5541">
                  <c:v>17.324080000051772</c:v>
                </c:pt>
                <c:pt idx="5542">
                  <c:v>17.357439999994831</c:v>
                </c:pt>
                <c:pt idx="5543">
                  <c:v>17.390776000104388</c:v>
                </c:pt>
                <c:pt idx="5544">
                  <c:v>17.424136000047447</c:v>
                </c:pt>
                <c:pt idx="5545">
                  <c:v>17.457496000165129</c:v>
                </c:pt>
                <c:pt idx="5546">
                  <c:v>17.490832000100063</c:v>
                </c:pt>
                <c:pt idx="5547">
                  <c:v>17.524192000043122</c:v>
                </c:pt>
                <c:pt idx="5548">
                  <c:v>17.557528000152679</c:v>
                </c:pt>
                <c:pt idx="5549">
                  <c:v>17.590888000095738</c:v>
                </c:pt>
                <c:pt idx="5550">
                  <c:v>17.624224000030672</c:v>
                </c:pt>
                <c:pt idx="5551">
                  <c:v>17.657584000148354</c:v>
                </c:pt>
                <c:pt idx="5552">
                  <c:v>17.690920000083288</c:v>
                </c:pt>
                <c:pt idx="5553">
                  <c:v>17.724280000026347</c:v>
                </c:pt>
                <c:pt idx="5554">
                  <c:v>17.757616000135904</c:v>
                </c:pt>
                <c:pt idx="5555">
                  <c:v>17.790976000078963</c:v>
                </c:pt>
                <c:pt idx="5556">
                  <c:v>17.824312000013897</c:v>
                </c:pt>
                <c:pt idx="5557">
                  <c:v>17.857672000131579</c:v>
                </c:pt>
                <c:pt idx="5558">
                  <c:v>17.891008000066513</c:v>
                </c:pt>
                <c:pt idx="5559">
                  <c:v>17.924368000009572</c:v>
                </c:pt>
                <c:pt idx="5560">
                  <c:v>17.957704000119129</c:v>
                </c:pt>
                <c:pt idx="5561">
                  <c:v>17.991064000062188</c:v>
                </c:pt>
                <c:pt idx="5562">
                  <c:v>18.024399999997122</c:v>
                </c:pt>
                <c:pt idx="5563">
                  <c:v>18.057760000114804</c:v>
                </c:pt>
                <c:pt idx="5564">
                  <c:v>18.091120000057863</c:v>
                </c:pt>
                <c:pt idx="5565">
                  <c:v>18.12445600016742</c:v>
                </c:pt>
                <c:pt idx="5566">
                  <c:v>18.157792000102354</c:v>
                </c:pt>
                <c:pt idx="5567">
                  <c:v>18.191152000045413</c:v>
                </c:pt>
                <c:pt idx="5568">
                  <c:v>18.22448800015497</c:v>
                </c:pt>
                <c:pt idx="5569">
                  <c:v>18.257848000098029</c:v>
                </c:pt>
                <c:pt idx="5570">
                  <c:v>18.291184000032963</c:v>
                </c:pt>
                <c:pt idx="5571">
                  <c:v>18.324544000150645</c:v>
                </c:pt>
                <c:pt idx="5572">
                  <c:v>18.357880000085579</c:v>
                </c:pt>
                <c:pt idx="5573">
                  <c:v>18.391240000028638</c:v>
                </c:pt>
                <c:pt idx="5574">
                  <c:v>18.424576000138195</c:v>
                </c:pt>
                <c:pt idx="5575">
                  <c:v>18.457936000081254</c:v>
                </c:pt>
                <c:pt idx="5576">
                  <c:v>18.491272000016188</c:v>
                </c:pt>
                <c:pt idx="5577">
                  <c:v>18.52463200013387</c:v>
                </c:pt>
                <c:pt idx="5578">
                  <c:v>18.557992000076929</c:v>
                </c:pt>
                <c:pt idx="5579">
                  <c:v>18.591328000011863</c:v>
                </c:pt>
                <c:pt idx="5580">
                  <c:v>18.624688000129545</c:v>
                </c:pt>
                <c:pt idx="5581">
                  <c:v>18.658024000064479</c:v>
                </c:pt>
                <c:pt idx="5582">
                  <c:v>18.691408000015663</c:v>
                </c:pt>
                <c:pt idx="5583">
                  <c:v>18.72474400012522</c:v>
                </c:pt>
                <c:pt idx="5584">
                  <c:v>18.758104000068279</c:v>
                </c:pt>
                <c:pt idx="5585">
                  <c:v>18.791440000003213</c:v>
                </c:pt>
                <c:pt idx="5586">
                  <c:v>18.824800000120895</c:v>
                </c:pt>
                <c:pt idx="5587">
                  <c:v>18.858136000055829</c:v>
                </c:pt>
                <c:pt idx="5588">
                  <c:v>18.891495999998888</c:v>
                </c:pt>
                <c:pt idx="5589">
                  <c:v>18.924832000108445</c:v>
                </c:pt>
                <c:pt idx="5590">
                  <c:v>18.958192000051504</c:v>
                </c:pt>
                <c:pt idx="5591">
                  <c:v>18.991528000161061</c:v>
                </c:pt>
                <c:pt idx="5592">
                  <c:v>19.02488800010412</c:v>
                </c:pt>
                <c:pt idx="5593">
                  <c:v>19.058224000039054</c:v>
                </c:pt>
                <c:pt idx="5594">
                  <c:v>19.091584000156736</c:v>
                </c:pt>
                <c:pt idx="5595">
                  <c:v>19.12492000009167</c:v>
                </c:pt>
                <c:pt idx="5596">
                  <c:v>19.158280000034729</c:v>
                </c:pt>
                <c:pt idx="5597">
                  <c:v>19.191616000144286</c:v>
                </c:pt>
                <c:pt idx="5598">
                  <c:v>19.22495200007922</c:v>
                </c:pt>
                <c:pt idx="5599">
                  <c:v>19.258312000022279</c:v>
                </c:pt>
                <c:pt idx="5600">
                  <c:v>19.291648000131836</c:v>
                </c:pt>
                <c:pt idx="5601">
                  <c:v>19.325008000074895</c:v>
                </c:pt>
                <c:pt idx="5602">
                  <c:v>19.358344000009829</c:v>
                </c:pt>
                <c:pt idx="5603">
                  <c:v>19.391704000127511</c:v>
                </c:pt>
                <c:pt idx="5604">
                  <c:v>19.425040000062445</c:v>
                </c:pt>
                <c:pt idx="5605">
                  <c:v>19.458400000005504</c:v>
                </c:pt>
                <c:pt idx="5606">
                  <c:v>19.491736000115061</c:v>
                </c:pt>
                <c:pt idx="5607">
                  <c:v>19.52509600005812</c:v>
                </c:pt>
                <c:pt idx="5608">
                  <c:v>19.558432000167677</c:v>
                </c:pt>
                <c:pt idx="5609">
                  <c:v>19.591792000110736</c:v>
                </c:pt>
                <c:pt idx="5610">
                  <c:v>19.625152000053795</c:v>
                </c:pt>
                <c:pt idx="5611">
                  <c:v>19.658488000163352</c:v>
                </c:pt>
                <c:pt idx="5612">
                  <c:v>19.691848000106411</c:v>
                </c:pt>
                <c:pt idx="5613">
                  <c:v>19.725184000041345</c:v>
                </c:pt>
                <c:pt idx="5614">
                  <c:v>19.758568000167152</c:v>
                </c:pt>
                <c:pt idx="5615">
                  <c:v>19.791928000110211</c:v>
                </c:pt>
                <c:pt idx="5616">
                  <c:v>19.825264000045145</c:v>
                </c:pt>
                <c:pt idx="5617">
                  <c:v>19.858624000162827</c:v>
                </c:pt>
                <c:pt idx="5618">
                  <c:v>19.891984000105886</c:v>
                </c:pt>
                <c:pt idx="5619">
                  <c:v>19.925344000048945</c:v>
                </c:pt>
                <c:pt idx="5620">
                  <c:v>19.958704000166627</c:v>
                </c:pt>
                <c:pt idx="5621">
                  <c:v>19.992040000101561</c:v>
                </c:pt>
                <c:pt idx="5622">
                  <c:v>20.02540000004462</c:v>
                </c:pt>
                <c:pt idx="5623">
                  <c:v>20.058736000154177</c:v>
                </c:pt>
                <c:pt idx="5624">
                  <c:v>20.092096000097236</c:v>
                </c:pt>
                <c:pt idx="5625">
                  <c:v>20.125456000040295</c:v>
                </c:pt>
                <c:pt idx="5626">
                  <c:v>20.158792000149852</c:v>
                </c:pt>
                <c:pt idx="5627">
                  <c:v>20.192128000084786</c:v>
                </c:pt>
                <c:pt idx="5628">
                  <c:v>20.225488000027845</c:v>
                </c:pt>
                <c:pt idx="5629">
                  <c:v>20.258824000137402</c:v>
                </c:pt>
                <c:pt idx="5630">
                  <c:v>20.292184000080461</c:v>
                </c:pt>
                <c:pt idx="5631">
                  <c:v>20.325520000015395</c:v>
                </c:pt>
                <c:pt idx="5632">
                  <c:v>20.358880000133077</c:v>
                </c:pt>
                <c:pt idx="5633">
                  <c:v>20.392216000068011</c:v>
                </c:pt>
                <c:pt idx="5634">
                  <c:v>20.42557600001107</c:v>
                </c:pt>
                <c:pt idx="5635">
                  <c:v>20.458912000120627</c:v>
                </c:pt>
                <c:pt idx="5636">
                  <c:v>20.492272000063686</c:v>
                </c:pt>
                <c:pt idx="5637">
                  <c:v>20.52560799999862</c:v>
                </c:pt>
                <c:pt idx="5638">
                  <c:v>20.558968000116302</c:v>
                </c:pt>
                <c:pt idx="5639">
                  <c:v>20.592304000051236</c:v>
                </c:pt>
                <c:pt idx="5640">
                  <c:v>20.625663999994295</c:v>
                </c:pt>
                <c:pt idx="5641">
                  <c:v>20.659000000103852</c:v>
                </c:pt>
                <c:pt idx="5642">
                  <c:v>20.692360000046911</c:v>
                </c:pt>
                <c:pt idx="5643">
                  <c:v>20.725696000156468</c:v>
                </c:pt>
                <c:pt idx="5644">
                  <c:v>20.759056000099527</c:v>
                </c:pt>
                <c:pt idx="5645">
                  <c:v>20.792392000034461</c:v>
                </c:pt>
                <c:pt idx="5646">
                  <c:v>20.825752000152143</c:v>
                </c:pt>
                <c:pt idx="5647">
                  <c:v>20.859088000087077</c:v>
                </c:pt>
                <c:pt idx="5648">
                  <c:v>20.892448000030136</c:v>
                </c:pt>
                <c:pt idx="5649">
                  <c:v>20.925784000139693</c:v>
                </c:pt>
                <c:pt idx="5650">
                  <c:v>20.959144000082752</c:v>
                </c:pt>
                <c:pt idx="5651">
                  <c:v>20.992480000017686</c:v>
                </c:pt>
                <c:pt idx="5652">
                  <c:v>21.025840000135368</c:v>
                </c:pt>
                <c:pt idx="5653">
                  <c:v>21.059176000070302</c:v>
                </c:pt>
                <c:pt idx="5654">
                  <c:v>21.092536000013361</c:v>
                </c:pt>
                <c:pt idx="5655">
                  <c:v>21.125872000122918</c:v>
                </c:pt>
                <c:pt idx="5656">
                  <c:v>21.159232000065977</c:v>
                </c:pt>
                <c:pt idx="5657">
                  <c:v>21.192568000000911</c:v>
                </c:pt>
                <c:pt idx="5658">
                  <c:v>21.225928000118593</c:v>
                </c:pt>
                <c:pt idx="5659">
                  <c:v>21.259264000053527</c:v>
                </c:pt>
                <c:pt idx="5660">
                  <c:v>21.292623999996586</c:v>
                </c:pt>
                <c:pt idx="5661">
                  <c:v>21.325960000106143</c:v>
                </c:pt>
                <c:pt idx="5662">
                  <c:v>21.359296000041077</c:v>
                </c:pt>
                <c:pt idx="5663">
                  <c:v>21.392656000158759</c:v>
                </c:pt>
                <c:pt idx="5664">
                  <c:v>21.426016000101818</c:v>
                </c:pt>
                <c:pt idx="5665">
                  <c:v>21.459352000036752</c:v>
                </c:pt>
                <c:pt idx="5666">
                  <c:v>21.492688000146309</c:v>
                </c:pt>
                <c:pt idx="5667">
                  <c:v>21.526048000089368</c:v>
                </c:pt>
                <c:pt idx="5668">
                  <c:v>21.559384000024302</c:v>
                </c:pt>
                <c:pt idx="5669">
                  <c:v>21.592744000141984</c:v>
                </c:pt>
                <c:pt idx="5670">
                  <c:v>21.626080000076918</c:v>
                </c:pt>
                <c:pt idx="5671">
                  <c:v>21.659440000019977</c:v>
                </c:pt>
                <c:pt idx="5672">
                  <c:v>21.692800000137659</c:v>
                </c:pt>
                <c:pt idx="5673">
                  <c:v>21.726136000072593</c:v>
                </c:pt>
                <c:pt idx="5674">
                  <c:v>21.759472000007527</c:v>
                </c:pt>
                <c:pt idx="5675">
                  <c:v>21.792832000125209</c:v>
                </c:pt>
                <c:pt idx="5676">
                  <c:v>21.826168000060143</c:v>
                </c:pt>
                <c:pt idx="5677">
                  <c:v>21.859528000003202</c:v>
                </c:pt>
                <c:pt idx="5678">
                  <c:v>21.892864000112759</c:v>
                </c:pt>
                <c:pt idx="5679">
                  <c:v>21.926224000055818</c:v>
                </c:pt>
                <c:pt idx="5680">
                  <c:v>21.959560000165375</c:v>
                </c:pt>
                <c:pt idx="5681">
                  <c:v>21.992920000108434</c:v>
                </c:pt>
                <c:pt idx="5682">
                  <c:v>22.026256000043368</c:v>
                </c:pt>
                <c:pt idx="5683">
                  <c:v>22.05961600016105</c:v>
                </c:pt>
                <c:pt idx="5684">
                  <c:v>22.092976000104109</c:v>
                </c:pt>
                <c:pt idx="5685">
                  <c:v>22.126336000047168</c:v>
                </c:pt>
                <c:pt idx="5686">
                  <c:v>22.159672000156725</c:v>
                </c:pt>
                <c:pt idx="5687">
                  <c:v>22.193032000099784</c:v>
                </c:pt>
                <c:pt idx="5688">
                  <c:v>22.226392000042843</c:v>
                </c:pt>
                <c:pt idx="5689">
                  <c:v>22.2597280001524</c:v>
                </c:pt>
                <c:pt idx="5690">
                  <c:v>22.293088000095459</c:v>
                </c:pt>
                <c:pt idx="5691">
                  <c:v>22.326424000030393</c:v>
                </c:pt>
                <c:pt idx="5692">
                  <c:v>22.359784000148075</c:v>
                </c:pt>
                <c:pt idx="5693">
                  <c:v>22.393120000083009</c:v>
                </c:pt>
                <c:pt idx="5694">
                  <c:v>22.426480000026068</c:v>
                </c:pt>
                <c:pt idx="5695">
                  <c:v>22.459816000135625</c:v>
                </c:pt>
                <c:pt idx="5696">
                  <c:v>22.493176000078684</c:v>
                </c:pt>
                <c:pt idx="5697">
                  <c:v>22.526512000013618</c:v>
                </c:pt>
                <c:pt idx="5698">
                  <c:v>22.5598720001313</c:v>
                </c:pt>
                <c:pt idx="5699">
                  <c:v>22.593208000066234</c:v>
                </c:pt>
                <c:pt idx="5700">
                  <c:v>22.626568000009293</c:v>
                </c:pt>
                <c:pt idx="5701">
                  <c:v>22.65990400011885</c:v>
                </c:pt>
                <c:pt idx="5702">
                  <c:v>22.693264000061909</c:v>
                </c:pt>
                <c:pt idx="5703">
                  <c:v>22.726599999996843</c:v>
                </c:pt>
                <c:pt idx="5704">
                  <c:v>22.759960000114525</c:v>
                </c:pt>
                <c:pt idx="5705">
                  <c:v>22.793296000049459</c:v>
                </c:pt>
                <c:pt idx="5706">
                  <c:v>22.826656000167141</c:v>
                </c:pt>
                <c:pt idx="5707">
                  <c:v>22.859992000102075</c:v>
                </c:pt>
                <c:pt idx="5708">
                  <c:v>22.893352000045134</c:v>
                </c:pt>
                <c:pt idx="5709">
                  <c:v>22.926688000154691</c:v>
                </c:pt>
                <c:pt idx="5710">
                  <c:v>22.96004800009775</c:v>
                </c:pt>
                <c:pt idx="5711">
                  <c:v>22.993384000032684</c:v>
                </c:pt>
                <c:pt idx="5712">
                  <c:v>23.026744000150366</c:v>
                </c:pt>
                <c:pt idx="5713">
                  <c:v>23.0600800000853</c:v>
                </c:pt>
                <c:pt idx="5714">
                  <c:v>23.093440000028359</c:v>
                </c:pt>
                <c:pt idx="5715">
                  <c:v>23.126776000137916</c:v>
                </c:pt>
                <c:pt idx="5716">
                  <c:v>23.160136000080975</c:v>
                </c:pt>
                <c:pt idx="5717">
                  <c:v>23.193472000015909</c:v>
                </c:pt>
                <c:pt idx="5718">
                  <c:v>23.226808000125466</c:v>
                </c:pt>
                <c:pt idx="5719">
                  <c:v>23.260168000068525</c:v>
                </c:pt>
                <c:pt idx="5720">
                  <c:v>23.293504000003459</c:v>
                </c:pt>
                <c:pt idx="5721">
                  <c:v>23.326864000121141</c:v>
                </c:pt>
                <c:pt idx="5722">
                  <c:v>23.360200000056075</c:v>
                </c:pt>
                <c:pt idx="5723">
                  <c:v>23.393559999999134</c:v>
                </c:pt>
                <c:pt idx="5724">
                  <c:v>23.426896000108691</c:v>
                </c:pt>
                <c:pt idx="5725">
                  <c:v>23.46025600005175</c:v>
                </c:pt>
                <c:pt idx="5726">
                  <c:v>23.493592000161307</c:v>
                </c:pt>
                <c:pt idx="5727">
                  <c:v>23.526952000104366</c:v>
                </c:pt>
                <c:pt idx="5728">
                  <c:v>23.5602880000393</c:v>
                </c:pt>
                <c:pt idx="5729">
                  <c:v>23.593648000156982</c:v>
                </c:pt>
                <c:pt idx="5730">
                  <c:v>23.626984000091916</c:v>
                </c:pt>
                <c:pt idx="5731">
                  <c:v>23.660344000034975</c:v>
                </c:pt>
                <c:pt idx="5732">
                  <c:v>23.693680000144532</c:v>
                </c:pt>
                <c:pt idx="5733">
                  <c:v>23.727016000079466</c:v>
                </c:pt>
                <c:pt idx="5734">
                  <c:v>23.760376000022525</c:v>
                </c:pt>
                <c:pt idx="5735">
                  <c:v>23.793712000132082</c:v>
                </c:pt>
                <c:pt idx="5736">
                  <c:v>23.827072000075141</c:v>
                </c:pt>
                <c:pt idx="5737">
                  <c:v>23.860408000010075</c:v>
                </c:pt>
                <c:pt idx="5738">
                  <c:v>23.893768000127757</c:v>
                </c:pt>
                <c:pt idx="5739">
                  <c:v>23.927104000062691</c:v>
                </c:pt>
                <c:pt idx="5740">
                  <c:v>23.96046400000575</c:v>
                </c:pt>
                <c:pt idx="5741">
                  <c:v>23.993800000115307</c:v>
                </c:pt>
                <c:pt idx="5742">
                  <c:v>24.027160000058366</c:v>
                </c:pt>
                <c:pt idx="5743">
                  <c:v>24.060496000167923</c:v>
                </c:pt>
                <c:pt idx="5744">
                  <c:v>24.093856000110982</c:v>
                </c:pt>
                <c:pt idx="5745">
                  <c:v>24.127192000045916</c:v>
                </c:pt>
                <c:pt idx="5746">
                  <c:v>24.160552000163598</c:v>
                </c:pt>
                <c:pt idx="5747">
                  <c:v>24.193888000098532</c:v>
                </c:pt>
                <c:pt idx="5748">
                  <c:v>24.227224000033466</c:v>
                </c:pt>
                <c:pt idx="5749">
                  <c:v>24.260584000151148</c:v>
                </c:pt>
                <c:pt idx="5750">
                  <c:v>24.293944000094207</c:v>
                </c:pt>
                <c:pt idx="5751">
                  <c:v>24.327280000029141</c:v>
                </c:pt>
                <c:pt idx="5752">
                  <c:v>24.360664000154948</c:v>
                </c:pt>
                <c:pt idx="5753">
                  <c:v>24.394024000098007</c:v>
                </c:pt>
                <c:pt idx="5754">
                  <c:v>24.427360000032941</c:v>
                </c:pt>
                <c:pt idx="5755">
                  <c:v>24.460696000142498</c:v>
                </c:pt>
                <c:pt idx="5756">
                  <c:v>24.494056000085557</c:v>
                </c:pt>
                <c:pt idx="5757">
                  <c:v>24.527416000028616</c:v>
                </c:pt>
                <c:pt idx="5758">
                  <c:v>24.560752000138173</c:v>
                </c:pt>
                <c:pt idx="5759">
                  <c:v>24.594112000081232</c:v>
                </c:pt>
                <c:pt idx="5760">
                  <c:v>24.627448000016166</c:v>
                </c:pt>
                <c:pt idx="5761">
                  <c:v>24.660784000125723</c:v>
                </c:pt>
                <c:pt idx="5762">
                  <c:v>24.694144000068782</c:v>
                </c:pt>
                <c:pt idx="5763">
                  <c:v>24.727480000003716</c:v>
                </c:pt>
                <c:pt idx="5764">
                  <c:v>24.760840000121398</c:v>
                </c:pt>
                <c:pt idx="5765">
                  <c:v>24.794176000056332</c:v>
                </c:pt>
                <c:pt idx="5766">
                  <c:v>24.827535999999391</c:v>
                </c:pt>
                <c:pt idx="5767">
                  <c:v>24.860872000108948</c:v>
                </c:pt>
                <c:pt idx="5768">
                  <c:v>24.894232000052007</c:v>
                </c:pt>
                <c:pt idx="5769">
                  <c:v>24.927568000161564</c:v>
                </c:pt>
                <c:pt idx="5770">
                  <c:v>24.960928000104623</c:v>
                </c:pt>
                <c:pt idx="5771">
                  <c:v>24.994264000039557</c:v>
                </c:pt>
                <c:pt idx="5772">
                  <c:v>25.027624000157239</c:v>
                </c:pt>
                <c:pt idx="5773">
                  <c:v>25.060960000092173</c:v>
                </c:pt>
                <c:pt idx="5774">
                  <c:v>25.094320000035232</c:v>
                </c:pt>
                <c:pt idx="5775">
                  <c:v>25.127656000144789</c:v>
                </c:pt>
                <c:pt idx="5776">
                  <c:v>25.161016000087848</c:v>
                </c:pt>
                <c:pt idx="5777">
                  <c:v>25.194352000022782</c:v>
                </c:pt>
                <c:pt idx="5778">
                  <c:v>25.227688000132339</c:v>
                </c:pt>
                <c:pt idx="5779">
                  <c:v>25.261048000075398</c:v>
                </c:pt>
                <c:pt idx="5780">
                  <c:v>25.294408000018457</c:v>
                </c:pt>
                <c:pt idx="5781">
                  <c:v>25.327744000128014</c:v>
                </c:pt>
                <c:pt idx="5782">
                  <c:v>25.361080000062948</c:v>
                </c:pt>
                <c:pt idx="5783">
                  <c:v>25.394440000006007</c:v>
                </c:pt>
                <c:pt idx="5784">
                  <c:v>25.427776000115564</c:v>
                </c:pt>
                <c:pt idx="5785">
                  <c:v>25.461136000058623</c:v>
                </c:pt>
                <c:pt idx="5786">
                  <c:v>25.49447200016818</c:v>
                </c:pt>
                <c:pt idx="5787">
                  <c:v>25.527832000111239</c:v>
                </c:pt>
                <c:pt idx="5788">
                  <c:v>25.561192000054298</c:v>
                </c:pt>
                <c:pt idx="5789">
                  <c:v>25.594528000163855</c:v>
                </c:pt>
                <c:pt idx="5790">
                  <c:v>25.627888000106914</c:v>
                </c:pt>
                <c:pt idx="5791">
                  <c:v>25.661224000041848</c:v>
                </c:pt>
                <c:pt idx="5792">
                  <c:v>25.69458400015953</c:v>
                </c:pt>
                <c:pt idx="5793">
                  <c:v>25.727920000094464</c:v>
                </c:pt>
                <c:pt idx="5794">
                  <c:v>25.761256000029398</c:v>
                </c:pt>
                <c:pt idx="5795">
                  <c:v>25.79461600014708</c:v>
                </c:pt>
                <c:pt idx="5796">
                  <c:v>25.827976000090139</c:v>
                </c:pt>
                <c:pt idx="5797">
                  <c:v>25.861312000025073</c:v>
                </c:pt>
                <c:pt idx="5798">
                  <c:v>25.89464800013463</c:v>
                </c:pt>
                <c:pt idx="5799">
                  <c:v>25.928008000077689</c:v>
                </c:pt>
                <c:pt idx="5800">
                  <c:v>25.961344000012623</c:v>
                </c:pt>
                <c:pt idx="5801">
                  <c:v>25.994704000130305</c:v>
                </c:pt>
                <c:pt idx="5802">
                  <c:v>26.028040000065239</c:v>
                </c:pt>
                <c:pt idx="5803">
                  <c:v>26.061400000008298</c:v>
                </c:pt>
                <c:pt idx="5804">
                  <c:v>26.094736000117855</c:v>
                </c:pt>
                <c:pt idx="5805">
                  <c:v>26.128096000060914</c:v>
                </c:pt>
                <c:pt idx="5806">
                  <c:v>26.161431999995848</c:v>
                </c:pt>
                <c:pt idx="5807">
                  <c:v>26.19479200011353</c:v>
                </c:pt>
                <c:pt idx="5808">
                  <c:v>26.228128000048464</c:v>
                </c:pt>
                <c:pt idx="5809">
                  <c:v>26.261488000166146</c:v>
                </c:pt>
                <c:pt idx="5810">
                  <c:v>26.29482400010108</c:v>
                </c:pt>
                <c:pt idx="5811">
                  <c:v>26.328184000044139</c:v>
                </c:pt>
                <c:pt idx="5812">
                  <c:v>26.361520000153696</c:v>
                </c:pt>
                <c:pt idx="5813">
                  <c:v>26.394880000096755</c:v>
                </c:pt>
                <c:pt idx="5814">
                  <c:v>26.428216000031689</c:v>
                </c:pt>
                <c:pt idx="5815">
                  <c:v>26.461576000149371</c:v>
                </c:pt>
                <c:pt idx="5816">
                  <c:v>26.494912000084305</c:v>
                </c:pt>
                <c:pt idx="5817">
                  <c:v>26.528272000027364</c:v>
                </c:pt>
                <c:pt idx="5818">
                  <c:v>26.561608000136921</c:v>
                </c:pt>
                <c:pt idx="5819">
                  <c:v>26.59496800007998</c:v>
                </c:pt>
                <c:pt idx="5820">
                  <c:v>26.628304000014914</c:v>
                </c:pt>
                <c:pt idx="5821">
                  <c:v>26.661664000132596</c:v>
                </c:pt>
                <c:pt idx="5822">
                  <c:v>26.69500000006753</c:v>
                </c:pt>
                <c:pt idx="5823">
                  <c:v>26.728336000002464</c:v>
                </c:pt>
                <c:pt idx="5824">
                  <c:v>26.761696000120146</c:v>
                </c:pt>
                <c:pt idx="5825">
                  <c:v>26.79503200005508</c:v>
                </c:pt>
                <c:pt idx="5826">
                  <c:v>26.828391999998139</c:v>
                </c:pt>
                <c:pt idx="5827">
                  <c:v>26.861728000107696</c:v>
                </c:pt>
                <c:pt idx="5828">
                  <c:v>26.895088000050755</c:v>
                </c:pt>
                <c:pt idx="5829">
                  <c:v>26.928424000160312</c:v>
                </c:pt>
                <c:pt idx="5830">
                  <c:v>26.961784000103371</c:v>
                </c:pt>
                <c:pt idx="5831">
                  <c:v>26.995120000038305</c:v>
                </c:pt>
                <c:pt idx="5832">
                  <c:v>27.028480000155987</c:v>
                </c:pt>
                <c:pt idx="5833">
                  <c:v>27.061816000090921</c:v>
                </c:pt>
                <c:pt idx="5834">
                  <c:v>27.09517600003398</c:v>
                </c:pt>
                <c:pt idx="5835">
                  <c:v>27.128512000143537</c:v>
                </c:pt>
                <c:pt idx="5836">
                  <c:v>27.161872000086596</c:v>
                </c:pt>
                <c:pt idx="5837">
                  <c:v>27.19520800002153</c:v>
                </c:pt>
                <c:pt idx="5838">
                  <c:v>27.228568000139212</c:v>
                </c:pt>
                <c:pt idx="5839">
                  <c:v>27.261904000074146</c:v>
                </c:pt>
                <c:pt idx="5840">
                  <c:v>27.29524000000908</c:v>
                </c:pt>
                <c:pt idx="5841">
                  <c:v>27.328600000126762</c:v>
                </c:pt>
                <c:pt idx="5842">
                  <c:v>27.361960000069821</c:v>
                </c:pt>
                <c:pt idx="5843">
                  <c:v>27.395296000004755</c:v>
                </c:pt>
                <c:pt idx="5844">
                  <c:v>27.428632000114312</c:v>
                </c:pt>
                <c:pt idx="5845">
                  <c:v>27.461992000057371</c:v>
                </c:pt>
                <c:pt idx="5846">
                  <c:v>27.495328000166928</c:v>
                </c:pt>
                <c:pt idx="5847">
                  <c:v>27.528688000109987</c:v>
                </c:pt>
                <c:pt idx="5848">
                  <c:v>27.562024000044921</c:v>
                </c:pt>
                <c:pt idx="5849">
                  <c:v>27.595384000162603</c:v>
                </c:pt>
                <c:pt idx="5850">
                  <c:v>27.628744000105662</c:v>
                </c:pt>
                <c:pt idx="5851">
                  <c:v>27.662080000040596</c:v>
                </c:pt>
                <c:pt idx="5852">
                  <c:v>27.695440000158278</c:v>
                </c:pt>
                <c:pt idx="5853">
                  <c:v>27.728776000093212</c:v>
                </c:pt>
                <c:pt idx="5854">
                  <c:v>27.762136000036271</c:v>
                </c:pt>
                <c:pt idx="5855">
                  <c:v>27.795472000145828</c:v>
                </c:pt>
                <c:pt idx="5856">
                  <c:v>27.828832000088887</c:v>
                </c:pt>
                <c:pt idx="5857">
                  <c:v>27.862192000031946</c:v>
                </c:pt>
                <c:pt idx="5858">
                  <c:v>27.895528000141503</c:v>
                </c:pt>
                <c:pt idx="5859">
                  <c:v>27.928888000084562</c:v>
                </c:pt>
                <c:pt idx="5860">
                  <c:v>27.962224000019496</c:v>
                </c:pt>
                <c:pt idx="5861">
                  <c:v>27.995584000137178</c:v>
                </c:pt>
                <c:pt idx="5862">
                  <c:v>28.028920000072112</c:v>
                </c:pt>
                <c:pt idx="5863">
                  <c:v>28.062280000015171</c:v>
                </c:pt>
                <c:pt idx="5864">
                  <c:v>28.095616000124728</c:v>
                </c:pt>
                <c:pt idx="5865">
                  <c:v>28.128976000067787</c:v>
                </c:pt>
                <c:pt idx="5866">
                  <c:v>28.162312000002721</c:v>
                </c:pt>
                <c:pt idx="5867">
                  <c:v>28.195672000120403</c:v>
                </c:pt>
                <c:pt idx="5868">
                  <c:v>28.229008000055337</c:v>
                </c:pt>
                <c:pt idx="5869">
                  <c:v>28.262367999998396</c:v>
                </c:pt>
                <c:pt idx="5870">
                  <c:v>28.295704000107953</c:v>
                </c:pt>
                <c:pt idx="5871">
                  <c:v>28.329064000051012</c:v>
                </c:pt>
                <c:pt idx="5872">
                  <c:v>28.362400000160569</c:v>
                </c:pt>
                <c:pt idx="5873">
                  <c:v>28.395760000103628</c:v>
                </c:pt>
                <c:pt idx="5874">
                  <c:v>28.429096000038562</c:v>
                </c:pt>
                <c:pt idx="5875">
                  <c:v>28.462456000156244</c:v>
                </c:pt>
                <c:pt idx="5876">
                  <c:v>28.495792000091178</c:v>
                </c:pt>
                <c:pt idx="5877">
                  <c:v>28.529152000034237</c:v>
                </c:pt>
                <c:pt idx="5878">
                  <c:v>28.562488000143794</c:v>
                </c:pt>
                <c:pt idx="5879">
                  <c:v>28.595848000086853</c:v>
                </c:pt>
                <c:pt idx="5880">
                  <c:v>28.629184000021787</c:v>
                </c:pt>
                <c:pt idx="5881">
                  <c:v>28.662544000139469</c:v>
                </c:pt>
                <c:pt idx="5882">
                  <c:v>28.695904000082528</c:v>
                </c:pt>
                <c:pt idx="5883">
                  <c:v>28.729312000041837</c:v>
                </c:pt>
                <c:pt idx="5884">
                  <c:v>28.762648000151394</c:v>
                </c:pt>
                <c:pt idx="5885">
                  <c:v>28.795984000086328</c:v>
                </c:pt>
                <c:pt idx="5886">
                  <c:v>28.829344000029387</c:v>
                </c:pt>
                <c:pt idx="5887">
                  <c:v>28.862728000155194</c:v>
                </c:pt>
                <c:pt idx="5888">
                  <c:v>28.896088000098253</c:v>
                </c:pt>
                <c:pt idx="5889">
                  <c:v>28.929448000041312</c:v>
                </c:pt>
                <c:pt idx="5890">
                  <c:v>28.962808000158994</c:v>
                </c:pt>
                <c:pt idx="5891">
                  <c:v>28.996192000110177</c:v>
                </c:pt>
                <c:pt idx="5892">
                  <c:v>29.029624000077611</c:v>
                </c:pt>
                <c:pt idx="5893">
                  <c:v>29.063008000028795</c:v>
                </c:pt>
                <c:pt idx="5894">
                  <c:v>29.096392000154601</c:v>
                </c:pt>
                <c:pt idx="5895">
                  <c:v>29.12975200009766</c:v>
                </c:pt>
                <c:pt idx="5896">
                  <c:v>29.163112000040719</c:v>
                </c:pt>
                <c:pt idx="5897">
                  <c:v>29.196448000150276</c:v>
                </c:pt>
                <c:pt idx="5898">
                  <c:v>29.229808000093335</c:v>
                </c:pt>
                <c:pt idx="5899">
                  <c:v>29.263168000036394</c:v>
                </c:pt>
                <c:pt idx="5900">
                  <c:v>29.296528000154076</c:v>
                </c:pt>
                <c:pt idx="5901">
                  <c:v>29.329888000097135</c:v>
                </c:pt>
                <c:pt idx="5902">
                  <c:v>29.363248000040194</c:v>
                </c:pt>
                <c:pt idx="5903">
                  <c:v>29.396632000166001</c:v>
                </c:pt>
                <c:pt idx="5904">
                  <c:v>29.429968000100935</c:v>
                </c:pt>
                <c:pt idx="5905">
                  <c:v>29.463352000052119</c:v>
                </c:pt>
                <c:pt idx="5906">
                  <c:v>29.496736000003303</c:v>
                </c:pt>
                <c:pt idx="5907">
                  <c:v>29.530096000120984</c:v>
                </c:pt>
                <c:pt idx="5908">
                  <c:v>29.563456000064043</c:v>
                </c:pt>
                <c:pt idx="5909">
                  <c:v>29.596816000007102</c:v>
                </c:pt>
                <c:pt idx="5910">
                  <c:v>29.630176000124784</c:v>
                </c:pt>
                <c:pt idx="5911">
                  <c:v>29.663536000067843</c:v>
                </c:pt>
                <c:pt idx="5912">
                  <c:v>29.696896000010902</c:v>
                </c:pt>
                <c:pt idx="5913">
                  <c:v>29.730232000120459</c:v>
                </c:pt>
                <c:pt idx="5914">
                  <c:v>29.763592000063518</c:v>
                </c:pt>
                <c:pt idx="5915">
                  <c:v>29.796927999998452</c:v>
                </c:pt>
                <c:pt idx="5916">
                  <c:v>29.830288000116134</c:v>
                </c:pt>
                <c:pt idx="5917">
                  <c:v>29.863624000051068</c:v>
                </c:pt>
                <c:pt idx="5918">
                  <c:v>29.89698400016875</c:v>
                </c:pt>
                <c:pt idx="5919">
                  <c:v>29.930320000103684</c:v>
                </c:pt>
                <c:pt idx="5920">
                  <c:v>29.963656000038618</c:v>
                </c:pt>
                <c:pt idx="5921">
                  <c:v>29.9970160001563</c:v>
                </c:pt>
                <c:pt idx="5922">
                  <c:v>30.030352000091234</c:v>
                </c:pt>
                <c:pt idx="5923">
                  <c:v>30.063712000034293</c:v>
                </c:pt>
                <c:pt idx="5924">
                  <c:v>30.09704800014385</c:v>
                </c:pt>
                <c:pt idx="5925">
                  <c:v>30.130408000086909</c:v>
                </c:pt>
                <c:pt idx="5926">
                  <c:v>30.163768000029968</c:v>
                </c:pt>
                <c:pt idx="5927">
                  <c:v>30.197104000139525</c:v>
                </c:pt>
                <c:pt idx="5928">
                  <c:v>30.230464000082584</c:v>
                </c:pt>
                <c:pt idx="5929">
                  <c:v>30.263800000017518</c:v>
                </c:pt>
                <c:pt idx="5930">
                  <c:v>30.2971600001352</c:v>
                </c:pt>
                <c:pt idx="5931">
                  <c:v>30.330520000078259</c:v>
                </c:pt>
                <c:pt idx="5932">
                  <c:v>30.363856000013193</c:v>
                </c:pt>
                <c:pt idx="5933">
                  <c:v>30.397216000130875</c:v>
                </c:pt>
                <c:pt idx="5934">
                  <c:v>30.430576000073934</c:v>
                </c:pt>
                <c:pt idx="5935">
                  <c:v>30.463912000008868</c:v>
                </c:pt>
                <c:pt idx="5936">
                  <c:v>30.49727200012655</c:v>
                </c:pt>
                <c:pt idx="5937">
                  <c:v>30.530608000061484</c:v>
                </c:pt>
                <c:pt idx="5938">
                  <c:v>30.563968000004543</c:v>
                </c:pt>
                <c:pt idx="5939">
                  <c:v>30.5973040001141</c:v>
                </c:pt>
                <c:pt idx="5940">
                  <c:v>30.630640000049034</c:v>
                </c:pt>
                <c:pt idx="5941">
                  <c:v>30.664000000166716</c:v>
                </c:pt>
                <c:pt idx="5942">
                  <c:v>30.697360000109775</c:v>
                </c:pt>
                <c:pt idx="5943">
                  <c:v>30.730696000044709</c:v>
                </c:pt>
                <c:pt idx="5944">
                  <c:v>30.764056000162391</c:v>
                </c:pt>
                <c:pt idx="5945">
                  <c:v>30.797392000097325</c:v>
                </c:pt>
                <c:pt idx="5946">
                  <c:v>30.830728000032259</c:v>
                </c:pt>
                <c:pt idx="5947">
                  <c:v>30.864088000149941</c:v>
                </c:pt>
                <c:pt idx="5948">
                  <c:v>30.897424000084875</c:v>
                </c:pt>
                <c:pt idx="5949">
                  <c:v>30.930784000027934</c:v>
                </c:pt>
                <c:pt idx="5950">
                  <c:v>30.964120000137491</c:v>
                </c:pt>
                <c:pt idx="5951">
                  <c:v>30.99748000008055</c:v>
                </c:pt>
                <c:pt idx="5952">
                  <c:v>31.030816000015484</c:v>
                </c:pt>
                <c:pt idx="5953">
                  <c:v>31.064176000133166</c:v>
                </c:pt>
                <c:pt idx="5954">
                  <c:v>31.0975120000681</c:v>
                </c:pt>
                <c:pt idx="5955">
                  <c:v>31.130872000011159</c:v>
                </c:pt>
                <c:pt idx="5956">
                  <c:v>31.164232000128841</c:v>
                </c:pt>
                <c:pt idx="5957">
                  <c:v>31.197568000063775</c:v>
                </c:pt>
                <c:pt idx="5958">
                  <c:v>31.230928000006834</c:v>
                </c:pt>
                <c:pt idx="5959">
                  <c:v>31.264288000124516</c:v>
                </c:pt>
                <c:pt idx="5960">
                  <c:v>31.297648000067575</c:v>
                </c:pt>
                <c:pt idx="5961">
                  <c:v>31.331008000010634</c:v>
                </c:pt>
                <c:pt idx="5962">
                  <c:v>31.364368000128316</c:v>
                </c:pt>
                <c:pt idx="5963">
                  <c:v>31.39770400006325</c:v>
                </c:pt>
                <c:pt idx="5964">
                  <c:v>31.431064000006309</c:v>
                </c:pt>
                <c:pt idx="5965">
                  <c:v>31.464400000115866</c:v>
                </c:pt>
                <c:pt idx="5966">
                  <c:v>31.4977360000508</c:v>
                </c:pt>
                <c:pt idx="5967">
                  <c:v>31.531096000168482</c:v>
                </c:pt>
                <c:pt idx="5968">
                  <c:v>31.564456000111541</c:v>
                </c:pt>
                <c:pt idx="5969">
                  <c:v>31.597792000046475</c:v>
                </c:pt>
                <c:pt idx="5970">
                  <c:v>31.631128000156032</c:v>
                </c:pt>
                <c:pt idx="5971">
                  <c:v>31.664488000099091</c:v>
                </c:pt>
                <c:pt idx="5972">
                  <c:v>31.697824000034025</c:v>
                </c:pt>
                <c:pt idx="5973">
                  <c:v>31.731184000151707</c:v>
                </c:pt>
                <c:pt idx="5974">
                  <c:v>31.764520000086641</c:v>
                </c:pt>
                <c:pt idx="5975">
                  <c:v>31.7978800000297</c:v>
                </c:pt>
                <c:pt idx="5976">
                  <c:v>31.831216000139257</c:v>
                </c:pt>
                <c:pt idx="5977">
                  <c:v>31.864576000082316</c:v>
                </c:pt>
                <c:pt idx="5978">
                  <c:v>31.89791200001725</c:v>
                </c:pt>
                <c:pt idx="5979">
                  <c:v>31.931272000134932</c:v>
                </c:pt>
                <c:pt idx="5980">
                  <c:v>31.964608000069866</c:v>
                </c:pt>
                <c:pt idx="5981">
                  <c:v>31.997968000012925</c:v>
                </c:pt>
                <c:pt idx="5982">
                  <c:v>32.031304000122482</c:v>
                </c:pt>
                <c:pt idx="5983">
                  <c:v>32.064664000065541</c:v>
                </c:pt>
                <c:pt idx="5984">
                  <c:v>32.098000000000475</c:v>
                </c:pt>
                <c:pt idx="5985">
                  <c:v>32.131360000118157</c:v>
                </c:pt>
                <c:pt idx="5986">
                  <c:v>32.164696000053091</c:v>
                </c:pt>
                <c:pt idx="5987">
                  <c:v>32.198032000162648</c:v>
                </c:pt>
                <c:pt idx="5988">
                  <c:v>32.231392000105707</c:v>
                </c:pt>
                <c:pt idx="5989">
                  <c:v>32.264728000040641</c:v>
                </c:pt>
                <c:pt idx="5990">
                  <c:v>32.298088000158323</c:v>
                </c:pt>
                <c:pt idx="5991">
                  <c:v>32.331424000093257</c:v>
                </c:pt>
                <c:pt idx="5992">
                  <c:v>32.364784000036316</c:v>
                </c:pt>
                <c:pt idx="5993">
                  <c:v>32.398120000145873</c:v>
                </c:pt>
                <c:pt idx="5994">
                  <c:v>32.431480000088932</c:v>
                </c:pt>
                <c:pt idx="5995">
                  <c:v>32.464816000023866</c:v>
                </c:pt>
                <c:pt idx="5996">
                  <c:v>32.498176000141548</c:v>
                </c:pt>
                <c:pt idx="5997">
                  <c:v>32.531536000084607</c:v>
                </c:pt>
                <c:pt idx="5998">
                  <c:v>32.564896000027666</c:v>
                </c:pt>
                <c:pt idx="5999">
                  <c:v>32.598256000145348</c:v>
                </c:pt>
                <c:pt idx="6000">
                  <c:v>32.631592000080282</c:v>
                </c:pt>
                <c:pt idx="6001">
                  <c:v>32.664952000023341</c:v>
                </c:pt>
                <c:pt idx="6002">
                  <c:v>32.698288000132898</c:v>
                </c:pt>
                <c:pt idx="6003">
                  <c:v>32.731648000075957</c:v>
                </c:pt>
                <c:pt idx="6004">
                  <c:v>32.764984000010891</c:v>
                </c:pt>
                <c:pt idx="6005">
                  <c:v>32.798344000128573</c:v>
                </c:pt>
                <c:pt idx="6006">
                  <c:v>32.831680000063507</c:v>
                </c:pt>
                <c:pt idx="6007">
                  <c:v>32.865040000006566</c:v>
                </c:pt>
                <c:pt idx="6008">
                  <c:v>32.898376000116123</c:v>
                </c:pt>
                <c:pt idx="6009">
                  <c:v>32.931736000059182</c:v>
                </c:pt>
                <c:pt idx="6010">
                  <c:v>32.965072000168739</c:v>
                </c:pt>
                <c:pt idx="6011">
                  <c:v>32.998432000111798</c:v>
                </c:pt>
                <c:pt idx="6012">
                  <c:v>33.031768000046732</c:v>
                </c:pt>
                <c:pt idx="6013">
                  <c:v>33.065128000164414</c:v>
                </c:pt>
                <c:pt idx="6014">
                  <c:v>33.098464000099348</c:v>
                </c:pt>
                <c:pt idx="6015">
                  <c:v>33.131824000042407</c:v>
                </c:pt>
                <c:pt idx="6016">
                  <c:v>33.165160000151964</c:v>
                </c:pt>
                <c:pt idx="6017">
                  <c:v>33.198496000086898</c:v>
                </c:pt>
                <c:pt idx="6018">
                  <c:v>33.231856000029957</c:v>
                </c:pt>
                <c:pt idx="6019">
                  <c:v>33.265216000147639</c:v>
                </c:pt>
                <c:pt idx="6020">
                  <c:v>33.298552000082573</c:v>
                </c:pt>
                <c:pt idx="6021">
                  <c:v>33.331912000025632</c:v>
                </c:pt>
                <c:pt idx="6022">
                  <c:v>33.365248000135189</c:v>
                </c:pt>
                <c:pt idx="6023">
                  <c:v>33.398584000070123</c:v>
                </c:pt>
                <c:pt idx="6024">
                  <c:v>33.431944000013182</c:v>
                </c:pt>
                <c:pt idx="6025">
                  <c:v>33.465280000122739</c:v>
                </c:pt>
                <c:pt idx="6026">
                  <c:v>33.498640000065798</c:v>
                </c:pt>
                <c:pt idx="6027">
                  <c:v>33.532000000008857</c:v>
                </c:pt>
                <c:pt idx="6028">
                  <c:v>33.565336000118414</c:v>
                </c:pt>
                <c:pt idx="6029">
                  <c:v>33.598672000053348</c:v>
                </c:pt>
                <c:pt idx="6030">
                  <c:v>33.632031999996407</c:v>
                </c:pt>
                <c:pt idx="6031">
                  <c:v>33.665392000114089</c:v>
                </c:pt>
                <c:pt idx="6032">
                  <c:v>33.698752000057148</c:v>
                </c:pt>
                <c:pt idx="6033">
                  <c:v>33.732088000166705</c:v>
                </c:pt>
                <c:pt idx="6034">
                  <c:v>33.765448000109764</c:v>
                </c:pt>
                <c:pt idx="6035">
                  <c:v>33.798832000060948</c:v>
                </c:pt>
                <c:pt idx="6036">
                  <c:v>33.832192000004007</c:v>
                </c:pt>
                <c:pt idx="6037">
                  <c:v>33.865528000113564</c:v>
                </c:pt>
                <c:pt idx="6038">
                  <c:v>33.898888000056623</c:v>
                </c:pt>
                <c:pt idx="6039">
                  <c:v>33.93222400016618</c:v>
                </c:pt>
                <c:pt idx="6040">
                  <c:v>33.965584000109239</c:v>
                </c:pt>
                <c:pt idx="6041">
                  <c:v>33.998944000052298</c:v>
                </c:pt>
                <c:pt idx="6042">
                  <c:v>34.032280000161855</c:v>
                </c:pt>
                <c:pt idx="6043">
                  <c:v>34.065616000096789</c:v>
                </c:pt>
                <c:pt idx="6044">
                  <c:v>34.098976000039848</c:v>
                </c:pt>
                <c:pt idx="6045">
                  <c:v>34.132312000149405</c:v>
                </c:pt>
                <c:pt idx="6046">
                  <c:v>34.165672000092464</c:v>
                </c:pt>
                <c:pt idx="6047">
                  <c:v>34.199008000027398</c:v>
                </c:pt>
                <c:pt idx="6048">
                  <c:v>34.23236800014508</c:v>
                </c:pt>
                <c:pt idx="6049">
                  <c:v>34.265704000080014</c:v>
                </c:pt>
                <c:pt idx="6050">
                  <c:v>34.299064000023073</c:v>
                </c:pt>
                <c:pt idx="6051">
                  <c:v>34.33240000013263</c:v>
                </c:pt>
                <c:pt idx="6052">
                  <c:v>34.365760000075689</c:v>
                </c:pt>
                <c:pt idx="6053">
                  <c:v>34.399096000010623</c:v>
                </c:pt>
                <c:pt idx="6054">
                  <c:v>34.43243200012018</c:v>
                </c:pt>
                <c:pt idx="6055">
                  <c:v>34.465792000063239</c:v>
                </c:pt>
                <c:pt idx="6056">
                  <c:v>34.499152000006298</c:v>
                </c:pt>
                <c:pt idx="6057">
                  <c:v>34.532488000115855</c:v>
                </c:pt>
                <c:pt idx="6058">
                  <c:v>34.565824000050789</c:v>
                </c:pt>
                <c:pt idx="6059">
                  <c:v>34.599184000168471</c:v>
                </c:pt>
                <c:pt idx="6060">
                  <c:v>34.632520000103405</c:v>
                </c:pt>
                <c:pt idx="6061">
                  <c:v>34.665880000046464</c:v>
                </c:pt>
                <c:pt idx="6062">
                  <c:v>34.699216000156021</c:v>
                </c:pt>
                <c:pt idx="6063">
                  <c:v>34.73257600009908</c:v>
                </c:pt>
                <c:pt idx="6064">
                  <c:v>34.765912000034014</c:v>
                </c:pt>
                <c:pt idx="6065">
                  <c:v>34.799296000159821</c:v>
                </c:pt>
                <c:pt idx="6066">
                  <c:v>34.832680000111004</c:v>
                </c:pt>
                <c:pt idx="6067">
                  <c:v>34.866040000054063</c:v>
                </c:pt>
                <c:pt idx="6068">
                  <c:v>34.899399999997122</c:v>
                </c:pt>
                <c:pt idx="6069">
                  <c:v>34.932760000114804</c:v>
                </c:pt>
                <c:pt idx="6070">
                  <c:v>34.966120000057863</c:v>
                </c:pt>
                <c:pt idx="6071">
                  <c:v>34.99945600016742</c:v>
                </c:pt>
                <c:pt idx="6072">
                  <c:v>35.032816000110479</c:v>
                </c:pt>
                <c:pt idx="6073">
                  <c:v>35.066152000045413</c:v>
                </c:pt>
                <c:pt idx="6074">
                  <c:v>35.099512000163095</c:v>
                </c:pt>
                <c:pt idx="6075">
                  <c:v>35.132848000098029</c:v>
                </c:pt>
                <c:pt idx="6076">
                  <c:v>35.166208000041088</c:v>
                </c:pt>
                <c:pt idx="6077">
                  <c:v>35.199544000150645</c:v>
                </c:pt>
                <c:pt idx="6078">
                  <c:v>35.232904000093704</c:v>
                </c:pt>
                <c:pt idx="6079">
                  <c:v>35.266240000028638</c:v>
                </c:pt>
                <c:pt idx="6080">
                  <c:v>35.29960000014632</c:v>
                </c:pt>
                <c:pt idx="6081">
                  <c:v>35.332936000081254</c:v>
                </c:pt>
                <c:pt idx="6082">
                  <c:v>35.366296000024313</c:v>
                </c:pt>
                <c:pt idx="6083">
                  <c:v>35.39963200013387</c:v>
                </c:pt>
                <c:pt idx="6084">
                  <c:v>35.432992000076929</c:v>
                </c:pt>
                <c:pt idx="6085">
                  <c:v>35.466328000011863</c:v>
                </c:pt>
                <c:pt idx="6086">
                  <c:v>35.499688000129545</c:v>
                </c:pt>
                <c:pt idx="6087">
                  <c:v>35.533024000064479</c:v>
                </c:pt>
                <c:pt idx="6088">
                  <c:v>35.566384000007538</c:v>
                </c:pt>
                <c:pt idx="6089">
                  <c:v>35.599720000117095</c:v>
                </c:pt>
                <c:pt idx="6090">
                  <c:v>35.633080000060154</c:v>
                </c:pt>
                <c:pt idx="6091">
                  <c:v>35.666415999995088</c:v>
                </c:pt>
                <c:pt idx="6092">
                  <c:v>35.69977600011277</c:v>
                </c:pt>
                <c:pt idx="6093">
                  <c:v>35.733112000047704</c:v>
                </c:pt>
                <c:pt idx="6094">
                  <c:v>35.766448000157261</c:v>
                </c:pt>
                <c:pt idx="6095">
                  <c:v>35.79980800010032</c:v>
                </c:pt>
                <c:pt idx="6096">
                  <c:v>35.833144000035254</c:v>
                </c:pt>
                <c:pt idx="6097">
                  <c:v>35.866504000152936</c:v>
                </c:pt>
                <c:pt idx="6098">
                  <c:v>35.89984000008787</c:v>
                </c:pt>
                <c:pt idx="6099">
                  <c:v>35.933200000030929</c:v>
                </c:pt>
                <c:pt idx="6100">
                  <c:v>35.966536000140486</c:v>
                </c:pt>
                <c:pt idx="6101">
                  <c:v>35.999896000083545</c:v>
                </c:pt>
                <c:pt idx="6102">
                  <c:v>36.033232000018479</c:v>
                </c:pt>
                <c:pt idx="6103">
                  <c:v>36.066592000136161</c:v>
                </c:pt>
                <c:pt idx="6104">
                  <c:v>36.099928000071095</c:v>
                </c:pt>
                <c:pt idx="6105">
                  <c:v>36.133288000014154</c:v>
                </c:pt>
                <c:pt idx="6106">
                  <c:v>36.166624000123711</c:v>
                </c:pt>
                <c:pt idx="6107">
                  <c:v>36.19998400006677</c:v>
                </c:pt>
                <c:pt idx="6108">
                  <c:v>36.233320000001704</c:v>
                </c:pt>
                <c:pt idx="6109">
                  <c:v>36.266656000111261</c:v>
                </c:pt>
                <c:pt idx="6110">
                  <c:v>36.30001600005432</c:v>
                </c:pt>
                <c:pt idx="6111">
                  <c:v>36.333375999997379</c:v>
                </c:pt>
                <c:pt idx="6112">
                  <c:v>36.366736000115061</c:v>
                </c:pt>
                <c:pt idx="6113">
                  <c:v>36.40009600005812</c:v>
                </c:pt>
                <c:pt idx="6114">
                  <c:v>36.433456000001179</c:v>
                </c:pt>
                <c:pt idx="6115">
                  <c:v>36.466816000118861</c:v>
                </c:pt>
                <c:pt idx="6116">
                  <c:v>36.500200000070045</c:v>
                </c:pt>
                <c:pt idx="6117">
                  <c:v>36.533560000013104</c:v>
                </c:pt>
                <c:pt idx="6118">
                  <c:v>36.566920000130786</c:v>
                </c:pt>
                <c:pt idx="6119">
                  <c:v>36.60025600006572</c:v>
                </c:pt>
                <c:pt idx="6120">
                  <c:v>36.633616000008779</c:v>
                </c:pt>
                <c:pt idx="6121">
                  <c:v>36.666976000126461</c:v>
                </c:pt>
                <c:pt idx="6122">
                  <c:v>36.700312000061395</c:v>
                </c:pt>
                <c:pt idx="6123">
                  <c:v>36.733672000004454</c:v>
                </c:pt>
                <c:pt idx="6124">
                  <c:v>36.767032000122136</c:v>
                </c:pt>
                <c:pt idx="6125">
                  <c:v>36.800392000065195</c:v>
                </c:pt>
                <c:pt idx="6126">
                  <c:v>36.833824000032628</c:v>
                </c:pt>
                <c:pt idx="6127">
                  <c:v>36.86718400015031</c:v>
                </c:pt>
                <c:pt idx="6128">
                  <c:v>36.900520000085244</c:v>
                </c:pt>
                <c:pt idx="6129">
                  <c:v>36.933880000028303</c:v>
                </c:pt>
                <c:pt idx="6130">
                  <c:v>36.967240000145985</c:v>
                </c:pt>
                <c:pt idx="6131">
                  <c:v>37.000600000089044</c:v>
                </c:pt>
                <c:pt idx="6132">
                  <c:v>37.033984000040228</c:v>
                </c:pt>
                <c:pt idx="6133">
                  <c:v>37.06734400015791</c:v>
                </c:pt>
                <c:pt idx="6134">
                  <c:v>37.100680000092844</c:v>
                </c:pt>
                <c:pt idx="6135">
                  <c:v>37.134040000035903</c:v>
                </c:pt>
                <c:pt idx="6136">
                  <c:v>37.167400000153584</c:v>
                </c:pt>
                <c:pt idx="6137">
                  <c:v>37.200736000088519</c:v>
                </c:pt>
                <c:pt idx="6138">
                  <c:v>37.234120000039702</c:v>
                </c:pt>
                <c:pt idx="6139">
                  <c:v>37.267480000157384</c:v>
                </c:pt>
                <c:pt idx="6140">
                  <c:v>37.300816000092318</c:v>
                </c:pt>
                <c:pt idx="6141">
                  <c:v>37.334200000043502</c:v>
                </c:pt>
                <c:pt idx="6142">
                  <c:v>37.367560000161184</c:v>
                </c:pt>
                <c:pt idx="6143">
                  <c:v>37.400896000096118</c:v>
                </c:pt>
                <c:pt idx="6144">
                  <c:v>37.434256000039177</c:v>
                </c:pt>
                <c:pt idx="6145">
                  <c:v>37.467640000164984</c:v>
                </c:pt>
                <c:pt idx="6146">
                  <c:v>37.501000000108043</c:v>
                </c:pt>
                <c:pt idx="6147">
                  <c:v>37.534360000051102</c:v>
                </c:pt>
                <c:pt idx="6148">
                  <c:v>37.567720000168784</c:v>
                </c:pt>
                <c:pt idx="6149">
                  <c:v>37.601080000111843</c:v>
                </c:pt>
                <c:pt idx="6150">
                  <c:v>37.634416000046777</c:v>
                </c:pt>
                <c:pt idx="6151">
                  <c:v>37.667776000164459</c:v>
                </c:pt>
                <c:pt idx="6152">
                  <c:v>37.701112000099393</c:v>
                </c:pt>
                <c:pt idx="6153">
                  <c:v>37.734520000058701</c:v>
                </c:pt>
                <c:pt idx="6154">
                  <c:v>37.767856000168258</c:v>
                </c:pt>
                <c:pt idx="6155">
                  <c:v>37.801216000111317</c:v>
                </c:pt>
                <c:pt idx="6156">
                  <c:v>37.834552000046251</c:v>
                </c:pt>
                <c:pt idx="6157">
                  <c:v>37.867912000163933</c:v>
                </c:pt>
                <c:pt idx="6158">
                  <c:v>37.901272000106992</c:v>
                </c:pt>
                <c:pt idx="6159">
                  <c:v>37.934632000050051</c:v>
                </c:pt>
                <c:pt idx="6160">
                  <c:v>37.967992000167733</c:v>
                </c:pt>
                <c:pt idx="6161">
                  <c:v>38.001328000102667</c:v>
                </c:pt>
                <c:pt idx="6162">
                  <c:v>38.034688000045726</c:v>
                </c:pt>
                <c:pt idx="6163">
                  <c:v>38.06807199999691</c:v>
                </c:pt>
                <c:pt idx="6164">
                  <c:v>38.101408000106467</c:v>
                </c:pt>
                <c:pt idx="6165">
                  <c:v>38.134792000057651</c:v>
                </c:pt>
                <c:pt idx="6166">
                  <c:v>38.168128000167208</c:v>
                </c:pt>
                <c:pt idx="6167">
                  <c:v>38.201512000118392</c:v>
                </c:pt>
                <c:pt idx="6168">
                  <c:v>38.234872000061451</c:v>
                </c:pt>
                <c:pt idx="6169">
                  <c:v>38.268207999996385</c:v>
                </c:pt>
                <c:pt idx="6170">
                  <c:v>38.301568000114067</c:v>
                </c:pt>
                <c:pt idx="6171">
                  <c:v>38.334904000049001</c:v>
                </c:pt>
                <c:pt idx="6172">
                  <c:v>38.368264000166683</c:v>
                </c:pt>
                <c:pt idx="6173">
                  <c:v>38.401600000101617</c:v>
                </c:pt>
                <c:pt idx="6174">
                  <c:v>38.434960000044676</c:v>
                </c:pt>
                <c:pt idx="6175">
                  <c:v>38.468296000154233</c:v>
                </c:pt>
                <c:pt idx="6176">
                  <c:v>38.501656000097292</c:v>
                </c:pt>
                <c:pt idx="6177">
                  <c:v>38.534992000032226</c:v>
                </c:pt>
                <c:pt idx="6178">
                  <c:v>38.568328000141783</c:v>
                </c:pt>
                <c:pt idx="6179">
                  <c:v>38.601688000084842</c:v>
                </c:pt>
                <c:pt idx="6180">
                  <c:v>38.635024000019776</c:v>
                </c:pt>
                <c:pt idx="6181">
                  <c:v>38.668384000137458</c:v>
                </c:pt>
                <c:pt idx="6182">
                  <c:v>38.701720000072392</c:v>
                </c:pt>
                <c:pt idx="6183">
                  <c:v>38.735080000015451</c:v>
                </c:pt>
                <c:pt idx="6184">
                  <c:v>38.768559999999134</c:v>
                </c:pt>
                <c:pt idx="6185">
                  <c:v>38.801920000116816</c:v>
                </c:pt>
                <c:pt idx="6186">
                  <c:v>38.835304000068</c:v>
                </c:pt>
                <c:pt idx="6187">
                  <c:v>38.868640000002934</c:v>
                </c:pt>
                <c:pt idx="6188">
                  <c:v>38.902000000120616</c:v>
                </c:pt>
                <c:pt idx="6189">
                  <c:v>38.93533600005555</c:v>
                </c:pt>
                <c:pt idx="6190">
                  <c:v>38.968695999998609</c:v>
                </c:pt>
                <c:pt idx="6191">
                  <c:v>39.002032000108166</c:v>
                </c:pt>
                <c:pt idx="6192">
                  <c:v>39.035392000051225</c:v>
                </c:pt>
                <c:pt idx="6193">
                  <c:v>39.068728000160782</c:v>
                </c:pt>
                <c:pt idx="6194">
                  <c:v>39.102088000103841</c:v>
                </c:pt>
                <c:pt idx="6195">
                  <c:v>39.135424000038775</c:v>
                </c:pt>
                <c:pt idx="6196">
                  <c:v>39.168784000156457</c:v>
                </c:pt>
                <c:pt idx="6197">
                  <c:v>39.202120000091391</c:v>
                </c:pt>
                <c:pt idx="6198">
                  <c:v>39.235456000026325</c:v>
                </c:pt>
                <c:pt idx="6199">
                  <c:v>39.268816000144007</c:v>
                </c:pt>
                <c:pt idx="6200">
                  <c:v>39.302152000078941</c:v>
                </c:pt>
                <c:pt idx="6201">
                  <c:v>39.335512000022</c:v>
                </c:pt>
                <c:pt idx="6202">
                  <c:v>39.368848000131557</c:v>
                </c:pt>
                <c:pt idx="6203">
                  <c:v>39.402208000074616</c:v>
                </c:pt>
                <c:pt idx="6204">
                  <c:v>39.435568000017675</c:v>
                </c:pt>
                <c:pt idx="6205">
                  <c:v>39.468928000135357</c:v>
                </c:pt>
                <c:pt idx="6206">
                  <c:v>39.502264000070291</c:v>
                </c:pt>
                <c:pt idx="6207">
                  <c:v>39.53562400001335</c:v>
                </c:pt>
                <c:pt idx="6208">
                  <c:v>39.568960000122907</c:v>
                </c:pt>
                <c:pt idx="6209">
                  <c:v>39.602320000065966</c:v>
                </c:pt>
                <c:pt idx="6210">
                  <c:v>39.6356560000009</c:v>
                </c:pt>
                <c:pt idx="6211">
                  <c:v>39.669016000118582</c:v>
                </c:pt>
                <c:pt idx="6212">
                  <c:v>39.702352000053516</c:v>
                </c:pt>
                <c:pt idx="6213">
                  <c:v>39.735711999996575</c:v>
                </c:pt>
                <c:pt idx="6214">
                  <c:v>39.769048000106132</c:v>
                </c:pt>
                <c:pt idx="6215">
                  <c:v>39.802408000049191</c:v>
                </c:pt>
                <c:pt idx="6216">
                  <c:v>39.835768000166873</c:v>
                </c:pt>
                <c:pt idx="6217">
                  <c:v>39.869104000101807</c:v>
                </c:pt>
                <c:pt idx="6218">
                  <c:v>39.902464000044866</c:v>
                </c:pt>
                <c:pt idx="6219">
                  <c:v>39.935800000154423</c:v>
                </c:pt>
                <c:pt idx="6220">
                  <c:v>39.969160000097482</c:v>
                </c:pt>
                <c:pt idx="6221">
                  <c:v>40.002496000032416</c:v>
                </c:pt>
                <c:pt idx="6222">
                  <c:v>40.035856000150098</c:v>
                </c:pt>
                <c:pt idx="6223">
                  <c:v>40.069192000085032</c:v>
                </c:pt>
                <c:pt idx="6224">
                  <c:v>40.102552000028091</c:v>
                </c:pt>
                <c:pt idx="6225">
                  <c:v>40.135888000137648</c:v>
                </c:pt>
                <c:pt idx="6226">
                  <c:v>40.169248000080707</c:v>
                </c:pt>
                <c:pt idx="6227">
                  <c:v>40.202584000015641</c:v>
                </c:pt>
                <c:pt idx="6228">
                  <c:v>40.235944000133323</c:v>
                </c:pt>
                <c:pt idx="6229">
                  <c:v>40.269280000068257</c:v>
                </c:pt>
                <c:pt idx="6230">
                  <c:v>40.302640000011316</c:v>
                </c:pt>
                <c:pt idx="6231">
                  <c:v>40.336000000128998</c:v>
                </c:pt>
                <c:pt idx="6232">
                  <c:v>40.369360000072056</c:v>
                </c:pt>
                <c:pt idx="6233">
                  <c:v>40.402696000006991</c:v>
                </c:pt>
                <c:pt idx="6234">
                  <c:v>40.436056000124672</c:v>
                </c:pt>
                <c:pt idx="6235">
                  <c:v>40.469416000067731</c:v>
                </c:pt>
                <c:pt idx="6236">
                  <c:v>40.502752000002666</c:v>
                </c:pt>
                <c:pt idx="6237">
                  <c:v>40.536112000120347</c:v>
                </c:pt>
                <c:pt idx="6238">
                  <c:v>40.569448000055282</c:v>
                </c:pt>
                <c:pt idx="6239">
                  <c:v>40.60280799999834</c:v>
                </c:pt>
                <c:pt idx="6240">
                  <c:v>40.636168000116022</c:v>
                </c:pt>
                <c:pt idx="6241">
                  <c:v>40.669528000059081</c:v>
                </c:pt>
                <c:pt idx="6242">
                  <c:v>40.702864000168638</c:v>
                </c:pt>
                <c:pt idx="6243">
                  <c:v>40.736224000111697</c:v>
                </c:pt>
                <c:pt idx="6244">
                  <c:v>40.769560000046631</c:v>
                </c:pt>
                <c:pt idx="6245">
                  <c:v>40.802920000164313</c:v>
                </c:pt>
                <c:pt idx="6246">
                  <c:v>40.836256000099247</c:v>
                </c:pt>
                <c:pt idx="6247">
                  <c:v>40.869616000042306</c:v>
                </c:pt>
                <c:pt idx="6248">
                  <c:v>40.902976000159988</c:v>
                </c:pt>
                <c:pt idx="6249">
                  <c:v>40.936336000103047</c:v>
                </c:pt>
                <c:pt idx="6250">
                  <c:v>40.969696000046106</c:v>
                </c:pt>
                <c:pt idx="6251">
                  <c:v>41.003032000155663</c:v>
                </c:pt>
                <c:pt idx="6252">
                  <c:v>41.036392000098722</c:v>
                </c:pt>
                <c:pt idx="6253">
                  <c:v>41.069776000049906</c:v>
                </c:pt>
                <c:pt idx="6254">
                  <c:v>41.103136000167588</c:v>
                </c:pt>
                <c:pt idx="6255">
                  <c:v>41.136472000102522</c:v>
                </c:pt>
                <c:pt idx="6256">
                  <c:v>41.169832000045581</c:v>
                </c:pt>
                <c:pt idx="6257">
                  <c:v>41.203168000155138</c:v>
                </c:pt>
                <c:pt idx="6258">
                  <c:v>41.236528000098197</c:v>
                </c:pt>
                <c:pt idx="6259">
                  <c:v>41.269888000041256</c:v>
                </c:pt>
                <c:pt idx="6260">
                  <c:v>41.303272000167063</c:v>
                </c:pt>
                <c:pt idx="6261">
                  <c:v>41.336656000118246</c:v>
                </c:pt>
                <c:pt idx="6262">
                  <c:v>41.37004000006943</c:v>
                </c:pt>
                <c:pt idx="6263">
                  <c:v>41.403400000012489</c:v>
                </c:pt>
                <c:pt idx="6264">
                  <c:v>41.436760000130171</c:v>
                </c:pt>
                <c:pt idx="6265">
                  <c:v>41.470096000065105</c:v>
                </c:pt>
                <c:pt idx="6266">
                  <c:v>41.503480000016289</c:v>
                </c:pt>
                <c:pt idx="6267">
                  <c:v>41.536864000142096</c:v>
                </c:pt>
                <c:pt idx="6268">
                  <c:v>41.57020000007703</c:v>
                </c:pt>
                <c:pt idx="6269">
                  <c:v>41.603560000020089</c:v>
                </c:pt>
                <c:pt idx="6270">
                  <c:v>41.636896000129646</c:v>
                </c:pt>
                <c:pt idx="6271">
                  <c:v>41.670256000072705</c:v>
                </c:pt>
                <c:pt idx="6272">
                  <c:v>41.703592000007639</c:v>
                </c:pt>
                <c:pt idx="6273">
                  <c:v>41.736952000125321</c:v>
                </c:pt>
                <c:pt idx="6274">
                  <c:v>41.77031200006838</c:v>
                </c:pt>
                <c:pt idx="6275">
                  <c:v>41.803648000003314</c:v>
                </c:pt>
                <c:pt idx="6276">
                  <c:v>41.836984000112871</c:v>
                </c:pt>
                <c:pt idx="6277">
                  <c:v>41.87034400005593</c:v>
                </c:pt>
                <c:pt idx="6278">
                  <c:v>41.903680000165487</c:v>
                </c:pt>
                <c:pt idx="6279">
                  <c:v>41.937040000108546</c:v>
                </c:pt>
                <c:pt idx="6280">
                  <c:v>41.97037600004348</c:v>
                </c:pt>
                <c:pt idx="6281">
                  <c:v>42.003736000161162</c:v>
                </c:pt>
                <c:pt idx="6282">
                  <c:v>42.037072000096096</c:v>
                </c:pt>
                <c:pt idx="6283">
                  <c:v>42.070432000039155</c:v>
                </c:pt>
                <c:pt idx="6284">
                  <c:v>42.103768000148712</c:v>
                </c:pt>
                <c:pt idx="6285">
                  <c:v>42.137128000091771</c:v>
                </c:pt>
                <c:pt idx="6286">
                  <c:v>42.170464000026705</c:v>
                </c:pt>
                <c:pt idx="6287">
                  <c:v>42.203824000144387</c:v>
                </c:pt>
                <c:pt idx="6288">
                  <c:v>42.237160000079321</c:v>
                </c:pt>
                <c:pt idx="6289">
                  <c:v>42.27052000002238</c:v>
                </c:pt>
                <c:pt idx="6290">
                  <c:v>42.303856000131937</c:v>
                </c:pt>
                <c:pt idx="6291">
                  <c:v>42.337216000074996</c:v>
                </c:pt>
                <c:pt idx="6292">
                  <c:v>42.37055200000993</c:v>
                </c:pt>
                <c:pt idx="6293">
                  <c:v>42.403912000127612</c:v>
                </c:pt>
                <c:pt idx="6294">
                  <c:v>42.437248000062546</c:v>
                </c:pt>
                <c:pt idx="6295">
                  <c:v>42.470608000005605</c:v>
                </c:pt>
                <c:pt idx="6296">
                  <c:v>42.503944000115162</c:v>
                </c:pt>
                <c:pt idx="6297">
                  <c:v>42.537304000058221</c:v>
                </c:pt>
                <c:pt idx="6298">
                  <c:v>42.570640000167778</c:v>
                </c:pt>
                <c:pt idx="6299">
                  <c:v>42.604000000110837</c:v>
                </c:pt>
                <c:pt idx="6300">
                  <c:v>42.637336000045771</c:v>
                </c:pt>
                <c:pt idx="6301">
                  <c:v>42.670672000155328</c:v>
                </c:pt>
                <c:pt idx="6302">
                  <c:v>42.704032000098387</c:v>
                </c:pt>
                <c:pt idx="6303">
                  <c:v>42.737392000041446</c:v>
                </c:pt>
                <c:pt idx="6304">
                  <c:v>42.770728000151003</c:v>
                </c:pt>
                <c:pt idx="6305">
                  <c:v>42.804088000094062</c:v>
                </c:pt>
                <c:pt idx="6306">
                  <c:v>42.837424000028996</c:v>
                </c:pt>
                <c:pt idx="6307">
                  <c:v>42.870784000146678</c:v>
                </c:pt>
                <c:pt idx="6308">
                  <c:v>42.904144000089737</c:v>
                </c:pt>
                <c:pt idx="6309">
                  <c:v>42.937480000024671</c:v>
                </c:pt>
                <c:pt idx="6310">
                  <c:v>42.970840000142353</c:v>
                </c:pt>
                <c:pt idx="6311">
                  <c:v>43.004200000085412</c:v>
                </c:pt>
                <c:pt idx="6312">
                  <c:v>43.037536000020346</c:v>
                </c:pt>
                <c:pt idx="6313">
                  <c:v>43.070872000129903</c:v>
                </c:pt>
                <c:pt idx="6314">
                  <c:v>43.104232000072962</c:v>
                </c:pt>
                <c:pt idx="6315">
                  <c:v>43.137568000007896</c:v>
                </c:pt>
                <c:pt idx="6316">
                  <c:v>43.170928000125578</c:v>
                </c:pt>
                <c:pt idx="6317">
                  <c:v>43.204264000060512</c:v>
                </c:pt>
                <c:pt idx="6318">
                  <c:v>43.237624000003571</c:v>
                </c:pt>
                <c:pt idx="6319">
                  <c:v>43.270960000113128</c:v>
                </c:pt>
                <c:pt idx="6320">
                  <c:v>43.304320000056187</c:v>
                </c:pt>
                <c:pt idx="6321">
                  <c:v>43.337656000165744</c:v>
                </c:pt>
                <c:pt idx="6322">
                  <c:v>43.371016000108803</c:v>
                </c:pt>
                <c:pt idx="6323">
                  <c:v>43.404352000043737</c:v>
                </c:pt>
                <c:pt idx="6324">
                  <c:v>43.437712000161419</c:v>
                </c:pt>
                <c:pt idx="6325">
                  <c:v>43.471048000096353</c:v>
                </c:pt>
                <c:pt idx="6326">
                  <c:v>43.504408000039412</c:v>
                </c:pt>
                <c:pt idx="6327">
                  <c:v>43.537744000148969</c:v>
                </c:pt>
                <c:pt idx="6328">
                  <c:v>43.571104000092028</c:v>
                </c:pt>
                <c:pt idx="6329">
                  <c:v>43.604440000026962</c:v>
                </c:pt>
                <c:pt idx="6330">
                  <c:v>43.637776000136519</c:v>
                </c:pt>
                <c:pt idx="6331">
                  <c:v>43.671136000079578</c:v>
                </c:pt>
                <c:pt idx="6332">
                  <c:v>43.704496000022637</c:v>
                </c:pt>
                <c:pt idx="6333">
                  <c:v>43.737832000132194</c:v>
                </c:pt>
                <c:pt idx="6334">
                  <c:v>43.771168000067128</c:v>
                </c:pt>
                <c:pt idx="6335">
                  <c:v>43.804528000010187</c:v>
                </c:pt>
                <c:pt idx="6336">
                  <c:v>43.837864000119744</c:v>
                </c:pt>
                <c:pt idx="6337">
                  <c:v>43.871224000062803</c:v>
                </c:pt>
                <c:pt idx="6338">
                  <c:v>43.904559999997737</c:v>
                </c:pt>
                <c:pt idx="6339">
                  <c:v>43.937920000115419</c:v>
                </c:pt>
                <c:pt idx="6340">
                  <c:v>43.971256000050353</c:v>
                </c:pt>
                <c:pt idx="6341">
                  <c:v>44.004616000168035</c:v>
                </c:pt>
                <c:pt idx="6342">
                  <c:v>44.037952000102969</c:v>
                </c:pt>
                <c:pt idx="6343">
                  <c:v>44.071312000046028</c:v>
                </c:pt>
                <c:pt idx="6344">
                  <c:v>44.104648000155585</c:v>
                </c:pt>
                <c:pt idx="6345">
                  <c:v>44.138008000098644</c:v>
                </c:pt>
                <c:pt idx="6346">
                  <c:v>44.171344000033578</c:v>
                </c:pt>
                <c:pt idx="6347">
                  <c:v>44.20470400015126</c:v>
                </c:pt>
                <c:pt idx="6348">
                  <c:v>44.238040000086194</c:v>
                </c:pt>
                <c:pt idx="6349">
                  <c:v>44.271376000021128</c:v>
                </c:pt>
                <c:pt idx="6350">
                  <c:v>44.30473600013881</c:v>
                </c:pt>
                <c:pt idx="6351">
                  <c:v>44.338072000073744</c:v>
                </c:pt>
                <c:pt idx="6352">
                  <c:v>44.371432000016803</c:v>
                </c:pt>
                <c:pt idx="6353">
                  <c:v>44.40476800012636</c:v>
                </c:pt>
                <c:pt idx="6354">
                  <c:v>44.438128000069419</c:v>
                </c:pt>
                <c:pt idx="6355">
                  <c:v>44.471464000004353</c:v>
                </c:pt>
                <c:pt idx="6356">
                  <c:v>44.504824000122035</c:v>
                </c:pt>
                <c:pt idx="6357">
                  <c:v>44.538160000056969</c:v>
                </c:pt>
                <c:pt idx="6358">
                  <c:v>44.571520000000028</c:v>
                </c:pt>
                <c:pt idx="6359">
                  <c:v>44.604856000109585</c:v>
                </c:pt>
                <c:pt idx="6360">
                  <c:v>44.638216000052644</c:v>
                </c:pt>
                <c:pt idx="6361">
                  <c:v>44.671552000162201</c:v>
                </c:pt>
                <c:pt idx="6362">
                  <c:v>44.70491200010526</c:v>
                </c:pt>
                <c:pt idx="6363">
                  <c:v>44.738248000040194</c:v>
                </c:pt>
                <c:pt idx="6364">
                  <c:v>44.771608000157876</c:v>
                </c:pt>
                <c:pt idx="6365">
                  <c:v>44.80494400009281</c:v>
                </c:pt>
                <c:pt idx="6366">
                  <c:v>44.838280000027744</c:v>
                </c:pt>
                <c:pt idx="6367">
                  <c:v>44.871640000145426</c:v>
                </c:pt>
                <c:pt idx="6368">
                  <c:v>44.905000000088485</c:v>
                </c:pt>
                <c:pt idx="6369">
                  <c:v>44.938336000023419</c:v>
                </c:pt>
                <c:pt idx="6370">
                  <c:v>44.971672000132976</c:v>
                </c:pt>
                <c:pt idx="6371">
                  <c:v>45.005032000076035</c:v>
                </c:pt>
                <c:pt idx="6372">
                  <c:v>45.038368000010969</c:v>
                </c:pt>
                <c:pt idx="6373">
                  <c:v>45.071728000128651</c:v>
                </c:pt>
                <c:pt idx="6374">
                  <c:v>45.105064000063585</c:v>
                </c:pt>
                <c:pt idx="6375">
                  <c:v>45.138424000006644</c:v>
                </c:pt>
                <c:pt idx="6376">
                  <c:v>45.171760000116201</c:v>
                </c:pt>
                <c:pt idx="6377">
                  <c:v>45.20512000005926</c:v>
                </c:pt>
                <c:pt idx="6378">
                  <c:v>45.238528000018569</c:v>
                </c:pt>
                <c:pt idx="6379">
                  <c:v>45.271864000128126</c:v>
                </c:pt>
                <c:pt idx="6380">
                  <c:v>45.30520000006306</c:v>
                </c:pt>
                <c:pt idx="6381">
                  <c:v>45.338560000006119</c:v>
                </c:pt>
                <c:pt idx="6382">
                  <c:v>45.371896000115676</c:v>
                </c:pt>
                <c:pt idx="6383">
                  <c:v>45.405256000058735</c:v>
                </c:pt>
                <c:pt idx="6384">
                  <c:v>45.438592000168292</c:v>
                </c:pt>
                <c:pt idx="6385">
                  <c:v>45.471952000111351</c:v>
                </c:pt>
                <c:pt idx="6386">
                  <c:v>45.505288000046285</c:v>
                </c:pt>
                <c:pt idx="6387">
                  <c:v>45.538648000163967</c:v>
                </c:pt>
                <c:pt idx="6388">
                  <c:v>45.571984000098901</c:v>
                </c:pt>
                <c:pt idx="6389">
                  <c:v>45.60534400004196</c:v>
                </c:pt>
                <c:pt idx="6390">
                  <c:v>45.638680000151517</c:v>
                </c:pt>
                <c:pt idx="6391">
                  <c:v>45.672040000094576</c:v>
                </c:pt>
                <c:pt idx="6392">
                  <c:v>45.70537600002951</c:v>
                </c:pt>
                <c:pt idx="6393">
                  <c:v>45.738736000147192</c:v>
                </c:pt>
                <c:pt idx="6394">
                  <c:v>45.772072000082126</c:v>
                </c:pt>
                <c:pt idx="6395">
                  <c:v>45.805432000025185</c:v>
                </c:pt>
                <c:pt idx="6396">
                  <c:v>45.838768000134742</c:v>
                </c:pt>
                <c:pt idx="6397">
                  <c:v>45.872128000077801</c:v>
                </c:pt>
                <c:pt idx="6398">
                  <c:v>45.905464000012735</c:v>
                </c:pt>
                <c:pt idx="6399">
                  <c:v>45.938824000130417</c:v>
                </c:pt>
                <c:pt idx="6400">
                  <c:v>45.972160000065351</c:v>
                </c:pt>
                <c:pt idx="6401">
                  <c:v>46.00552000000841</c:v>
                </c:pt>
                <c:pt idx="6402">
                  <c:v>46.038856000117967</c:v>
                </c:pt>
                <c:pt idx="6403">
                  <c:v>46.072192000052901</c:v>
                </c:pt>
                <c:pt idx="6404">
                  <c:v>46.10555199999596</c:v>
                </c:pt>
                <c:pt idx="6405">
                  <c:v>46.138888000105517</c:v>
                </c:pt>
                <c:pt idx="6406">
                  <c:v>46.172248000048576</c:v>
                </c:pt>
                <c:pt idx="6407">
                  <c:v>46.205584000158133</c:v>
                </c:pt>
                <c:pt idx="6408">
                  <c:v>46.238944000101192</c:v>
                </c:pt>
                <c:pt idx="6409">
                  <c:v>46.272280000036126</c:v>
                </c:pt>
                <c:pt idx="6410">
                  <c:v>46.305640000153808</c:v>
                </c:pt>
                <c:pt idx="6411">
                  <c:v>46.338976000088742</c:v>
                </c:pt>
                <c:pt idx="6412">
                  <c:v>46.372360000039926</c:v>
                </c:pt>
                <c:pt idx="6413">
                  <c:v>46.405696000149483</c:v>
                </c:pt>
                <c:pt idx="6414">
                  <c:v>46.439056000092542</c:v>
                </c:pt>
                <c:pt idx="6415">
                  <c:v>46.472416000035601</c:v>
                </c:pt>
                <c:pt idx="6416">
                  <c:v>46.505776000153283</c:v>
                </c:pt>
                <c:pt idx="6417">
                  <c:v>46.539136000096342</c:v>
                </c:pt>
                <c:pt idx="6418">
                  <c:v>46.572472000031276</c:v>
                </c:pt>
                <c:pt idx="6419">
                  <c:v>46.605832000148958</c:v>
                </c:pt>
                <c:pt idx="6420">
                  <c:v>46.639168000083892</c:v>
                </c:pt>
                <c:pt idx="6421">
                  <c:v>46.672528000026951</c:v>
                </c:pt>
                <c:pt idx="6422">
                  <c:v>46.705864000136508</c:v>
                </c:pt>
                <c:pt idx="6423">
                  <c:v>46.739200000071442</c:v>
                </c:pt>
                <c:pt idx="6424">
                  <c:v>46.772560000014501</c:v>
                </c:pt>
                <c:pt idx="6425">
                  <c:v>46.805896000124058</c:v>
                </c:pt>
                <c:pt idx="6426">
                  <c:v>46.839256000067117</c:v>
                </c:pt>
                <c:pt idx="6427">
                  <c:v>46.872592000002051</c:v>
                </c:pt>
                <c:pt idx="6428">
                  <c:v>46.905952000119733</c:v>
                </c:pt>
                <c:pt idx="6429">
                  <c:v>46.939288000054667</c:v>
                </c:pt>
                <c:pt idx="6430">
                  <c:v>46.972647999997726</c:v>
                </c:pt>
                <c:pt idx="6431">
                  <c:v>47.005984000107283</c:v>
                </c:pt>
                <c:pt idx="6432">
                  <c:v>47.039344000050342</c:v>
                </c:pt>
                <c:pt idx="6433">
                  <c:v>47.072680000159899</c:v>
                </c:pt>
                <c:pt idx="6434">
                  <c:v>47.106040000102958</c:v>
                </c:pt>
                <c:pt idx="6435">
                  <c:v>47.139376000037892</c:v>
                </c:pt>
                <c:pt idx="6436">
                  <c:v>47.172736000155574</c:v>
                </c:pt>
                <c:pt idx="6437">
                  <c:v>47.206072000090508</c:v>
                </c:pt>
                <c:pt idx="6438">
                  <c:v>47.239408000025442</c:v>
                </c:pt>
                <c:pt idx="6439">
                  <c:v>47.272768000143124</c:v>
                </c:pt>
                <c:pt idx="6440">
                  <c:v>47.306104000078058</c:v>
                </c:pt>
                <c:pt idx="6441">
                  <c:v>47.339464000021117</c:v>
                </c:pt>
                <c:pt idx="6442">
                  <c:v>47.372800000130674</c:v>
                </c:pt>
                <c:pt idx="6443">
                  <c:v>47.406160000073733</c:v>
                </c:pt>
                <c:pt idx="6444">
                  <c:v>47.439496000008667</c:v>
                </c:pt>
                <c:pt idx="6445">
                  <c:v>47.472856000126349</c:v>
                </c:pt>
                <c:pt idx="6446">
                  <c:v>47.506192000061283</c:v>
                </c:pt>
                <c:pt idx="6447">
                  <c:v>47.539552000004342</c:v>
                </c:pt>
                <c:pt idx="6448">
                  <c:v>47.572912000122024</c:v>
                </c:pt>
                <c:pt idx="6449">
                  <c:v>47.606272000065083</c:v>
                </c:pt>
                <c:pt idx="6450">
                  <c:v>47.639608000000017</c:v>
                </c:pt>
                <c:pt idx="6451">
                  <c:v>47.672968000117699</c:v>
                </c:pt>
                <c:pt idx="6452">
                  <c:v>47.706304000052633</c:v>
                </c:pt>
                <c:pt idx="6453">
                  <c:v>47.739663999995692</c:v>
                </c:pt>
                <c:pt idx="6454">
                  <c:v>47.773000000105249</c:v>
                </c:pt>
                <c:pt idx="6455">
                  <c:v>47.806360000048308</c:v>
                </c:pt>
                <c:pt idx="6456">
                  <c:v>47.839696000157865</c:v>
                </c:pt>
                <c:pt idx="6457">
                  <c:v>47.873032000092799</c:v>
                </c:pt>
                <c:pt idx="6458">
                  <c:v>47.906392000035858</c:v>
                </c:pt>
                <c:pt idx="6459">
                  <c:v>47.93975200015354</c:v>
                </c:pt>
                <c:pt idx="6460">
                  <c:v>47.973088000088474</c:v>
                </c:pt>
                <c:pt idx="6461">
                  <c:v>48.006424000023408</c:v>
                </c:pt>
                <c:pt idx="6462">
                  <c:v>48.03978400014109</c:v>
                </c:pt>
                <c:pt idx="6463">
                  <c:v>48.073120000076024</c:v>
                </c:pt>
                <c:pt idx="6464">
                  <c:v>48.106480000019083</c:v>
                </c:pt>
                <c:pt idx="6465">
                  <c:v>48.13981600012864</c:v>
                </c:pt>
                <c:pt idx="6466">
                  <c:v>48.173176000071699</c:v>
                </c:pt>
                <c:pt idx="6467">
                  <c:v>48.206512000006633</c:v>
                </c:pt>
                <c:pt idx="6468">
                  <c:v>48.239872000124315</c:v>
                </c:pt>
                <c:pt idx="6469">
                  <c:v>48.273208000059249</c:v>
                </c:pt>
                <c:pt idx="6470">
                  <c:v>48.306568000002308</c:v>
                </c:pt>
                <c:pt idx="6471">
                  <c:v>48.339904000111865</c:v>
                </c:pt>
                <c:pt idx="6472">
                  <c:v>48.373264000054924</c:v>
                </c:pt>
                <c:pt idx="6473">
                  <c:v>48.406600000164481</c:v>
                </c:pt>
                <c:pt idx="6474">
                  <c:v>48.43996000010754</c:v>
                </c:pt>
                <c:pt idx="6475">
                  <c:v>48.473296000042474</c:v>
                </c:pt>
                <c:pt idx="6476">
                  <c:v>48.506632000152031</c:v>
                </c:pt>
                <c:pt idx="6477">
                  <c:v>48.53999200009509</c:v>
                </c:pt>
                <c:pt idx="6478">
                  <c:v>48.573328000030024</c:v>
                </c:pt>
                <c:pt idx="6479">
                  <c:v>48.606688000147706</c:v>
                </c:pt>
                <c:pt idx="6480">
                  <c:v>48.64002400008264</c:v>
                </c:pt>
                <c:pt idx="6481">
                  <c:v>48.673384000025699</c:v>
                </c:pt>
                <c:pt idx="6482">
                  <c:v>48.706744000143381</c:v>
                </c:pt>
                <c:pt idx="6483">
                  <c:v>48.74010400008644</c:v>
                </c:pt>
                <c:pt idx="6484">
                  <c:v>48.773440000021374</c:v>
                </c:pt>
                <c:pt idx="6485">
                  <c:v>48.806800000139056</c:v>
                </c:pt>
                <c:pt idx="6486">
                  <c:v>48.840160000082115</c:v>
                </c:pt>
                <c:pt idx="6487">
                  <c:v>48.873544000033299</c:v>
                </c:pt>
                <c:pt idx="6488">
                  <c:v>48.90690400015098</c:v>
                </c:pt>
                <c:pt idx="6489">
                  <c:v>48.940264000094039</c:v>
                </c:pt>
                <c:pt idx="6490">
                  <c:v>48.973648000045223</c:v>
                </c:pt>
                <c:pt idx="6491">
                  <c:v>49.007008000162905</c:v>
                </c:pt>
                <c:pt idx="6492">
                  <c:v>49.040392000114089</c:v>
                </c:pt>
                <c:pt idx="6493">
                  <c:v>49.073728000049023</c:v>
                </c:pt>
                <c:pt idx="6494">
                  <c:v>49.107088000166705</c:v>
                </c:pt>
                <c:pt idx="6495">
                  <c:v>49.140424000101639</c:v>
                </c:pt>
                <c:pt idx="6496">
                  <c:v>49.173808000052823</c:v>
                </c:pt>
                <c:pt idx="6497">
                  <c:v>49.20714400016238</c:v>
                </c:pt>
                <c:pt idx="6498">
                  <c:v>49.240504000105439</c:v>
                </c:pt>
                <c:pt idx="6499">
                  <c:v>49.273864000048498</c:v>
                </c:pt>
                <c:pt idx="6500">
                  <c:v>49.307247999999682</c:v>
                </c:pt>
                <c:pt idx="6501">
                  <c:v>49.340584000109239</c:v>
                </c:pt>
                <c:pt idx="6502">
                  <c:v>49.373944000052298</c:v>
                </c:pt>
                <c:pt idx="6503">
                  <c:v>49.407303999995356</c:v>
                </c:pt>
                <c:pt idx="6504">
                  <c:v>49.440664000113038</c:v>
                </c:pt>
                <c:pt idx="6505">
                  <c:v>49.474024000056097</c:v>
                </c:pt>
                <c:pt idx="6506">
                  <c:v>49.507383999999156</c:v>
                </c:pt>
                <c:pt idx="6507">
                  <c:v>49.540720000108713</c:v>
                </c:pt>
                <c:pt idx="6508">
                  <c:v>49.574080000051772</c:v>
                </c:pt>
                <c:pt idx="6509">
                  <c:v>49.607439999994831</c:v>
                </c:pt>
                <c:pt idx="6510">
                  <c:v>49.640776000104388</c:v>
                </c:pt>
                <c:pt idx="6511">
                  <c:v>49.674136000047447</c:v>
                </c:pt>
                <c:pt idx="6512">
                  <c:v>49.707496000165129</c:v>
                </c:pt>
                <c:pt idx="6513">
                  <c:v>49.740856000108188</c:v>
                </c:pt>
                <c:pt idx="6514">
                  <c:v>49.774216000051247</c:v>
                </c:pt>
                <c:pt idx="6515">
                  <c:v>49.807552000160804</c:v>
                </c:pt>
                <c:pt idx="6516">
                  <c:v>49.840912000103863</c:v>
                </c:pt>
                <c:pt idx="6517">
                  <c:v>49.874272000046922</c:v>
                </c:pt>
                <c:pt idx="6518">
                  <c:v>49.907632000164604</c:v>
                </c:pt>
                <c:pt idx="6519">
                  <c:v>49.940968000099538</c:v>
                </c:pt>
                <c:pt idx="6520">
                  <c:v>49.974328000042597</c:v>
                </c:pt>
                <c:pt idx="6521">
                  <c:v>50.007712000168404</c:v>
                </c:pt>
                <c:pt idx="6522">
                  <c:v>50.041048000103338</c:v>
                </c:pt>
                <c:pt idx="6523">
                  <c:v>50.074408000046397</c:v>
                </c:pt>
                <c:pt idx="6524">
                  <c:v>50.107744000155954</c:v>
                </c:pt>
                <c:pt idx="6525">
                  <c:v>50.141128000107138</c:v>
                </c:pt>
                <c:pt idx="6526">
                  <c:v>50.174464000042072</c:v>
                </c:pt>
                <c:pt idx="6527">
                  <c:v>50.207824000159754</c:v>
                </c:pt>
                <c:pt idx="6528">
                  <c:v>50.241160000094688</c:v>
                </c:pt>
                <c:pt idx="6529">
                  <c:v>50.274568000053996</c:v>
                </c:pt>
                <c:pt idx="6530">
                  <c:v>50.307927999997055</c:v>
                </c:pt>
                <c:pt idx="6531">
                  <c:v>50.341264000106612</c:v>
                </c:pt>
                <c:pt idx="6532">
                  <c:v>50.374624000049671</c:v>
                </c:pt>
                <c:pt idx="6533">
                  <c:v>50.407984000167353</c:v>
                </c:pt>
                <c:pt idx="6534">
                  <c:v>50.441344000110412</c:v>
                </c:pt>
                <c:pt idx="6535">
                  <c:v>50.474680000045346</c:v>
                </c:pt>
                <c:pt idx="6536">
                  <c:v>50.508040000163028</c:v>
                </c:pt>
                <c:pt idx="6537">
                  <c:v>50.541400000106087</c:v>
                </c:pt>
                <c:pt idx="6538">
                  <c:v>50.574760000049146</c:v>
                </c:pt>
                <c:pt idx="6539">
                  <c:v>50.608096000158703</c:v>
                </c:pt>
                <c:pt idx="6540">
                  <c:v>50.641456000101762</c:v>
                </c:pt>
                <c:pt idx="6541">
                  <c:v>50.674792000036696</c:v>
                </c:pt>
                <c:pt idx="6542">
                  <c:v>50.708152000154378</c:v>
                </c:pt>
                <c:pt idx="6543">
                  <c:v>50.741512000097437</c:v>
                </c:pt>
                <c:pt idx="6544">
                  <c:v>50.774872000040496</c:v>
                </c:pt>
                <c:pt idx="6545">
                  <c:v>50.808208000150053</c:v>
                </c:pt>
                <c:pt idx="6546">
                  <c:v>50.841616000109362</c:v>
                </c:pt>
                <c:pt idx="6547">
                  <c:v>50.87497600005242</c:v>
                </c:pt>
                <c:pt idx="6548">
                  <c:v>50.908335999995479</c:v>
                </c:pt>
                <c:pt idx="6549">
                  <c:v>50.941696000113161</c:v>
                </c:pt>
                <c:pt idx="6550">
                  <c:v>50.97505600005622</c:v>
                </c:pt>
                <c:pt idx="6551">
                  <c:v>51.008415999999279</c:v>
                </c:pt>
                <c:pt idx="6552">
                  <c:v>51.041776000116961</c:v>
                </c:pt>
                <c:pt idx="6553">
                  <c:v>51.07513600006002</c:v>
                </c:pt>
                <c:pt idx="6554">
                  <c:v>51.108471999994954</c:v>
                </c:pt>
                <c:pt idx="6555">
                  <c:v>51.141832000112636</c:v>
                </c:pt>
                <c:pt idx="6556">
                  <c:v>51.175192000055695</c:v>
                </c:pt>
                <c:pt idx="6557">
                  <c:v>51.208576000006879</c:v>
                </c:pt>
                <c:pt idx="6558">
                  <c:v>51.241912000116436</c:v>
                </c:pt>
                <c:pt idx="6559">
                  <c:v>51.275272000059495</c:v>
                </c:pt>
                <c:pt idx="6560">
                  <c:v>51.308632000002554</c:v>
                </c:pt>
                <c:pt idx="6561">
                  <c:v>51.341968000112111</c:v>
                </c:pt>
                <c:pt idx="6562">
                  <c:v>51.37532800005517</c:v>
                </c:pt>
                <c:pt idx="6563">
                  <c:v>51.408687999998229</c:v>
                </c:pt>
                <c:pt idx="6564">
                  <c:v>51.442048000115911</c:v>
                </c:pt>
                <c:pt idx="6565">
                  <c:v>51.47540800005897</c:v>
                </c:pt>
                <c:pt idx="6566">
                  <c:v>51.508768000002028</c:v>
                </c:pt>
                <c:pt idx="6567">
                  <c:v>51.54212800011971</c:v>
                </c:pt>
                <c:pt idx="6568">
                  <c:v>51.575464000054644</c:v>
                </c:pt>
                <c:pt idx="6569">
                  <c:v>51.608823999997703</c:v>
                </c:pt>
                <c:pt idx="6570">
                  <c:v>51.642184000115385</c:v>
                </c:pt>
                <c:pt idx="6571">
                  <c:v>51.675544000058444</c:v>
                </c:pt>
                <c:pt idx="6572">
                  <c:v>51.708880000168001</c:v>
                </c:pt>
                <c:pt idx="6573">
                  <c:v>51.742264000119185</c:v>
                </c:pt>
                <c:pt idx="6574">
                  <c:v>51.775600000054119</c:v>
                </c:pt>
                <c:pt idx="6575">
                  <c:v>51.808959999997178</c:v>
                </c:pt>
                <c:pt idx="6576">
                  <c:v>51.84232000011486</c:v>
                </c:pt>
                <c:pt idx="6577">
                  <c:v>51.875680000057919</c:v>
                </c:pt>
                <c:pt idx="6578">
                  <c:v>51.909040000000978</c:v>
                </c:pt>
                <c:pt idx="6579">
                  <c:v>51.94240000011866</c:v>
                </c:pt>
                <c:pt idx="6580">
                  <c:v>51.975760000061719</c:v>
                </c:pt>
                <c:pt idx="6581">
                  <c:v>52.009120000004778</c:v>
                </c:pt>
                <c:pt idx="6582">
                  <c:v>52.04248000012246</c:v>
                </c:pt>
                <c:pt idx="6583">
                  <c:v>52.075840000065519</c:v>
                </c:pt>
                <c:pt idx="6584">
                  <c:v>52.109200000008578</c:v>
                </c:pt>
                <c:pt idx="6585">
                  <c:v>52.142560000126259</c:v>
                </c:pt>
                <c:pt idx="6586">
                  <c:v>52.175944000077443</c:v>
                </c:pt>
                <c:pt idx="6587">
                  <c:v>52.209304000020502</c:v>
                </c:pt>
                <c:pt idx="6588">
                  <c:v>52.242664000138184</c:v>
                </c:pt>
                <c:pt idx="6589">
                  <c:v>52.276024000081243</c:v>
                </c:pt>
                <c:pt idx="6590">
                  <c:v>52.309384000024302</c:v>
                </c:pt>
                <c:pt idx="6591">
                  <c:v>52.342744000141984</c:v>
                </c:pt>
                <c:pt idx="6592">
                  <c:v>52.376104000085043</c:v>
                </c:pt>
                <c:pt idx="6593">
                  <c:v>52.409464000028102</c:v>
                </c:pt>
                <c:pt idx="6594">
                  <c:v>52.442848000153909</c:v>
                </c:pt>
                <c:pt idx="6595">
                  <c:v>52.476184000088843</c:v>
                </c:pt>
                <c:pt idx="6596">
                  <c:v>52.509544000031902</c:v>
                </c:pt>
                <c:pt idx="6597">
                  <c:v>52.542904000149584</c:v>
                </c:pt>
                <c:pt idx="6598">
                  <c:v>52.576264000092642</c:v>
                </c:pt>
                <c:pt idx="6599">
                  <c:v>52.609600000027577</c:v>
                </c:pt>
                <c:pt idx="6600">
                  <c:v>52.642960000145258</c:v>
                </c:pt>
                <c:pt idx="6601">
                  <c:v>52.676320000088317</c:v>
                </c:pt>
                <c:pt idx="6602">
                  <c:v>52.709656000023251</c:v>
                </c:pt>
                <c:pt idx="6603">
                  <c:v>52.743040000149058</c:v>
                </c:pt>
                <c:pt idx="6604">
                  <c:v>52.776400000092117</c:v>
                </c:pt>
                <c:pt idx="6605">
                  <c:v>52.809760000035176</c:v>
                </c:pt>
                <c:pt idx="6606">
                  <c:v>52.843120000152858</c:v>
                </c:pt>
                <c:pt idx="6607">
                  <c:v>52.876480000095917</c:v>
                </c:pt>
                <c:pt idx="6608">
                  <c:v>52.909840000038976</c:v>
                </c:pt>
                <c:pt idx="6609">
                  <c:v>52.943200000156658</c:v>
                </c:pt>
                <c:pt idx="6610">
                  <c:v>52.976584000107842</c:v>
                </c:pt>
                <c:pt idx="6611">
                  <c:v>53.009944000050901</c:v>
                </c:pt>
                <c:pt idx="6612">
                  <c:v>53.043304000168582</c:v>
                </c:pt>
                <c:pt idx="6613">
                  <c:v>53.076664000111641</c:v>
                </c:pt>
                <c:pt idx="6614">
                  <c:v>53.1100240000547</c:v>
                </c:pt>
                <c:pt idx="6615">
                  <c:v>53.143408000005884</c:v>
                </c:pt>
                <c:pt idx="6616">
                  <c:v>53.176792000131691</c:v>
                </c:pt>
                <c:pt idx="6617">
                  <c:v>53.21015200007475</c:v>
                </c:pt>
                <c:pt idx="6618">
                  <c:v>53.243536000025934</c:v>
                </c:pt>
                <c:pt idx="6619">
                  <c:v>53.276896000143616</c:v>
                </c:pt>
                <c:pt idx="6620">
                  <c:v>53.31023200007855</c:v>
                </c:pt>
                <c:pt idx="6621">
                  <c:v>53.343616000029733</c:v>
                </c:pt>
                <c:pt idx="6622">
                  <c:v>53.376952000139291</c:v>
                </c:pt>
                <c:pt idx="6623">
                  <c:v>53.410312000082349</c:v>
                </c:pt>
                <c:pt idx="6624">
                  <c:v>53.443672000025408</c:v>
                </c:pt>
                <c:pt idx="6625">
                  <c:v>53.477056000151215</c:v>
                </c:pt>
                <c:pt idx="6626">
                  <c:v>53.510416000094274</c:v>
                </c:pt>
                <c:pt idx="6627">
                  <c:v>53.543776000037333</c:v>
                </c:pt>
                <c:pt idx="6628">
                  <c:v>53.57711200014689</c:v>
                </c:pt>
                <c:pt idx="6629">
                  <c:v>53.610472000089949</c:v>
                </c:pt>
                <c:pt idx="6630">
                  <c:v>53.643832000033008</c:v>
                </c:pt>
                <c:pt idx="6631">
                  <c:v>53.677168000142565</c:v>
                </c:pt>
                <c:pt idx="6632">
                  <c:v>53.710528000085624</c:v>
                </c:pt>
                <c:pt idx="6633">
                  <c:v>53.743888000028683</c:v>
                </c:pt>
                <c:pt idx="6634">
                  <c:v>53.777248000146365</c:v>
                </c:pt>
                <c:pt idx="6635">
                  <c:v>53.810608000089424</c:v>
                </c:pt>
                <c:pt idx="6636">
                  <c:v>53.843944000024358</c:v>
                </c:pt>
                <c:pt idx="6637">
                  <c:v>53.87730400014204</c:v>
                </c:pt>
                <c:pt idx="6638">
                  <c:v>53.910664000085099</c:v>
                </c:pt>
                <c:pt idx="6639">
                  <c:v>53.944024000028158</c:v>
                </c:pt>
                <c:pt idx="6640">
                  <c:v>53.977408000153964</c:v>
                </c:pt>
                <c:pt idx="6641">
                  <c:v>54.010768000097023</c:v>
                </c:pt>
                <c:pt idx="6642">
                  <c:v>54.044128000040082</c:v>
                </c:pt>
                <c:pt idx="6643">
                  <c:v>54.077464000149639</c:v>
                </c:pt>
                <c:pt idx="6644">
                  <c:v>54.110824000092698</c:v>
                </c:pt>
                <c:pt idx="6645">
                  <c:v>54.144184000035757</c:v>
                </c:pt>
                <c:pt idx="6646">
                  <c:v>54.177520000145314</c:v>
                </c:pt>
                <c:pt idx="6647">
                  <c:v>54.210880000088373</c:v>
                </c:pt>
                <c:pt idx="6648">
                  <c:v>54.244264000039557</c:v>
                </c:pt>
                <c:pt idx="6649">
                  <c:v>54.277624000157239</c:v>
                </c:pt>
                <c:pt idx="6650">
                  <c:v>54.310960000092173</c:v>
                </c:pt>
                <c:pt idx="6651">
                  <c:v>54.344320000035232</c:v>
                </c:pt>
                <c:pt idx="6652">
                  <c:v>54.377656000144789</c:v>
                </c:pt>
                <c:pt idx="6653">
                  <c:v>54.411016000087848</c:v>
                </c:pt>
                <c:pt idx="6654">
                  <c:v>54.444376000030907</c:v>
                </c:pt>
                <c:pt idx="6655">
                  <c:v>54.477736000148589</c:v>
                </c:pt>
                <c:pt idx="6656">
                  <c:v>54.511096000091648</c:v>
                </c:pt>
                <c:pt idx="6657">
                  <c:v>54.544432000026582</c:v>
                </c:pt>
                <c:pt idx="6658">
                  <c:v>54.577792000144264</c:v>
                </c:pt>
                <c:pt idx="6659">
                  <c:v>54.611152000087323</c:v>
                </c:pt>
                <c:pt idx="6660">
                  <c:v>54.644512000030382</c:v>
                </c:pt>
                <c:pt idx="6661">
                  <c:v>54.677848000139939</c:v>
                </c:pt>
                <c:pt idx="6662">
                  <c:v>54.711208000082998</c:v>
                </c:pt>
                <c:pt idx="6663">
                  <c:v>54.744592000034181</c:v>
                </c:pt>
                <c:pt idx="6664">
                  <c:v>54.777928000143739</c:v>
                </c:pt>
                <c:pt idx="6665">
                  <c:v>54.811312000094922</c:v>
                </c:pt>
                <c:pt idx="6666">
                  <c:v>54.844672000037981</c:v>
                </c:pt>
                <c:pt idx="6667">
                  <c:v>54.878008000147538</c:v>
                </c:pt>
                <c:pt idx="6668">
                  <c:v>54.911368000090597</c:v>
                </c:pt>
                <c:pt idx="6669">
                  <c:v>54.944704000025531</c:v>
                </c:pt>
                <c:pt idx="6670">
                  <c:v>54.978064000143213</c:v>
                </c:pt>
                <c:pt idx="6671">
                  <c:v>55.011424000086272</c:v>
                </c:pt>
                <c:pt idx="6672">
                  <c:v>55.044784000029331</c:v>
                </c:pt>
                <c:pt idx="6673">
                  <c:v>55.078120000138888</c:v>
                </c:pt>
                <c:pt idx="6674">
                  <c:v>55.111504000090072</c:v>
                </c:pt>
                <c:pt idx="6675">
                  <c:v>55.144864000033131</c:v>
                </c:pt>
                <c:pt idx="6676">
                  <c:v>55.178224000150813</c:v>
                </c:pt>
                <c:pt idx="6677">
                  <c:v>55.211560000085747</c:v>
                </c:pt>
                <c:pt idx="6678">
                  <c:v>55.244920000028806</c:v>
                </c:pt>
                <c:pt idx="6679">
                  <c:v>55.278256000138363</c:v>
                </c:pt>
                <c:pt idx="6680">
                  <c:v>55.311616000081422</c:v>
                </c:pt>
                <c:pt idx="6681">
                  <c:v>55.344976000024481</c:v>
                </c:pt>
                <c:pt idx="6682">
                  <c:v>55.378336000142163</c:v>
                </c:pt>
                <c:pt idx="6683">
                  <c:v>55.411696000085222</c:v>
                </c:pt>
                <c:pt idx="6684">
                  <c:v>55.445056000028281</c:v>
                </c:pt>
                <c:pt idx="6685">
                  <c:v>55.478416000145963</c:v>
                </c:pt>
                <c:pt idx="6686">
                  <c:v>55.511776000089021</c:v>
                </c:pt>
                <c:pt idx="6687">
                  <c:v>55.54513600003208</c:v>
                </c:pt>
                <c:pt idx="6688">
                  <c:v>55.578472000141637</c:v>
                </c:pt>
                <c:pt idx="6689">
                  <c:v>55.611832000084696</c:v>
                </c:pt>
                <c:pt idx="6690">
                  <c:v>55.645192000027755</c:v>
                </c:pt>
                <c:pt idx="6691">
                  <c:v>55.678528000137312</c:v>
                </c:pt>
                <c:pt idx="6692">
                  <c:v>55.711888000080371</c:v>
                </c:pt>
                <c:pt idx="6693">
                  <c:v>55.745272000031555</c:v>
                </c:pt>
                <c:pt idx="6694">
                  <c:v>55.778608000141112</c:v>
                </c:pt>
                <c:pt idx="6695">
                  <c:v>55.812016000100421</c:v>
                </c:pt>
                <c:pt idx="6696">
                  <c:v>55.84537600004348</c:v>
                </c:pt>
                <c:pt idx="6697">
                  <c:v>55.878712000153037</c:v>
                </c:pt>
                <c:pt idx="6698">
                  <c:v>55.912072000096096</c:v>
                </c:pt>
                <c:pt idx="6699">
                  <c:v>55.94540800003103</c:v>
                </c:pt>
                <c:pt idx="6700">
                  <c:v>55.978792000156837</c:v>
                </c:pt>
                <c:pt idx="6701">
                  <c:v>56.012152000099896</c:v>
                </c:pt>
                <c:pt idx="6702">
                  <c:v>56.04548800003483</c:v>
                </c:pt>
                <c:pt idx="6703">
                  <c:v>56.078848000152512</c:v>
                </c:pt>
                <c:pt idx="6704">
                  <c:v>56.112184000087446</c:v>
                </c:pt>
                <c:pt idx="6705">
                  <c:v>56.145544000030505</c:v>
                </c:pt>
                <c:pt idx="6706">
                  <c:v>56.178928000156311</c:v>
                </c:pt>
                <c:pt idx="6707">
                  <c:v>56.212264000091245</c:v>
                </c:pt>
                <c:pt idx="6708">
                  <c:v>56.245624000034304</c:v>
                </c:pt>
                <c:pt idx="6709">
                  <c:v>56.278960000143861</c:v>
                </c:pt>
                <c:pt idx="6710">
                  <c:v>56.31232000008692</c:v>
                </c:pt>
                <c:pt idx="6711">
                  <c:v>56.345704000038104</c:v>
                </c:pt>
                <c:pt idx="6712">
                  <c:v>56.379064000155786</c:v>
                </c:pt>
                <c:pt idx="6713">
                  <c:v>56.41240000009072</c:v>
                </c:pt>
                <c:pt idx="6714">
                  <c:v>56.445760000033779</c:v>
                </c:pt>
                <c:pt idx="6715">
                  <c:v>56.479096000143336</c:v>
                </c:pt>
                <c:pt idx="6716">
                  <c:v>56.512456000086395</c:v>
                </c:pt>
                <c:pt idx="6717">
                  <c:v>56.545816000029454</c:v>
                </c:pt>
                <c:pt idx="6718">
                  <c:v>56.579176000147136</c:v>
                </c:pt>
                <c:pt idx="6719">
                  <c:v>56.61251200008207</c:v>
                </c:pt>
                <c:pt idx="6720">
                  <c:v>56.645872000025129</c:v>
                </c:pt>
                <c:pt idx="6721">
                  <c:v>56.679232000142811</c:v>
                </c:pt>
                <c:pt idx="6722">
                  <c:v>56.712568000077745</c:v>
                </c:pt>
                <c:pt idx="6723">
                  <c:v>56.745928000020804</c:v>
                </c:pt>
                <c:pt idx="6724">
                  <c:v>56.779288000138486</c:v>
                </c:pt>
                <c:pt idx="6725">
                  <c:v>56.812648000081545</c:v>
                </c:pt>
                <c:pt idx="6726">
                  <c:v>56.845984000016479</c:v>
                </c:pt>
                <c:pt idx="6727">
                  <c:v>56.879344000134161</c:v>
                </c:pt>
                <c:pt idx="6728">
                  <c:v>56.912752000093469</c:v>
                </c:pt>
                <c:pt idx="6729">
                  <c:v>56.946088000028404</c:v>
                </c:pt>
                <c:pt idx="6730">
                  <c:v>56.979448000146085</c:v>
                </c:pt>
                <c:pt idx="6731">
                  <c:v>57.012808000089144</c:v>
                </c:pt>
                <c:pt idx="6732">
                  <c:v>57.046168000032203</c:v>
                </c:pt>
                <c:pt idx="6733">
                  <c:v>57.079528000149885</c:v>
                </c:pt>
                <c:pt idx="6734">
                  <c:v>57.112888000092944</c:v>
                </c:pt>
                <c:pt idx="6735">
                  <c:v>57.146224000027878</c:v>
                </c:pt>
                <c:pt idx="6736">
                  <c:v>57.179608000153685</c:v>
                </c:pt>
                <c:pt idx="6737">
                  <c:v>57.212968000096744</c:v>
                </c:pt>
                <c:pt idx="6738">
                  <c:v>57.246328000039803</c:v>
                </c:pt>
                <c:pt idx="6739">
                  <c:v>57.279688000157485</c:v>
                </c:pt>
                <c:pt idx="6740">
                  <c:v>57.313048000100544</c:v>
                </c:pt>
                <c:pt idx="6741">
                  <c:v>57.346408000043603</c:v>
                </c:pt>
                <c:pt idx="6742">
                  <c:v>57.37974400015316</c:v>
                </c:pt>
                <c:pt idx="6743">
                  <c:v>57.413104000096219</c:v>
                </c:pt>
                <c:pt idx="6744">
                  <c:v>57.446440000031153</c:v>
                </c:pt>
                <c:pt idx="6745">
                  <c:v>57.479800000148835</c:v>
                </c:pt>
                <c:pt idx="6746">
                  <c:v>57.513160000091894</c:v>
                </c:pt>
                <c:pt idx="6747">
                  <c:v>57.546496000026828</c:v>
                </c:pt>
                <c:pt idx="6748">
                  <c:v>57.57985600014451</c:v>
                </c:pt>
                <c:pt idx="6749">
                  <c:v>57.613216000087569</c:v>
                </c:pt>
                <c:pt idx="6750">
                  <c:v>57.646576000030628</c:v>
                </c:pt>
                <c:pt idx="6751">
                  <c:v>57.679936000148309</c:v>
                </c:pt>
                <c:pt idx="6752">
                  <c:v>57.713272000083244</c:v>
                </c:pt>
                <c:pt idx="6753">
                  <c:v>57.746656000034427</c:v>
                </c:pt>
                <c:pt idx="6754">
                  <c:v>57.779992000143984</c:v>
                </c:pt>
                <c:pt idx="6755">
                  <c:v>57.813352000087043</c:v>
                </c:pt>
                <c:pt idx="6756">
                  <c:v>57.846712000030102</c:v>
                </c:pt>
                <c:pt idx="6757">
                  <c:v>57.880072000147784</c:v>
                </c:pt>
                <c:pt idx="6758">
                  <c:v>57.913408000082718</c:v>
                </c:pt>
                <c:pt idx="6759">
                  <c:v>57.946768000025777</c:v>
                </c:pt>
                <c:pt idx="6760">
                  <c:v>57.980128000143459</c:v>
                </c:pt>
                <c:pt idx="6761">
                  <c:v>58.013488000086518</c:v>
                </c:pt>
                <c:pt idx="6762">
                  <c:v>58.046848000029577</c:v>
                </c:pt>
                <c:pt idx="6763">
                  <c:v>58.080232000155384</c:v>
                </c:pt>
                <c:pt idx="6764">
                  <c:v>58.113592000098443</c:v>
                </c:pt>
                <c:pt idx="6765">
                  <c:v>58.146976000049627</c:v>
                </c:pt>
                <c:pt idx="6766">
                  <c:v>58.180336000167308</c:v>
                </c:pt>
                <c:pt idx="6767">
                  <c:v>58.213744000126617</c:v>
                </c:pt>
                <c:pt idx="6768">
                  <c:v>58.247080000061551</c:v>
                </c:pt>
                <c:pt idx="6769">
                  <c:v>58.280464000012735</c:v>
                </c:pt>
                <c:pt idx="6770">
                  <c:v>58.313824000130417</c:v>
                </c:pt>
                <c:pt idx="6771">
                  <c:v>58.347184000073476</c:v>
                </c:pt>
                <c:pt idx="6772">
                  <c:v>58.380544000016535</c:v>
                </c:pt>
                <c:pt idx="6773">
                  <c:v>58.413904000134217</c:v>
                </c:pt>
                <c:pt idx="6774">
                  <c:v>58.4472880000854</c:v>
                </c:pt>
                <c:pt idx="6775">
                  <c:v>58.480648000028459</c:v>
                </c:pt>
                <c:pt idx="6776">
                  <c:v>58.514008000146141</c:v>
                </c:pt>
                <c:pt idx="6777">
                  <c:v>58.5473680000892</c:v>
                </c:pt>
                <c:pt idx="6778">
                  <c:v>58.580728000032259</c:v>
                </c:pt>
                <c:pt idx="6779">
                  <c:v>58.614088000149941</c:v>
                </c:pt>
                <c:pt idx="6780">
                  <c:v>58.647448000093</c:v>
                </c:pt>
                <c:pt idx="6781">
                  <c:v>58.680784000027934</c:v>
                </c:pt>
                <c:pt idx="6782">
                  <c:v>58.714144000145616</c:v>
                </c:pt>
                <c:pt idx="6783">
                  <c:v>58.747552000104925</c:v>
                </c:pt>
                <c:pt idx="6784">
                  <c:v>58.780936000056109</c:v>
                </c:pt>
                <c:pt idx="6785">
                  <c:v>58.814272000165666</c:v>
                </c:pt>
                <c:pt idx="6786">
                  <c:v>58.847656000116849</c:v>
                </c:pt>
                <c:pt idx="6787">
                  <c:v>58.881016000059908</c:v>
                </c:pt>
                <c:pt idx="6788">
                  <c:v>58.914376000002967</c:v>
                </c:pt>
                <c:pt idx="6789">
                  <c:v>58.947736000120649</c:v>
                </c:pt>
                <c:pt idx="6790">
                  <c:v>58.981096000063708</c:v>
                </c:pt>
                <c:pt idx="6791">
                  <c:v>59.014456000006767</c:v>
                </c:pt>
                <c:pt idx="6792">
                  <c:v>59.047816000124449</c:v>
                </c:pt>
                <c:pt idx="6793">
                  <c:v>59.081200000075633</c:v>
                </c:pt>
                <c:pt idx="6794">
                  <c:v>59.114536000010567</c:v>
                </c:pt>
                <c:pt idx="6795">
                  <c:v>59.147920000136374</c:v>
                </c:pt>
                <c:pt idx="6796">
                  <c:v>59.181280000079433</c:v>
                </c:pt>
                <c:pt idx="6797">
                  <c:v>59.214640000022492</c:v>
                </c:pt>
                <c:pt idx="6798">
                  <c:v>59.248000000140173</c:v>
                </c:pt>
                <c:pt idx="6799">
                  <c:v>59.281360000083232</c:v>
                </c:pt>
                <c:pt idx="6800">
                  <c:v>59.314792000050666</c:v>
                </c:pt>
                <c:pt idx="6801">
                  <c:v>59.348152000168348</c:v>
                </c:pt>
                <c:pt idx="6802">
                  <c:v>59.381536000119532</c:v>
                </c:pt>
                <c:pt idx="6803">
                  <c:v>59.414920000070715</c:v>
                </c:pt>
                <c:pt idx="6804">
                  <c:v>59.448280000013774</c:v>
                </c:pt>
                <c:pt idx="6805">
                  <c:v>59.481640000131456</c:v>
                </c:pt>
                <c:pt idx="6806">
                  <c:v>59.515000000074515</c:v>
                </c:pt>
                <c:pt idx="6807">
                  <c:v>59.548360000017574</c:v>
                </c:pt>
                <c:pt idx="6808">
                  <c:v>59.581720000135256</c:v>
                </c:pt>
                <c:pt idx="6809">
                  <c:v>59.61505600007019</c:v>
                </c:pt>
                <c:pt idx="6810">
                  <c:v>59.648416000013249</c:v>
                </c:pt>
                <c:pt idx="6811">
                  <c:v>59.681776000130931</c:v>
                </c:pt>
                <c:pt idx="6812">
                  <c:v>59.71513600007399</c:v>
                </c:pt>
                <c:pt idx="6813">
                  <c:v>59.748496000017049</c:v>
                </c:pt>
                <c:pt idx="6814">
                  <c:v>59.781880000142856</c:v>
                </c:pt>
                <c:pt idx="6815">
                  <c:v>59.815240000085915</c:v>
                </c:pt>
                <c:pt idx="6816">
                  <c:v>59.848576000020849</c:v>
                </c:pt>
                <c:pt idx="6817">
                  <c:v>59.881936000138531</c:v>
                </c:pt>
                <c:pt idx="6818">
                  <c:v>59.915320000089714</c:v>
                </c:pt>
                <c:pt idx="6819">
                  <c:v>59.948680000032773</c:v>
                </c:pt>
                <c:pt idx="6820">
                  <c:v>59.982040000150455</c:v>
                </c:pt>
                <c:pt idx="6821">
                  <c:v>60.015400000093514</c:v>
                </c:pt>
                <c:pt idx="6822">
                  <c:v>60.048760000036573</c:v>
                </c:pt>
                <c:pt idx="6823">
                  <c:v>60.082120000154255</c:v>
                </c:pt>
                <c:pt idx="6824">
                  <c:v>60.115480000097314</c:v>
                </c:pt>
                <c:pt idx="6825">
                  <c:v>60.148840000040373</c:v>
                </c:pt>
                <c:pt idx="6826">
                  <c:v>60.182200000158055</c:v>
                </c:pt>
                <c:pt idx="6827">
                  <c:v>60.215560000101114</c:v>
                </c:pt>
                <c:pt idx="6828">
                  <c:v>60.248920000044173</c:v>
                </c:pt>
                <c:pt idx="6829">
                  <c:v>60.282280000161855</c:v>
                </c:pt>
                <c:pt idx="6830">
                  <c:v>60.315664000113038</c:v>
                </c:pt>
                <c:pt idx="6831">
                  <c:v>60.349072000072347</c:v>
                </c:pt>
                <c:pt idx="6832">
                  <c:v>60.382432000015406</c:v>
                </c:pt>
                <c:pt idx="6833">
                  <c:v>60.415840000149338</c:v>
                </c:pt>
                <c:pt idx="6834">
                  <c:v>60.449200000092397</c:v>
                </c:pt>
                <c:pt idx="6835">
                  <c:v>60.48258400004358</c:v>
                </c:pt>
                <c:pt idx="6836">
                  <c:v>60.515944000161262</c:v>
                </c:pt>
                <c:pt idx="6837">
                  <c:v>60.549304000104321</c:v>
                </c:pt>
                <c:pt idx="6838">
                  <c:v>60.582640000039255</c:v>
                </c:pt>
                <c:pt idx="6839">
                  <c:v>60.616000000156937</c:v>
                </c:pt>
                <c:pt idx="6840">
                  <c:v>60.649360000099996</c:v>
                </c:pt>
                <c:pt idx="6841">
                  <c:v>60.682720000043055</c:v>
                </c:pt>
                <c:pt idx="6842">
                  <c:v>60.716080000160737</c:v>
                </c:pt>
                <c:pt idx="6843">
                  <c:v>60.749440000103796</c:v>
                </c:pt>
                <c:pt idx="6844">
                  <c:v>60.78282400005498</c:v>
                </c:pt>
                <c:pt idx="6845">
                  <c:v>60.816183999998039</c:v>
                </c:pt>
                <c:pt idx="6846">
                  <c:v>60.849544000115721</c:v>
                </c:pt>
                <c:pt idx="6847">
                  <c:v>60.88290400005878</c:v>
                </c:pt>
                <c:pt idx="6848">
                  <c:v>60.916264000001838</c:v>
                </c:pt>
                <c:pt idx="6849">
                  <c:v>60.94962400011952</c:v>
                </c:pt>
                <c:pt idx="6850">
                  <c:v>60.983008000070704</c:v>
                </c:pt>
                <c:pt idx="6851">
                  <c:v>61.016368000013763</c:v>
                </c:pt>
                <c:pt idx="6852">
                  <c:v>61.049728000131445</c:v>
                </c:pt>
                <c:pt idx="6853">
                  <c:v>61.083088000074504</c:v>
                </c:pt>
                <c:pt idx="6854">
                  <c:v>61.116448000017563</c:v>
                </c:pt>
                <c:pt idx="6855">
                  <c:v>61.149808000135245</c:v>
                </c:pt>
                <c:pt idx="6856">
                  <c:v>61.183168000078304</c:v>
                </c:pt>
                <c:pt idx="6857">
                  <c:v>61.216528000021363</c:v>
                </c:pt>
                <c:pt idx="6858">
                  <c:v>61.24986400013092</c:v>
                </c:pt>
                <c:pt idx="6859">
                  <c:v>61.283224000073979</c:v>
                </c:pt>
                <c:pt idx="6860">
                  <c:v>61.316584000017038</c:v>
                </c:pt>
                <c:pt idx="6861">
                  <c:v>61.34994400013472</c:v>
                </c:pt>
                <c:pt idx="6862">
                  <c:v>61.383304000077779</c:v>
                </c:pt>
                <c:pt idx="6863">
                  <c:v>61.416688000028962</c:v>
                </c:pt>
                <c:pt idx="6864">
                  <c:v>61.450048000146644</c:v>
                </c:pt>
                <c:pt idx="6865">
                  <c:v>61.483408000089703</c:v>
                </c:pt>
                <c:pt idx="6866">
                  <c:v>61.516768000032762</c:v>
                </c:pt>
                <c:pt idx="6867">
                  <c:v>61.550128000150444</c:v>
                </c:pt>
                <c:pt idx="6868">
                  <c:v>61.583512000101628</c:v>
                </c:pt>
                <c:pt idx="6869">
                  <c:v>61.616872000044687</c:v>
                </c:pt>
                <c:pt idx="6870">
                  <c:v>61.650232000162369</c:v>
                </c:pt>
                <c:pt idx="6871">
                  <c:v>61.683592000105428</c:v>
                </c:pt>
                <c:pt idx="6872">
                  <c:v>61.716976000056611</c:v>
                </c:pt>
                <c:pt idx="6873">
                  <c:v>61.750312000166169</c:v>
                </c:pt>
                <c:pt idx="6874">
                  <c:v>61.783672000109227</c:v>
                </c:pt>
                <c:pt idx="6875">
                  <c:v>61.817032000052286</c:v>
                </c:pt>
                <c:pt idx="6876">
                  <c:v>61.850391999995345</c:v>
                </c:pt>
                <c:pt idx="6877">
                  <c:v>61.883752000113027</c:v>
                </c:pt>
                <c:pt idx="6878">
                  <c:v>61.917112000056086</c:v>
                </c:pt>
                <c:pt idx="6879">
                  <c:v>61.950471999999145</c:v>
                </c:pt>
                <c:pt idx="6880">
                  <c:v>61.983856000124952</c:v>
                </c:pt>
                <c:pt idx="6881">
                  <c:v>62.017216000068011</c:v>
                </c:pt>
                <c:pt idx="6882">
                  <c:v>62.05057600001107</c:v>
                </c:pt>
                <c:pt idx="6883">
                  <c:v>62.083936000128752</c:v>
                </c:pt>
                <c:pt idx="6884">
                  <c:v>62.117272000063686</c:v>
                </c:pt>
                <c:pt idx="6885">
                  <c:v>62.150632000006745</c:v>
                </c:pt>
                <c:pt idx="6886">
                  <c:v>62.184040000140676</c:v>
                </c:pt>
                <c:pt idx="6887">
                  <c:v>62.217400000083735</c:v>
                </c:pt>
                <c:pt idx="6888">
                  <c:v>62.250784000034919</c:v>
                </c:pt>
                <c:pt idx="6889">
                  <c:v>62.284144000152601</c:v>
                </c:pt>
                <c:pt idx="6890">
                  <c:v>62.31750400009566</c:v>
                </c:pt>
                <c:pt idx="6891">
                  <c:v>62.350864000038719</c:v>
                </c:pt>
                <c:pt idx="6892">
                  <c:v>62.384200000148276</c:v>
                </c:pt>
                <c:pt idx="6893">
                  <c:v>62.417560000091335</c:v>
                </c:pt>
                <c:pt idx="6894">
                  <c:v>62.450920000034394</c:v>
                </c:pt>
                <c:pt idx="6895">
                  <c:v>62.484280000152076</c:v>
                </c:pt>
                <c:pt idx="6896">
                  <c:v>62.517640000095135</c:v>
                </c:pt>
                <c:pt idx="6897">
                  <c:v>62.550976000030069</c:v>
                </c:pt>
                <c:pt idx="6898">
                  <c:v>62.584336000147751</c:v>
                </c:pt>
                <c:pt idx="6899">
                  <c:v>62.61769600009081</c:v>
                </c:pt>
                <c:pt idx="6900">
                  <c:v>62.651080000041993</c:v>
                </c:pt>
                <c:pt idx="6901">
                  <c:v>62.684440000159675</c:v>
                </c:pt>
                <c:pt idx="6902">
                  <c:v>62.717896000135234</c:v>
                </c:pt>
                <c:pt idx="6903">
                  <c:v>62.751424000135167</c:v>
                </c:pt>
                <c:pt idx="6904">
                  <c:v>62.78480800008635</c:v>
                </c:pt>
                <c:pt idx="6905">
                  <c:v>62.818264000061909</c:v>
                </c:pt>
                <c:pt idx="6906">
                  <c:v>62.851672000021217</c:v>
                </c:pt>
                <c:pt idx="6907">
                  <c:v>62.885104000163274</c:v>
                </c:pt>
                <c:pt idx="6908">
                  <c:v>62.918488000114458</c:v>
                </c:pt>
                <c:pt idx="6909">
                  <c:v>62.951848000057517</c:v>
                </c:pt>
                <c:pt idx="6910">
                  <c:v>62.985208000000576</c:v>
                </c:pt>
                <c:pt idx="6911">
                  <c:v>63.018544000110133</c:v>
                </c:pt>
                <c:pt idx="6912">
                  <c:v>63.051904000053192</c:v>
                </c:pt>
                <c:pt idx="6913">
                  <c:v>63.085263999996251</c:v>
                </c:pt>
                <c:pt idx="6914">
                  <c:v>63.118600000105808</c:v>
                </c:pt>
                <c:pt idx="6915">
                  <c:v>63.151960000048867</c:v>
                </c:pt>
                <c:pt idx="6916">
                  <c:v>63.18534400000005</c:v>
                </c:pt>
                <c:pt idx="6917">
                  <c:v>63.218704000117732</c:v>
                </c:pt>
                <c:pt idx="6918">
                  <c:v>63.252064000060791</c:v>
                </c:pt>
                <c:pt idx="6919">
                  <c:v>63.285448000011975</c:v>
                </c:pt>
                <c:pt idx="6920">
                  <c:v>63.318808000129657</c:v>
                </c:pt>
                <c:pt idx="6921">
                  <c:v>63.352168000072716</c:v>
                </c:pt>
                <c:pt idx="6922">
                  <c:v>63.385528000015775</c:v>
                </c:pt>
                <c:pt idx="6923">
                  <c:v>63.418864000125332</c:v>
                </c:pt>
                <c:pt idx="6924">
                  <c:v>63.452224000068391</c:v>
                </c:pt>
                <c:pt idx="6925">
                  <c:v>63.48558400001145</c:v>
                </c:pt>
                <c:pt idx="6926">
                  <c:v>63.518920000121007</c:v>
                </c:pt>
                <c:pt idx="6927">
                  <c:v>63.552280000064066</c:v>
                </c:pt>
                <c:pt idx="6928">
                  <c:v>63.585640000007125</c:v>
                </c:pt>
                <c:pt idx="6929">
                  <c:v>63.619096000157306</c:v>
                </c:pt>
                <c:pt idx="6930">
                  <c:v>63.65243200009224</c:v>
                </c:pt>
                <c:pt idx="6931">
                  <c:v>63.685816000043424</c:v>
                </c:pt>
                <c:pt idx="6932">
                  <c:v>63.719176000161106</c:v>
                </c:pt>
                <c:pt idx="6933">
                  <c:v>63.75251200009604</c:v>
                </c:pt>
                <c:pt idx="6934">
                  <c:v>63.785872000039099</c:v>
                </c:pt>
                <c:pt idx="6935">
                  <c:v>63.819232000156781</c:v>
                </c:pt>
                <c:pt idx="6936">
                  <c:v>63.85259200009984</c:v>
                </c:pt>
                <c:pt idx="6937">
                  <c:v>63.885952000042899</c:v>
                </c:pt>
                <c:pt idx="6938">
                  <c:v>63.919336000168705</c:v>
                </c:pt>
                <c:pt idx="6939">
                  <c:v>63.952696000111764</c:v>
                </c:pt>
                <c:pt idx="6940">
                  <c:v>63.986056000054823</c:v>
                </c:pt>
                <c:pt idx="6941">
                  <c:v>64.019415999997875</c:v>
                </c:pt>
                <c:pt idx="6942">
                  <c:v>64.052776000115557</c:v>
                </c:pt>
                <c:pt idx="6943">
                  <c:v>64.086136000058616</c:v>
                </c:pt>
                <c:pt idx="6944">
                  <c:v>64.119496000001675</c:v>
                </c:pt>
                <c:pt idx="6945">
                  <c:v>64.152856000119357</c:v>
                </c:pt>
                <c:pt idx="6946">
                  <c:v>64.186216000062416</c:v>
                </c:pt>
                <c:pt idx="6947">
                  <c:v>64.219576000005475</c:v>
                </c:pt>
                <c:pt idx="6948">
                  <c:v>64.252936000123157</c:v>
                </c:pt>
                <c:pt idx="6949">
                  <c:v>64.286272000058091</c:v>
                </c:pt>
                <c:pt idx="6950">
                  <c:v>64.31963200000115</c:v>
                </c:pt>
                <c:pt idx="6951">
                  <c:v>64.352992000118832</c:v>
                </c:pt>
                <c:pt idx="6952">
                  <c:v>64.386376000070015</c:v>
                </c:pt>
                <c:pt idx="6953">
                  <c:v>64.419736000013074</c:v>
                </c:pt>
                <c:pt idx="6954">
                  <c:v>64.453072000122631</c:v>
                </c:pt>
                <c:pt idx="6955">
                  <c:v>64.48643200006569</c:v>
                </c:pt>
                <c:pt idx="6956">
                  <c:v>64.519792000008749</c:v>
                </c:pt>
                <c:pt idx="6957">
                  <c:v>64.553128000118306</c:v>
                </c:pt>
                <c:pt idx="6958">
                  <c:v>64.586488000061365</c:v>
                </c:pt>
                <c:pt idx="6959">
                  <c:v>64.619823999996299</c:v>
                </c:pt>
                <c:pt idx="6960">
                  <c:v>64.653184000113981</c:v>
                </c:pt>
                <c:pt idx="6961">
                  <c:v>64.68654400005704</c:v>
                </c:pt>
                <c:pt idx="6962">
                  <c:v>64.719904000000099</c:v>
                </c:pt>
                <c:pt idx="6963">
                  <c:v>64.753264000117781</c:v>
                </c:pt>
                <c:pt idx="6964">
                  <c:v>64.78662400006084</c:v>
                </c:pt>
                <c:pt idx="6965">
                  <c:v>64.819984000003899</c:v>
                </c:pt>
                <c:pt idx="6966">
                  <c:v>64.853320000113456</c:v>
                </c:pt>
                <c:pt idx="6967">
                  <c:v>64.886680000056515</c:v>
                </c:pt>
                <c:pt idx="6968">
                  <c:v>64.920016000166072</c:v>
                </c:pt>
                <c:pt idx="6969">
                  <c:v>64.953376000109131</c:v>
                </c:pt>
                <c:pt idx="6970">
                  <c:v>64.98673600005219</c:v>
                </c:pt>
                <c:pt idx="6971">
                  <c:v>65.020095999995249</c:v>
                </c:pt>
                <c:pt idx="6972">
                  <c:v>65.053480000121056</c:v>
                </c:pt>
                <c:pt idx="6973">
                  <c:v>65.086840000064115</c:v>
                </c:pt>
                <c:pt idx="6974">
                  <c:v>65.120200000007173</c:v>
                </c:pt>
                <c:pt idx="6975">
                  <c:v>65.153536000116731</c:v>
                </c:pt>
                <c:pt idx="6976">
                  <c:v>65.186896000059789</c:v>
                </c:pt>
                <c:pt idx="6977">
                  <c:v>65.220256000002848</c:v>
                </c:pt>
                <c:pt idx="6978">
                  <c:v>65.25361600012053</c:v>
                </c:pt>
                <c:pt idx="6979">
                  <c:v>65.287000000071714</c:v>
                </c:pt>
                <c:pt idx="6980">
                  <c:v>65.320336000006648</c:v>
                </c:pt>
                <c:pt idx="6981">
                  <c:v>65.353720000132455</c:v>
                </c:pt>
                <c:pt idx="6982">
                  <c:v>65.387080000075514</c:v>
                </c:pt>
                <c:pt idx="6983">
                  <c:v>65.420416000010448</c:v>
                </c:pt>
                <c:pt idx="6984">
                  <c:v>65.45382400014438</c:v>
                </c:pt>
                <c:pt idx="6985">
                  <c:v>65.487160000079314</c:v>
                </c:pt>
                <c:pt idx="6986">
                  <c:v>65.520520000022373</c:v>
                </c:pt>
                <c:pt idx="6987">
                  <c:v>65.55385600013193</c:v>
                </c:pt>
                <c:pt idx="6988">
                  <c:v>65.587216000074989</c:v>
                </c:pt>
                <c:pt idx="6989">
                  <c:v>65.620552000009923</c:v>
                </c:pt>
                <c:pt idx="6990">
                  <c:v>65.653912000127605</c:v>
                </c:pt>
                <c:pt idx="6991">
                  <c:v>65.687248000062539</c:v>
                </c:pt>
                <c:pt idx="6992">
                  <c:v>65.720608000005598</c:v>
                </c:pt>
                <c:pt idx="6993">
                  <c:v>65.753944000115155</c:v>
                </c:pt>
                <c:pt idx="6994">
                  <c:v>65.787304000058214</c:v>
                </c:pt>
                <c:pt idx="6995">
                  <c:v>65.820640000167771</c:v>
                </c:pt>
                <c:pt idx="6996">
                  <c:v>65.853976000102705</c:v>
                </c:pt>
                <c:pt idx="6997">
                  <c:v>65.887336000045764</c:v>
                </c:pt>
                <c:pt idx="6998">
                  <c:v>65.920696000163446</c:v>
                </c:pt>
                <c:pt idx="6999">
                  <c:v>65.95403200009838</c:v>
                </c:pt>
                <c:pt idx="7000">
                  <c:v>65.987368000033314</c:v>
                </c:pt>
                <c:pt idx="7001">
                  <c:v>66.020728000150996</c:v>
                </c:pt>
                <c:pt idx="7002">
                  <c:v>66.05406400008593</c:v>
                </c:pt>
                <c:pt idx="7003">
                  <c:v>66.087424000028989</c:v>
                </c:pt>
                <c:pt idx="7004">
                  <c:v>66.120760000138546</c:v>
                </c:pt>
                <c:pt idx="7005">
                  <c:v>66.154120000081605</c:v>
                </c:pt>
                <c:pt idx="7006">
                  <c:v>66.187456000016539</c:v>
                </c:pt>
                <c:pt idx="7007">
                  <c:v>66.220816000134221</c:v>
                </c:pt>
                <c:pt idx="7008">
                  <c:v>66.254152000069155</c:v>
                </c:pt>
                <c:pt idx="7009">
                  <c:v>66.287512000012214</c:v>
                </c:pt>
                <c:pt idx="7010">
                  <c:v>66.320848000121771</c:v>
                </c:pt>
                <c:pt idx="7011">
                  <c:v>66.35420800006483</c:v>
                </c:pt>
                <c:pt idx="7012">
                  <c:v>66.387543999999764</c:v>
                </c:pt>
                <c:pt idx="7013">
                  <c:v>66.420904000117446</c:v>
                </c:pt>
                <c:pt idx="7014">
                  <c:v>66.45424000005238</c:v>
                </c:pt>
                <c:pt idx="7015">
                  <c:v>66.487599999995439</c:v>
                </c:pt>
                <c:pt idx="7016">
                  <c:v>66.520936000104996</c:v>
                </c:pt>
                <c:pt idx="7017">
                  <c:v>66.554296000048055</c:v>
                </c:pt>
                <c:pt idx="7018">
                  <c:v>66.587632000157612</c:v>
                </c:pt>
                <c:pt idx="7019">
                  <c:v>66.620968000092546</c:v>
                </c:pt>
                <c:pt idx="7020">
                  <c:v>66.654328000035605</c:v>
                </c:pt>
                <c:pt idx="7021">
                  <c:v>66.687688000153287</c:v>
                </c:pt>
                <c:pt idx="7022">
                  <c:v>66.721024000088221</c:v>
                </c:pt>
                <c:pt idx="7023">
                  <c:v>66.754360000023155</c:v>
                </c:pt>
                <c:pt idx="7024">
                  <c:v>66.787720000140837</c:v>
                </c:pt>
                <c:pt idx="7025">
                  <c:v>66.821056000075771</c:v>
                </c:pt>
                <c:pt idx="7026">
                  <c:v>66.85441600001883</c:v>
                </c:pt>
                <c:pt idx="7027">
                  <c:v>66.887752000128387</c:v>
                </c:pt>
                <c:pt idx="7028">
                  <c:v>66.921112000071446</c:v>
                </c:pt>
                <c:pt idx="7029">
                  <c:v>66.95444800000638</c:v>
                </c:pt>
                <c:pt idx="7030">
                  <c:v>66.987808000124062</c:v>
                </c:pt>
                <c:pt idx="7031">
                  <c:v>67.021144000058996</c:v>
                </c:pt>
                <c:pt idx="7032">
                  <c:v>67.054504000002055</c:v>
                </c:pt>
                <c:pt idx="7033">
                  <c:v>67.087840000111612</c:v>
                </c:pt>
                <c:pt idx="7034">
                  <c:v>67.121176000046546</c:v>
                </c:pt>
                <c:pt idx="7035">
                  <c:v>67.154536000164228</c:v>
                </c:pt>
                <c:pt idx="7036">
                  <c:v>67.187896000107287</c:v>
                </c:pt>
                <c:pt idx="7037">
                  <c:v>67.221232000042221</c:v>
                </c:pt>
                <c:pt idx="7038">
                  <c:v>67.254592000159903</c:v>
                </c:pt>
                <c:pt idx="7039">
                  <c:v>67.287928000094837</c:v>
                </c:pt>
                <c:pt idx="7040">
                  <c:v>67.321288000037896</c:v>
                </c:pt>
                <c:pt idx="7041">
                  <c:v>67.354624000147453</c:v>
                </c:pt>
                <c:pt idx="7042">
                  <c:v>67.387984000090512</c:v>
                </c:pt>
                <c:pt idx="7043">
                  <c:v>67.421320000025446</c:v>
                </c:pt>
                <c:pt idx="7044">
                  <c:v>67.454680000143128</c:v>
                </c:pt>
                <c:pt idx="7045">
                  <c:v>67.488016000078062</c:v>
                </c:pt>
                <c:pt idx="7046">
                  <c:v>67.521376000021121</c:v>
                </c:pt>
                <c:pt idx="7047">
                  <c:v>67.554712000130678</c:v>
                </c:pt>
                <c:pt idx="7048">
                  <c:v>67.588072000073737</c:v>
                </c:pt>
                <c:pt idx="7049">
                  <c:v>67.621408000008671</c:v>
                </c:pt>
                <c:pt idx="7050">
                  <c:v>67.654768000126353</c:v>
                </c:pt>
                <c:pt idx="7051">
                  <c:v>67.688104000061287</c:v>
                </c:pt>
                <c:pt idx="7052">
                  <c:v>67.721464000004346</c:v>
                </c:pt>
                <c:pt idx="7053">
                  <c:v>67.754800000113903</c:v>
                </c:pt>
                <c:pt idx="7054">
                  <c:v>67.788136000048837</c:v>
                </c:pt>
                <c:pt idx="7055">
                  <c:v>67.821496000166519</c:v>
                </c:pt>
                <c:pt idx="7056">
                  <c:v>67.854832000101453</c:v>
                </c:pt>
                <c:pt idx="7057">
                  <c:v>67.888192000044512</c:v>
                </c:pt>
                <c:pt idx="7058">
                  <c:v>67.921528000154069</c:v>
                </c:pt>
                <c:pt idx="7059">
                  <c:v>67.954888000097128</c:v>
                </c:pt>
                <c:pt idx="7060">
                  <c:v>67.988224000032062</c:v>
                </c:pt>
                <c:pt idx="7061">
                  <c:v>68.021584000149744</c:v>
                </c:pt>
                <c:pt idx="7062">
                  <c:v>68.054920000084678</c:v>
                </c:pt>
                <c:pt idx="7063">
                  <c:v>68.088280000027737</c:v>
                </c:pt>
                <c:pt idx="7064">
                  <c:v>68.121616000137294</c:v>
                </c:pt>
                <c:pt idx="7065">
                  <c:v>68.154976000080353</c:v>
                </c:pt>
                <c:pt idx="7066">
                  <c:v>68.188312000015287</c:v>
                </c:pt>
                <c:pt idx="7067">
                  <c:v>68.221672000132969</c:v>
                </c:pt>
                <c:pt idx="7068">
                  <c:v>68.255008000067903</c:v>
                </c:pt>
                <c:pt idx="7069">
                  <c:v>68.288368000010962</c:v>
                </c:pt>
                <c:pt idx="7070">
                  <c:v>68.321704000120519</c:v>
                </c:pt>
                <c:pt idx="7071">
                  <c:v>68.355064000063578</c:v>
                </c:pt>
                <c:pt idx="7072">
                  <c:v>68.388424000006637</c:v>
                </c:pt>
                <c:pt idx="7073">
                  <c:v>68.421760000116194</c:v>
                </c:pt>
                <c:pt idx="7074">
                  <c:v>68.455120000059253</c:v>
                </c:pt>
                <c:pt idx="7075">
                  <c:v>68.488455999994187</c:v>
                </c:pt>
                <c:pt idx="7076">
                  <c:v>68.521816000111869</c:v>
                </c:pt>
                <c:pt idx="7077">
                  <c:v>68.555152000046803</c:v>
                </c:pt>
                <c:pt idx="7078">
                  <c:v>68.588512000164485</c:v>
                </c:pt>
                <c:pt idx="7079">
                  <c:v>68.621848000099419</c:v>
                </c:pt>
                <c:pt idx="7080">
                  <c:v>68.655208000042478</c:v>
                </c:pt>
                <c:pt idx="7081">
                  <c:v>68.688544000152035</c:v>
                </c:pt>
                <c:pt idx="7082">
                  <c:v>68.721880000086969</c:v>
                </c:pt>
                <c:pt idx="7083">
                  <c:v>68.755240000030028</c:v>
                </c:pt>
                <c:pt idx="7084">
                  <c:v>68.788576000139585</c:v>
                </c:pt>
                <c:pt idx="7085">
                  <c:v>68.821936000082644</c:v>
                </c:pt>
                <c:pt idx="7086">
                  <c:v>68.855272000017578</c:v>
                </c:pt>
                <c:pt idx="7087">
                  <c:v>68.88863200013526</c:v>
                </c:pt>
                <c:pt idx="7088">
                  <c:v>68.921968000070194</c:v>
                </c:pt>
                <c:pt idx="7089">
                  <c:v>68.955328000013253</c:v>
                </c:pt>
                <c:pt idx="7090">
                  <c:v>68.98866400012281</c:v>
                </c:pt>
                <c:pt idx="7091">
                  <c:v>69.022024000065869</c:v>
                </c:pt>
                <c:pt idx="7092">
                  <c:v>69.055360000000803</c:v>
                </c:pt>
                <c:pt idx="7093">
                  <c:v>69.088720000118485</c:v>
                </c:pt>
                <c:pt idx="7094">
                  <c:v>69.122056000053419</c:v>
                </c:pt>
                <c:pt idx="7095">
                  <c:v>69.155415999996478</c:v>
                </c:pt>
                <c:pt idx="7096">
                  <c:v>69.188752000106035</c:v>
                </c:pt>
                <c:pt idx="7097">
                  <c:v>69.222112000049094</c:v>
                </c:pt>
                <c:pt idx="7098">
                  <c:v>69.255448000158651</c:v>
                </c:pt>
                <c:pt idx="7099">
                  <c:v>69.288784000093585</c:v>
                </c:pt>
                <c:pt idx="7100">
                  <c:v>69.322144000036644</c:v>
                </c:pt>
                <c:pt idx="7101">
                  <c:v>69.355480000146201</c:v>
                </c:pt>
                <c:pt idx="7102">
                  <c:v>69.38884000008926</c:v>
                </c:pt>
                <c:pt idx="7103">
                  <c:v>69.422176000024194</c:v>
                </c:pt>
                <c:pt idx="7104">
                  <c:v>69.455536000141876</c:v>
                </c:pt>
                <c:pt idx="7105">
                  <c:v>69.48887200007681</c:v>
                </c:pt>
                <c:pt idx="7106">
                  <c:v>69.522232000019869</c:v>
                </c:pt>
                <c:pt idx="7107">
                  <c:v>69.555592000137551</c:v>
                </c:pt>
                <c:pt idx="7108">
                  <c:v>69.588928000072485</c:v>
                </c:pt>
                <c:pt idx="7109">
                  <c:v>69.622288000015544</c:v>
                </c:pt>
                <c:pt idx="7110">
                  <c:v>69.655624000125101</c:v>
                </c:pt>
                <c:pt idx="7111">
                  <c:v>69.68898400006816</c:v>
                </c:pt>
                <c:pt idx="7112">
                  <c:v>69.722320000003094</c:v>
                </c:pt>
                <c:pt idx="7113">
                  <c:v>69.755680000120776</c:v>
                </c:pt>
                <c:pt idx="7114">
                  <c:v>69.78901600005571</c:v>
                </c:pt>
                <c:pt idx="7115">
                  <c:v>69.822375999998769</c:v>
                </c:pt>
                <c:pt idx="7116">
                  <c:v>69.855712000108326</c:v>
                </c:pt>
                <c:pt idx="7117">
                  <c:v>69.889072000051385</c:v>
                </c:pt>
                <c:pt idx="7118">
                  <c:v>69.922408000160942</c:v>
                </c:pt>
                <c:pt idx="7119">
                  <c:v>69.955744000095876</c:v>
                </c:pt>
                <c:pt idx="7120">
                  <c:v>69.989104000038935</c:v>
                </c:pt>
                <c:pt idx="7121">
                  <c:v>70.022440000148492</c:v>
                </c:pt>
                <c:pt idx="7122">
                  <c:v>70.055800000091551</c:v>
                </c:pt>
                <c:pt idx="7123">
                  <c:v>70.089136000026485</c:v>
                </c:pt>
                <c:pt idx="7124">
                  <c:v>70.122496000144167</c:v>
                </c:pt>
                <c:pt idx="7125">
                  <c:v>70.155832000079101</c:v>
                </c:pt>
                <c:pt idx="7126">
                  <c:v>70.18919200002216</c:v>
                </c:pt>
                <c:pt idx="7127">
                  <c:v>70.222528000131717</c:v>
                </c:pt>
                <c:pt idx="7128">
                  <c:v>70.255888000074776</c:v>
                </c:pt>
                <c:pt idx="7129">
                  <c:v>70.28922400000971</c:v>
                </c:pt>
                <c:pt idx="7130">
                  <c:v>70.322584000127392</c:v>
                </c:pt>
                <c:pt idx="7131">
                  <c:v>70.355920000062326</c:v>
                </c:pt>
                <c:pt idx="7132">
                  <c:v>70.389280000005385</c:v>
                </c:pt>
                <c:pt idx="7133">
                  <c:v>70.422616000114942</c:v>
                </c:pt>
                <c:pt idx="7134">
                  <c:v>70.455976000058001</c:v>
                </c:pt>
                <c:pt idx="7135">
                  <c:v>70.489312000167558</c:v>
                </c:pt>
                <c:pt idx="7136">
                  <c:v>70.522648000102492</c:v>
                </c:pt>
                <c:pt idx="7137">
                  <c:v>70.556008000045551</c:v>
                </c:pt>
                <c:pt idx="7138">
                  <c:v>70.589344000155108</c:v>
                </c:pt>
                <c:pt idx="7139">
                  <c:v>70.622704000098167</c:v>
                </c:pt>
                <c:pt idx="7140">
                  <c:v>70.656040000033101</c:v>
                </c:pt>
                <c:pt idx="7141">
                  <c:v>70.689400000150783</c:v>
                </c:pt>
                <c:pt idx="7142">
                  <c:v>70.722808000110092</c:v>
                </c:pt>
                <c:pt idx="7143">
                  <c:v>70.756168000053151</c:v>
                </c:pt>
                <c:pt idx="7144">
                  <c:v>70.78952799999621</c:v>
                </c:pt>
                <c:pt idx="7145">
                  <c:v>70.822864000105767</c:v>
                </c:pt>
                <c:pt idx="7146">
                  <c:v>70.856200000040701</c:v>
                </c:pt>
                <c:pt idx="7147">
                  <c:v>70.889560000158383</c:v>
                </c:pt>
                <c:pt idx="7148">
                  <c:v>70.922896000093317</c:v>
                </c:pt>
                <c:pt idx="7149">
                  <c:v>70.956256000036376</c:v>
                </c:pt>
                <c:pt idx="7150">
                  <c:v>70.989592000145933</c:v>
                </c:pt>
                <c:pt idx="7151">
                  <c:v>71.022952000088992</c:v>
                </c:pt>
                <c:pt idx="7152">
                  <c:v>71.056288000023926</c:v>
                </c:pt>
                <c:pt idx="7153">
                  <c:v>71.089648000141608</c:v>
                </c:pt>
                <c:pt idx="7154">
                  <c:v>71.122984000076542</c:v>
                </c:pt>
                <c:pt idx="7155">
                  <c:v>71.156344000019601</c:v>
                </c:pt>
                <c:pt idx="7156">
                  <c:v>71.189680000129158</c:v>
                </c:pt>
                <c:pt idx="7157">
                  <c:v>71.223040000072217</c:v>
                </c:pt>
                <c:pt idx="7158">
                  <c:v>71.256376000007151</c:v>
                </c:pt>
                <c:pt idx="7159">
                  <c:v>71.289736000124833</c:v>
                </c:pt>
                <c:pt idx="7160">
                  <c:v>71.323072000059767</c:v>
                </c:pt>
                <c:pt idx="7161">
                  <c:v>71.356432000002826</c:v>
                </c:pt>
                <c:pt idx="7162">
                  <c:v>71.389792000120508</c:v>
                </c:pt>
                <c:pt idx="7163">
                  <c:v>71.423128000055442</c:v>
                </c:pt>
                <c:pt idx="7164">
                  <c:v>71.456487999998501</c:v>
                </c:pt>
                <c:pt idx="7165">
                  <c:v>71.489848000116183</c:v>
                </c:pt>
                <c:pt idx="7166">
                  <c:v>71.523184000051117</c:v>
                </c:pt>
                <c:pt idx="7167">
                  <c:v>71.556544000168799</c:v>
                </c:pt>
                <c:pt idx="7168">
                  <c:v>71.589904000111858</c:v>
                </c:pt>
                <c:pt idx="7169">
                  <c:v>71.623240000046792</c:v>
                </c:pt>
                <c:pt idx="7170">
                  <c:v>71.656600000164474</c:v>
                </c:pt>
                <c:pt idx="7171">
                  <c:v>71.689936000099408</c:v>
                </c:pt>
                <c:pt idx="7172">
                  <c:v>71.723296000042467</c:v>
                </c:pt>
                <c:pt idx="7173">
                  <c:v>71.756656000160149</c:v>
                </c:pt>
                <c:pt idx="7174">
                  <c:v>71.789992000095083</c:v>
                </c:pt>
                <c:pt idx="7175">
                  <c:v>71.823352000038142</c:v>
                </c:pt>
                <c:pt idx="7176">
                  <c:v>71.856688000147699</c:v>
                </c:pt>
                <c:pt idx="7177">
                  <c:v>71.890048000090758</c:v>
                </c:pt>
                <c:pt idx="7178">
                  <c:v>71.923384000025692</c:v>
                </c:pt>
                <c:pt idx="7179">
                  <c:v>71.956744000143374</c:v>
                </c:pt>
                <c:pt idx="7180">
                  <c:v>71.990080000078308</c:v>
                </c:pt>
                <c:pt idx="7181">
                  <c:v>72.023440000021367</c:v>
                </c:pt>
                <c:pt idx="7182">
                  <c:v>72.056776000130924</c:v>
                </c:pt>
                <c:pt idx="7183">
                  <c:v>72.090136000073983</c:v>
                </c:pt>
                <c:pt idx="7184">
                  <c:v>72.123472000008917</c:v>
                </c:pt>
                <c:pt idx="7185">
                  <c:v>72.156832000126599</c:v>
                </c:pt>
                <c:pt idx="7186">
                  <c:v>72.190192000069658</c:v>
                </c:pt>
                <c:pt idx="7187">
                  <c:v>72.223528000004592</c:v>
                </c:pt>
                <c:pt idx="7188">
                  <c:v>72.256888000122274</c:v>
                </c:pt>
                <c:pt idx="7189">
                  <c:v>72.290224000057208</c:v>
                </c:pt>
                <c:pt idx="7190">
                  <c:v>72.323584000000267</c:v>
                </c:pt>
                <c:pt idx="7191">
                  <c:v>72.356944000117949</c:v>
                </c:pt>
                <c:pt idx="7192">
                  <c:v>72.390280000052883</c:v>
                </c:pt>
                <c:pt idx="7193">
                  <c:v>72.423639999995942</c:v>
                </c:pt>
                <c:pt idx="7194">
                  <c:v>72.457000000113624</c:v>
                </c:pt>
                <c:pt idx="7195">
                  <c:v>72.490336000048558</c:v>
                </c:pt>
                <c:pt idx="7196">
                  <c:v>72.52369600016624</c:v>
                </c:pt>
                <c:pt idx="7197">
                  <c:v>72.557032000101174</c:v>
                </c:pt>
                <c:pt idx="7198">
                  <c:v>72.590392000044233</c:v>
                </c:pt>
                <c:pt idx="7199">
                  <c:v>72.623752000161915</c:v>
                </c:pt>
                <c:pt idx="7200">
                  <c:v>72.657088000096849</c:v>
                </c:pt>
                <c:pt idx="7201">
                  <c:v>72.690448000039908</c:v>
                </c:pt>
                <c:pt idx="7202">
                  <c:v>72.723784000149465</c:v>
                </c:pt>
                <c:pt idx="7203">
                  <c:v>72.757120000084399</c:v>
                </c:pt>
                <c:pt idx="7204">
                  <c:v>72.790480000027458</c:v>
                </c:pt>
                <c:pt idx="7205">
                  <c:v>72.823816000137015</c:v>
                </c:pt>
                <c:pt idx="7206">
                  <c:v>72.857176000080074</c:v>
                </c:pt>
                <c:pt idx="7207">
                  <c:v>72.890512000015008</c:v>
                </c:pt>
                <c:pt idx="7208">
                  <c:v>72.92387200013269</c:v>
                </c:pt>
                <c:pt idx="7209">
                  <c:v>72.957208000067624</c:v>
                </c:pt>
                <c:pt idx="7210">
                  <c:v>72.990568000010683</c:v>
                </c:pt>
                <c:pt idx="7211">
                  <c:v>73.023952000136489</c:v>
                </c:pt>
                <c:pt idx="7212">
                  <c:v>73.057312000079548</c:v>
                </c:pt>
                <c:pt idx="7213">
                  <c:v>73.090672000022607</c:v>
                </c:pt>
                <c:pt idx="7214">
                  <c:v>73.124056000148414</c:v>
                </c:pt>
                <c:pt idx="7215">
                  <c:v>73.157416000091473</c:v>
                </c:pt>
                <c:pt idx="7216">
                  <c:v>73.190776000034532</c:v>
                </c:pt>
                <c:pt idx="7217">
                  <c:v>73.224136000152214</c:v>
                </c:pt>
                <c:pt idx="7218">
                  <c:v>73.257496000095273</c:v>
                </c:pt>
                <c:pt idx="7219">
                  <c:v>73.290856000038332</c:v>
                </c:pt>
                <c:pt idx="7220">
                  <c:v>73.324216000156014</c:v>
                </c:pt>
                <c:pt idx="7221">
                  <c:v>73.357552000090948</c:v>
                </c:pt>
                <c:pt idx="7222">
                  <c:v>73.390912000034007</c:v>
                </c:pt>
                <c:pt idx="7223">
                  <c:v>73.424248000143564</c:v>
                </c:pt>
                <c:pt idx="7224">
                  <c:v>73.457608000086623</c:v>
                </c:pt>
                <c:pt idx="7225">
                  <c:v>73.490944000021557</c:v>
                </c:pt>
                <c:pt idx="7226">
                  <c:v>73.524304000139239</c:v>
                </c:pt>
                <c:pt idx="7227">
                  <c:v>73.557640000074173</c:v>
                </c:pt>
                <c:pt idx="7228">
                  <c:v>73.591000000017232</c:v>
                </c:pt>
                <c:pt idx="7229">
                  <c:v>73.624336000126789</c:v>
                </c:pt>
                <c:pt idx="7230">
                  <c:v>73.657696000069848</c:v>
                </c:pt>
                <c:pt idx="7231">
                  <c:v>73.691032000004782</c:v>
                </c:pt>
                <c:pt idx="7232">
                  <c:v>73.724392000122464</c:v>
                </c:pt>
                <c:pt idx="7233">
                  <c:v>73.757728000057398</c:v>
                </c:pt>
                <c:pt idx="7234">
                  <c:v>73.791088000000457</c:v>
                </c:pt>
                <c:pt idx="7235">
                  <c:v>73.824424000110014</c:v>
                </c:pt>
                <c:pt idx="7236">
                  <c:v>73.857784000053073</c:v>
                </c:pt>
                <c:pt idx="7237">
                  <c:v>73.891312000053006</c:v>
                </c:pt>
                <c:pt idx="7238">
                  <c:v>73.924648000162563</c:v>
                </c:pt>
                <c:pt idx="7239">
                  <c:v>73.957984000097497</c:v>
                </c:pt>
                <c:pt idx="7240">
                  <c:v>73.991344000040556</c:v>
                </c:pt>
                <c:pt idx="7241">
                  <c:v>74.024680000150113</c:v>
                </c:pt>
                <c:pt idx="7242">
                  <c:v>74.058040000093172</c:v>
                </c:pt>
                <c:pt idx="7243">
                  <c:v>74.091952000048479</c:v>
                </c:pt>
                <c:pt idx="7244">
                  <c:v>74.125312000166161</c:v>
                </c:pt>
                <c:pt idx="7245">
                  <c:v>74.15867200010922</c:v>
                </c:pt>
                <c:pt idx="7246">
                  <c:v>74.192032000052279</c:v>
                </c:pt>
                <c:pt idx="7247">
                  <c:v>74.225416000003463</c:v>
                </c:pt>
                <c:pt idx="7248">
                  <c:v>74.25875200011302</c:v>
                </c:pt>
                <c:pt idx="7249">
                  <c:v>74.292136000064204</c:v>
                </c:pt>
                <c:pt idx="7250">
                  <c:v>74.325471999999138</c:v>
                </c:pt>
                <c:pt idx="7251">
                  <c:v>74.35883200011682</c:v>
                </c:pt>
                <c:pt idx="7252">
                  <c:v>74.392192000059879</c:v>
                </c:pt>
                <c:pt idx="7253">
                  <c:v>74.425552000002938</c:v>
                </c:pt>
                <c:pt idx="7254">
                  <c:v>74.45891200012062</c:v>
                </c:pt>
                <c:pt idx="7255">
                  <c:v>74.492248000055554</c:v>
                </c:pt>
                <c:pt idx="7256">
                  <c:v>74.525607999998613</c:v>
                </c:pt>
                <c:pt idx="7257">
                  <c:v>74.558968000116295</c:v>
                </c:pt>
                <c:pt idx="7258">
                  <c:v>74.592328000059354</c:v>
                </c:pt>
                <c:pt idx="7259">
                  <c:v>74.625688000002413</c:v>
                </c:pt>
                <c:pt idx="7260">
                  <c:v>74.65902400011197</c:v>
                </c:pt>
                <c:pt idx="7261">
                  <c:v>74.692384000055029</c:v>
                </c:pt>
                <c:pt idx="7262">
                  <c:v>74.725720000164586</c:v>
                </c:pt>
                <c:pt idx="7263">
                  <c:v>74.759080000107645</c:v>
                </c:pt>
                <c:pt idx="7264">
                  <c:v>74.792416000042579</c:v>
                </c:pt>
                <c:pt idx="7265">
                  <c:v>74.825776000160261</c:v>
                </c:pt>
                <c:pt idx="7266">
                  <c:v>74.859112000095195</c:v>
                </c:pt>
                <c:pt idx="7267">
                  <c:v>74.892472000038254</c:v>
                </c:pt>
                <c:pt idx="7268">
                  <c:v>74.925808000147811</c:v>
                </c:pt>
                <c:pt idx="7269">
                  <c:v>74.95916800009087</c:v>
                </c:pt>
                <c:pt idx="7270">
                  <c:v>74.992504000025804</c:v>
                </c:pt>
                <c:pt idx="7271">
                  <c:v>75.025864000143486</c:v>
                </c:pt>
                <c:pt idx="7272">
                  <c:v>75.05920000007842</c:v>
                </c:pt>
                <c:pt idx="7273">
                  <c:v>75.092560000021479</c:v>
                </c:pt>
                <c:pt idx="7274">
                  <c:v>75.125896000131036</c:v>
                </c:pt>
                <c:pt idx="7275">
                  <c:v>75.15923200006597</c:v>
                </c:pt>
                <c:pt idx="7276">
                  <c:v>75.192592000009029</c:v>
                </c:pt>
                <c:pt idx="7277">
                  <c:v>75.225928000118586</c:v>
                </c:pt>
                <c:pt idx="7278">
                  <c:v>75.259288000061645</c:v>
                </c:pt>
                <c:pt idx="7279">
                  <c:v>75.292648000004704</c:v>
                </c:pt>
                <c:pt idx="7280">
                  <c:v>75.326008000122386</c:v>
                </c:pt>
                <c:pt idx="7281">
                  <c:v>75.359368000065444</c:v>
                </c:pt>
                <c:pt idx="7282">
                  <c:v>75.392728000008503</c:v>
                </c:pt>
                <c:pt idx="7283">
                  <c:v>75.426088000126185</c:v>
                </c:pt>
                <c:pt idx="7284">
                  <c:v>75.459448000069244</c:v>
                </c:pt>
                <c:pt idx="7285">
                  <c:v>75.492784000004178</c:v>
                </c:pt>
                <c:pt idx="7286">
                  <c:v>75.526120000113735</c:v>
                </c:pt>
                <c:pt idx="7287">
                  <c:v>75.559480000056794</c:v>
                </c:pt>
                <c:pt idx="7288">
                  <c:v>75.592839999999853</c:v>
                </c:pt>
                <c:pt idx="7289">
                  <c:v>75.62617600010941</c:v>
                </c:pt>
                <c:pt idx="7290">
                  <c:v>75.659512000044344</c:v>
                </c:pt>
                <c:pt idx="7291">
                  <c:v>75.692872000162026</c:v>
                </c:pt>
                <c:pt idx="7292">
                  <c:v>75.72620800009696</c:v>
                </c:pt>
                <c:pt idx="7293">
                  <c:v>75.759568000040019</c:v>
                </c:pt>
                <c:pt idx="7294">
                  <c:v>75.792904000149576</c:v>
                </c:pt>
                <c:pt idx="7295">
                  <c:v>75.826264000092635</c:v>
                </c:pt>
                <c:pt idx="7296">
                  <c:v>75.859600000027569</c:v>
                </c:pt>
                <c:pt idx="7297">
                  <c:v>75.892960000145251</c:v>
                </c:pt>
                <c:pt idx="7298">
                  <c:v>75.926296000080185</c:v>
                </c:pt>
                <c:pt idx="7299">
                  <c:v>75.959656000023244</c:v>
                </c:pt>
                <c:pt idx="7300">
                  <c:v>75.992992000132801</c:v>
                </c:pt>
                <c:pt idx="7301">
                  <c:v>76.026376000083985</c:v>
                </c:pt>
                <c:pt idx="7302">
                  <c:v>76.059736000027044</c:v>
                </c:pt>
                <c:pt idx="7303">
                  <c:v>76.093120000152851</c:v>
                </c:pt>
                <c:pt idx="7304">
                  <c:v>76.126456000087785</c:v>
                </c:pt>
                <c:pt idx="7305">
                  <c:v>76.159840000038969</c:v>
                </c:pt>
                <c:pt idx="7306">
                  <c:v>76.193200000156651</c:v>
                </c:pt>
                <c:pt idx="7307">
                  <c:v>76.226536000091585</c:v>
                </c:pt>
                <c:pt idx="7308">
                  <c:v>76.259896000034644</c:v>
                </c:pt>
                <c:pt idx="7309">
                  <c:v>76.293256000152326</c:v>
                </c:pt>
                <c:pt idx="7310">
                  <c:v>76.326616000095385</c:v>
                </c:pt>
                <c:pt idx="7311">
                  <c:v>76.359976000038444</c:v>
                </c:pt>
                <c:pt idx="7312">
                  <c:v>76.39336000016425</c:v>
                </c:pt>
                <c:pt idx="7313">
                  <c:v>76.426744000115434</c:v>
                </c:pt>
                <c:pt idx="7314">
                  <c:v>76.460104000058493</c:v>
                </c:pt>
                <c:pt idx="7315">
                  <c:v>76.493464000001552</c:v>
                </c:pt>
                <c:pt idx="7316">
                  <c:v>76.526824000119234</c:v>
                </c:pt>
                <c:pt idx="7317">
                  <c:v>76.560184000062293</c:v>
                </c:pt>
                <c:pt idx="7318">
                  <c:v>76.593544000005352</c:v>
                </c:pt>
                <c:pt idx="7319">
                  <c:v>76.626904000123034</c:v>
                </c:pt>
                <c:pt idx="7320">
                  <c:v>76.660264000066093</c:v>
                </c:pt>
                <c:pt idx="7321">
                  <c:v>76.693624000009152</c:v>
                </c:pt>
                <c:pt idx="7322">
                  <c:v>76.727008000134958</c:v>
                </c:pt>
                <c:pt idx="7323">
                  <c:v>76.760344000069892</c:v>
                </c:pt>
                <c:pt idx="7324">
                  <c:v>76.793704000012951</c:v>
                </c:pt>
                <c:pt idx="7325">
                  <c:v>76.827064000130633</c:v>
                </c:pt>
                <c:pt idx="7326">
                  <c:v>76.860424000073692</c:v>
                </c:pt>
                <c:pt idx="7327">
                  <c:v>76.893784000016751</c:v>
                </c:pt>
                <c:pt idx="7328">
                  <c:v>76.927168000142558</c:v>
                </c:pt>
                <c:pt idx="7329">
                  <c:v>76.960528000085617</c:v>
                </c:pt>
                <c:pt idx="7330">
                  <c:v>76.993888000028676</c:v>
                </c:pt>
                <c:pt idx="7331">
                  <c:v>77.027272000154483</c:v>
                </c:pt>
                <c:pt idx="7332">
                  <c:v>77.060632000097542</c:v>
                </c:pt>
                <c:pt idx="7333">
                  <c:v>77.0939920000406</c:v>
                </c:pt>
                <c:pt idx="7334">
                  <c:v>77.127328000150158</c:v>
                </c:pt>
                <c:pt idx="7335">
                  <c:v>77.160688000093216</c:v>
                </c:pt>
                <c:pt idx="7336">
                  <c:v>77.194048000036275</c:v>
                </c:pt>
                <c:pt idx="7337">
                  <c:v>77.227384000145832</c:v>
                </c:pt>
                <c:pt idx="7338">
                  <c:v>77.260744000088891</c:v>
                </c:pt>
                <c:pt idx="7339">
                  <c:v>77.294080000023826</c:v>
                </c:pt>
                <c:pt idx="7340">
                  <c:v>77.327464000149632</c:v>
                </c:pt>
                <c:pt idx="7341">
                  <c:v>77.360824000092691</c:v>
                </c:pt>
                <c:pt idx="7342">
                  <c:v>77.39418400003575</c:v>
                </c:pt>
                <c:pt idx="7343">
                  <c:v>77.427544000153432</c:v>
                </c:pt>
                <c:pt idx="7344">
                  <c:v>77.460904000096491</c:v>
                </c:pt>
                <c:pt idx="7345">
                  <c:v>77.494240000031425</c:v>
                </c:pt>
                <c:pt idx="7346">
                  <c:v>77.527600000149107</c:v>
                </c:pt>
                <c:pt idx="7347">
                  <c:v>77.560984000100291</c:v>
                </c:pt>
                <c:pt idx="7348">
                  <c:v>77.59434400004335</c:v>
                </c:pt>
                <c:pt idx="7349">
                  <c:v>77.627680000152907</c:v>
                </c:pt>
                <c:pt idx="7350">
                  <c:v>77.661040000095966</c:v>
                </c:pt>
                <c:pt idx="7351">
                  <c:v>77.694400000039025</c:v>
                </c:pt>
                <c:pt idx="7352">
                  <c:v>77.727760000156707</c:v>
                </c:pt>
                <c:pt idx="7353">
                  <c:v>77.761096000091641</c:v>
                </c:pt>
                <c:pt idx="7354">
                  <c:v>77.7944560000347</c:v>
                </c:pt>
                <c:pt idx="7355">
                  <c:v>77.827792000144257</c:v>
                </c:pt>
                <c:pt idx="7356">
                  <c:v>77.861152000087316</c:v>
                </c:pt>
                <c:pt idx="7357">
                  <c:v>77.89448800002225</c:v>
                </c:pt>
                <c:pt idx="7358">
                  <c:v>77.927848000139932</c:v>
                </c:pt>
                <c:pt idx="7359">
                  <c:v>77.961184000074866</c:v>
                </c:pt>
                <c:pt idx="7360">
                  <c:v>77.994544000017925</c:v>
                </c:pt>
                <c:pt idx="7361">
                  <c:v>78.027880000127482</c:v>
                </c:pt>
                <c:pt idx="7362">
                  <c:v>78.061216000062416</c:v>
                </c:pt>
                <c:pt idx="7363">
                  <c:v>78.094576000005475</c:v>
                </c:pt>
                <c:pt idx="7364">
                  <c:v>78.127912000115032</c:v>
                </c:pt>
                <c:pt idx="7365">
                  <c:v>78.161272000058091</c:v>
                </c:pt>
                <c:pt idx="7366">
                  <c:v>78.19463200000115</c:v>
                </c:pt>
                <c:pt idx="7367">
                  <c:v>78.227968000110707</c:v>
                </c:pt>
                <c:pt idx="7368">
                  <c:v>78.261304000045641</c:v>
                </c:pt>
                <c:pt idx="7369">
                  <c:v>78.294664000163323</c:v>
                </c:pt>
                <c:pt idx="7370">
                  <c:v>78.328000000098257</c:v>
                </c:pt>
                <c:pt idx="7371">
                  <c:v>78.361360000041316</c:v>
                </c:pt>
                <c:pt idx="7372">
                  <c:v>78.394696000150873</c:v>
                </c:pt>
                <c:pt idx="7373">
                  <c:v>78.428056000093932</c:v>
                </c:pt>
                <c:pt idx="7374">
                  <c:v>78.461392000028866</c:v>
                </c:pt>
                <c:pt idx="7375">
                  <c:v>78.494752000146548</c:v>
                </c:pt>
                <c:pt idx="7376">
                  <c:v>78.528088000081482</c:v>
                </c:pt>
                <c:pt idx="7377">
                  <c:v>78.561448000024541</c:v>
                </c:pt>
                <c:pt idx="7378">
                  <c:v>78.594784000134098</c:v>
                </c:pt>
                <c:pt idx="7379">
                  <c:v>78.628144000077157</c:v>
                </c:pt>
                <c:pt idx="7380">
                  <c:v>78.661480000012091</c:v>
                </c:pt>
                <c:pt idx="7381">
                  <c:v>78.694840000129773</c:v>
                </c:pt>
                <c:pt idx="7382">
                  <c:v>78.728200000072832</c:v>
                </c:pt>
                <c:pt idx="7383">
                  <c:v>78.761536000007766</c:v>
                </c:pt>
                <c:pt idx="7384">
                  <c:v>78.794896000125448</c:v>
                </c:pt>
                <c:pt idx="7385">
                  <c:v>78.828256000068507</c:v>
                </c:pt>
                <c:pt idx="7386">
                  <c:v>78.861616000011566</c:v>
                </c:pt>
                <c:pt idx="7387">
                  <c:v>78.894976000129247</c:v>
                </c:pt>
                <c:pt idx="7388">
                  <c:v>78.928336000072306</c:v>
                </c:pt>
                <c:pt idx="7389">
                  <c:v>78.961672000007241</c:v>
                </c:pt>
                <c:pt idx="7390">
                  <c:v>78.995032000124922</c:v>
                </c:pt>
                <c:pt idx="7391">
                  <c:v>79.028416000076106</c:v>
                </c:pt>
                <c:pt idx="7392">
                  <c:v>79.061776000019165</c:v>
                </c:pt>
                <c:pt idx="7393">
                  <c:v>79.095160000144972</c:v>
                </c:pt>
                <c:pt idx="7394">
                  <c:v>79.128520000088031</c:v>
                </c:pt>
                <c:pt idx="7395">
                  <c:v>79.16188000003109</c:v>
                </c:pt>
                <c:pt idx="7396">
                  <c:v>79.195240000148772</c:v>
                </c:pt>
                <c:pt idx="7397">
                  <c:v>79.228624000099956</c:v>
                </c:pt>
                <c:pt idx="7398">
                  <c:v>79.261984000043014</c:v>
                </c:pt>
                <c:pt idx="7399">
                  <c:v>79.295344000160696</c:v>
                </c:pt>
                <c:pt idx="7400">
                  <c:v>79.32868000009563</c:v>
                </c:pt>
                <c:pt idx="7401">
                  <c:v>79.362040000038689</c:v>
                </c:pt>
                <c:pt idx="7402">
                  <c:v>79.395424000164496</c:v>
                </c:pt>
                <c:pt idx="7403">
                  <c:v>79.428784000107555</c:v>
                </c:pt>
                <c:pt idx="7404">
                  <c:v>79.462144000050614</c:v>
                </c:pt>
                <c:pt idx="7405">
                  <c:v>79.495504000168296</c:v>
                </c:pt>
                <c:pt idx="7406">
                  <c:v>79.528864000111355</c:v>
                </c:pt>
                <c:pt idx="7407">
                  <c:v>79.562224000054414</c:v>
                </c:pt>
                <c:pt idx="7408">
                  <c:v>79.595560000163971</c:v>
                </c:pt>
                <c:pt idx="7409">
                  <c:v>79.62892000010703</c:v>
                </c:pt>
                <c:pt idx="7410">
                  <c:v>79.662280000050089</c:v>
                </c:pt>
                <c:pt idx="7411">
                  <c:v>79.695640000167771</c:v>
                </c:pt>
                <c:pt idx="7412">
                  <c:v>79.72900000011083</c:v>
                </c:pt>
                <c:pt idx="7413">
                  <c:v>79.762360000053889</c:v>
                </c:pt>
                <c:pt idx="7414">
                  <c:v>79.795719999996948</c:v>
                </c:pt>
                <c:pt idx="7415">
                  <c:v>79.829104000122754</c:v>
                </c:pt>
                <c:pt idx="7416">
                  <c:v>79.862440000057688</c:v>
                </c:pt>
                <c:pt idx="7417">
                  <c:v>79.895800000000747</c:v>
                </c:pt>
                <c:pt idx="7418">
                  <c:v>79.929160000118429</c:v>
                </c:pt>
                <c:pt idx="7419">
                  <c:v>79.962544000069613</c:v>
                </c:pt>
                <c:pt idx="7420">
                  <c:v>79.995880000004547</c:v>
                </c:pt>
                <c:pt idx="7421">
                  <c:v>80.029240000122229</c:v>
                </c:pt>
                <c:pt idx="7422">
                  <c:v>80.062576000057163</c:v>
                </c:pt>
                <c:pt idx="7423">
                  <c:v>80.095960000008347</c:v>
                </c:pt>
                <c:pt idx="7424">
                  <c:v>80.129320000126029</c:v>
                </c:pt>
                <c:pt idx="7425">
                  <c:v>80.162656000060963</c:v>
                </c:pt>
                <c:pt idx="7426">
                  <c:v>80.196016000004022</c:v>
                </c:pt>
                <c:pt idx="7427">
                  <c:v>80.229376000121704</c:v>
                </c:pt>
                <c:pt idx="7428">
                  <c:v>80.262760000072888</c:v>
                </c:pt>
                <c:pt idx="7429">
                  <c:v>80.296120000015947</c:v>
                </c:pt>
                <c:pt idx="7430">
                  <c:v>80.329456000125504</c:v>
                </c:pt>
                <c:pt idx="7431">
                  <c:v>80.362816000068563</c:v>
                </c:pt>
                <c:pt idx="7432">
                  <c:v>80.396152000003497</c:v>
                </c:pt>
                <c:pt idx="7433">
                  <c:v>80.429512000121179</c:v>
                </c:pt>
                <c:pt idx="7434">
                  <c:v>80.462872000064237</c:v>
                </c:pt>
                <c:pt idx="7435">
                  <c:v>80.496207999999172</c:v>
                </c:pt>
                <c:pt idx="7436">
                  <c:v>80.529568000116853</c:v>
                </c:pt>
                <c:pt idx="7437">
                  <c:v>80.562928000059912</c:v>
                </c:pt>
                <c:pt idx="7438">
                  <c:v>80.596263999994846</c:v>
                </c:pt>
                <c:pt idx="7439">
                  <c:v>80.629624000112528</c:v>
                </c:pt>
                <c:pt idx="7440">
                  <c:v>80.662960000047462</c:v>
                </c:pt>
                <c:pt idx="7441">
                  <c:v>80.696320000165144</c:v>
                </c:pt>
                <c:pt idx="7442">
                  <c:v>80.729704000116328</c:v>
                </c:pt>
                <c:pt idx="7443">
                  <c:v>80.763040000051262</c:v>
                </c:pt>
                <c:pt idx="7444">
                  <c:v>80.796399999994321</c:v>
                </c:pt>
                <c:pt idx="7445">
                  <c:v>80.829760000112003</c:v>
                </c:pt>
                <c:pt idx="7446">
                  <c:v>80.863096000046937</c:v>
                </c:pt>
                <c:pt idx="7447">
                  <c:v>80.896456000164619</c:v>
                </c:pt>
                <c:pt idx="7448">
                  <c:v>80.929816000107678</c:v>
                </c:pt>
                <c:pt idx="7449">
                  <c:v>80.963152000042612</c:v>
                </c:pt>
                <c:pt idx="7450">
                  <c:v>80.996512000160294</c:v>
                </c:pt>
                <c:pt idx="7451">
                  <c:v>81.029896000111478</c:v>
                </c:pt>
                <c:pt idx="7452">
                  <c:v>81.063304000070787</c:v>
                </c:pt>
                <c:pt idx="7453">
                  <c:v>81.096712000030095</c:v>
                </c:pt>
                <c:pt idx="7454">
                  <c:v>81.130072000147777</c:v>
                </c:pt>
                <c:pt idx="7455">
                  <c:v>81.163456000098961</c:v>
                </c:pt>
                <c:pt idx="7456">
                  <c:v>81.196792000033895</c:v>
                </c:pt>
                <c:pt idx="7457">
                  <c:v>81.230152000151577</c:v>
                </c:pt>
                <c:pt idx="7458">
                  <c:v>81.263488000086511</c:v>
                </c:pt>
                <c:pt idx="7459">
                  <c:v>81.296872000037695</c:v>
                </c:pt>
                <c:pt idx="7460">
                  <c:v>81.330232000155377</c:v>
                </c:pt>
                <c:pt idx="7461">
                  <c:v>81.363568000090311</c:v>
                </c:pt>
                <c:pt idx="7462">
                  <c:v>81.39692800003337</c:v>
                </c:pt>
                <c:pt idx="7463">
                  <c:v>81.430312000159176</c:v>
                </c:pt>
                <c:pt idx="7464">
                  <c:v>81.463672000102235</c:v>
                </c:pt>
                <c:pt idx="7465">
                  <c:v>81.497056000053419</c:v>
                </c:pt>
                <c:pt idx="7466">
                  <c:v>81.530415999996478</c:v>
                </c:pt>
                <c:pt idx="7467">
                  <c:v>81.56377600011416</c:v>
                </c:pt>
                <c:pt idx="7468">
                  <c:v>81.597112000049094</c:v>
                </c:pt>
                <c:pt idx="7469">
                  <c:v>81.630472000166776</c:v>
                </c:pt>
                <c:pt idx="7470">
                  <c:v>81.663832000109835</c:v>
                </c:pt>
                <c:pt idx="7471">
                  <c:v>81.697192000052894</c:v>
                </c:pt>
                <c:pt idx="7472">
                  <c:v>81.730576000004078</c:v>
                </c:pt>
                <c:pt idx="7473">
                  <c:v>81.763912000113635</c:v>
                </c:pt>
                <c:pt idx="7474">
                  <c:v>81.797272000056694</c:v>
                </c:pt>
                <c:pt idx="7475">
                  <c:v>81.830656000007878</c:v>
                </c:pt>
                <c:pt idx="7476">
                  <c:v>81.864016000125559</c:v>
                </c:pt>
                <c:pt idx="7477">
                  <c:v>81.897376000068618</c:v>
                </c:pt>
                <c:pt idx="7478">
                  <c:v>81.930712000003552</c:v>
                </c:pt>
                <c:pt idx="7479">
                  <c:v>81.964072000121234</c:v>
                </c:pt>
                <c:pt idx="7480">
                  <c:v>81.997432000064293</c:v>
                </c:pt>
                <c:pt idx="7481">
                  <c:v>82.030792000007352</c:v>
                </c:pt>
                <c:pt idx="7482">
                  <c:v>82.064128000116909</c:v>
                </c:pt>
                <c:pt idx="7483">
                  <c:v>82.097512000068093</c:v>
                </c:pt>
                <c:pt idx="7484">
                  <c:v>82.130848000003027</c:v>
                </c:pt>
                <c:pt idx="7485">
                  <c:v>82.164256000136959</c:v>
                </c:pt>
                <c:pt idx="7486">
                  <c:v>82.197640000088143</c:v>
                </c:pt>
                <c:pt idx="7487">
                  <c:v>82.230976000023077</c:v>
                </c:pt>
                <c:pt idx="7488">
                  <c:v>82.264336000140759</c:v>
                </c:pt>
                <c:pt idx="7489">
                  <c:v>82.297696000083818</c:v>
                </c:pt>
                <c:pt idx="7490">
                  <c:v>82.331056000026877</c:v>
                </c:pt>
                <c:pt idx="7491">
                  <c:v>82.364392000136434</c:v>
                </c:pt>
                <c:pt idx="7492">
                  <c:v>82.397752000079493</c:v>
                </c:pt>
                <c:pt idx="7493">
                  <c:v>82.431112000022551</c:v>
                </c:pt>
                <c:pt idx="7494">
                  <c:v>82.464472000140233</c:v>
                </c:pt>
                <c:pt idx="7495">
                  <c:v>82.497808000075167</c:v>
                </c:pt>
                <c:pt idx="7496">
                  <c:v>82.531192000026351</c:v>
                </c:pt>
                <c:pt idx="7497">
                  <c:v>82.564552000144033</c:v>
                </c:pt>
                <c:pt idx="7498">
                  <c:v>82.597888000078967</c:v>
                </c:pt>
                <c:pt idx="7499">
                  <c:v>82.631248000022026</c:v>
                </c:pt>
                <c:pt idx="7500">
                  <c:v>82.664584000131583</c:v>
                </c:pt>
                <c:pt idx="7501">
                  <c:v>82.697944000074642</c:v>
                </c:pt>
                <c:pt idx="7502">
                  <c:v>82.731304000017701</c:v>
                </c:pt>
                <c:pt idx="7503">
                  <c:v>82.764664000135383</c:v>
                </c:pt>
                <c:pt idx="7504">
                  <c:v>82.798096000102817</c:v>
                </c:pt>
                <c:pt idx="7505">
                  <c:v>82.83152800007025</c:v>
                </c:pt>
                <c:pt idx="7506">
                  <c:v>82.864912000021434</c:v>
                </c:pt>
                <c:pt idx="7507">
                  <c:v>82.898320000155366</c:v>
                </c:pt>
                <c:pt idx="7508">
                  <c:v>82.931704000106549</c:v>
                </c:pt>
                <c:pt idx="7509">
                  <c:v>82.965112000065858</c:v>
                </c:pt>
                <c:pt idx="7510">
                  <c:v>82.998544000033291</c:v>
                </c:pt>
                <c:pt idx="7511">
                  <c:v>83.031952000167223</c:v>
                </c:pt>
                <c:pt idx="7512">
                  <c:v>83.065576000025032</c:v>
                </c:pt>
                <c:pt idx="7513">
                  <c:v>83.098936000142714</c:v>
                </c:pt>
                <c:pt idx="7514">
                  <c:v>83.132272000077648</c:v>
                </c:pt>
                <c:pt idx="7515">
                  <c:v>83.165632000020707</c:v>
                </c:pt>
                <c:pt idx="7516">
                  <c:v>83.198968000130264</c:v>
                </c:pt>
                <c:pt idx="7517">
                  <c:v>83.232328000073323</c:v>
                </c:pt>
                <c:pt idx="7518">
                  <c:v>83.265664000008258</c:v>
                </c:pt>
                <c:pt idx="7519">
                  <c:v>83.299024000125939</c:v>
                </c:pt>
                <c:pt idx="7520">
                  <c:v>83.332360000060874</c:v>
                </c:pt>
                <c:pt idx="7521">
                  <c:v>83.365720000003932</c:v>
                </c:pt>
                <c:pt idx="7522">
                  <c:v>83.39905600011349</c:v>
                </c:pt>
                <c:pt idx="7523">
                  <c:v>83.432416000056548</c:v>
                </c:pt>
                <c:pt idx="7524">
                  <c:v>83.465752000166106</c:v>
                </c:pt>
                <c:pt idx="7525">
                  <c:v>83.49908800010104</c:v>
                </c:pt>
                <c:pt idx="7526">
                  <c:v>83.532448000044099</c:v>
                </c:pt>
                <c:pt idx="7527">
                  <c:v>83.56580800016178</c:v>
                </c:pt>
                <c:pt idx="7528">
                  <c:v>83.599144000096715</c:v>
                </c:pt>
                <c:pt idx="7529">
                  <c:v>83.632480000031649</c:v>
                </c:pt>
                <c:pt idx="7530">
                  <c:v>83.665840000149331</c:v>
                </c:pt>
                <c:pt idx="7531">
                  <c:v>83.699176000084265</c:v>
                </c:pt>
                <c:pt idx="7532">
                  <c:v>83.732536000027324</c:v>
                </c:pt>
                <c:pt idx="7533">
                  <c:v>83.765872000136881</c:v>
                </c:pt>
                <c:pt idx="7534">
                  <c:v>83.79923200007994</c:v>
                </c:pt>
                <c:pt idx="7535">
                  <c:v>83.832568000014874</c:v>
                </c:pt>
                <c:pt idx="7536">
                  <c:v>83.865928000132556</c:v>
                </c:pt>
                <c:pt idx="7537">
                  <c:v>83.89926400006749</c:v>
                </c:pt>
                <c:pt idx="7538">
                  <c:v>83.932624000010549</c:v>
                </c:pt>
                <c:pt idx="7539">
                  <c:v>83.965960000120106</c:v>
                </c:pt>
                <c:pt idx="7540">
                  <c:v>83.999320000063165</c:v>
                </c:pt>
                <c:pt idx="7541">
                  <c:v>84.032655999998099</c:v>
                </c:pt>
                <c:pt idx="7542">
                  <c:v>84.066016000115781</c:v>
                </c:pt>
                <c:pt idx="7543">
                  <c:v>84.099352000050715</c:v>
                </c:pt>
                <c:pt idx="7544">
                  <c:v>84.132712000168397</c:v>
                </c:pt>
                <c:pt idx="7545">
                  <c:v>84.166048000103331</c:v>
                </c:pt>
                <c:pt idx="7546">
                  <c:v>84.19940800004639</c:v>
                </c:pt>
                <c:pt idx="7547">
                  <c:v>84.232744000155947</c:v>
                </c:pt>
                <c:pt idx="7548">
                  <c:v>84.266104000099006</c:v>
                </c:pt>
                <c:pt idx="7549">
                  <c:v>84.29944000003394</c:v>
                </c:pt>
                <c:pt idx="7550">
                  <c:v>84.332800000151622</c:v>
                </c:pt>
                <c:pt idx="7551">
                  <c:v>84.366136000086556</c:v>
                </c:pt>
                <c:pt idx="7552">
                  <c:v>84.399496000029615</c:v>
                </c:pt>
                <c:pt idx="7553">
                  <c:v>84.432832000139172</c:v>
                </c:pt>
                <c:pt idx="7554">
                  <c:v>84.466168000074106</c:v>
                </c:pt>
                <c:pt idx="7555">
                  <c:v>84.499528000017165</c:v>
                </c:pt>
                <c:pt idx="7556">
                  <c:v>84.532864000126722</c:v>
                </c:pt>
                <c:pt idx="7557">
                  <c:v>84.566224000069781</c:v>
                </c:pt>
                <c:pt idx="7558">
                  <c:v>84.59958400001284</c:v>
                </c:pt>
                <c:pt idx="7559">
                  <c:v>84.632920000122397</c:v>
                </c:pt>
                <c:pt idx="7560">
                  <c:v>84.666280000065456</c:v>
                </c:pt>
                <c:pt idx="7561">
                  <c:v>84.69961600000039</c:v>
                </c:pt>
                <c:pt idx="7562">
                  <c:v>84.732976000118072</c:v>
                </c:pt>
                <c:pt idx="7563">
                  <c:v>84.766312000053006</c:v>
                </c:pt>
                <c:pt idx="7564">
                  <c:v>84.799671999996065</c:v>
                </c:pt>
                <c:pt idx="7565">
                  <c:v>84.833008000105622</c:v>
                </c:pt>
                <c:pt idx="7566">
                  <c:v>84.866368000048681</c:v>
                </c:pt>
                <c:pt idx="7567">
                  <c:v>84.899704000158238</c:v>
                </c:pt>
                <c:pt idx="7568">
                  <c:v>84.933064000101297</c:v>
                </c:pt>
                <c:pt idx="7569">
                  <c:v>84.966400000036231</c:v>
                </c:pt>
                <c:pt idx="7570">
                  <c:v>84.999784000162038</c:v>
                </c:pt>
                <c:pt idx="7571">
                  <c:v>85.033120000096972</c:v>
                </c:pt>
                <c:pt idx="7572">
                  <c:v>85.066480000040031</c:v>
                </c:pt>
                <c:pt idx="7573">
                  <c:v>85.099864000165837</c:v>
                </c:pt>
                <c:pt idx="7574">
                  <c:v>85.133200000100771</c:v>
                </c:pt>
                <c:pt idx="7575">
                  <c:v>85.166584000051955</c:v>
                </c:pt>
                <c:pt idx="7576">
                  <c:v>85.199943999995014</c:v>
                </c:pt>
                <c:pt idx="7577">
                  <c:v>85.233328000120821</c:v>
                </c:pt>
                <c:pt idx="7578">
                  <c:v>85.26668800006388</c:v>
                </c:pt>
                <c:pt idx="7579">
                  <c:v>85.300023999998814</c:v>
                </c:pt>
                <c:pt idx="7580">
                  <c:v>85.333408000124621</c:v>
                </c:pt>
                <c:pt idx="7581">
                  <c:v>85.366792000075804</c:v>
                </c:pt>
                <c:pt idx="7582">
                  <c:v>85.400152000018863</c:v>
                </c:pt>
                <c:pt idx="7583">
                  <c:v>85.433512000136545</c:v>
                </c:pt>
                <c:pt idx="7584">
                  <c:v>85.466872000079604</c:v>
                </c:pt>
                <c:pt idx="7585">
                  <c:v>85.500232000022663</c:v>
                </c:pt>
                <c:pt idx="7586">
                  <c:v>85.53361600014847</c:v>
                </c:pt>
                <c:pt idx="7587">
                  <c:v>85.566976000091529</c:v>
                </c:pt>
                <c:pt idx="7588">
                  <c:v>85.600360000042713</c:v>
                </c:pt>
                <c:pt idx="7589">
                  <c:v>85.633720000160395</c:v>
                </c:pt>
                <c:pt idx="7590">
                  <c:v>85.667104000111578</c:v>
                </c:pt>
                <c:pt idx="7591">
                  <c:v>85.700464000054637</c:v>
                </c:pt>
                <c:pt idx="7592">
                  <c:v>85.733823999997696</c:v>
                </c:pt>
                <c:pt idx="7593">
                  <c:v>85.767160000107253</c:v>
                </c:pt>
                <c:pt idx="7594">
                  <c:v>85.800544000058437</c:v>
                </c:pt>
                <c:pt idx="7595">
                  <c:v>85.833952000017746</c:v>
                </c:pt>
                <c:pt idx="7596">
                  <c:v>85.867336000143553</c:v>
                </c:pt>
                <c:pt idx="7597">
                  <c:v>85.900696000086612</c:v>
                </c:pt>
                <c:pt idx="7598">
                  <c:v>85.93405600002967</c:v>
                </c:pt>
                <c:pt idx="7599">
                  <c:v>85.967416000147352</c:v>
                </c:pt>
                <c:pt idx="7600">
                  <c:v>86.000752000082286</c:v>
                </c:pt>
                <c:pt idx="7601">
                  <c:v>86.034112000025345</c:v>
                </c:pt>
                <c:pt idx="7602">
                  <c:v>86.067448000134902</c:v>
                </c:pt>
                <c:pt idx="7603">
                  <c:v>86.100808000077961</c:v>
                </c:pt>
                <c:pt idx="7604">
                  <c:v>86.134144000012896</c:v>
                </c:pt>
                <c:pt idx="7605">
                  <c:v>86.167504000130577</c:v>
                </c:pt>
                <c:pt idx="7606">
                  <c:v>86.200840000065512</c:v>
                </c:pt>
                <c:pt idx="7607">
                  <c:v>86.23420000000857</c:v>
                </c:pt>
                <c:pt idx="7608">
                  <c:v>86.267536000118128</c:v>
                </c:pt>
                <c:pt idx="7609">
                  <c:v>86.300896000061186</c:v>
                </c:pt>
                <c:pt idx="7610">
                  <c:v>86.334231999996121</c:v>
                </c:pt>
                <c:pt idx="7611">
                  <c:v>86.367592000113802</c:v>
                </c:pt>
                <c:pt idx="7612">
                  <c:v>86.400928000048737</c:v>
                </c:pt>
                <c:pt idx="7613">
                  <c:v>86.434288000166418</c:v>
                </c:pt>
                <c:pt idx="7614">
                  <c:v>86.467624000101353</c:v>
                </c:pt>
                <c:pt idx="7615">
                  <c:v>86.500960000036287</c:v>
                </c:pt>
                <c:pt idx="7616">
                  <c:v>86.534320000153969</c:v>
                </c:pt>
                <c:pt idx="7617">
                  <c:v>86.567656000088903</c:v>
                </c:pt>
                <c:pt idx="7618">
                  <c:v>86.601016000031962</c:v>
                </c:pt>
                <c:pt idx="7619">
                  <c:v>86.634352000141519</c:v>
                </c:pt>
                <c:pt idx="7620">
                  <c:v>86.667712000084578</c:v>
                </c:pt>
                <c:pt idx="7621">
                  <c:v>86.701048000019512</c:v>
                </c:pt>
                <c:pt idx="7622">
                  <c:v>86.734408000137194</c:v>
                </c:pt>
                <c:pt idx="7623">
                  <c:v>86.767744000072128</c:v>
                </c:pt>
                <c:pt idx="7624">
                  <c:v>86.801104000015187</c:v>
                </c:pt>
                <c:pt idx="7625">
                  <c:v>86.834512000149118</c:v>
                </c:pt>
                <c:pt idx="7626">
                  <c:v>86.867872000092177</c:v>
                </c:pt>
                <c:pt idx="7627">
                  <c:v>86.901208000027111</c:v>
                </c:pt>
                <c:pt idx="7628">
                  <c:v>86.934568000144793</c:v>
                </c:pt>
                <c:pt idx="7629">
                  <c:v>86.967904000079727</c:v>
                </c:pt>
                <c:pt idx="7630">
                  <c:v>87.001264000022786</c:v>
                </c:pt>
                <c:pt idx="7631">
                  <c:v>87.034600000132343</c:v>
                </c:pt>
                <c:pt idx="7632">
                  <c:v>87.067960000075402</c:v>
                </c:pt>
                <c:pt idx="7633">
                  <c:v>87.101296000010336</c:v>
                </c:pt>
                <c:pt idx="7634">
                  <c:v>87.134656000128018</c:v>
                </c:pt>
                <c:pt idx="7635">
                  <c:v>87.167992000062952</c:v>
                </c:pt>
                <c:pt idx="7636">
                  <c:v>87.201352000006011</c:v>
                </c:pt>
                <c:pt idx="7637">
                  <c:v>87.234688000115568</c:v>
                </c:pt>
                <c:pt idx="7638">
                  <c:v>87.268048000058627</c:v>
                </c:pt>
                <c:pt idx="7639">
                  <c:v>87.301384000168184</c:v>
                </c:pt>
                <c:pt idx="7640">
                  <c:v>87.334720000103118</c:v>
                </c:pt>
                <c:pt idx="7641">
                  <c:v>87.368080000046177</c:v>
                </c:pt>
                <c:pt idx="7642">
                  <c:v>87.401416000155734</c:v>
                </c:pt>
                <c:pt idx="7643">
                  <c:v>87.434776000098793</c:v>
                </c:pt>
                <c:pt idx="7644">
                  <c:v>87.468112000033727</c:v>
                </c:pt>
                <c:pt idx="7645">
                  <c:v>87.501472000151409</c:v>
                </c:pt>
                <c:pt idx="7646">
                  <c:v>87.534808000086343</c:v>
                </c:pt>
                <c:pt idx="7647">
                  <c:v>87.568168000029402</c:v>
                </c:pt>
                <c:pt idx="7648">
                  <c:v>87.601504000138959</c:v>
                </c:pt>
                <c:pt idx="7649">
                  <c:v>87.634864000082018</c:v>
                </c:pt>
                <c:pt idx="7650">
                  <c:v>87.668200000016952</c:v>
                </c:pt>
                <c:pt idx="7651">
                  <c:v>87.701560000134634</c:v>
                </c:pt>
                <c:pt idx="7652">
                  <c:v>87.734896000069568</c:v>
                </c:pt>
                <c:pt idx="7653">
                  <c:v>87.768256000012627</c:v>
                </c:pt>
                <c:pt idx="7654">
                  <c:v>87.801616000130309</c:v>
                </c:pt>
                <c:pt idx="7655">
                  <c:v>87.834952000065243</c:v>
                </c:pt>
                <c:pt idx="7656">
                  <c:v>87.868312000008302</c:v>
                </c:pt>
                <c:pt idx="7657">
                  <c:v>87.901648000117859</c:v>
                </c:pt>
                <c:pt idx="7658">
                  <c:v>87.934984000052793</c:v>
                </c:pt>
                <c:pt idx="7659">
                  <c:v>87.968343999995852</c:v>
                </c:pt>
                <c:pt idx="7660">
                  <c:v>88.001704000113534</c:v>
                </c:pt>
                <c:pt idx="7661">
                  <c:v>88.035040000048468</c:v>
                </c:pt>
                <c:pt idx="7662">
                  <c:v>88.06840000016615</c:v>
                </c:pt>
                <c:pt idx="7663">
                  <c:v>88.101736000101084</c:v>
                </c:pt>
                <c:pt idx="7664">
                  <c:v>88.135096000044143</c:v>
                </c:pt>
                <c:pt idx="7665">
                  <c:v>88.1684320001537</c:v>
                </c:pt>
                <c:pt idx="7666">
                  <c:v>88.201768000088634</c:v>
                </c:pt>
              </c:numCache>
            </c:numRef>
          </c:xVal>
          <c:yVal>
            <c:numRef>
              <c:f>'CryoChamber5Oct2012a - Copy'!$Z$2:$Z$7668</c:f>
              <c:numCache>
                <c:formatCode>0.00E+00</c:formatCode>
                <c:ptCount val="7667"/>
                <c:pt idx="0">
                  <c:v>3.5949248120300763</c:v>
                </c:pt>
                <c:pt idx="1">
                  <c:v>3.249194414607949</c:v>
                </c:pt>
                <c:pt idx="2">
                  <c:v>3.635204081632653</c:v>
                </c:pt>
                <c:pt idx="3">
                  <c:v>3.1250000000000004</c:v>
                </c:pt>
                <c:pt idx="4">
                  <c:v>3.3062567132116012</c:v>
                </c:pt>
                <c:pt idx="5">
                  <c:v>3.5244360902255645</c:v>
                </c:pt>
                <c:pt idx="6">
                  <c:v>3.443877551020408</c:v>
                </c:pt>
                <c:pt idx="7">
                  <c:v>3.4371643394199789</c:v>
                </c:pt>
                <c:pt idx="8">
                  <c:v>3.4975832438238452</c:v>
                </c:pt>
                <c:pt idx="9">
                  <c:v>4.08498925886144</c:v>
                </c:pt>
                <c:pt idx="10">
                  <c:v>3.2928302900107411</c:v>
                </c:pt>
                <c:pt idx="11">
                  <c:v>3.128356605800215</c:v>
                </c:pt>
                <c:pt idx="12">
                  <c:v>3.6956229860365206</c:v>
                </c:pt>
                <c:pt idx="13">
                  <c:v>3.6821965628356601</c:v>
                </c:pt>
                <c:pt idx="14">
                  <c:v>3.3532491944146074</c:v>
                </c:pt>
                <c:pt idx="15">
                  <c:v>3.4002416756176155</c:v>
                </c:pt>
                <c:pt idx="16">
                  <c:v>3.2995435016111712</c:v>
                </c:pt>
                <c:pt idx="17">
                  <c:v>3.5882116004296458</c:v>
                </c:pt>
                <c:pt idx="18">
                  <c:v>3.3801020408163267</c:v>
                </c:pt>
                <c:pt idx="19">
                  <c:v>3.477443609022556</c:v>
                </c:pt>
                <c:pt idx="20">
                  <c:v>3.4673737916219118</c:v>
                </c:pt>
                <c:pt idx="21">
                  <c:v>3.6117078410311487</c:v>
                </c:pt>
                <c:pt idx="22">
                  <c:v>3.3968850698174009</c:v>
                </c:pt>
                <c:pt idx="23">
                  <c:v>3.6150644468313642</c:v>
                </c:pt>
                <c:pt idx="24">
                  <c:v>3.8265306122448988</c:v>
                </c:pt>
                <c:pt idx="25">
                  <c:v>3.4338077336197639</c:v>
                </c:pt>
                <c:pt idx="26">
                  <c:v>4.0816326530612246</c:v>
                </c:pt>
                <c:pt idx="27">
                  <c:v>3.4505907626208376</c:v>
                </c:pt>
                <c:pt idx="28">
                  <c:v>3.5177228786251344</c:v>
                </c:pt>
                <c:pt idx="29">
                  <c:v>3.1820622986036526</c:v>
                </c:pt>
                <c:pt idx="30">
                  <c:v>3.6184210526315792</c:v>
                </c:pt>
                <c:pt idx="31">
                  <c:v>3.4270945220193343</c:v>
                </c:pt>
                <c:pt idx="32">
                  <c:v>3.4740870032223419</c:v>
                </c:pt>
                <c:pt idx="33">
                  <c:v>3.5613587540279266</c:v>
                </c:pt>
                <c:pt idx="34">
                  <c:v>3.5580021482277124</c:v>
                </c:pt>
                <c:pt idx="35">
                  <c:v>3.245837808807734</c:v>
                </c:pt>
                <c:pt idx="36">
                  <c:v>3.4405209452201935</c:v>
                </c:pt>
                <c:pt idx="37">
                  <c:v>3.3398227712137483</c:v>
                </c:pt>
                <c:pt idx="38">
                  <c:v>3.6687701396348014</c:v>
                </c:pt>
                <c:pt idx="39">
                  <c:v>3.4875134264232015</c:v>
                </c:pt>
                <c:pt idx="40">
                  <c:v>3.3566058002148234</c:v>
                </c:pt>
                <c:pt idx="41">
                  <c:v>3.4573039742212677</c:v>
                </c:pt>
                <c:pt idx="42">
                  <c:v>3.3364661654135337</c:v>
                </c:pt>
                <c:pt idx="43">
                  <c:v>3.1149301825993563</c:v>
                </c:pt>
                <c:pt idx="44">
                  <c:v>3.4002416756176155</c:v>
                </c:pt>
                <c:pt idx="45">
                  <c:v>3.5512889366272837</c:v>
                </c:pt>
                <c:pt idx="46">
                  <c:v>3.205558539205156</c:v>
                </c:pt>
                <c:pt idx="47">
                  <c:v>3.3263963480128895</c:v>
                </c:pt>
                <c:pt idx="48">
                  <c:v>3.59828141783029</c:v>
                </c:pt>
                <c:pt idx="49">
                  <c:v>3.2223415682062297</c:v>
                </c:pt>
                <c:pt idx="50">
                  <c:v>3.205558539205156</c:v>
                </c:pt>
                <c:pt idx="51">
                  <c:v>3.6251342642320092</c:v>
                </c:pt>
                <c:pt idx="52">
                  <c:v>2.9068206229860367</c:v>
                </c:pt>
                <c:pt idx="53">
                  <c:v>3.4640171858216973</c:v>
                </c:pt>
                <c:pt idx="54">
                  <c:v>3.2391245972073044</c:v>
                </c:pt>
                <c:pt idx="55">
                  <c:v>3.6889097744360915</c:v>
                </c:pt>
                <c:pt idx="56">
                  <c:v>3.4573039742212677</c:v>
                </c:pt>
                <c:pt idx="57">
                  <c:v>3.2256981740064443</c:v>
                </c:pt>
                <c:pt idx="58">
                  <c:v>3.4975832438238452</c:v>
                </c:pt>
                <c:pt idx="59">
                  <c:v>3.2424812030075199</c:v>
                </c:pt>
                <c:pt idx="60">
                  <c:v>3.5076530612244903</c:v>
                </c:pt>
                <c:pt idx="61">
                  <c:v>3.4371643394199789</c:v>
                </c:pt>
                <c:pt idx="62">
                  <c:v>3.2928302900107411</c:v>
                </c:pt>
                <c:pt idx="63">
                  <c:v>3.1250000000000004</c:v>
                </c:pt>
                <c:pt idx="64">
                  <c:v>3.1652792696025775</c:v>
                </c:pt>
                <c:pt idx="65">
                  <c:v>3.4371643394199789</c:v>
                </c:pt>
                <c:pt idx="66">
                  <c:v>3.1048603651987112</c:v>
                </c:pt>
                <c:pt idx="67">
                  <c:v>3.1417830290010742</c:v>
                </c:pt>
                <c:pt idx="68">
                  <c:v>3.4270945220193343</c:v>
                </c:pt>
                <c:pt idx="69">
                  <c:v>3.8634532760472613</c:v>
                </c:pt>
                <c:pt idx="70">
                  <c:v>3.6117078410311487</c:v>
                </c:pt>
                <c:pt idx="71">
                  <c:v>3.3196831364124599</c:v>
                </c:pt>
                <c:pt idx="72">
                  <c:v>3.2122717508055856</c:v>
                </c:pt>
                <c:pt idx="73">
                  <c:v>3.3196831364124599</c:v>
                </c:pt>
                <c:pt idx="74">
                  <c:v>3.2189849624060147</c:v>
                </c:pt>
                <c:pt idx="75">
                  <c:v>3.0075187969924819</c:v>
                </c:pt>
                <c:pt idx="76">
                  <c:v>3.0477980665950595</c:v>
                </c:pt>
                <c:pt idx="77">
                  <c:v>3.9910042964554253</c:v>
                </c:pt>
                <c:pt idx="78">
                  <c:v>3.0008055853920523</c:v>
                </c:pt>
                <c:pt idx="79">
                  <c:v>3.443877551020408</c:v>
                </c:pt>
                <c:pt idx="80">
                  <c:v>3.2827604726100978</c:v>
                </c:pt>
                <c:pt idx="81">
                  <c:v>3.205558539205156</c:v>
                </c:pt>
                <c:pt idx="82">
                  <c:v>3.4472341568206231</c:v>
                </c:pt>
                <c:pt idx="83">
                  <c:v>3.1954887218045114</c:v>
                </c:pt>
                <c:pt idx="84">
                  <c:v>3.2357679914070898</c:v>
                </c:pt>
                <c:pt idx="85">
                  <c:v>3.5814983888292167</c:v>
                </c:pt>
                <c:pt idx="86">
                  <c:v>3.5244360902255645</c:v>
                </c:pt>
                <c:pt idx="87">
                  <c:v>3.4270945220193343</c:v>
                </c:pt>
                <c:pt idx="88">
                  <c:v>3.0712943071965628</c:v>
                </c:pt>
                <c:pt idx="89">
                  <c:v>3.4472341568206231</c:v>
                </c:pt>
                <c:pt idx="90">
                  <c:v>3.3498925886143933</c:v>
                </c:pt>
                <c:pt idx="91">
                  <c:v>3.7828947368421058</c:v>
                </c:pt>
                <c:pt idx="92">
                  <c:v>3.1384264232008596</c:v>
                </c:pt>
                <c:pt idx="93">
                  <c:v>3.0545112781954891</c:v>
                </c:pt>
                <c:pt idx="94">
                  <c:v>3.3129699248120299</c:v>
                </c:pt>
                <c:pt idx="95">
                  <c:v>3.5647153598281425</c:v>
                </c:pt>
                <c:pt idx="96">
                  <c:v>3.3196831364124599</c:v>
                </c:pt>
                <c:pt idx="97">
                  <c:v>2.9940923737916227</c:v>
                </c:pt>
                <c:pt idx="98">
                  <c:v>3.252551020408164</c:v>
                </c:pt>
                <c:pt idx="99">
                  <c:v>3.2189849624060147</c:v>
                </c:pt>
                <c:pt idx="100">
                  <c:v>3.5613587540279266</c:v>
                </c:pt>
                <c:pt idx="101">
                  <c:v>3.3868152524167563</c:v>
                </c:pt>
                <c:pt idx="102">
                  <c:v>3.4975832438238452</c:v>
                </c:pt>
                <c:pt idx="103">
                  <c:v>3.5479323308270678</c:v>
                </c:pt>
                <c:pt idx="104">
                  <c:v>3.2861170784103111</c:v>
                </c:pt>
                <c:pt idx="105">
                  <c:v>3.4673737916219118</c:v>
                </c:pt>
                <c:pt idx="106">
                  <c:v>3.5848549946294312</c:v>
                </c:pt>
                <c:pt idx="107">
                  <c:v>3.477443609022556</c:v>
                </c:pt>
                <c:pt idx="108">
                  <c:v>3.6889097744360915</c:v>
                </c:pt>
                <c:pt idx="109">
                  <c:v>3.205558539205156</c:v>
                </c:pt>
                <c:pt idx="110">
                  <c:v>3.5781417830290012</c:v>
                </c:pt>
                <c:pt idx="111">
                  <c:v>3.3868152524167563</c:v>
                </c:pt>
                <c:pt idx="112">
                  <c:v>3.3364661654135337</c:v>
                </c:pt>
                <c:pt idx="113">
                  <c:v>4.1487647690655214</c:v>
                </c:pt>
                <c:pt idx="114">
                  <c:v>3.5311493018259932</c:v>
                </c:pt>
                <c:pt idx="115">
                  <c:v>2.856471535982815</c:v>
                </c:pt>
                <c:pt idx="116">
                  <c:v>3.4942266380236311</c:v>
                </c:pt>
                <c:pt idx="117">
                  <c:v>3.0343716433941998</c:v>
                </c:pt>
                <c:pt idx="118">
                  <c:v>3.4942266380236311</c:v>
                </c:pt>
                <c:pt idx="119">
                  <c:v>3.3096133190118153</c:v>
                </c:pt>
                <c:pt idx="120">
                  <c:v>3.1115735767991404</c:v>
                </c:pt>
                <c:pt idx="121">
                  <c:v>3.2726906552094523</c:v>
                </c:pt>
                <c:pt idx="122">
                  <c:v>3.5848549946294312</c:v>
                </c:pt>
                <c:pt idx="123">
                  <c:v>3.11828678839957</c:v>
                </c:pt>
                <c:pt idx="124">
                  <c:v>3.3096133190118153</c:v>
                </c:pt>
                <c:pt idx="125">
                  <c:v>3.1082169709989267</c:v>
                </c:pt>
                <c:pt idx="126">
                  <c:v>3.1216433941997854</c:v>
                </c:pt>
                <c:pt idx="127">
                  <c:v>3.4304511278195489</c:v>
                </c:pt>
                <c:pt idx="128">
                  <c:v>3.4069548872180451</c:v>
                </c:pt>
                <c:pt idx="129">
                  <c:v>3.3129699248120299</c:v>
                </c:pt>
                <c:pt idx="130">
                  <c:v>2.7893394199785178</c:v>
                </c:pt>
                <c:pt idx="131">
                  <c:v>3.5009398496240607</c:v>
                </c:pt>
                <c:pt idx="132">
                  <c:v>3.6184210526315792</c:v>
                </c:pt>
                <c:pt idx="133">
                  <c:v>3.2928302900107411</c:v>
                </c:pt>
                <c:pt idx="134">
                  <c:v>3.3901718582169722</c:v>
                </c:pt>
                <c:pt idx="135">
                  <c:v>3.2324113856068748</c:v>
                </c:pt>
                <c:pt idx="136">
                  <c:v>3.3834586466165408</c:v>
                </c:pt>
                <c:pt idx="137">
                  <c:v>3.1954887218045114</c:v>
                </c:pt>
                <c:pt idx="138">
                  <c:v>3.202201933404941</c:v>
                </c:pt>
                <c:pt idx="139">
                  <c:v>3.9406552094522023</c:v>
                </c:pt>
                <c:pt idx="140">
                  <c:v>3.4606605800214822</c:v>
                </c:pt>
                <c:pt idx="141">
                  <c:v>3.6956229860365206</c:v>
                </c:pt>
                <c:pt idx="142">
                  <c:v>3.0142320085929111</c:v>
                </c:pt>
                <c:pt idx="143">
                  <c:v>3.645273899033298</c:v>
                </c:pt>
                <c:pt idx="144">
                  <c:v>3.4942266380236311</c:v>
                </c:pt>
                <c:pt idx="145">
                  <c:v>3.3297529538131041</c:v>
                </c:pt>
                <c:pt idx="146">
                  <c:v>3.2357679914070898</c:v>
                </c:pt>
                <c:pt idx="147">
                  <c:v>3.4270945220193343</c:v>
                </c:pt>
                <c:pt idx="148">
                  <c:v>3.3465359828141783</c:v>
                </c:pt>
                <c:pt idx="149">
                  <c:v>3.091433941997852</c:v>
                </c:pt>
                <c:pt idx="150">
                  <c:v>3.4103114930182601</c:v>
                </c:pt>
                <c:pt idx="151">
                  <c:v>3.9339419978517718</c:v>
                </c:pt>
                <c:pt idx="152">
                  <c:v>3.3968850698174009</c:v>
                </c:pt>
                <c:pt idx="153">
                  <c:v>3.1518528464017188</c:v>
                </c:pt>
                <c:pt idx="154">
                  <c:v>3.5378625134264232</c:v>
                </c:pt>
                <c:pt idx="155">
                  <c:v>3.0679377013963478</c:v>
                </c:pt>
                <c:pt idx="156">
                  <c:v>3.3801020408163267</c:v>
                </c:pt>
                <c:pt idx="157">
                  <c:v>3.245837808807734</c:v>
                </c:pt>
                <c:pt idx="158">
                  <c:v>3.1820622986036526</c:v>
                </c:pt>
                <c:pt idx="159">
                  <c:v>3.0880773361976366</c:v>
                </c:pt>
                <c:pt idx="160">
                  <c:v>3.6721267454350164</c:v>
                </c:pt>
                <c:pt idx="161">
                  <c:v>3.4707303974221264</c:v>
                </c:pt>
                <c:pt idx="162">
                  <c:v>3.3599624060150379</c:v>
                </c:pt>
                <c:pt idx="163">
                  <c:v>3.3968850698174009</c:v>
                </c:pt>
                <c:pt idx="164">
                  <c:v>3.4975832438238452</c:v>
                </c:pt>
                <c:pt idx="165">
                  <c:v>3.252551020408164</c:v>
                </c:pt>
                <c:pt idx="166">
                  <c:v>3.59828141783029</c:v>
                </c:pt>
                <c:pt idx="167">
                  <c:v>3.5311493018259932</c:v>
                </c:pt>
                <c:pt idx="168">
                  <c:v>3.1787056928034372</c:v>
                </c:pt>
                <c:pt idx="169">
                  <c:v>3.252551020408164</c:v>
                </c:pt>
                <c:pt idx="170">
                  <c:v>3.4673737916219118</c:v>
                </c:pt>
                <c:pt idx="171">
                  <c:v>3.3331095596133187</c:v>
                </c:pt>
                <c:pt idx="172">
                  <c:v>3.3834586466165408</c:v>
                </c:pt>
                <c:pt idx="173">
                  <c:v>3.5009398496240607</c:v>
                </c:pt>
                <c:pt idx="174">
                  <c:v>3.4841568206229856</c:v>
                </c:pt>
                <c:pt idx="175">
                  <c:v>3.3129699248120299</c:v>
                </c:pt>
                <c:pt idx="176">
                  <c:v>3.3834586466165408</c:v>
                </c:pt>
                <c:pt idx="177">
                  <c:v>3.1518528464017188</c:v>
                </c:pt>
                <c:pt idx="178">
                  <c:v>3.3431793770139637</c:v>
                </c:pt>
                <c:pt idx="179">
                  <c:v>3.6889097744360915</c:v>
                </c:pt>
                <c:pt idx="180">
                  <c:v>3.2861170784103111</c:v>
                </c:pt>
                <c:pt idx="181">
                  <c:v>3.6687701396348014</c:v>
                </c:pt>
                <c:pt idx="182">
                  <c:v>3.3566058002148234</c:v>
                </c:pt>
                <c:pt idx="183">
                  <c:v>3.1350698174006446</c:v>
                </c:pt>
                <c:pt idx="184">
                  <c:v>2.8296186895810957</c:v>
                </c:pt>
                <c:pt idx="185">
                  <c:v>3.4740870032223419</c:v>
                </c:pt>
                <c:pt idx="186">
                  <c:v>3.1350698174006446</c:v>
                </c:pt>
                <c:pt idx="187">
                  <c:v>3.2626208378088077</c:v>
                </c:pt>
                <c:pt idx="188">
                  <c:v>3.3196831364124599</c:v>
                </c:pt>
                <c:pt idx="189">
                  <c:v>3.4136680988184755</c:v>
                </c:pt>
                <c:pt idx="190">
                  <c:v>3.2861170784103111</c:v>
                </c:pt>
                <c:pt idx="191">
                  <c:v>3.0276584317937698</c:v>
                </c:pt>
                <c:pt idx="192">
                  <c:v>3.1384264232008596</c:v>
                </c:pt>
                <c:pt idx="193">
                  <c:v>3.5277926960257795</c:v>
                </c:pt>
                <c:pt idx="194">
                  <c:v>3.4808002148227719</c:v>
                </c:pt>
                <c:pt idx="195">
                  <c:v>3.2391245972073044</c:v>
                </c:pt>
                <c:pt idx="196">
                  <c:v>3.3767454350161121</c:v>
                </c:pt>
                <c:pt idx="197">
                  <c:v>3.3465359828141783</c:v>
                </c:pt>
                <c:pt idx="198">
                  <c:v>3.1082169709989267</c:v>
                </c:pt>
                <c:pt idx="199">
                  <c:v>3.4002416756176155</c:v>
                </c:pt>
                <c:pt idx="200">
                  <c:v>3.2324113856068748</c:v>
                </c:pt>
                <c:pt idx="201">
                  <c:v>3.1585660580021488</c:v>
                </c:pt>
                <c:pt idx="202">
                  <c:v>3.1585660580021488</c:v>
                </c:pt>
                <c:pt idx="203">
                  <c:v>3.091433941997852</c:v>
                </c:pt>
                <c:pt idx="204">
                  <c:v>2.7826262083780877</c:v>
                </c:pt>
                <c:pt idx="205">
                  <c:v>3.1954887218045114</c:v>
                </c:pt>
                <c:pt idx="206">
                  <c:v>3.4304511278195489</c:v>
                </c:pt>
                <c:pt idx="207">
                  <c:v>3.13171321160043</c:v>
                </c:pt>
                <c:pt idx="208">
                  <c:v>3.3163265306122449</c:v>
                </c:pt>
                <c:pt idx="209">
                  <c:v>3.0243018259935561</c:v>
                </c:pt>
                <c:pt idx="210">
                  <c:v>3.2592642320085932</c:v>
                </c:pt>
                <c:pt idx="211">
                  <c:v>3.4304511278195489</c:v>
                </c:pt>
                <c:pt idx="212">
                  <c:v>3.4673737916219118</c:v>
                </c:pt>
                <c:pt idx="213">
                  <c:v>3.2290547798066602</c:v>
                </c:pt>
                <c:pt idx="214">
                  <c:v>3.4942266380236311</c:v>
                </c:pt>
                <c:pt idx="215">
                  <c:v>3.6117078410311487</c:v>
                </c:pt>
                <c:pt idx="216">
                  <c:v>3.2189849624060147</c:v>
                </c:pt>
                <c:pt idx="217">
                  <c:v>2.9470998925886138</c:v>
                </c:pt>
                <c:pt idx="218">
                  <c:v>2.9638829215896889</c:v>
                </c:pt>
                <c:pt idx="219">
                  <c:v>3.2928302900107411</c:v>
                </c:pt>
                <c:pt idx="220">
                  <c:v>3.3196831364124599</c:v>
                </c:pt>
                <c:pt idx="221">
                  <c:v>2.9672395273899035</c:v>
                </c:pt>
                <c:pt idx="222">
                  <c:v>3.245837808807734</c:v>
                </c:pt>
                <c:pt idx="223">
                  <c:v>3.0410848549946294</c:v>
                </c:pt>
                <c:pt idx="224">
                  <c:v>3.245837808807734</c:v>
                </c:pt>
                <c:pt idx="225">
                  <c:v>3.0209452201933407</c:v>
                </c:pt>
                <c:pt idx="226">
                  <c:v>3.3297529538131041</c:v>
                </c:pt>
                <c:pt idx="227">
                  <c:v>3.3431793770139637</c:v>
                </c:pt>
                <c:pt idx="228">
                  <c:v>3.0343716433941998</c:v>
                </c:pt>
                <c:pt idx="229">
                  <c:v>3.4035982814178309</c:v>
                </c:pt>
                <c:pt idx="230">
                  <c:v>3.3700322234156825</c:v>
                </c:pt>
                <c:pt idx="231">
                  <c:v>3.3498925886143933</c:v>
                </c:pt>
                <c:pt idx="232">
                  <c:v>3.366675617615468</c:v>
                </c:pt>
                <c:pt idx="233">
                  <c:v>3.5244360902255645</c:v>
                </c:pt>
                <c:pt idx="234">
                  <c:v>3.8701664876476918</c:v>
                </c:pt>
                <c:pt idx="235">
                  <c:v>2.9806659505907622</c:v>
                </c:pt>
                <c:pt idx="236">
                  <c:v>3.1350698174006446</c:v>
                </c:pt>
                <c:pt idx="237">
                  <c:v>3.4371643394199789</c:v>
                </c:pt>
                <c:pt idx="238">
                  <c:v>3.3331095596133187</c:v>
                </c:pt>
                <c:pt idx="239">
                  <c:v>3.1787056928034372</c:v>
                </c:pt>
                <c:pt idx="240">
                  <c:v>3.1887755102040818</c:v>
                </c:pt>
                <c:pt idx="241">
                  <c:v>3.1887755102040818</c:v>
                </c:pt>
                <c:pt idx="242">
                  <c:v>3.3700322234156825</c:v>
                </c:pt>
                <c:pt idx="243">
                  <c:v>3.11828678839957</c:v>
                </c:pt>
                <c:pt idx="244">
                  <c:v>3.2256981740064443</c:v>
                </c:pt>
                <c:pt idx="245">
                  <c:v>3.205558539205156</c:v>
                </c:pt>
                <c:pt idx="246">
                  <c:v>3.3163265306122449</c:v>
                </c:pt>
                <c:pt idx="247">
                  <c:v>3.0612244897959191</c:v>
                </c:pt>
                <c:pt idx="248">
                  <c:v>3.3331095596133187</c:v>
                </c:pt>
                <c:pt idx="249">
                  <c:v>3.6117078410311487</c:v>
                </c:pt>
                <c:pt idx="250">
                  <c:v>3.0947905477980666</c:v>
                </c:pt>
                <c:pt idx="251">
                  <c:v>3.4975832438238452</c:v>
                </c:pt>
                <c:pt idx="252">
                  <c:v>3.1484962406015038</c:v>
                </c:pt>
                <c:pt idx="253">
                  <c:v>3.0545112781954891</c:v>
                </c:pt>
                <c:pt idx="254">
                  <c:v>3.3163265306122449</c:v>
                </c:pt>
                <c:pt idx="255">
                  <c:v>3.3096133190118153</c:v>
                </c:pt>
                <c:pt idx="256">
                  <c:v>3.2659774436090232</c:v>
                </c:pt>
                <c:pt idx="257">
                  <c:v>3.5042964554242757</c:v>
                </c:pt>
                <c:pt idx="258">
                  <c:v>2.6987110633727172</c:v>
                </c:pt>
                <c:pt idx="259">
                  <c:v>3.366675617615468</c:v>
                </c:pt>
                <c:pt idx="260">
                  <c:v>3.1585660580021488</c:v>
                </c:pt>
                <c:pt idx="261">
                  <c:v>3.4472341568206231</c:v>
                </c:pt>
                <c:pt idx="262">
                  <c:v>3.2357679914070898</c:v>
                </c:pt>
                <c:pt idx="263">
                  <c:v>3.4371643394199789</c:v>
                </c:pt>
                <c:pt idx="264">
                  <c:v>3.4472341568206231</c:v>
                </c:pt>
                <c:pt idx="265">
                  <c:v>3.4875134264232015</c:v>
                </c:pt>
                <c:pt idx="266">
                  <c:v>3.3263963480128895</c:v>
                </c:pt>
                <c:pt idx="267">
                  <c:v>3.0780075187969929</c:v>
                </c:pt>
                <c:pt idx="268">
                  <c:v>3.0343716433941998</c:v>
                </c:pt>
                <c:pt idx="269">
                  <c:v>3.3096133190118153</c:v>
                </c:pt>
                <c:pt idx="270">
                  <c:v>3.1484962406015038</c:v>
                </c:pt>
                <c:pt idx="271">
                  <c:v>3.0175886143931261</c:v>
                </c:pt>
                <c:pt idx="272">
                  <c:v>2.8229054779806657</c:v>
                </c:pt>
                <c:pt idx="273">
                  <c:v>3.0612244897959191</c:v>
                </c:pt>
                <c:pt idx="274">
                  <c:v>3.2424812030075199</c:v>
                </c:pt>
                <c:pt idx="275">
                  <c:v>3.2827604726100978</c:v>
                </c:pt>
                <c:pt idx="276">
                  <c:v>3.2256981740064443</c:v>
                </c:pt>
                <c:pt idx="277">
                  <c:v>3.1015037593984962</c:v>
                </c:pt>
                <c:pt idx="278">
                  <c:v>3.366675617615468</c:v>
                </c:pt>
                <c:pt idx="279">
                  <c:v>3.2693340494092378</c:v>
                </c:pt>
                <c:pt idx="280">
                  <c:v>2.9168904403866818</c:v>
                </c:pt>
                <c:pt idx="281">
                  <c:v>3.0175886143931261</c:v>
                </c:pt>
                <c:pt idx="282">
                  <c:v>3.1417830290010742</c:v>
                </c:pt>
                <c:pt idx="283">
                  <c:v>3.3566058002148234</c:v>
                </c:pt>
                <c:pt idx="284">
                  <c:v>3.1954887218045114</c:v>
                </c:pt>
                <c:pt idx="285">
                  <c:v>3.3532491944146074</c:v>
                </c:pt>
                <c:pt idx="286">
                  <c:v>3.0175886143931261</c:v>
                </c:pt>
                <c:pt idx="287">
                  <c:v>3.4707303974221264</c:v>
                </c:pt>
                <c:pt idx="288">
                  <c:v>3.3398227712137483</c:v>
                </c:pt>
                <c:pt idx="289">
                  <c:v>3.2324113856068748</c:v>
                </c:pt>
                <c:pt idx="290">
                  <c:v>3.2894736842105265</c:v>
                </c:pt>
                <c:pt idx="291">
                  <c:v>2.9370300751879705</c:v>
                </c:pt>
                <c:pt idx="292">
                  <c:v>3.252551020408164</c:v>
                </c:pt>
                <c:pt idx="293">
                  <c:v>3.0880773361976366</c:v>
                </c:pt>
                <c:pt idx="294">
                  <c:v>3.091433941997852</c:v>
                </c:pt>
                <c:pt idx="295">
                  <c:v>3.7560418904403874</c:v>
                </c:pt>
                <c:pt idx="296">
                  <c:v>3.0712943071965628</c:v>
                </c:pt>
                <c:pt idx="297">
                  <c:v>2.9940923737916227</c:v>
                </c:pt>
                <c:pt idx="298">
                  <c:v>3.2122717508055856</c:v>
                </c:pt>
                <c:pt idx="299">
                  <c:v>3.5244360902255645</c:v>
                </c:pt>
                <c:pt idx="300">
                  <c:v>3.1048603651987112</c:v>
                </c:pt>
                <c:pt idx="301">
                  <c:v>3.443877551020408</c:v>
                </c:pt>
                <c:pt idx="302">
                  <c:v>3.0209452201933407</c:v>
                </c:pt>
                <c:pt idx="303">
                  <c:v>3.0612244897959191</c:v>
                </c:pt>
                <c:pt idx="304">
                  <c:v>3.4069548872180451</c:v>
                </c:pt>
                <c:pt idx="305">
                  <c:v>3.2961868958109566</c:v>
                </c:pt>
                <c:pt idx="306">
                  <c:v>3.249194414607949</c:v>
                </c:pt>
                <c:pt idx="307">
                  <c:v>3.4573039742212677</c:v>
                </c:pt>
                <c:pt idx="308">
                  <c:v>3.0041621911922665</c:v>
                </c:pt>
                <c:pt idx="309">
                  <c:v>3.1115735767991404</c:v>
                </c:pt>
                <c:pt idx="310">
                  <c:v>3.3566058002148234</c:v>
                </c:pt>
                <c:pt idx="311">
                  <c:v>3.3633190118152529</c:v>
                </c:pt>
                <c:pt idx="312">
                  <c:v>3.1417830290010742</c:v>
                </c:pt>
                <c:pt idx="313">
                  <c:v>3.0008055853920523</c:v>
                </c:pt>
                <c:pt idx="314">
                  <c:v>3.2256981740064443</c:v>
                </c:pt>
                <c:pt idx="315">
                  <c:v>3.2726906552094523</c:v>
                </c:pt>
                <c:pt idx="316">
                  <c:v>3.2592642320085932</c:v>
                </c:pt>
                <c:pt idx="317">
                  <c:v>3.2861170784103111</c:v>
                </c:pt>
                <c:pt idx="318">
                  <c:v>3.1719924812030076</c:v>
                </c:pt>
                <c:pt idx="319">
                  <c:v>3.4740870032223419</c:v>
                </c:pt>
                <c:pt idx="320">
                  <c:v>3.5311493018259932</c:v>
                </c:pt>
                <c:pt idx="321">
                  <c:v>3.2324113856068748</c:v>
                </c:pt>
                <c:pt idx="322">
                  <c:v>3.5512889366272837</c:v>
                </c:pt>
                <c:pt idx="323">
                  <c:v>2.9470998925886138</c:v>
                </c:pt>
                <c:pt idx="324">
                  <c:v>3.0947905477980666</c:v>
                </c:pt>
                <c:pt idx="325">
                  <c:v>3.3599624060150379</c:v>
                </c:pt>
                <c:pt idx="326">
                  <c:v>3.2861170784103111</c:v>
                </c:pt>
                <c:pt idx="327">
                  <c:v>3.1384264232008596</c:v>
                </c:pt>
                <c:pt idx="328">
                  <c:v>3.4136680988184755</c:v>
                </c:pt>
                <c:pt idx="329">
                  <c:v>3.2827604726100978</c:v>
                </c:pt>
                <c:pt idx="330">
                  <c:v>3.0075187969924819</c:v>
                </c:pt>
                <c:pt idx="331">
                  <c:v>3.5076530612244903</c:v>
                </c:pt>
                <c:pt idx="332">
                  <c:v>3.2256981740064443</c:v>
                </c:pt>
                <c:pt idx="333">
                  <c:v>3.3901718582169722</c:v>
                </c:pt>
                <c:pt idx="334">
                  <c:v>3.2223415682062297</c:v>
                </c:pt>
                <c:pt idx="335">
                  <c:v>3.6721267454350164</c:v>
                </c:pt>
                <c:pt idx="336">
                  <c:v>3.0511546723952745</c:v>
                </c:pt>
                <c:pt idx="337">
                  <c:v>3.0545112781954891</c:v>
                </c:pt>
                <c:pt idx="338">
                  <c:v>2.9068206229860367</c:v>
                </c:pt>
                <c:pt idx="339">
                  <c:v>3.1216433941997854</c:v>
                </c:pt>
                <c:pt idx="340">
                  <c:v>3.1619226638023634</c:v>
                </c:pt>
                <c:pt idx="341">
                  <c:v>2.9168904403866818</c:v>
                </c:pt>
                <c:pt idx="342">
                  <c:v>3.6251342642320092</c:v>
                </c:pt>
                <c:pt idx="343">
                  <c:v>2.9773093447905481</c:v>
                </c:pt>
                <c:pt idx="344">
                  <c:v>3.4975832438238452</c:v>
                </c:pt>
                <c:pt idx="345">
                  <c:v>3.2894736842105265</c:v>
                </c:pt>
                <c:pt idx="346">
                  <c:v>3.1384264232008596</c:v>
                </c:pt>
                <c:pt idx="347">
                  <c:v>3.0880773361976366</c:v>
                </c:pt>
                <c:pt idx="348">
                  <c:v>3.2324113856068748</c:v>
                </c:pt>
                <c:pt idx="349">
                  <c:v>3.1484962406015038</c:v>
                </c:pt>
                <c:pt idx="350">
                  <c:v>3.2223415682062297</c:v>
                </c:pt>
                <c:pt idx="351">
                  <c:v>3.1451396348012901</c:v>
                </c:pt>
                <c:pt idx="352">
                  <c:v>3.0612244897959191</c:v>
                </c:pt>
                <c:pt idx="353">
                  <c:v>3.2760472610096678</c:v>
                </c:pt>
                <c:pt idx="354">
                  <c:v>3.2256981740064443</c:v>
                </c:pt>
                <c:pt idx="355">
                  <c:v>3.4841568206229856</c:v>
                </c:pt>
                <c:pt idx="356">
                  <c:v>3.5076530612244903</c:v>
                </c:pt>
                <c:pt idx="357">
                  <c:v>3.2156283566058006</c:v>
                </c:pt>
                <c:pt idx="358">
                  <c:v>3.4405209452201935</c:v>
                </c:pt>
                <c:pt idx="359">
                  <c:v>3.5479323308270678</c:v>
                </c:pt>
                <c:pt idx="360">
                  <c:v>3.0075187969924819</c:v>
                </c:pt>
                <c:pt idx="361">
                  <c:v>3.1015037593984962</c:v>
                </c:pt>
                <c:pt idx="362">
                  <c:v>3.2827604726100978</c:v>
                </c:pt>
                <c:pt idx="363">
                  <c:v>3.4875134264232015</c:v>
                </c:pt>
                <c:pt idx="364">
                  <c:v>3.245837808807734</c:v>
                </c:pt>
                <c:pt idx="365">
                  <c:v>3.0108754027926965</c:v>
                </c:pt>
                <c:pt idx="366">
                  <c:v>3.1115735767991404</c:v>
                </c:pt>
                <c:pt idx="367">
                  <c:v>3.202201933404941</c:v>
                </c:pt>
                <c:pt idx="368">
                  <c:v>3.2995435016111712</c:v>
                </c:pt>
                <c:pt idx="369">
                  <c:v>3.1518528464017188</c:v>
                </c:pt>
                <c:pt idx="370">
                  <c:v>3.1417830290010742</c:v>
                </c:pt>
                <c:pt idx="371">
                  <c:v>3.0511546723952745</c:v>
                </c:pt>
                <c:pt idx="372">
                  <c:v>3.1719924812030076</c:v>
                </c:pt>
                <c:pt idx="373">
                  <c:v>3.4707303974221264</c:v>
                </c:pt>
                <c:pt idx="374">
                  <c:v>3.3566058002148234</c:v>
                </c:pt>
                <c:pt idx="375">
                  <c:v>3.3767454350161121</c:v>
                </c:pt>
                <c:pt idx="376">
                  <c:v>3.0008055853920523</c:v>
                </c:pt>
                <c:pt idx="377">
                  <c:v>3.3062567132116012</c:v>
                </c:pt>
                <c:pt idx="378">
                  <c:v>3.2726906552094523</c:v>
                </c:pt>
                <c:pt idx="379">
                  <c:v>3.249194414607949</c:v>
                </c:pt>
                <c:pt idx="380">
                  <c:v>3.5848549946294312</c:v>
                </c:pt>
                <c:pt idx="381">
                  <c:v>3.1719924812030076</c:v>
                </c:pt>
                <c:pt idx="382">
                  <c:v>3.323039742212675</c:v>
                </c:pt>
                <c:pt idx="383">
                  <c:v>3.2256981740064443</c:v>
                </c:pt>
                <c:pt idx="384">
                  <c:v>3.1619226638023634</c:v>
                </c:pt>
                <c:pt idx="385">
                  <c:v>3.5647153598281425</c:v>
                </c:pt>
                <c:pt idx="386">
                  <c:v>3.4673737916219118</c:v>
                </c:pt>
                <c:pt idx="387">
                  <c:v>3.3431793770139637</c:v>
                </c:pt>
                <c:pt idx="388">
                  <c:v>3.3096133190118153</c:v>
                </c:pt>
                <c:pt idx="389">
                  <c:v>3.7056928034371643</c:v>
                </c:pt>
                <c:pt idx="390">
                  <c:v>3.3700322234156825</c:v>
                </c:pt>
                <c:pt idx="391">
                  <c:v>3.1619226638023634</c:v>
                </c:pt>
                <c:pt idx="392">
                  <c:v>3.2290547798066602</c:v>
                </c:pt>
                <c:pt idx="393">
                  <c:v>3.2324113856068748</c:v>
                </c:pt>
                <c:pt idx="394">
                  <c:v>3.13171321160043</c:v>
                </c:pt>
                <c:pt idx="395">
                  <c:v>3.3331095596133187</c:v>
                </c:pt>
                <c:pt idx="396">
                  <c:v>3.1384264232008596</c:v>
                </c:pt>
                <c:pt idx="397">
                  <c:v>3.1719924812030076</c:v>
                </c:pt>
                <c:pt idx="398">
                  <c:v>3.2391245972073044</c:v>
                </c:pt>
                <c:pt idx="399">
                  <c:v>3.1921321160042964</c:v>
                </c:pt>
                <c:pt idx="400">
                  <c:v>3.2693340494092378</c:v>
                </c:pt>
                <c:pt idx="401">
                  <c:v>3.4069548872180451</c:v>
                </c:pt>
                <c:pt idx="402">
                  <c:v>3.5814983888292167</c:v>
                </c:pt>
                <c:pt idx="403">
                  <c:v>3.5915682062298599</c:v>
                </c:pt>
                <c:pt idx="404">
                  <c:v>3.0847207303974229</c:v>
                </c:pt>
                <c:pt idx="405">
                  <c:v>3.1518528464017188</c:v>
                </c:pt>
                <c:pt idx="406">
                  <c:v>3.1753490870032226</c:v>
                </c:pt>
                <c:pt idx="407">
                  <c:v>3.1619226638023634</c:v>
                </c:pt>
                <c:pt idx="408">
                  <c:v>3.2357679914070898</c:v>
                </c:pt>
                <c:pt idx="409">
                  <c:v>3.3129699248120299</c:v>
                </c:pt>
                <c:pt idx="410">
                  <c:v>3.2156283566058006</c:v>
                </c:pt>
                <c:pt idx="411">
                  <c:v>3.3498925886143933</c:v>
                </c:pt>
                <c:pt idx="412">
                  <c:v>3.3566058002148234</c:v>
                </c:pt>
                <c:pt idx="413">
                  <c:v>3.2223415682062297</c:v>
                </c:pt>
                <c:pt idx="414">
                  <c:v>3.1451396348012901</c:v>
                </c:pt>
                <c:pt idx="415">
                  <c:v>3.0645810955961332</c:v>
                </c:pt>
                <c:pt idx="416">
                  <c:v>3.4908700322234147</c:v>
                </c:pt>
                <c:pt idx="417">
                  <c:v>3.2324113856068748</c:v>
                </c:pt>
                <c:pt idx="418">
                  <c:v>3.3331095596133187</c:v>
                </c:pt>
                <c:pt idx="419">
                  <c:v>3.6687701396348014</c:v>
                </c:pt>
                <c:pt idx="420">
                  <c:v>3.2391245972073044</c:v>
                </c:pt>
                <c:pt idx="421">
                  <c:v>3.1552094522019334</c:v>
                </c:pt>
                <c:pt idx="422">
                  <c:v>3.1384264232008596</c:v>
                </c:pt>
                <c:pt idx="423">
                  <c:v>2.9638829215896889</c:v>
                </c:pt>
                <c:pt idx="424">
                  <c:v>3.0142320085929111</c:v>
                </c:pt>
                <c:pt idx="425">
                  <c:v>3.3566058002148234</c:v>
                </c:pt>
                <c:pt idx="426">
                  <c:v>3.323039742212675</c:v>
                </c:pt>
                <c:pt idx="427">
                  <c:v>3.2961868958109566</c:v>
                </c:pt>
                <c:pt idx="428">
                  <c:v>2.9236036519871109</c:v>
                </c:pt>
                <c:pt idx="429">
                  <c:v>3.3834586466165408</c:v>
                </c:pt>
                <c:pt idx="430">
                  <c:v>3.1854189044038672</c:v>
                </c:pt>
                <c:pt idx="431">
                  <c:v>3.0746509129967778</c:v>
                </c:pt>
                <c:pt idx="432">
                  <c:v>3.323039742212675</c:v>
                </c:pt>
                <c:pt idx="433">
                  <c:v>3.202201933404941</c:v>
                </c:pt>
                <c:pt idx="434">
                  <c:v>3.3633190118152529</c:v>
                </c:pt>
                <c:pt idx="435">
                  <c:v>3.1048603651987112</c:v>
                </c:pt>
                <c:pt idx="436">
                  <c:v>3.0377282491944158</c:v>
                </c:pt>
                <c:pt idx="437">
                  <c:v>3.4841568206229856</c:v>
                </c:pt>
                <c:pt idx="438">
                  <c:v>3.4875134264232015</c:v>
                </c:pt>
                <c:pt idx="439">
                  <c:v>3.2961868958109566</c:v>
                </c:pt>
                <c:pt idx="440">
                  <c:v>3.2156283566058006</c:v>
                </c:pt>
                <c:pt idx="441">
                  <c:v>3.2324113856068748</c:v>
                </c:pt>
                <c:pt idx="442">
                  <c:v>3.1585660580021488</c:v>
                </c:pt>
                <c:pt idx="443">
                  <c:v>3.2324113856068748</c:v>
                </c:pt>
                <c:pt idx="444">
                  <c:v>3.1082169709989267</c:v>
                </c:pt>
                <c:pt idx="445">
                  <c:v>3.0175886143931261</c:v>
                </c:pt>
                <c:pt idx="446">
                  <c:v>2.9705961331901185</c:v>
                </c:pt>
                <c:pt idx="447">
                  <c:v>3.0780075187969929</c:v>
                </c:pt>
                <c:pt idx="448">
                  <c:v>3.4707303974221264</c:v>
                </c:pt>
                <c:pt idx="449">
                  <c:v>3.366675617615468</c:v>
                </c:pt>
                <c:pt idx="450">
                  <c:v>3.1115735767991404</c:v>
                </c:pt>
                <c:pt idx="451">
                  <c:v>3.11828678839957</c:v>
                </c:pt>
                <c:pt idx="452">
                  <c:v>3.1451396348012901</c:v>
                </c:pt>
                <c:pt idx="453">
                  <c:v>3.3834586466165408</c:v>
                </c:pt>
                <c:pt idx="454">
                  <c:v>3.0780075187969929</c:v>
                </c:pt>
                <c:pt idx="455">
                  <c:v>3.2357679914070898</c:v>
                </c:pt>
                <c:pt idx="456">
                  <c:v>3.208915145005371</c:v>
                </c:pt>
                <c:pt idx="457">
                  <c:v>3.3096133190118153</c:v>
                </c:pt>
                <c:pt idx="458">
                  <c:v>3.1619226638023634</c:v>
                </c:pt>
                <c:pt idx="459">
                  <c:v>3.2156283566058006</c:v>
                </c:pt>
                <c:pt idx="460">
                  <c:v>3.2592642320085932</c:v>
                </c:pt>
                <c:pt idx="461">
                  <c:v>3.2961868958109566</c:v>
                </c:pt>
                <c:pt idx="462">
                  <c:v>3.6117078410311487</c:v>
                </c:pt>
                <c:pt idx="463">
                  <c:v>3.0947905477980666</c:v>
                </c:pt>
                <c:pt idx="464">
                  <c:v>3.1887755102040818</c:v>
                </c:pt>
                <c:pt idx="465">
                  <c:v>3.202201933404941</c:v>
                </c:pt>
                <c:pt idx="466">
                  <c:v>3.3029001074113857</c:v>
                </c:pt>
                <c:pt idx="467">
                  <c:v>3.2189849624060147</c:v>
                </c:pt>
                <c:pt idx="468">
                  <c:v>3.3767454350161121</c:v>
                </c:pt>
                <c:pt idx="469">
                  <c:v>3.4136680988184755</c:v>
                </c:pt>
                <c:pt idx="470">
                  <c:v>3.366675617615468</c:v>
                </c:pt>
                <c:pt idx="471">
                  <c:v>3.1585660580021488</c:v>
                </c:pt>
                <c:pt idx="472">
                  <c:v>3.205558539205156</c:v>
                </c:pt>
                <c:pt idx="473">
                  <c:v>3.1216433941997854</c:v>
                </c:pt>
                <c:pt idx="474">
                  <c:v>3.2760472610096678</c:v>
                </c:pt>
                <c:pt idx="475">
                  <c:v>3.2357679914070898</c:v>
                </c:pt>
                <c:pt idx="476">
                  <c:v>3.5747851772287871</c:v>
                </c:pt>
                <c:pt idx="477">
                  <c:v>3.1417830290010742</c:v>
                </c:pt>
                <c:pt idx="478">
                  <c:v>3.1619226638023634</c:v>
                </c:pt>
                <c:pt idx="479">
                  <c:v>3.2693340494092378</c:v>
                </c:pt>
                <c:pt idx="480">
                  <c:v>3.4237379162191188</c:v>
                </c:pt>
                <c:pt idx="481">
                  <c:v>3.1787056928034372</c:v>
                </c:pt>
                <c:pt idx="482">
                  <c:v>3.5580021482277124</c:v>
                </c:pt>
                <c:pt idx="483">
                  <c:v>3.3498925886143933</c:v>
                </c:pt>
                <c:pt idx="484">
                  <c:v>3.1686358754027935</c:v>
                </c:pt>
                <c:pt idx="485">
                  <c:v>3.249194414607949</c:v>
                </c:pt>
                <c:pt idx="486">
                  <c:v>3.128356605800215</c:v>
                </c:pt>
                <c:pt idx="487">
                  <c:v>3.3968850698174009</c:v>
                </c:pt>
                <c:pt idx="488">
                  <c:v>3.252551020408164</c:v>
                </c:pt>
                <c:pt idx="489">
                  <c:v>3.3331095596133187</c:v>
                </c:pt>
                <c:pt idx="490">
                  <c:v>3.0947905477980666</c:v>
                </c:pt>
                <c:pt idx="491">
                  <c:v>3.1921321160042964</c:v>
                </c:pt>
                <c:pt idx="492">
                  <c:v>3.3465359828141783</c:v>
                </c:pt>
                <c:pt idx="493">
                  <c:v>3.7493286788399565</c:v>
                </c:pt>
                <c:pt idx="494">
                  <c:v>3.1015037593984962</c:v>
                </c:pt>
                <c:pt idx="495">
                  <c:v>3.1686358754027935</c:v>
                </c:pt>
                <c:pt idx="496">
                  <c:v>3.5143662728249194</c:v>
                </c:pt>
                <c:pt idx="497">
                  <c:v>3.1753490870032226</c:v>
                </c:pt>
                <c:pt idx="498">
                  <c:v>3.3767454350161121</c:v>
                </c:pt>
                <c:pt idx="499">
                  <c:v>3.4002416756176155</c:v>
                </c:pt>
                <c:pt idx="500">
                  <c:v>3.2760472610096678</c:v>
                </c:pt>
                <c:pt idx="501">
                  <c:v>3.1921321160042964</c:v>
                </c:pt>
                <c:pt idx="502">
                  <c:v>3.3767454350161121</c:v>
                </c:pt>
                <c:pt idx="503">
                  <c:v>3.2189849624060147</c:v>
                </c:pt>
                <c:pt idx="504">
                  <c:v>3.2189849624060147</c:v>
                </c:pt>
                <c:pt idx="505">
                  <c:v>3.3465359828141783</c:v>
                </c:pt>
                <c:pt idx="506">
                  <c:v>3.3700322234156825</c:v>
                </c:pt>
                <c:pt idx="507">
                  <c:v>3.3163265306122449</c:v>
                </c:pt>
                <c:pt idx="508">
                  <c:v>3.3297529538131041</c:v>
                </c:pt>
                <c:pt idx="509">
                  <c:v>3.0780075187969929</c:v>
                </c:pt>
                <c:pt idx="510">
                  <c:v>3.4002416756176155</c:v>
                </c:pt>
                <c:pt idx="511">
                  <c:v>3.3733888292158971</c:v>
                </c:pt>
                <c:pt idx="512">
                  <c:v>3.4841568206229856</c:v>
                </c:pt>
                <c:pt idx="513">
                  <c:v>3.3935284640171859</c:v>
                </c:pt>
                <c:pt idx="514">
                  <c:v>3.2995435016111712</c:v>
                </c:pt>
                <c:pt idx="515">
                  <c:v>3.0343716433941998</c:v>
                </c:pt>
                <c:pt idx="516">
                  <c:v>3.2290547798066602</c:v>
                </c:pt>
                <c:pt idx="517">
                  <c:v>3.2559076262083786</c:v>
                </c:pt>
                <c:pt idx="518">
                  <c:v>3.6150644468313642</c:v>
                </c:pt>
                <c:pt idx="519">
                  <c:v>3.2726906552094523</c:v>
                </c:pt>
                <c:pt idx="520">
                  <c:v>3.245837808807734</c:v>
                </c:pt>
                <c:pt idx="521">
                  <c:v>2.9236036519871109</c:v>
                </c:pt>
                <c:pt idx="522">
                  <c:v>3.2189849624060147</c:v>
                </c:pt>
                <c:pt idx="523">
                  <c:v>3.4606605800214822</c:v>
                </c:pt>
                <c:pt idx="524">
                  <c:v>3.205558539205156</c:v>
                </c:pt>
                <c:pt idx="525">
                  <c:v>3.2626208378088077</c:v>
                </c:pt>
                <c:pt idx="526">
                  <c:v>3.6889097744360915</c:v>
                </c:pt>
                <c:pt idx="527">
                  <c:v>3.2357679914070898</c:v>
                </c:pt>
                <c:pt idx="528">
                  <c:v>3.3532491944146074</c:v>
                </c:pt>
                <c:pt idx="529">
                  <c:v>3.2391245972073044</c:v>
                </c:pt>
                <c:pt idx="530">
                  <c:v>3.2592642320085932</c:v>
                </c:pt>
                <c:pt idx="531">
                  <c:v>3.3834586466165408</c:v>
                </c:pt>
                <c:pt idx="532">
                  <c:v>2.9806659505907622</c:v>
                </c:pt>
                <c:pt idx="533">
                  <c:v>3.205558539205156</c:v>
                </c:pt>
                <c:pt idx="534">
                  <c:v>3.2894736842105265</c:v>
                </c:pt>
                <c:pt idx="535">
                  <c:v>3.1417830290010742</c:v>
                </c:pt>
                <c:pt idx="536">
                  <c:v>3.1216433941997854</c:v>
                </c:pt>
                <c:pt idx="537">
                  <c:v>3.3834586466165408</c:v>
                </c:pt>
                <c:pt idx="538">
                  <c:v>3.4270945220193343</c:v>
                </c:pt>
                <c:pt idx="539">
                  <c:v>3.2659774436090232</c:v>
                </c:pt>
                <c:pt idx="540">
                  <c:v>3.0847207303974229</c:v>
                </c:pt>
                <c:pt idx="541">
                  <c:v>3.6587003222341568</c:v>
                </c:pt>
                <c:pt idx="542">
                  <c:v>3.3062567132116012</c:v>
                </c:pt>
                <c:pt idx="543">
                  <c:v>3.5177228786251344</c:v>
                </c:pt>
                <c:pt idx="544">
                  <c:v>3.1887755102040818</c:v>
                </c:pt>
                <c:pt idx="545">
                  <c:v>3.3868152524167563</c:v>
                </c:pt>
                <c:pt idx="546">
                  <c:v>3.198845327604726</c:v>
                </c:pt>
                <c:pt idx="547">
                  <c:v>3.2928302900107411</c:v>
                </c:pt>
                <c:pt idx="548">
                  <c:v>3.3196831364124599</c:v>
                </c:pt>
                <c:pt idx="549">
                  <c:v>3.3599624060150379</c:v>
                </c:pt>
                <c:pt idx="550">
                  <c:v>3.4640171858216973</c:v>
                </c:pt>
                <c:pt idx="551">
                  <c:v>3.4908700322234147</c:v>
                </c:pt>
                <c:pt idx="552">
                  <c:v>3.3431793770139637</c:v>
                </c:pt>
                <c:pt idx="553">
                  <c:v>3.0847207303974229</c:v>
                </c:pt>
                <c:pt idx="554">
                  <c:v>3.8634532760472613</c:v>
                </c:pt>
                <c:pt idx="555">
                  <c:v>2.9672395273899035</c:v>
                </c:pt>
                <c:pt idx="556">
                  <c:v>3.2559076262083786</c:v>
                </c:pt>
                <c:pt idx="557">
                  <c:v>3.2324113856068748</c:v>
                </c:pt>
                <c:pt idx="558">
                  <c:v>2.9672395273899035</c:v>
                </c:pt>
                <c:pt idx="559">
                  <c:v>3.202201933404941</c:v>
                </c:pt>
                <c:pt idx="560">
                  <c:v>3.4573039742212677</c:v>
                </c:pt>
                <c:pt idx="561">
                  <c:v>3.4203813104189051</c:v>
                </c:pt>
                <c:pt idx="562">
                  <c:v>3.3331095596133187</c:v>
                </c:pt>
                <c:pt idx="563">
                  <c:v>3.2995435016111712</c:v>
                </c:pt>
                <c:pt idx="564">
                  <c:v>3.245837808807734</c:v>
                </c:pt>
                <c:pt idx="565">
                  <c:v>3.2928302900107411</c:v>
                </c:pt>
                <c:pt idx="566">
                  <c:v>2.9940923737916227</c:v>
                </c:pt>
                <c:pt idx="567">
                  <c:v>3.0813641245972065</c:v>
                </c:pt>
                <c:pt idx="568">
                  <c:v>3.245837808807734</c:v>
                </c:pt>
                <c:pt idx="569">
                  <c:v>3.0209452201933407</c:v>
                </c:pt>
                <c:pt idx="570">
                  <c:v>3.4170247046186901</c:v>
                </c:pt>
                <c:pt idx="571">
                  <c:v>3.3297529538131041</c:v>
                </c:pt>
                <c:pt idx="572">
                  <c:v>3.2794038668098819</c:v>
                </c:pt>
                <c:pt idx="573">
                  <c:v>3.323039742212675</c:v>
                </c:pt>
                <c:pt idx="574">
                  <c:v>3.1384264232008596</c:v>
                </c:pt>
                <c:pt idx="575">
                  <c:v>3.2928302900107411</c:v>
                </c:pt>
                <c:pt idx="576">
                  <c:v>3.1115735767991404</c:v>
                </c:pt>
                <c:pt idx="577">
                  <c:v>3.4103114930182601</c:v>
                </c:pt>
                <c:pt idx="578">
                  <c:v>3.6419172932330834</c:v>
                </c:pt>
                <c:pt idx="579">
                  <c:v>3.0712943071965628</c:v>
                </c:pt>
                <c:pt idx="580">
                  <c:v>3.4472341568206231</c:v>
                </c:pt>
                <c:pt idx="581">
                  <c:v>3.5177228786251344</c:v>
                </c:pt>
                <c:pt idx="582">
                  <c:v>3.3096133190118153</c:v>
                </c:pt>
                <c:pt idx="583">
                  <c:v>3.3062567132116012</c:v>
                </c:pt>
                <c:pt idx="584">
                  <c:v>3.1384264232008596</c:v>
                </c:pt>
                <c:pt idx="585">
                  <c:v>3.3935284640171859</c:v>
                </c:pt>
                <c:pt idx="586">
                  <c:v>3.3498925886143933</c:v>
                </c:pt>
                <c:pt idx="587">
                  <c:v>3.59828141783029</c:v>
                </c:pt>
                <c:pt idx="588">
                  <c:v>3.4908700322234147</c:v>
                </c:pt>
                <c:pt idx="589">
                  <c:v>3.2156283566058006</c:v>
                </c:pt>
                <c:pt idx="590">
                  <c:v>3.6620569280343722</c:v>
                </c:pt>
                <c:pt idx="591">
                  <c:v>3.2256981740064443</c:v>
                </c:pt>
                <c:pt idx="592">
                  <c:v>3.2357679914070898</c:v>
                </c:pt>
                <c:pt idx="593">
                  <c:v>3.1082169709989267</c:v>
                </c:pt>
                <c:pt idx="594">
                  <c:v>3.3767454350161121</c:v>
                </c:pt>
                <c:pt idx="595">
                  <c:v>3.1820622986036526</c:v>
                </c:pt>
                <c:pt idx="596">
                  <c:v>3.3364661654135337</c:v>
                </c:pt>
                <c:pt idx="597">
                  <c:v>3.5814983888292167</c:v>
                </c:pt>
                <c:pt idx="598">
                  <c:v>3.1854189044038672</c:v>
                </c:pt>
                <c:pt idx="599">
                  <c:v>3.2592642320085932</c:v>
                </c:pt>
                <c:pt idx="600">
                  <c:v>3.3129699248120299</c:v>
                </c:pt>
                <c:pt idx="601">
                  <c:v>3.3129699248120299</c:v>
                </c:pt>
                <c:pt idx="602">
                  <c:v>3.4069548872180451</c:v>
                </c:pt>
                <c:pt idx="603">
                  <c:v>3.5814983888292167</c:v>
                </c:pt>
                <c:pt idx="604">
                  <c:v>3.3566058002148234</c:v>
                </c:pt>
                <c:pt idx="605">
                  <c:v>3.1887755102040818</c:v>
                </c:pt>
                <c:pt idx="606">
                  <c:v>3.6117078410311487</c:v>
                </c:pt>
                <c:pt idx="607">
                  <c:v>3.2391245972073044</c:v>
                </c:pt>
                <c:pt idx="608">
                  <c:v>3.4875134264232015</c:v>
                </c:pt>
                <c:pt idx="609">
                  <c:v>3.0578678839957036</c:v>
                </c:pt>
                <c:pt idx="610">
                  <c:v>3.2391245972073044</c:v>
                </c:pt>
                <c:pt idx="611">
                  <c:v>3.13171321160043</c:v>
                </c:pt>
                <c:pt idx="612">
                  <c:v>3.2961868958109566</c:v>
                </c:pt>
                <c:pt idx="613">
                  <c:v>3.0645810955961332</c:v>
                </c:pt>
                <c:pt idx="614">
                  <c:v>3.198845327604726</c:v>
                </c:pt>
                <c:pt idx="615">
                  <c:v>3.3263963480128895</c:v>
                </c:pt>
                <c:pt idx="616">
                  <c:v>2.9370300751879705</c:v>
                </c:pt>
                <c:pt idx="617">
                  <c:v>3.1484962406015038</c:v>
                </c:pt>
                <c:pt idx="618">
                  <c:v>3.2961868958109566</c:v>
                </c:pt>
                <c:pt idx="619">
                  <c:v>3.205558539205156</c:v>
                </c:pt>
                <c:pt idx="620">
                  <c:v>3.2726906552094523</c:v>
                </c:pt>
                <c:pt idx="621">
                  <c:v>3.091433941997852</c:v>
                </c:pt>
                <c:pt idx="622">
                  <c:v>3.4975832438238452</c:v>
                </c:pt>
                <c:pt idx="623">
                  <c:v>3.0142320085929111</c:v>
                </c:pt>
                <c:pt idx="624">
                  <c:v>3.366675617615468</c:v>
                </c:pt>
                <c:pt idx="625">
                  <c:v>3.2156283566058006</c:v>
                </c:pt>
                <c:pt idx="626">
                  <c:v>3.208915145005371</c:v>
                </c:pt>
                <c:pt idx="627">
                  <c:v>3.3700322234156825</c:v>
                </c:pt>
                <c:pt idx="628">
                  <c:v>3.4405209452201935</c:v>
                </c:pt>
                <c:pt idx="629">
                  <c:v>3.0175886143931261</c:v>
                </c:pt>
                <c:pt idx="630">
                  <c:v>3.5747851772287871</c:v>
                </c:pt>
                <c:pt idx="631">
                  <c:v>3.1921321160042964</c:v>
                </c:pt>
                <c:pt idx="632">
                  <c:v>3.3532491944146074</c:v>
                </c:pt>
                <c:pt idx="633">
                  <c:v>3.1384264232008596</c:v>
                </c:pt>
                <c:pt idx="634">
                  <c:v>3.2894736842105265</c:v>
                </c:pt>
                <c:pt idx="635">
                  <c:v>3.252551020408164</c:v>
                </c:pt>
                <c:pt idx="636">
                  <c:v>3.521079484425349</c:v>
                </c:pt>
                <c:pt idx="637">
                  <c:v>3.1921321160042964</c:v>
                </c:pt>
                <c:pt idx="638">
                  <c:v>3.4136680988184755</c:v>
                </c:pt>
                <c:pt idx="639">
                  <c:v>3.4640171858216973</c:v>
                </c:pt>
                <c:pt idx="640">
                  <c:v>3.635204081632653</c:v>
                </c:pt>
                <c:pt idx="641">
                  <c:v>3.1854189044038672</c:v>
                </c:pt>
                <c:pt idx="642">
                  <c:v>3.3700322234156825</c:v>
                </c:pt>
                <c:pt idx="643">
                  <c:v>3.198845327604726</c:v>
                </c:pt>
                <c:pt idx="644">
                  <c:v>3.3633190118152529</c:v>
                </c:pt>
                <c:pt idx="645">
                  <c:v>3.5781417830290012</c:v>
                </c:pt>
                <c:pt idx="646">
                  <c:v>3.1787056928034372</c:v>
                </c:pt>
                <c:pt idx="647">
                  <c:v>3.202201933404941</c:v>
                </c:pt>
                <c:pt idx="648">
                  <c:v>3.2961868958109566</c:v>
                </c:pt>
                <c:pt idx="649">
                  <c:v>3.6251342642320092</c:v>
                </c:pt>
                <c:pt idx="650">
                  <c:v>3.4606605800214822</c:v>
                </c:pt>
                <c:pt idx="651">
                  <c:v>3.1753490870032226</c:v>
                </c:pt>
                <c:pt idx="652">
                  <c:v>3.0008055853920523</c:v>
                </c:pt>
                <c:pt idx="653">
                  <c:v>2.9940923737916227</c:v>
                </c:pt>
                <c:pt idx="654">
                  <c:v>3.2122717508055856</c:v>
                </c:pt>
                <c:pt idx="655">
                  <c:v>3.1417830290010742</c:v>
                </c:pt>
                <c:pt idx="656">
                  <c:v>3.2559076262083786</c:v>
                </c:pt>
                <c:pt idx="657">
                  <c:v>3.0612244897959191</c:v>
                </c:pt>
                <c:pt idx="658">
                  <c:v>3.3029001074113857</c:v>
                </c:pt>
                <c:pt idx="659">
                  <c:v>3.3801020408163267</c:v>
                </c:pt>
                <c:pt idx="660">
                  <c:v>3.2357679914070898</c:v>
                </c:pt>
                <c:pt idx="661">
                  <c:v>3.5042964554242757</c:v>
                </c:pt>
                <c:pt idx="662">
                  <c:v>3.1585660580021488</c:v>
                </c:pt>
                <c:pt idx="663">
                  <c:v>2.9202470461868955</c:v>
                </c:pt>
                <c:pt idx="664">
                  <c:v>3.128356605800215</c:v>
                </c:pt>
                <c:pt idx="665">
                  <c:v>3.1686358754027935</c:v>
                </c:pt>
                <c:pt idx="666">
                  <c:v>3.3062567132116012</c:v>
                </c:pt>
                <c:pt idx="667">
                  <c:v>3.0746509129967778</c:v>
                </c:pt>
                <c:pt idx="668">
                  <c:v>3.249194414607949</c:v>
                </c:pt>
                <c:pt idx="669">
                  <c:v>3.2961868958109566</c:v>
                </c:pt>
                <c:pt idx="670">
                  <c:v>3.2760472610096678</c:v>
                </c:pt>
                <c:pt idx="671">
                  <c:v>3.2324113856068748</c:v>
                </c:pt>
                <c:pt idx="672">
                  <c:v>2.9672395273899035</c:v>
                </c:pt>
                <c:pt idx="673">
                  <c:v>3.1954887218045114</c:v>
                </c:pt>
                <c:pt idx="674">
                  <c:v>3.1854189044038672</c:v>
                </c:pt>
                <c:pt idx="675">
                  <c:v>3.128356605800215</c:v>
                </c:pt>
                <c:pt idx="676">
                  <c:v>3.4371643394199789</c:v>
                </c:pt>
                <c:pt idx="677">
                  <c:v>3.3566058002148234</c:v>
                </c:pt>
                <c:pt idx="678">
                  <c:v>3.1652792696025775</c:v>
                </c:pt>
                <c:pt idx="679">
                  <c:v>3.5848549946294312</c:v>
                </c:pt>
                <c:pt idx="680">
                  <c:v>3.3566058002148234</c:v>
                </c:pt>
                <c:pt idx="681">
                  <c:v>3.4405209452201935</c:v>
                </c:pt>
                <c:pt idx="682">
                  <c:v>3.0511546723952745</c:v>
                </c:pt>
                <c:pt idx="683">
                  <c:v>3.3431793770139637</c:v>
                </c:pt>
                <c:pt idx="684">
                  <c:v>3.2290547798066602</c:v>
                </c:pt>
                <c:pt idx="685">
                  <c:v>3.4002416756176155</c:v>
                </c:pt>
                <c:pt idx="686">
                  <c:v>3.4338077336197639</c:v>
                </c:pt>
                <c:pt idx="687">
                  <c:v>3.2626208378088077</c:v>
                </c:pt>
                <c:pt idx="688">
                  <c:v>3.0310150375939857</c:v>
                </c:pt>
                <c:pt idx="689">
                  <c:v>3.3096133190118153</c:v>
                </c:pt>
                <c:pt idx="690">
                  <c:v>3.3968850698174009</c:v>
                </c:pt>
                <c:pt idx="691">
                  <c:v>3.1250000000000004</c:v>
                </c:pt>
                <c:pt idx="692">
                  <c:v>3.208915145005371</c:v>
                </c:pt>
                <c:pt idx="693">
                  <c:v>3.2928302900107411</c:v>
                </c:pt>
                <c:pt idx="694">
                  <c:v>3.0343716433941998</c:v>
                </c:pt>
                <c:pt idx="695">
                  <c:v>3.4170247046186901</c:v>
                </c:pt>
                <c:pt idx="696">
                  <c:v>3.2156283566058006</c:v>
                </c:pt>
                <c:pt idx="697">
                  <c:v>3.0108754027926965</c:v>
                </c:pt>
                <c:pt idx="698">
                  <c:v>3.0276584317937698</c:v>
                </c:pt>
                <c:pt idx="699">
                  <c:v>3.3801020408163267</c:v>
                </c:pt>
                <c:pt idx="700">
                  <c:v>3.2256981740064443</c:v>
                </c:pt>
                <c:pt idx="701">
                  <c:v>3.2827604726100978</c:v>
                </c:pt>
                <c:pt idx="702">
                  <c:v>3.2693340494092378</c:v>
                </c:pt>
                <c:pt idx="703">
                  <c:v>3.1048603651987112</c:v>
                </c:pt>
                <c:pt idx="704">
                  <c:v>3.2626208378088077</c:v>
                </c:pt>
                <c:pt idx="705">
                  <c:v>3.6016380236305054</c:v>
                </c:pt>
                <c:pt idx="706">
                  <c:v>3.205558539205156</c:v>
                </c:pt>
                <c:pt idx="707">
                  <c:v>3.2626208378088077</c:v>
                </c:pt>
                <c:pt idx="708">
                  <c:v>3.3566058002148234</c:v>
                </c:pt>
                <c:pt idx="709">
                  <c:v>3.2391245972073044</c:v>
                </c:pt>
                <c:pt idx="710">
                  <c:v>3.1820622986036526</c:v>
                </c:pt>
                <c:pt idx="711">
                  <c:v>3.0847207303974229</c:v>
                </c:pt>
                <c:pt idx="712">
                  <c:v>3.198845327604726</c:v>
                </c:pt>
                <c:pt idx="713">
                  <c:v>3.3834586466165408</c:v>
                </c:pt>
                <c:pt idx="714">
                  <c:v>3.1887755102040818</c:v>
                </c:pt>
                <c:pt idx="715">
                  <c:v>3.1585660580021488</c:v>
                </c:pt>
                <c:pt idx="716">
                  <c:v>3.0410848549946294</c:v>
                </c:pt>
                <c:pt idx="717">
                  <c:v>3.3901718582169722</c:v>
                </c:pt>
                <c:pt idx="718">
                  <c:v>3.2189849624060147</c:v>
                </c:pt>
                <c:pt idx="719">
                  <c:v>3.3935284640171859</c:v>
                </c:pt>
                <c:pt idx="720">
                  <c:v>3.5546455424274974</c:v>
                </c:pt>
                <c:pt idx="721">
                  <c:v>3.0645810955961332</c:v>
                </c:pt>
                <c:pt idx="722">
                  <c:v>3.2626208378088077</c:v>
                </c:pt>
                <c:pt idx="723">
                  <c:v>2.8430451127819549</c:v>
                </c:pt>
                <c:pt idx="724">
                  <c:v>3.5781417830290012</c:v>
                </c:pt>
                <c:pt idx="725">
                  <c:v>3.1719924812030076</c:v>
                </c:pt>
                <c:pt idx="726">
                  <c:v>3.1417830290010742</c:v>
                </c:pt>
                <c:pt idx="727">
                  <c:v>3.2290547798066602</c:v>
                </c:pt>
                <c:pt idx="728">
                  <c:v>3.2324113856068748</c:v>
                </c:pt>
                <c:pt idx="729">
                  <c:v>3.1451396348012901</c:v>
                </c:pt>
                <c:pt idx="730">
                  <c:v>3.1686358754027935</c:v>
                </c:pt>
                <c:pt idx="731">
                  <c:v>3.3331095596133187</c:v>
                </c:pt>
                <c:pt idx="732">
                  <c:v>2.7994092373791624</c:v>
                </c:pt>
                <c:pt idx="733">
                  <c:v>3.0780075187969929</c:v>
                </c:pt>
                <c:pt idx="734">
                  <c:v>3.2189849624060147</c:v>
                </c:pt>
                <c:pt idx="735">
                  <c:v>3.3532491944146074</c:v>
                </c:pt>
                <c:pt idx="736">
                  <c:v>3.0377282491944158</c:v>
                </c:pt>
                <c:pt idx="737">
                  <c:v>3.0813641245972065</c:v>
                </c:pt>
                <c:pt idx="738">
                  <c:v>3.1484962406015038</c:v>
                </c:pt>
                <c:pt idx="739">
                  <c:v>3.3331095596133187</c:v>
                </c:pt>
                <c:pt idx="740">
                  <c:v>3.3566058002148234</c:v>
                </c:pt>
                <c:pt idx="741">
                  <c:v>3.2626208378088077</c:v>
                </c:pt>
                <c:pt idx="742">
                  <c:v>3.3129699248120299</c:v>
                </c:pt>
                <c:pt idx="743">
                  <c:v>3.1854189044038672</c:v>
                </c:pt>
                <c:pt idx="744">
                  <c:v>3.3062567132116012</c:v>
                </c:pt>
                <c:pt idx="745">
                  <c:v>3.5512889366272837</c:v>
                </c:pt>
                <c:pt idx="746">
                  <c:v>3.5882116004296458</c:v>
                </c:pt>
                <c:pt idx="747">
                  <c:v>3.3868152524167563</c:v>
                </c:pt>
                <c:pt idx="748">
                  <c:v>3.1451396348012901</c:v>
                </c:pt>
                <c:pt idx="749">
                  <c:v>3.1518528464017188</c:v>
                </c:pt>
                <c:pt idx="750">
                  <c:v>3.1619226638023634</c:v>
                </c:pt>
                <c:pt idx="751">
                  <c:v>3.1518528464017188</c:v>
                </c:pt>
                <c:pt idx="752">
                  <c:v>3.252551020408164</c:v>
                </c:pt>
                <c:pt idx="753">
                  <c:v>3.1787056928034372</c:v>
                </c:pt>
                <c:pt idx="754">
                  <c:v>3.0712943071965628</c:v>
                </c:pt>
                <c:pt idx="755">
                  <c:v>3.5076530612244903</c:v>
                </c:pt>
                <c:pt idx="756">
                  <c:v>3.0880773361976366</c:v>
                </c:pt>
                <c:pt idx="757">
                  <c:v>3.5345059076262091</c:v>
                </c:pt>
                <c:pt idx="758">
                  <c:v>3.0276584317937698</c:v>
                </c:pt>
                <c:pt idx="759">
                  <c:v>3.2357679914070898</c:v>
                </c:pt>
                <c:pt idx="760">
                  <c:v>2.9571697099892584</c:v>
                </c:pt>
                <c:pt idx="761">
                  <c:v>3.13171321160043</c:v>
                </c:pt>
                <c:pt idx="762">
                  <c:v>3.13171321160043</c:v>
                </c:pt>
                <c:pt idx="763">
                  <c:v>3.2659774436090232</c:v>
                </c:pt>
                <c:pt idx="764">
                  <c:v>3.7359022556390977</c:v>
                </c:pt>
                <c:pt idx="765">
                  <c:v>3.5512889366272837</c:v>
                </c:pt>
                <c:pt idx="766">
                  <c:v>3.3901718582169722</c:v>
                </c:pt>
                <c:pt idx="767">
                  <c:v>3.4170247046186901</c:v>
                </c:pt>
                <c:pt idx="768">
                  <c:v>2.9638829215896889</c:v>
                </c:pt>
                <c:pt idx="769">
                  <c:v>3.1082169709989267</c:v>
                </c:pt>
                <c:pt idx="770">
                  <c:v>3.0377282491944158</c:v>
                </c:pt>
                <c:pt idx="771">
                  <c:v>3.4270945220193343</c:v>
                </c:pt>
                <c:pt idx="772">
                  <c:v>3.1149301825993563</c:v>
                </c:pt>
                <c:pt idx="773">
                  <c:v>3.208915145005371</c:v>
                </c:pt>
                <c:pt idx="774">
                  <c:v>3.3834586466165408</c:v>
                </c:pt>
                <c:pt idx="775">
                  <c:v>3.1082169709989267</c:v>
                </c:pt>
                <c:pt idx="776">
                  <c:v>3.2189849624060147</c:v>
                </c:pt>
                <c:pt idx="777">
                  <c:v>3.2693340494092378</c:v>
                </c:pt>
                <c:pt idx="778">
                  <c:v>3.1384264232008596</c:v>
                </c:pt>
                <c:pt idx="779">
                  <c:v>3.4740870032223419</c:v>
                </c:pt>
                <c:pt idx="780">
                  <c:v>3.091433941997852</c:v>
                </c:pt>
                <c:pt idx="781">
                  <c:v>3.2659774436090232</c:v>
                </c:pt>
                <c:pt idx="782">
                  <c:v>3.6318474758324384</c:v>
                </c:pt>
                <c:pt idx="783">
                  <c:v>3.5647153598281425</c:v>
                </c:pt>
                <c:pt idx="784">
                  <c:v>3.0343716433941998</c:v>
                </c:pt>
                <c:pt idx="785">
                  <c:v>3.0679377013963478</c:v>
                </c:pt>
                <c:pt idx="786">
                  <c:v>3.2726906552094523</c:v>
                </c:pt>
                <c:pt idx="787">
                  <c:v>3.091433941997852</c:v>
                </c:pt>
                <c:pt idx="788">
                  <c:v>3.5882116004296458</c:v>
                </c:pt>
                <c:pt idx="789">
                  <c:v>3.13171321160043</c:v>
                </c:pt>
                <c:pt idx="790">
                  <c:v>3.1115735767991404</c:v>
                </c:pt>
                <c:pt idx="791">
                  <c:v>3.645273899033298</c:v>
                </c:pt>
                <c:pt idx="792">
                  <c:v>2.9840225563909777</c:v>
                </c:pt>
                <c:pt idx="793">
                  <c:v>3.2223415682062297</c:v>
                </c:pt>
                <c:pt idx="794">
                  <c:v>3.13171321160043</c:v>
                </c:pt>
                <c:pt idx="795">
                  <c:v>3.1216433941997854</c:v>
                </c:pt>
                <c:pt idx="796">
                  <c:v>2.9739527389903326</c:v>
                </c:pt>
                <c:pt idx="797">
                  <c:v>3.2626208378088077</c:v>
                </c:pt>
                <c:pt idx="798">
                  <c:v>3.3062567132116012</c:v>
                </c:pt>
                <c:pt idx="799">
                  <c:v>3.323039742212675</c:v>
                </c:pt>
                <c:pt idx="800">
                  <c:v>3.205558539205156</c:v>
                </c:pt>
                <c:pt idx="801">
                  <c:v>2.8396885069817404</c:v>
                </c:pt>
                <c:pt idx="802">
                  <c:v>3.3767454350161121</c:v>
                </c:pt>
                <c:pt idx="803">
                  <c:v>2.9269602577873259</c:v>
                </c:pt>
                <c:pt idx="804">
                  <c:v>3.1350698174006446</c:v>
                </c:pt>
                <c:pt idx="805">
                  <c:v>3.3096133190118153</c:v>
                </c:pt>
                <c:pt idx="806">
                  <c:v>3.0612244897959191</c:v>
                </c:pt>
                <c:pt idx="807">
                  <c:v>3.3532491944146074</c:v>
                </c:pt>
                <c:pt idx="808">
                  <c:v>3.0780075187969929</c:v>
                </c:pt>
                <c:pt idx="809">
                  <c:v>3.0310150375939857</c:v>
                </c:pt>
                <c:pt idx="810">
                  <c:v>3.1350698174006446</c:v>
                </c:pt>
                <c:pt idx="811">
                  <c:v>3.0947905477980666</c:v>
                </c:pt>
                <c:pt idx="812">
                  <c:v>2.8698979591836742</c:v>
                </c:pt>
                <c:pt idx="813">
                  <c:v>3.1484962406015038</c:v>
                </c:pt>
                <c:pt idx="814">
                  <c:v>3.4573039742212677</c:v>
                </c:pt>
                <c:pt idx="815">
                  <c:v>3.3364661654135337</c:v>
                </c:pt>
                <c:pt idx="816">
                  <c:v>2.9269602577873259</c:v>
                </c:pt>
                <c:pt idx="817">
                  <c:v>3.1552094522019334</c:v>
                </c:pt>
                <c:pt idx="818">
                  <c:v>3.2794038668098819</c:v>
                </c:pt>
                <c:pt idx="819">
                  <c:v>3.7459720730397428</c:v>
                </c:pt>
                <c:pt idx="820">
                  <c:v>3.1552094522019334</c:v>
                </c:pt>
                <c:pt idx="821">
                  <c:v>3.0780075187969929</c:v>
                </c:pt>
                <c:pt idx="822">
                  <c:v>3.1082169709989267</c:v>
                </c:pt>
                <c:pt idx="823">
                  <c:v>3.645273899033298</c:v>
                </c:pt>
                <c:pt idx="824">
                  <c:v>3.1250000000000004</c:v>
                </c:pt>
                <c:pt idx="825">
                  <c:v>3.2659774436090232</c:v>
                </c:pt>
                <c:pt idx="826">
                  <c:v>3.5882116004296458</c:v>
                </c:pt>
                <c:pt idx="827">
                  <c:v>3.0209452201933407</c:v>
                </c:pt>
                <c:pt idx="828">
                  <c:v>3.0780075187969929</c:v>
                </c:pt>
                <c:pt idx="829">
                  <c:v>2.9672395273899035</c:v>
                </c:pt>
                <c:pt idx="830">
                  <c:v>2.9739527389903326</c:v>
                </c:pt>
                <c:pt idx="831">
                  <c:v>3.1417830290010742</c:v>
                </c:pt>
                <c:pt idx="832">
                  <c:v>3.3331095596133187</c:v>
                </c:pt>
                <c:pt idx="833">
                  <c:v>3.2592642320085932</c:v>
                </c:pt>
                <c:pt idx="834">
                  <c:v>3.0947905477980666</c:v>
                </c:pt>
                <c:pt idx="835">
                  <c:v>2.9605263157894739</c:v>
                </c:pt>
                <c:pt idx="836">
                  <c:v>2.8766111707841033</c:v>
                </c:pt>
                <c:pt idx="837">
                  <c:v>3.0410848549946294</c:v>
                </c:pt>
                <c:pt idx="838">
                  <c:v>3.1753490870032226</c:v>
                </c:pt>
                <c:pt idx="839">
                  <c:v>3.5177228786251344</c:v>
                </c:pt>
                <c:pt idx="840">
                  <c:v>3.4103114930182601</c:v>
                </c:pt>
                <c:pt idx="841">
                  <c:v>3.4203813104189051</c:v>
                </c:pt>
                <c:pt idx="842">
                  <c:v>3.2189849624060147</c:v>
                </c:pt>
                <c:pt idx="843">
                  <c:v>3.1149301825993563</c:v>
                </c:pt>
                <c:pt idx="844">
                  <c:v>3.4875134264232015</c:v>
                </c:pt>
                <c:pt idx="845">
                  <c:v>3.1350698174006446</c:v>
                </c:pt>
                <c:pt idx="846">
                  <c:v>2.7457035445757252</c:v>
                </c:pt>
                <c:pt idx="847">
                  <c:v>3.3364661654135337</c:v>
                </c:pt>
                <c:pt idx="848">
                  <c:v>3.3633190118152529</c:v>
                </c:pt>
                <c:pt idx="849">
                  <c:v>3.2894736842105265</c:v>
                </c:pt>
                <c:pt idx="850">
                  <c:v>2.9638829215896889</c:v>
                </c:pt>
                <c:pt idx="851">
                  <c:v>3.2256981740064443</c:v>
                </c:pt>
                <c:pt idx="852">
                  <c:v>3.0075187969924819</c:v>
                </c:pt>
                <c:pt idx="853">
                  <c:v>3.0477980665950595</c:v>
                </c:pt>
                <c:pt idx="854">
                  <c:v>3.0209452201933407</c:v>
                </c:pt>
                <c:pt idx="855">
                  <c:v>3.3096133190118153</c:v>
                </c:pt>
                <c:pt idx="856">
                  <c:v>3.3096133190118153</c:v>
                </c:pt>
                <c:pt idx="857">
                  <c:v>3.0813641245972065</c:v>
                </c:pt>
                <c:pt idx="858">
                  <c:v>3.1954887218045114</c:v>
                </c:pt>
                <c:pt idx="859">
                  <c:v>3.198845327604726</c:v>
                </c:pt>
                <c:pt idx="860">
                  <c:v>3.4270945220193343</c:v>
                </c:pt>
                <c:pt idx="861">
                  <c:v>3.4942266380236311</c:v>
                </c:pt>
                <c:pt idx="862">
                  <c:v>3.5277926960257795</c:v>
                </c:pt>
                <c:pt idx="863">
                  <c:v>3.198845327604726</c:v>
                </c:pt>
                <c:pt idx="864">
                  <c:v>3.1552094522019334</c:v>
                </c:pt>
                <c:pt idx="865">
                  <c:v>3.7896079484425353</c:v>
                </c:pt>
                <c:pt idx="866">
                  <c:v>2.9504564983888293</c:v>
                </c:pt>
                <c:pt idx="867">
                  <c:v>3.205558539205156</c:v>
                </c:pt>
                <c:pt idx="868">
                  <c:v>2.9236036519871109</c:v>
                </c:pt>
                <c:pt idx="869">
                  <c:v>2.7289205155746505</c:v>
                </c:pt>
                <c:pt idx="870">
                  <c:v>3.1451396348012901</c:v>
                </c:pt>
                <c:pt idx="871">
                  <c:v>3.0947905477980666</c:v>
                </c:pt>
                <c:pt idx="872">
                  <c:v>3.1820622986036526</c:v>
                </c:pt>
                <c:pt idx="873">
                  <c:v>3.4338077336197639</c:v>
                </c:pt>
                <c:pt idx="874">
                  <c:v>3.1417830290010742</c:v>
                </c:pt>
                <c:pt idx="875">
                  <c:v>3.1216433941997854</c:v>
                </c:pt>
                <c:pt idx="876">
                  <c:v>3.1921321160042964</c:v>
                </c:pt>
                <c:pt idx="877">
                  <c:v>3.0175886143931261</c:v>
                </c:pt>
                <c:pt idx="878">
                  <c:v>3.4808002148227719</c:v>
                </c:pt>
                <c:pt idx="879">
                  <c:v>3.0880773361976366</c:v>
                </c:pt>
                <c:pt idx="880">
                  <c:v>3.3196831364124599</c:v>
                </c:pt>
                <c:pt idx="881">
                  <c:v>3.2424812030075199</c:v>
                </c:pt>
                <c:pt idx="882">
                  <c:v>3.4203813104189051</c:v>
                </c:pt>
                <c:pt idx="883">
                  <c:v>3.0075187969924819</c:v>
                </c:pt>
                <c:pt idx="884">
                  <c:v>3.1484962406015038</c:v>
                </c:pt>
                <c:pt idx="885">
                  <c:v>3.3331095596133187</c:v>
                </c:pt>
                <c:pt idx="886">
                  <c:v>3.4035982814178309</c:v>
                </c:pt>
                <c:pt idx="887">
                  <c:v>3.1619226638023634</c:v>
                </c:pt>
                <c:pt idx="888">
                  <c:v>3.252551020408164</c:v>
                </c:pt>
                <c:pt idx="889">
                  <c:v>3.1216433941997854</c:v>
                </c:pt>
                <c:pt idx="890">
                  <c:v>3.0511546723952745</c:v>
                </c:pt>
                <c:pt idx="891">
                  <c:v>3.2626208378088077</c:v>
                </c:pt>
                <c:pt idx="892">
                  <c:v>3.1384264232008596</c:v>
                </c:pt>
                <c:pt idx="893">
                  <c:v>2.7826262083780877</c:v>
                </c:pt>
                <c:pt idx="894">
                  <c:v>3.1216433941997854</c:v>
                </c:pt>
                <c:pt idx="895">
                  <c:v>3.3767454350161121</c:v>
                </c:pt>
                <c:pt idx="896">
                  <c:v>3.323039742212675</c:v>
                </c:pt>
                <c:pt idx="897">
                  <c:v>3.2760472610096678</c:v>
                </c:pt>
                <c:pt idx="898">
                  <c:v>3.1015037593984962</c:v>
                </c:pt>
                <c:pt idx="899">
                  <c:v>3.2424812030075199</c:v>
                </c:pt>
                <c:pt idx="900">
                  <c:v>3.2357679914070898</c:v>
                </c:pt>
                <c:pt idx="901">
                  <c:v>3.0175886143931261</c:v>
                </c:pt>
                <c:pt idx="902">
                  <c:v>2.9269602577873259</c:v>
                </c:pt>
                <c:pt idx="903">
                  <c:v>2.9135338345864668</c:v>
                </c:pt>
                <c:pt idx="904">
                  <c:v>3.0209452201933407</c:v>
                </c:pt>
                <c:pt idx="905">
                  <c:v>3.1216433941997854</c:v>
                </c:pt>
                <c:pt idx="906">
                  <c:v>3.0947905477980666</c:v>
                </c:pt>
                <c:pt idx="907">
                  <c:v>2.8161922663802366</c:v>
                </c:pt>
                <c:pt idx="908">
                  <c:v>3.3062567132116012</c:v>
                </c:pt>
                <c:pt idx="909">
                  <c:v>3.0343716433941998</c:v>
                </c:pt>
                <c:pt idx="910">
                  <c:v>3.3599624060150379</c:v>
                </c:pt>
                <c:pt idx="911">
                  <c:v>3.0578678839957036</c:v>
                </c:pt>
                <c:pt idx="912">
                  <c:v>3.2290547798066602</c:v>
                </c:pt>
                <c:pt idx="913">
                  <c:v>3.0343716433941998</c:v>
                </c:pt>
                <c:pt idx="914">
                  <c:v>4.4575725026852862</c:v>
                </c:pt>
                <c:pt idx="915">
                  <c:v>3.0276584317937698</c:v>
                </c:pt>
                <c:pt idx="916">
                  <c:v>3.4875134264232015</c:v>
                </c:pt>
                <c:pt idx="917">
                  <c:v>3.0175886143931261</c:v>
                </c:pt>
                <c:pt idx="918">
                  <c:v>3.3566058002148234</c:v>
                </c:pt>
                <c:pt idx="919">
                  <c:v>2.9269602577873259</c:v>
                </c:pt>
                <c:pt idx="920">
                  <c:v>3.2122717508055856</c:v>
                </c:pt>
                <c:pt idx="921">
                  <c:v>2.9303168635875405</c:v>
                </c:pt>
                <c:pt idx="922">
                  <c:v>3.0981471535982816</c:v>
                </c:pt>
                <c:pt idx="923">
                  <c:v>3.2156283566058006</c:v>
                </c:pt>
                <c:pt idx="924">
                  <c:v>3.0108754027926965</c:v>
                </c:pt>
                <c:pt idx="925">
                  <c:v>2.8698979591836742</c:v>
                </c:pt>
                <c:pt idx="926">
                  <c:v>3.638560687432868</c:v>
                </c:pt>
                <c:pt idx="927">
                  <c:v>2.9202470461868955</c:v>
                </c:pt>
                <c:pt idx="928">
                  <c:v>3.0981471535982816</c:v>
                </c:pt>
                <c:pt idx="929">
                  <c:v>3.1585660580021488</c:v>
                </c:pt>
                <c:pt idx="930">
                  <c:v>3.4035982814178309</c:v>
                </c:pt>
                <c:pt idx="931">
                  <c:v>3.198845327604726</c:v>
                </c:pt>
                <c:pt idx="932">
                  <c:v>3.4472341568206231</c:v>
                </c:pt>
                <c:pt idx="933">
                  <c:v>3.3029001074113857</c:v>
                </c:pt>
                <c:pt idx="934">
                  <c:v>3.2659774436090232</c:v>
                </c:pt>
                <c:pt idx="935">
                  <c:v>2.8363319011815249</c:v>
                </c:pt>
                <c:pt idx="936">
                  <c:v>3.366675617615468</c:v>
                </c:pt>
                <c:pt idx="937">
                  <c:v>3.0947905477980666</c:v>
                </c:pt>
                <c:pt idx="938">
                  <c:v>3.0243018259935561</c:v>
                </c:pt>
                <c:pt idx="939">
                  <c:v>3.2122717508055856</c:v>
                </c:pt>
                <c:pt idx="940">
                  <c:v>3.0712943071965628</c:v>
                </c:pt>
                <c:pt idx="941">
                  <c:v>2.9303168635875405</c:v>
                </c:pt>
                <c:pt idx="942">
                  <c:v>3.208915145005371</c:v>
                </c:pt>
                <c:pt idx="943">
                  <c:v>3.3599624060150379</c:v>
                </c:pt>
                <c:pt idx="944">
                  <c:v>3.1921321160042964</c:v>
                </c:pt>
                <c:pt idx="945">
                  <c:v>3.1484962406015038</c:v>
                </c:pt>
                <c:pt idx="946">
                  <c:v>2.7624865735767994</c:v>
                </c:pt>
                <c:pt idx="947">
                  <c:v>3.0947905477980666</c:v>
                </c:pt>
                <c:pt idx="948">
                  <c:v>3.249194414607949</c:v>
                </c:pt>
                <c:pt idx="949">
                  <c:v>2.9705961331901185</c:v>
                </c:pt>
                <c:pt idx="950">
                  <c:v>3.1585660580021488</c:v>
                </c:pt>
                <c:pt idx="951">
                  <c:v>2.9605263157894739</c:v>
                </c:pt>
                <c:pt idx="952">
                  <c:v>3.3566058002148234</c:v>
                </c:pt>
                <c:pt idx="953">
                  <c:v>3.3431793770139637</c:v>
                </c:pt>
                <c:pt idx="954">
                  <c:v>3.0410848549946294</c:v>
                </c:pt>
                <c:pt idx="955">
                  <c:v>3.2122717508055856</c:v>
                </c:pt>
                <c:pt idx="956">
                  <c:v>3.675483351235231</c:v>
                </c:pt>
                <c:pt idx="957">
                  <c:v>2.7591299677765844</c:v>
                </c:pt>
                <c:pt idx="958">
                  <c:v>2.893394199785178</c:v>
                </c:pt>
                <c:pt idx="959">
                  <c:v>3.1015037593984962</c:v>
                </c:pt>
                <c:pt idx="960">
                  <c:v>2.7960526315789473</c:v>
                </c:pt>
                <c:pt idx="961">
                  <c:v>3.3163265306122449</c:v>
                </c:pt>
                <c:pt idx="962">
                  <c:v>3.0780075187969929</c:v>
                </c:pt>
                <c:pt idx="963">
                  <c:v>3.1585660580021488</c:v>
                </c:pt>
                <c:pt idx="964">
                  <c:v>3.2659774436090232</c:v>
                </c:pt>
                <c:pt idx="965">
                  <c:v>3.477443609022556</c:v>
                </c:pt>
                <c:pt idx="966">
                  <c:v>3.4975832438238452</c:v>
                </c:pt>
                <c:pt idx="967">
                  <c:v>3.5848549946294312</c:v>
                </c:pt>
                <c:pt idx="968">
                  <c:v>3.1384264232008596</c:v>
                </c:pt>
                <c:pt idx="969">
                  <c:v>3.3163265306122449</c:v>
                </c:pt>
                <c:pt idx="970">
                  <c:v>3.2223415682062297</c:v>
                </c:pt>
                <c:pt idx="971">
                  <c:v>3.208915145005371</c:v>
                </c:pt>
                <c:pt idx="972">
                  <c:v>3.3935284640171859</c:v>
                </c:pt>
                <c:pt idx="973">
                  <c:v>2.9303168635875405</c:v>
                </c:pt>
                <c:pt idx="974">
                  <c:v>2.8531149301825995</c:v>
                </c:pt>
                <c:pt idx="975">
                  <c:v>3.1451396348012901</c:v>
                </c:pt>
                <c:pt idx="976">
                  <c:v>2.7994092373791624</c:v>
                </c:pt>
                <c:pt idx="977">
                  <c:v>3.1015037593984962</c:v>
                </c:pt>
                <c:pt idx="978">
                  <c:v>3.3633190118152529</c:v>
                </c:pt>
                <c:pt idx="979">
                  <c:v>3.719119226638024</c:v>
                </c:pt>
                <c:pt idx="980">
                  <c:v>2.8430451127819549</c:v>
                </c:pt>
                <c:pt idx="981">
                  <c:v>2.9739527389903326</c:v>
                </c:pt>
                <c:pt idx="982">
                  <c:v>3.4539473684210527</c:v>
                </c:pt>
                <c:pt idx="983">
                  <c:v>2.9907357679914077</c:v>
                </c:pt>
                <c:pt idx="984">
                  <c:v>3.11828678839957</c:v>
                </c:pt>
                <c:pt idx="985">
                  <c:v>3.6251342642320092</c:v>
                </c:pt>
                <c:pt idx="986">
                  <c:v>3.1585660580021488</c:v>
                </c:pt>
                <c:pt idx="987">
                  <c:v>3.2424812030075199</c:v>
                </c:pt>
                <c:pt idx="988">
                  <c:v>3.2324113856068748</c:v>
                </c:pt>
                <c:pt idx="989">
                  <c:v>3.3599624060150379</c:v>
                </c:pt>
                <c:pt idx="990">
                  <c:v>3.6284908700322229</c:v>
                </c:pt>
                <c:pt idx="991">
                  <c:v>3.3935284640171859</c:v>
                </c:pt>
                <c:pt idx="992">
                  <c:v>3.1417830290010742</c:v>
                </c:pt>
                <c:pt idx="993">
                  <c:v>3.4875134264232015</c:v>
                </c:pt>
                <c:pt idx="994">
                  <c:v>3.0712943071965628</c:v>
                </c:pt>
                <c:pt idx="995">
                  <c:v>3.1350698174006446</c:v>
                </c:pt>
                <c:pt idx="996">
                  <c:v>3.0075187969924819</c:v>
                </c:pt>
                <c:pt idx="997">
                  <c:v>3.2894736842105265</c:v>
                </c:pt>
                <c:pt idx="998">
                  <c:v>3.0780075187969929</c:v>
                </c:pt>
                <c:pt idx="999">
                  <c:v>2.8262620837808812</c:v>
                </c:pt>
                <c:pt idx="1000">
                  <c:v>3.1887755102040818</c:v>
                </c:pt>
                <c:pt idx="1001">
                  <c:v>3.1787056928034372</c:v>
                </c:pt>
                <c:pt idx="1002">
                  <c:v>3.2156283566058006</c:v>
                </c:pt>
                <c:pt idx="1003">
                  <c:v>3.4237379162191188</c:v>
                </c:pt>
                <c:pt idx="1004">
                  <c:v>3.2290547798066602</c:v>
                </c:pt>
                <c:pt idx="1005">
                  <c:v>3.1048603651987112</c:v>
                </c:pt>
                <c:pt idx="1006">
                  <c:v>3.3263963480128895</c:v>
                </c:pt>
                <c:pt idx="1007">
                  <c:v>3.208915145005371</c:v>
                </c:pt>
                <c:pt idx="1008">
                  <c:v>3.2559076262083786</c:v>
                </c:pt>
                <c:pt idx="1009">
                  <c:v>3.4103114930182601</c:v>
                </c:pt>
                <c:pt idx="1010">
                  <c:v>2.9068206229860367</c:v>
                </c:pt>
                <c:pt idx="1011">
                  <c:v>3.0712943071965628</c:v>
                </c:pt>
                <c:pt idx="1012">
                  <c:v>3.5747851772287871</c:v>
                </c:pt>
                <c:pt idx="1013">
                  <c:v>3.128356605800215</c:v>
                </c:pt>
                <c:pt idx="1014">
                  <c:v>3.1250000000000004</c:v>
                </c:pt>
                <c:pt idx="1015">
                  <c:v>2.8833243823845329</c:v>
                </c:pt>
                <c:pt idx="1016">
                  <c:v>3.0075187969924819</c:v>
                </c:pt>
                <c:pt idx="1017">
                  <c:v>3.0746509129967778</c:v>
                </c:pt>
                <c:pt idx="1018">
                  <c:v>3.0545112781954891</c:v>
                </c:pt>
                <c:pt idx="1019">
                  <c:v>3.208915145005371</c:v>
                </c:pt>
                <c:pt idx="1020">
                  <c:v>3.2659774436090232</c:v>
                </c:pt>
                <c:pt idx="1021">
                  <c:v>3.0477980665950595</c:v>
                </c:pt>
                <c:pt idx="1022">
                  <c:v>3.3364661654135337</c:v>
                </c:pt>
                <c:pt idx="1023">
                  <c:v>3.2324113856068748</c:v>
                </c:pt>
                <c:pt idx="1024">
                  <c:v>3.2928302900107411</c:v>
                </c:pt>
                <c:pt idx="1025">
                  <c:v>3.4035982814178309</c:v>
                </c:pt>
                <c:pt idx="1026">
                  <c:v>3.0813641245972065</c:v>
                </c:pt>
                <c:pt idx="1027">
                  <c:v>2.9705961331901185</c:v>
                </c:pt>
                <c:pt idx="1028">
                  <c:v>3.0310150375939857</c:v>
                </c:pt>
                <c:pt idx="1029">
                  <c:v>2.9437432867883992</c:v>
                </c:pt>
                <c:pt idx="1030">
                  <c:v>3.13171321160043</c:v>
                </c:pt>
                <c:pt idx="1031">
                  <c:v>3.1753490870032226</c:v>
                </c:pt>
                <c:pt idx="1032">
                  <c:v>3.0377282491944158</c:v>
                </c:pt>
                <c:pt idx="1033">
                  <c:v>3.4136680988184755</c:v>
                </c:pt>
                <c:pt idx="1034">
                  <c:v>3.2659774436090232</c:v>
                </c:pt>
                <c:pt idx="1035">
                  <c:v>2.893394199785178</c:v>
                </c:pt>
                <c:pt idx="1036">
                  <c:v>2.9336734693877551</c:v>
                </c:pt>
                <c:pt idx="1037">
                  <c:v>3.0041621911922665</c:v>
                </c:pt>
                <c:pt idx="1038">
                  <c:v>3.208915145005371</c:v>
                </c:pt>
                <c:pt idx="1039">
                  <c:v>2.9437432867883992</c:v>
                </c:pt>
                <c:pt idx="1040">
                  <c:v>3.1787056928034372</c:v>
                </c:pt>
                <c:pt idx="1041">
                  <c:v>3.3398227712137483</c:v>
                </c:pt>
                <c:pt idx="1042">
                  <c:v>3.6083512352309355</c:v>
                </c:pt>
                <c:pt idx="1043">
                  <c:v>3.1417830290010742</c:v>
                </c:pt>
                <c:pt idx="1044">
                  <c:v>3.3062567132116012</c:v>
                </c:pt>
                <c:pt idx="1045">
                  <c:v>3.2156283566058006</c:v>
                </c:pt>
                <c:pt idx="1046">
                  <c:v>3.0209452201933407</c:v>
                </c:pt>
                <c:pt idx="1047">
                  <c:v>3.2894736842105265</c:v>
                </c:pt>
                <c:pt idx="1048">
                  <c:v>2.8598281417830291</c:v>
                </c:pt>
                <c:pt idx="1049">
                  <c:v>3.4069548872180451</c:v>
                </c:pt>
                <c:pt idx="1050">
                  <c:v>3.2659774436090232</c:v>
                </c:pt>
                <c:pt idx="1051">
                  <c:v>3.1787056928034372</c:v>
                </c:pt>
                <c:pt idx="1052">
                  <c:v>3.638560687432868</c:v>
                </c:pt>
                <c:pt idx="1053">
                  <c:v>3.4405209452201935</c:v>
                </c:pt>
                <c:pt idx="1054">
                  <c:v>3.3163265306122449</c:v>
                </c:pt>
                <c:pt idx="1055">
                  <c:v>3.0444414607948445</c:v>
                </c:pt>
                <c:pt idx="1056">
                  <c:v>3.1149301825993563</c:v>
                </c:pt>
                <c:pt idx="1057">
                  <c:v>3.2961868958109566</c:v>
                </c:pt>
                <c:pt idx="1058">
                  <c:v>3.0041621911922665</c:v>
                </c:pt>
                <c:pt idx="1059">
                  <c:v>2.9907357679914077</c:v>
                </c:pt>
                <c:pt idx="1060">
                  <c:v>3.0947905477980666</c:v>
                </c:pt>
                <c:pt idx="1061">
                  <c:v>3.3733888292158971</c:v>
                </c:pt>
                <c:pt idx="1062">
                  <c:v>3.2156283566058006</c:v>
                </c:pt>
                <c:pt idx="1063">
                  <c:v>2.8396885069817404</c:v>
                </c:pt>
                <c:pt idx="1064">
                  <c:v>3.2626208378088077</c:v>
                </c:pt>
                <c:pt idx="1065">
                  <c:v>2.9974489795918373</c:v>
                </c:pt>
                <c:pt idx="1066">
                  <c:v>3.245837808807734</c:v>
                </c:pt>
                <c:pt idx="1067">
                  <c:v>3.0947905477980666</c:v>
                </c:pt>
                <c:pt idx="1068">
                  <c:v>3.3062567132116012</c:v>
                </c:pt>
                <c:pt idx="1069">
                  <c:v>3.2223415682062297</c:v>
                </c:pt>
                <c:pt idx="1070">
                  <c:v>3.1854189044038672</c:v>
                </c:pt>
                <c:pt idx="1071">
                  <c:v>3.4606605800214822</c:v>
                </c:pt>
                <c:pt idx="1072">
                  <c:v>3.2424812030075199</c:v>
                </c:pt>
                <c:pt idx="1073">
                  <c:v>3.1216433941997854</c:v>
                </c:pt>
                <c:pt idx="1074">
                  <c:v>3.0310150375939857</c:v>
                </c:pt>
                <c:pt idx="1075">
                  <c:v>3.1619226638023634</c:v>
                </c:pt>
                <c:pt idx="1076">
                  <c:v>3.1854189044038672</c:v>
                </c:pt>
                <c:pt idx="1077">
                  <c:v>3.1015037593984962</c:v>
                </c:pt>
                <c:pt idx="1078">
                  <c:v>3.252551020408164</c:v>
                </c:pt>
                <c:pt idx="1079">
                  <c:v>3.1048603651987112</c:v>
                </c:pt>
                <c:pt idx="1080">
                  <c:v>3.2559076262083786</c:v>
                </c:pt>
                <c:pt idx="1081">
                  <c:v>3.0175886143931261</c:v>
                </c:pt>
                <c:pt idx="1082">
                  <c:v>3.5110096670247057</c:v>
                </c:pt>
                <c:pt idx="1083">
                  <c:v>3.2760472610096678</c:v>
                </c:pt>
                <c:pt idx="1084">
                  <c:v>3.3566058002148234</c:v>
                </c:pt>
                <c:pt idx="1085">
                  <c:v>3.0578678839957036</c:v>
                </c:pt>
                <c:pt idx="1086">
                  <c:v>3.1552094522019334</c:v>
                </c:pt>
                <c:pt idx="1087">
                  <c:v>3.3633190118152529</c:v>
                </c:pt>
                <c:pt idx="1088">
                  <c:v>3.1719924812030076</c:v>
                </c:pt>
                <c:pt idx="1089">
                  <c:v>3.1887755102040818</c:v>
                </c:pt>
                <c:pt idx="1090">
                  <c:v>3.2290547798066602</c:v>
                </c:pt>
                <c:pt idx="1091">
                  <c:v>3.3700322234156825</c:v>
                </c:pt>
                <c:pt idx="1092">
                  <c:v>3.1417830290010742</c:v>
                </c:pt>
                <c:pt idx="1093">
                  <c:v>3.4170247046186901</c:v>
                </c:pt>
                <c:pt idx="1094">
                  <c:v>3.3129699248120299</c:v>
                </c:pt>
                <c:pt idx="1095">
                  <c:v>3.3398227712137483</c:v>
                </c:pt>
                <c:pt idx="1096">
                  <c:v>2.9504564983888293</c:v>
                </c:pt>
                <c:pt idx="1097">
                  <c:v>3.0981471535982816</c:v>
                </c:pt>
                <c:pt idx="1098">
                  <c:v>3.4875134264232015</c:v>
                </c:pt>
                <c:pt idx="1099">
                  <c:v>3.5714285714285716</c:v>
                </c:pt>
                <c:pt idx="1100">
                  <c:v>3.1350698174006446</c:v>
                </c:pt>
                <c:pt idx="1101">
                  <c:v>3.0578678839957036</c:v>
                </c:pt>
                <c:pt idx="1102">
                  <c:v>3.5244360902255645</c:v>
                </c:pt>
                <c:pt idx="1103">
                  <c:v>3.3801020408163267</c:v>
                </c:pt>
                <c:pt idx="1104">
                  <c:v>3.4405209452201935</c:v>
                </c:pt>
                <c:pt idx="1105">
                  <c:v>3.0243018259935561</c:v>
                </c:pt>
                <c:pt idx="1106">
                  <c:v>3.2626208378088077</c:v>
                </c:pt>
                <c:pt idx="1107">
                  <c:v>3.3029001074113857</c:v>
                </c:pt>
                <c:pt idx="1108">
                  <c:v>3.1887755102040818</c:v>
                </c:pt>
                <c:pt idx="1109">
                  <c:v>3.0578678839957036</c:v>
                </c:pt>
                <c:pt idx="1110">
                  <c:v>3.1350698174006446</c:v>
                </c:pt>
                <c:pt idx="1111">
                  <c:v>3.3062567132116012</c:v>
                </c:pt>
                <c:pt idx="1112">
                  <c:v>3.3129699248120299</c:v>
                </c:pt>
                <c:pt idx="1113">
                  <c:v>3.3297529538131041</c:v>
                </c:pt>
                <c:pt idx="1114">
                  <c:v>3.5378625134264232</c:v>
                </c:pt>
                <c:pt idx="1115">
                  <c:v>3.0712943071965628</c:v>
                </c:pt>
                <c:pt idx="1116">
                  <c:v>3.5714285714285716</c:v>
                </c:pt>
                <c:pt idx="1117">
                  <c:v>3.3532491944146074</c:v>
                </c:pt>
                <c:pt idx="1118">
                  <c:v>3.2726906552094523</c:v>
                </c:pt>
                <c:pt idx="1119">
                  <c:v>3.3498925886143933</c:v>
                </c:pt>
                <c:pt idx="1120">
                  <c:v>4.0245703544575724</c:v>
                </c:pt>
                <c:pt idx="1121">
                  <c:v>3.245837808807734</c:v>
                </c:pt>
                <c:pt idx="1122">
                  <c:v>3.1887755102040818</c:v>
                </c:pt>
                <c:pt idx="1123">
                  <c:v>3.5177228786251344</c:v>
                </c:pt>
                <c:pt idx="1124">
                  <c:v>3.2961868958109566</c:v>
                </c:pt>
                <c:pt idx="1125">
                  <c:v>3.3431793770139637</c:v>
                </c:pt>
                <c:pt idx="1126">
                  <c:v>3.0243018259935561</c:v>
                </c:pt>
                <c:pt idx="1127">
                  <c:v>3.2256981740064443</c:v>
                </c:pt>
                <c:pt idx="1128">
                  <c:v>3.198845327604726</c:v>
                </c:pt>
                <c:pt idx="1129">
                  <c:v>3.249194414607949</c:v>
                </c:pt>
                <c:pt idx="1130">
                  <c:v>3.1015037593984962</c:v>
                </c:pt>
                <c:pt idx="1131">
                  <c:v>3.2693340494092378</c:v>
                </c:pt>
                <c:pt idx="1132">
                  <c:v>3.1484962406015038</c:v>
                </c:pt>
                <c:pt idx="1133">
                  <c:v>3.0444414607948445</c:v>
                </c:pt>
                <c:pt idx="1134">
                  <c:v>3.1820622986036526</c:v>
                </c:pt>
                <c:pt idx="1135">
                  <c:v>3.1753490870032226</c:v>
                </c:pt>
                <c:pt idx="1136">
                  <c:v>3.4875134264232015</c:v>
                </c:pt>
                <c:pt idx="1137">
                  <c:v>3.1149301825993563</c:v>
                </c:pt>
                <c:pt idx="1138">
                  <c:v>3.2760472610096678</c:v>
                </c:pt>
                <c:pt idx="1139">
                  <c:v>3.0780075187969929</c:v>
                </c:pt>
                <c:pt idx="1140">
                  <c:v>3.4808002148227719</c:v>
                </c:pt>
                <c:pt idx="1141">
                  <c:v>3.1015037593984962</c:v>
                </c:pt>
                <c:pt idx="1142">
                  <c:v>2.8900375939849625</c:v>
                </c:pt>
                <c:pt idx="1143">
                  <c:v>3.1250000000000004</c:v>
                </c:pt>
                <c:pt idx="1144">
                  <c:v>3.2659774436090232</c:v>
                </c:pt>
                <c:pt idx="1145">
                  <c:v>2.8363319011815249</c:v>
                </c:pt>
                <c:pt idx="1146">
                  <c:v>3.2861170784103111</c:v>
                </c:pt>
                <c:pt idx="1147">
                  <c:v>3.3733888292158971</c:v>
                </c:pt>
                <c:pt idx="1148">
                  <c:v>3.245837808807734</c:v>
                </c:pt>
                <c:pt idx="1149">
                  <c:v>3.2223415682062297</c:v>
                </c:pt>
                <c:pt idx="1150">
                  <c:v>3.3868152524167563</c:v>
                </c:pt>
                <c:pt idx="1151">
                  <c:v>3.3263963480128895</c:v>
                </c:pt>
                <c:pt idx="1152">
                  <c:v>3.3834586466165408</c:v>
                </c:pt>
                <c:pt idx="1153">
                  <c:v>3.4573039742212677</c:v>
                </c:pt>
                <c:pt idx="1154">
                  <c:v>3.0578678839957036</c:v>
                </c:pt>
                <c:pt idx="1155">
                  <c:v>3.252551020408164</c:v>
                </c:pt>
                <c:pt idx="1156">
                  <c:v>3.2156283566058006</c:v>
                </c:pt>
                <c:pt idx="1157">
                  <c:v>2.9840225563909777</c:v>
                </c:pt>
                <c:pt idx="1158">
                  <c:v>3.7224758324382381</c:v>
                </c:pt>
                <c:pt idx="1159">
                  <c:v>3.202201933404941</c:v>
                </c:pt>
                <c:pt idx="1160">
                  <c:v>2.9907357679914077</c:v>
                </c:pt>
                <c:pt idx="1161">
                  <c:v>3.1619226638023634</c:v>
                </c:pt>
                <c:pt idx="1162">
                  <c:v>3.2592642320085932</c:v>
                </c:pt>
                <c:pt idx="1163">
                  <c:v>3.1350698174006446</c:v>
                </c:pt>
                <c:pt idx="1164">
                  <c:v>3.2592642320085932</c:v>
                </c:pt>
                <c:pt idx="1165">
                  <c:v>3.0679377013963478</c:v>
                </c:pt>
                <c:pt idx="1166">
                  <c:v>3.3498925886143933</c:v>
                </c:pt>
                <c:pt idx="1167">
                  <c:v>3.1652792696025775</c:v>
                </c:pt>
                <c:pt idx="1168">
                  <c:v>3.2290547798066602</c:v>
                </c:pt>
                <c:pt idx="1169">
                  <c:v>3.4975832438238452</c:v>
                </c:pt>
                <c:pt idx="1170">
                  <c:v>3.3163265306122449</c:v>
                </c:pt>
                <c:pt idx="1171">
                  <c:v>3.4908700322234147</c:v>
                </c:pt>
                <c:pt idx="1172">
                  <c:v>3.2861170784103111</c:v>
                </c:pt>
                <c:pt idx="1173">
                  <c:v>3.0243018259935561</c:v>
                </c:pt>
                <c:pt idx="1174">
                  <c:v>3.2256981740064443</c:v>
                </c:pt>
                <c:pt idx="1175">
                  <c:v>3.1585660580021488</c:v>
                </c:pt>
                <c:pt idx="1176">
                  <c:v>2.9470998925886138</c:v>
                </c:pt>
                <c:pt idx="1177">
                  <c:v>3.3733888292158971</c:v>
                </c:pt>
                <c:pt idx="1178">
                  <c:v>3.3834586466165408</c:v>
                </c:pt>
                <c:pt idx="1179">
                  <c:v>3.2357679914070898</c:v>
                </c:pt>
                <c:pt idx="1180">
                  <c:v>3.3263963480128895</c:v>
                </c:pt>
                <c:pt idx="1181">
                  <c:v>3.2256981740064443</c:v>
                </c:pt>
                <c:pt idx="1182">
                  <c:v>3.0276584317937698</c:v>
                </c:pt>
                <c:pt idx="1183">
                  <c:v>2.9101772287862517</c:v>
                </c:pt>
                <c:pt idx="1184">
                  <c:v>3.4170247046186901</c:v>
                </c:pt>
                <c:pt idx="1185">
                  <c:v>3.252551020408164</c:v>
                </c:pt>
                <c:pt idx="1186">
                  <c:v>3.4707303974221264</c:v>
                </c:pt>
                <c:pt idx="1187">
                  <c:v>3.4371643394199789</c:v>
                </c:pt>
                <c:pt idx="1188">
                  <c:v>2.9840225563909777</c:v>
                </c:pt>
                <c:pt idx="1189">
                  <c:v>3.3163265306122449</c:v>
                </c:pt>
                <c:pt idx="1190">
                  <c:v>3.0847207303974229</c:v>
                </c:pt>
                <c:pt idx="1191">
                  <c:v>2.9672395273899035</c:v>
                </c:pt>
                <c:pt idx="1192">
                  <c:v>3.3431793770139637</c:v>
                </c:pt>
                <c:pt idx="1193">
                  <c:v>3.4841568206229856</c:v>
                </c:pt>
                <c:pt idx="1194">
                  <c:v>3.2324113856068748</c:v>
                </c:pt>
                <c:pt idx="1195">
                  <c:v>3.1417830290010742</c:v>
                </c:pt>
                <c:pt idx="1196">
                  <c:v>3.2156283566058006</c:v>
                </c:pt>
                <c:pt idx="1197">
                  <c:v>3.3465359828141783</c:v>
                </c:pt>
                <c:pt idx="1198">
                  <c:v>3.0142320085929111</c:v>
                </c:pt>
                <c:pt idx="1199">
                  <c:v>3.3431793770139637</c:v>
                </c:pt>
                <c:pt idx="1200">
                  <c:v>3.2357679914070898</c:v>
                </c:pt>
                <c:pt idx="1201">
                  <c:v>3.1787056928034372</c:v>
                </c:pt>
                <c:pt idx="1202">
                  <c:v>3.3733888292158971</c:v>
                </c:pt>
                <c:pt idx="1203">
                  <c:v>3.1686358754027935</c:v>
                </c:pt>
                <c:pt idx="1204">
                  <c:v>2.9907357679914077</c:v>
                </c:pt>
                <c:pt idx="1205">
                  <c:v>3.3868152524167563</c:v>
                </c:pt>
                <c:pt idx="1206">
                  <c:v>3.2424812030075199</c:v>
                </c:pt>
                <c:pt idx="1207">
                  <c:v>3.6284908700322229</c:v>
                </c:pt>
                <c:pt idx="1208">
                  <c:v>3.128356605800215</c:v>
                </c:pt>
                <c:pt idx="1209">
                  <c:v>3.2995435016111712</c:v>
                </c:pt>
                <c:pt idx="1210">
                  <c:v>3.4975832438238452</c:v>
                </c:pt>
                <c:pt idx="1211">
                  <c:v>3.4069548872180451</c:v>
                </c:pt>
                <c:pt idx="1212">
                  <c:v>3.323039742212675</c:v>
                </c:pt>
                <c:pt idx="1213">
                  <c:v>3.3599624060150379</c:v>
                </c:pt>
                <c:pt idx="1214">
                  <c:v>3.1954887218045114</c:v>
                </c:pt>
                <c:pt idx="1215">
                  <c:v>3.1921321160042964</c:v>
                </c:pt>
                <c:pt idx="1216">
                  <c:v>3.0981471535982816</c:v>
                </c:pt>
                <c:pt idx="1217">
                  <c:v>3.202201933404941</c:v>
                </c:pt>
                <c:pt idx="1218">
                  <c:v>3.3364661654135337</c:v>
                </c:pt>
                <c:pt idx="1219">
                  <c:v>3.0477980665950595</c:v>
                </c:pt>
                <c:pt idx="1220">
                  <c:v>3.1048603651987112</c:v>
                </c:pt>
                <c:pt idx="1221">
                  <c:v>3.5076530612244903</c:v>
                </c:pt>
                <c:pt idx="1222">
                  <c:v>3.1350698174006446</c:v>
                </c:pt>
                <c:pt idx="1223">
                  <c:v>3.3532491944146074</c:v>
                </c:pt>
                <c:pt idx="1224">
                  <c:v>3.3834586466165408</c:v>
                </c:pt>
                <c:pt idx="1225">
                  <c:v>3.1417830290010742</c:v>
                </c:pt>
                <c:pt idx="1226">
                  <c:v>3.4539473684210527</c:v>
                </c:pt>
                <c:pt idx="1227">
                  <c:v>3.2726906552094523</c:v>
                </c:pt>
                <c:pt idx="1228">
                  <c:v>3.5244360902255645</c:v>
                </c:pt>
                <c:pt idx="1229">
                  <c:v>3.3767454350161121</c:v>
                </c:pt>
                <c:pt idx="1230">
                  <c:v>3.3129699248120299</c:v>
                </c:pt>
                <c:pt idx="1231">
                  <c:v>3.3566058002148234</c:v>
                </c:pt>
                <c:pt idx="1232">
                  <c:v>3.4338077336197639</c:v>
                </c:pt>
                <c:pt idx="1233">
                  <c:v>3.1753490870032226</c:v>
                </c:pt>
                <c:pt idx="1234">
                  <c:v>3.208915145005371</c:v>
                </c:pt>
                <c:pt idx="1235">
                  <c:v>3.2659774436090232</c:v>
                </c:pt>
                <c:pt idx="1236">
                  <c:v>3.1384264232008596</c:v>
                </c:pt>
                <c:pt idx="1237">
                  <c:v>3.1652792696025775</c:v>
                </c:pt>
                <c:pt idx="1238">
                  <c:v>3.2995435016111712</c:v>
                </c:pt>
                <c:pt idx="1239">
                  <c:v>3.0813641245972065</c:v>
                </c:pt>
                <c:pt idx="1240">
                  <c:v>3.3566058002148234</c:v>
                </c:pt>
                <c:pt idx="1241">
                  <c:v>3.1585660580021488</c:v>
                </c:pt>
                <c:pt idx="1242">
                  <c:v>3.2290547798066602</c:v>
                </c:pt>
                <c:pt idx="1243">
                  <c:v>3.2827604726100978</c:v>
                </c:pt>
                <c:pt idx="1244">
                  <c:v>3.2626208378088077</c:v>
                </c:pt>
                <c:pt idx="1245">
                  <c:v>3.5345059076262091</c:v>
                </c:pt>
                <c:pt idx="1246">
                  <c:v>3.521079484425349</c:v>
                </c:pt>
                <c:pt idx="1247">
                  <c:v>3.1686358754027935</c:v>
                </c:pt>
                <c:pt idx="1248">
                  <c:v>3.0712943071965628</c:v>
                </c:pt>
                <c:pt idx="1249">
                  <c:v>3.6251342642320092</c:v>
                </c:pt>
                <c:pt idx="1250">
                  <c:v>3.245837808807734</c:v>
                </c:pt>
                <c:pt idx="1251">
                  <c:v>3.252551020408164</c:v>
                </c:pt>
                <c:pt idx="1252">
                  <c:v>3.3633190118152529</c:v>
                </c:pt>
                <c:pt idx="1253">
                  <c:v>3.3834586466165408</c:v>
                </c:pt>
                <c:pt idx="1254">
                  <c:v>3.1250000000000004</c:v>
                </c:pt>
                <c:pt idx="1255">
                  <c:v>3.3498925886143933</c:v>
                </c:pt>
                <c:pt idx="1256">
                  <c:v>3.2559076262083786</c:v>
                </c:pt>
                <c:pt idx="1257">
                  <c:v>3.1820622986036526</c:v>
                </c:pt>
                <c:pt idx="1258">
                  <c:v>3.2794038668098819</c:v>
                </c:pt>
                <c:pt idx="1259">
                  <c:v>3.2357679914070898</c:v>
                </c:pt>
                <c:pt idx="1260">
                  <c:v>3.3767454350161121</c:v>
                </c:pt>
                <c:pt idx="1261">
                  <c:v>3.0712943071965628</c:v>
                </c:pt>
                <c:pt idx="1262">
                  <c:v>3.3599624060150379</c:v>
                </c:pt>
                <c:pt idx="1263">
                  <c:v>3.3062567132116012</c:v>
                </c:pt>
                <c:pt idx="1264">
                  <c:v>3.1820622986036526</c:v>
                </c:pt>
                <c:pt idx="1265">
                  <c:v>3.3633190118152529</c:v>
                </c:pt>
                <c:pt idx="1266">
                  <c:v>3.2424812030075199</c:v>
                </c:pt>
                <c:pt idx="1267">
                  <c:v>3.3700322234156825</c:v>
                </c:pt>
                <c:pt idx="1268">
                  <c:v>3.2156283566058006</c:v>
                </c:pt>
                <c:pt idx="1269">
                  <c:v>3.2324113856068748</c:v>
                </c:pt>
                <c:pt idx="1270">
                  <c:v>3.1484962406015038</c:v>
                </c:pt>
                <c:pt idx="1271">
                  <c:v>3.3364661654135337</c:v>
                </c:pt>
                <c:pt idx="1272">
                  <c:v>3.2424812030075199</c:v>
                </c:pt>
                <c:pt idx="1273">
                  <c:v>3.2894736842105265</c:v>
                </c:pt>
                <c:pt idx="1274">
                  <c:v>3.2189849624060147</c:v>
                </c:pt>
                <c:pt idx="1275">
                  <c:v>3.1552094522019334</c:v>
                </c:pt>
                <c:pt idx="1276">
                  <c:v>3.0276584317937698</c:v>
                </c:pt>
                <c:pt idx="1277">
                  <c:v>3.4573039742212677</c:v>
                </c:pt>
                <c:pt idx="1278">
                  <c:v>3.7426154672395278</c:v>
                </c:pt>
                <c:pt idx="1279">
                  <c:v>3.4640171858216973</c:v>
                </c:pt>
                <c:pt idx="1280">
                  <c:v>3.1921321160042964</c:v>
                </c:pt>
                <c:pt idx="1281">
                  <c:v>3.2659774436090232</c:v>
                </c:pt>
                <c:pt idx="1282">
                  <c:v>3.3968850698174009</c:v>
                </c:pt>
                <c:pt idx="1283">
                  <c:v>3.3364661654135337</c:v>
                </c:pt>
                <c:pt idx="1284">
                  <c:v>3.5445757250268519</c:v>
                </c:pt>
                <c:pt idx="1285">
                  <c:v>3.1887755102040818</c:v>
                </c:pt>
                <c:pt idx="1286">
                  <c:v>3.7560418904403874</c:v>
                </c:pt>
                <c:pt idx="1287">
                  <c:v>3.2357679914070898</c:v>
                </c:pt>
                <c:pt idx="1288">
                  <c:v>3.0343716433941998</c:v>
                </c:pt>
                <c:pt idx="1289">
                  <c:v>3.1753490870032226</c:v>
                </c:pt>
                <c:pt idx="1290">
                  <c:v>3.3062567132116012</c:v>
                </c:pt>
                <c:pt idx="1291">
                  <c:v>3.2995435016111712</c:v>
                </c:pt>
                <c:pt idx="1292">
                  <c:v>3.1686358754027935</c:v>
                </c:pt>
                <c:pt idx="1293">
                  <c:v>3.198845327604726</c:v>
                </c:pt>
                <c:pt idx="1294">
                  <c:v>3.5009398496240607</c:v>
                </c:pt>
                <c:pt idx="1295">
                  <c:v>3.2122717508055856</c:v>
                </c:pt>
                <c:pt idx="1296">
                  <c:v>3.2861170784103111</c:v>
                </c:pt>
                <c:pt idx="1297">
                  <c:v>3.4673737916219118</c:v>
                </c:pt>
                <c:pt idx="1298">
                  <c:v>3.5345059076262091</c:v>
                </c:pt>
                <c:pt idx="1299">
                  <c:v>3.5277926960257795</c:v>
                </c:pt>
                <c:pt idx="1300">
                  <c:v>3.3062567132116012</c:v>
                </c:pt>
                <c:pt idx="1301">
                  <c:v>3.4539473684210527</c:v>
                </c:pt>
                <c:pt idx="1302">
                  <c:v>3.5277926960257795</c:v>
                </c:pt>
                <c:pt idx="1303">
                  <c:v>3.0477980665950595</c:v>
                </c:pt>
                <c:pt idx="1304">
                  <c:v>3.4136680988184755</c:v>
                </c:pt>
                <c:pt idx="1305">
                  <c:v>3.3633190118152529</c:v>
                </c:pt>
                <c:pt idx="1306">
                  <c:v>2.856471535982815</c:v>
                </c:pt>
                <c:pt idx="1307">
                  <c:v>3.0813641245972065</c:v>
                </c:pt>
                <c:pt idx="1308">
                  <c:v>3.4270945220193343</c:v>
                </c:pt>
                <c:pt idx="1309">
                  <c:v>3.1921321160042964</c:v>
                </c:pt>
                <c:pt idx="1310">
                  <c:v>3.5546455424274974</c:v>
                </c:pt>
                <c:pt idx="1311">
                  <c:v>3.1787056928034372</c:v>
                </c:pt>
                <c:pt idx="1312">
                  <c:v>3.4103114930182601</c:v>
                </c:pt>
                <c:pt idx="1313">
                  <c:v>3.1954887218045114</c:v>
                </c:pt>
                <c:pt idx="1314">
                  <c:v>3.3767454350161121</c:v>
                </c:pt>
                <c:pt idx="1315">
                  <c:v>3.1820622986036526</c:v>
                </c:pt>
                <c:pt idx="1316">
                  <c:v>3.0981471535982816</c:v>
                </c:pt>
                <c:pt idx="1317">
                  <c:v>3.4002416756176155</c:v>
                </c:pt>
                <c:pt idx="1318">
                  <c:v>3.3431793770139637</c:v>
                </c:pt>
                <c:pt idx="1319">
                  <c:v>3.3163265306122449</c:v>
                </c:pt>
                <c:pt idx="1320">
                  <c:v>3.2861170784103111</c:v>
                </c:pt>
                <c:pt idx="1321">
                  <c:v>3.7392588614393127</c:v>
                </c:pt>
                <c:pt idx="1322">
                  <c:v>3.2794038668098819</c:v>
                </c:pt>
                <c:pt idx="1323">
                  <c:v>3.3163265306122449</c:v>
                </c:pt>
                <c:pt idx="1324">
                  <c:v>3.4304511278195489</c:v>
                </c:pt>
                <c:pt idx="1325">
                  <c:v>3.4539473684210527</c:v>
                </c:pt>
                <c:pt idx="1326">
                  <c:v>3.2961868958109566</c:v>
                </c:pt>
                <c:pt idx="1327">
                  <c:v>3.4002416756176155</c:v>
                </c:pt>
                <c:pt idx="1328">
                  <c:v>3.4841568206229856</c:v>
                </c:pt>
                <c:pt idx="1329">
                  <c:v>3.1350698174006446</c:v>
                </c:pt>
                <c:pt idx="1330">
                  <c:v>3.1015037593984962</c:v>
                </c:pt>
                <c:pt idx="1331">
                  <c:v>3.0645810955961332</c:v>
                </c:pt>
                <c:pt idx="1332">
                  <c:v>3.3733888292158971</c:v>
                </c:pt>
                <c:pt idx="1333">
                  <c:v>3.3801020408163267</c:v>
                </c:pt>
                <c:pt idx="1334">
                  <c:v>3.0880773361976366</c:v>
                </c:pt>
                <c:pt idx="1335">
                  <c:v>3.3029001074113857</c:v>
                </c:pt>
                <c:pt idx="1336">
                  <c:v>3.3599624060150379</c:v>
                </c:pt>
                <c:pt idx="1337">
                  <c:v>3.2256981740064443</c:v>
                </c:pt>
                <c:pt idx="1338">
                  <c:v>3.5244360902255645</c:v>
                </c:pt>
                <c:pt idx="1339">
                  <c:v>2.9773093447905481</c:v>
                </c:pt>
                <c:pt idx="1340">
                  <c:v>3.1652792696025775</c:v>
                </c:pt>
                <c:pt idx="1341">
                  <c:v>3.0477980665950595</c:v>
                </c:pt>
                <c:pt idx="1342">
                  <c:v>3.3968850698174009</c:v>
                </c:pt>
                <c:pt idx="1343">
                  <c:v>3.3498925886143933</c:v>
                </c:pt>
                <c:pt idx="1344">
                  <c:v>3.2961868958109566</c:v>
                </c:pt>
                <c:pt idx="1345">
                  <c:v>3.1652792696025775</c:v>
                </c:pt>
                <c:pt idx="1346">
                  <c:v>3.5445757250268519</c:v>
                </c:pt>
                <c:pt idx="1347">
                  <c:v>3.0847207303974229</c:v>
                </c:pt>
                <c:pt idx="1348">
                  <c:v>3.3498925886143933</c:v>
                </c:pt>
                <c:pt idx="1349">
                  <c:v>3.1082169709989267</c:v>
                </c:pt>
                <c:pt idx="1350">
                  <c:v>3.0477980665950595</c:v>
                </c:pt>
                <c:pt idx="1351">
                  <c:v>3.4203813104189051</c:v>
                </c:pt>
                <c:pt idx="1352">
                  <c:v>3.208915145005371</c:v>
                </c:pt>
                <c:pt idx="1353">
                  <c:v>3.3029001074113857</c:v>
                </c:pt>
                <c:pt idx="1354">
                  <c:v>3.2626208378088077</c:v>
                </c:pt>
                <c:pt idx="1355">
                  <c:v>3.1417830290010742</c:v>
                </c:pt>
                <c:pt idx="1356">
                  <c:v>3.13171321160043</c:v>
                </c:pt>
                <c:pt idx="1357">
                  <c:v>3.1686358754027935</c:v>
                </c:pt>
                <c:pt idx="1358">
                  <c:v>3.5949248120300763</c:v>
                </c:pt>
                <c:pt idx="1359">
                  <c:v>3.0578678839957036</c:v>
                </c:pt>
                <c:pt idx="1360">
                  <c:v>3.208915145005371</c:v>
                </c:pt>
                <c:pt idx="1361">
                  <c:v>3.2290547798066602</c:v>
                </c:pt>
                <c:pt idx="1362">
                  <c:v>3.1149301825993563</c:v>
                </c:pt>
                <c:pt idx="1363">
                  <c:v>3.0847207303974229</c:v>
                </c:pt>
                <c:pt idx="1364">
                  <c:v>3.2626208378088077</c:v>
                </c:pt>
                <c:pt idx="1365">
                  <c:v>3.208915145005371</c:v>
                </c:pt>
                <c:pt idx="1366">
                  <c:v>3.4539473684210527</c:v>
                </c:pt>
                <c:pt idx="1367">
                  <c:v>3.1753490870032226</c:v>
                </c:pt>
                <c:pt idx="1368">
                  <c:v>3.5814983888292167</c:v>
                </c:pt>
                <c:pt idx="1369">
                  <c:v>3.11828678839957</c:v>
                </c:pt>
                <c:pt idx="1370">
                  <c:v>3.2324113856068748</c:v>
                </c:pt>
                <c:pt idx="1371">
                  <c:v>3.1854189044038672</c:v>
                </c:pt>
                <c:pt idx="1372">
                  <c:v>3.2324113856068748</c:v>
                </c:pt>
                <c:pt idx="1373">
                  <c:v>3.0981471535982816</c:v>
                </c:pt>
                <c:pt idx="1374">
                  <c:v>3.2760472610096678</c:v>
                </c:pt>
                <c:pt idx="1375">
                  <c:v>3.1652792696025775</c:v>
                </c:pt>
                <c:pt idx="1376">
                  <c:v>3.0008055853920523</c:v>
                </c:pt>
                <c:pt idx="1377">
                  <c:v>3.1954887218045114</c:v>
                </c:pt>
                <c:pt idx="1378">
                  <c:v>3.1686358754027935</c:v>
                </c:pt>
                <c:pt idx="1379">
                  <c:v>3.1048603651987112</c:v>
                </c:pt>
                <c:pt idx="1380">
                  <c:v>2.9336734693877551</c:v>
                </c:pt>
                <c:pt idx="1381">
                  <c:v>3.2961868958109566</c:v>
                </c:pt>
                <c:pt idx="1382">
                  <c:v>3.4069548872180451</c:v>
                </c:pt>
                <c:pt idx="1383">
                  <c:v>3.1048603651987112</c:v>
                </c:pt>
                <c:pt idx="1384">
                  <c:v>3.0444414607948445</c:v>
                </c:pt>
                <c:pt idx="1385">
                  <c:v>3.3700322234156825</c:v>
                </c:pt>
                <c:pt idx="1386">
                  <c:v>3.3599624060150379</c:v>
                </c:pt>
                <c:pt idx="1387">
                  <c:v>3.4069548872180451</c:v>
                </c:pt>
                <c:pt idx="1388">
                  <c:v>3.1753490870032226</c:v>
                </c:pt>
                <c:pt idx="1389">
                  <c:v>3.3498925886143933</c:v>
                </c:pt>
                <c:pt idx="1390">
                  <c:v>3.1854189044038672</c:v>
                </c:pt>
                <c:pt idx="1391">
                  <c:v>3.1082169709989267</c:v>
                </c:pt>
                <c:pt idx="1392">
                  <c:v>3.2189849624060147</c:v>
                </c:pt>
                <c:pt idx="1393">
                  <c:v>3.2156283566058006</c:v>
                </c:pt>
                <c:pt idx="1394">
                  <c:v>3.4841568206229856</c:v>
                </c:pt>
                <c:pt idx="1395">
                  <c:v>3.4472341568206231</c:v>
                </c:pt>
                <c:pt idx="1396">
                  <c:v>3.4270945220193343</c:v>
                </c:pt>
                <c:pt idx="1397">
                  <c:v>3.2357679914070898</c:v>
                </c:pt>
                <c:pt idx="1398">
                  <c:v>3.3062567132116012</c:v>
                </c:pt>
                <c:pt idx="1399">
                  <c:v>3.2693340494092378</c:v>
                </c:pt>
                <c:pt idx="1400">
                  <c:v>3.5042964554242757</c:v>
                </c:pt>
                <c:pt idx="1401">
                  <c:v>2.9873791621911927</c:v>
                </c:pt>
                <c:pt idx="1402">
                  <c:v>3.3801020408163267</c:v>
                </c:pt>
                <c:pt idx="1403">
                  <c:v>3.2659774436090232</c:v>
                </c:pt>
                <c:pt idx="1404">
                  <c:v>3.0645810955961332</c:v>
                </c:pt>
                <c:pt idx="1405">
                  <c:v>3.3700322234156825</c:v>
                </c:pt>
                <c:pt idx="1406">
                  <c:v>3.3163265306122449</c:v>
                </c:pt>
                <c:pt idx="1407">
                  <c:v>3.3129699248120299</c:v>
                </c:pt>
                <c:pt idx="1408">
                  <c:v>3.1753490870032226</c:v>
                </c:pt>
                <c:pt idx="1409">
                  <c:v>3.4035982814178309</c:v>
                </c:pt>
                <c:pt idx="1410">
                  <c:v>3.3062567132116012</c:v>
                </c:pt>
                <c:pt idx="1411">
                  <c:v>3.2559076262083786</c:v>
                </c:pt>
                <c:pt idx="1412">
                  <c:v>3.3465359828141783</c:v>
                </c:pt>
                <c:pt idx="1413">
                  <c:v>3.2794038668098819</c:v>
                </c:pt>
                <c:pt idx="1414">
                  <c:v>3.0243018259935561</c:v>
                </c:pt>
                <c:pt idx="1415">
                  <c:v>3.205558539205156</c:v>
                </c:pt>
                <c:pt idx="1416">
                  <c:v>3.6083512352309355</c:v>
                </c:pt>
                <c:pt idx="1417">
                  <c:v>3.5042964554242757</c:v>
                </c:pt>
                <c:pt idx="1418">
                  <c:v>3.2156283566058006</c:v>
                </c:pt>
                <c:pt idx="1419">
                  <c:v>3.0947905477980666</c:v>
                </c:pt>
                <c:pt idx="1420">
                  <c:v>3.2693340494092378</c:v>
                </c:pt>
                <c:pt idx="1421">
                  <c:v>3.366675617615468</c:v>
                </c:pt>
                <c:pt idx="1422">
                  <c:v>3.5277926960257795</c:v>
                </c:pt>
                <c:pt idx="1423">
                  <c:v>3.3767454350161121</c:v>
                </c:pt>
                <c:pt idx="1424">
                  <c:v>3.2626208378088077</c:v>
                </c:pt>
                <c:pt idx="1425">
                  <c:v>3.1250000000000004</c:v>
                </c:pt>
                <c:pt idx="1426">
                  <c:v>3.1149301825993563</c:v>
                </c:pt>
                <c:pt idx="1427">
                  <c:v>3.208915145005371</c:v>
                </c:pt>
                <c:pt idx="1428">
                  <c:v>3.0947905477980666</c:v>
                </c:pt>
                <c:pt idx="1429">
                  <c:v>3.2290547798066602</c:v>
                </c:pt>
                <c:pt idx="1430">
                  <c:v>3.2122717508055856</c:v>
                </c:pt>
                <c:pt idx="1431">
                  <c:v>3.4505907626208376</c:v>
                </c:pt>
                <c:pt idx="1432">
                  <c:v>3.2424812030075199</c:v>
                </c:pt>
                <c:pt idx="1433">
                  <c:v>3.3599624060150379</c:v>
                </c:pt>
                <c:pt idx="1434">
                  <c:v>3.4304511278195489</c:v>
                </c:pt>
                <c:pt idx="1435">
                  <c:v>3.245837808807734</c:v>
                </c:pt>
                <c:pt idx="1436">
                  <c:v>3.3532491944146074</c:v>
                </c:pt>
                <c:pt idx="1437">
                  <c:v>3.2592642320085932</c:v>
                </c:pt>
                <c:pt idx="1438">
                  <c:v>3.1753490870032226</c:v>
                </c:pt>
                <c:pt idx="1439">
                  <c:v>3.2189849624060147</c:v>
                </c:pt>
                <c:pt idx="1440">
                  <c:v>3.1048603651987112</c:v>
                </c:pt>
                <c:pt idx="1441">
                  <c:v>2.9470998925886138</c:v>
                </c:pt>
                <c:pt idx="1442">
                  <c:v>3.208915145005371</c:v>
                </c:pt>
                <c:pt idx="1443">
                  <c:v>3.1954887218045114</c:v>
                </c:pt>
                <c:pt idx="1444">
                  <c:v>3.1417830290010742</c:v>
                </c:pt>
                <c:pt idx="1445">
                  <c:v>3.128356605800215</c:v>
                </c:pt>
                <c:pt idx="1446">
                  <c:v>3.4740870032223419</c:v>
                </c:pt>
                <c:pt idx="1447">
                  <c:v>3.1652792696025775</c:v>
                </c:pt>
                <c:pt idx="1448">
                  <c:v>3.3163265306122449</c:v>
                </c:pt>
                <c:pt idx="1449">
                  <c:v>3.3700322234156825</c:v>
                </c:pt>
                <c:pt idx="1450">
                  <c:v>3.208915145005371</c:v>
                </c:pt>
                <c:pt idx="1451">
                  <c:v>3.2760472610096678</c:v>
                </c:pt>
                <c:pt idx="1452">
                  <c:v>3.5177228786251344</c:v>
                </c:pt>
                <c:pt idx="1453">
                  <c:v>3.2559076262083786</c:v>
                </c:pt>
                <c:pt idx="1454">
                  <c:v>3.3263963480128895</c:v>
                </c:pt>
                <c:pt idx="1455">
                  <c:v>3.1115735767991404</c:v>
                </c:pt>
                <c:pt idx="1456">
                  <c:v>3.0209452201933407</c:v>
                </c:pt>
                <c:pt idx="1457">
                  <c:v>3.249194414607949</c:v>
                </c:pt>
                <c:pt idx="1458">
                  <c:v>2.9907357679914077</c:v>
                </c:pt>
                <c:pt idx="1459">
                  <c:v>3.4371643394199789</c:v>
                </c:pt>
                <c:pt idx="1460">
                  <c:v>3.2659774436090232</c:v>
                </c:pt>
                <c:pt idx="1461">
                  <c:v>3.1384264232008596</c:v>
                </c:pt>
                <c:pt idx="1462">
                  <c:v>3.2357679914070898</c:v>
                </c:pt>
                <c:pt idx="1463">
                  <c:v>3.3129699248120299</c:v>
                </c:pt>
                <c:pt idx="1464">
                  <c:v>3.4270945220193343</c:v>
                </c:pt>
                <c:pt idx="1465">
                  <c:v>3.0981471535982816</c:v>
                </c:pt>
                <c:pt idx="1466">
                  <c:v>3.1552094522019334</c:v>
                </c:pt>
                <c:pt idx="1467">
                  <c:v>3.2122717508055856</c:v>
                </c:pt>
                <c:pt idx="1468">
                  <c:v>3.3263963480128895</c:v>
                </c:pt>
                <c:pt idx="1469">
                  <c:v>3.2726906552094523</c:v>
                </c:pt>
                <c:pt idx="1470">
                  <c:v>3.1686358754027935</c:v>
                </c:pt>
                <c:pt idx="1471">
                  <c:v>3.2592642320085932</c:v>
                </c:pt>
                <c:pt idx="1472">
                  <c:v>3.0343716433941998</c:v>
                </c:pt>
                <c:pt idx="1473">
                  <c:v>3.3935284640171859</c:v>
                </c:pt>
                <c:pt idx="1474">
                  <c:v>3.2122717508055856</c:v>
                </c:pt>
                <c:pt idx="1475">
                  <c:v>3.4808002148227719</c:v>
                </c:pt>
                <c:pt idx="1476">
                  <c:v>3.477443609022556</c:v>
                </c:pt>
                <c:pt idx="1477">
                  <c:v>3.249194414607949</c:v>
                </c:pt>
                <c:pt idx="1478">
                  <c:v>3.2760472610096678</c:v>
                </c:pt>
                <c:pt idx="1479">
                  <c:v>3.3767454350161121</c:v>
                </c:pt>
                <c:pt idx="1480">
                  <c:v>2.9907357679914077</c:v>
                </c:pt>
                <c:pt idx="1481">
                  <c:v>3.2256981740064443</c:v>
                </c:pt>
                <c:pt idx="1482">
                  <c:v>3.0243018259935561</c:v>
                </c:pt>
                <c:pt idx="1483">
                  <c:v>3.208915145005371</c:v>
                </c:pt>
                <c:pt idx="1484">
                  <c:v>3.2693340494092378</c:v>
                </c:pt>
                <c:pt idx="1485">
                  <c:v>3.1585660580021488</c:v>
                </c:pt>
                <c:pt idx="1486">
                  <c:v>3.245837808807734</c:v>
                </c:pt>
                <c:pt idx="1487">
                  <c:v>3.091433941997852</c:v>
                </c:pt>
                <c:pt idx="1488">
                  <c:v>2.9370300751879705</c:v>
                </c:pt>
                <c:pt idx="1489">
                  <c:v>3.4338077336197639</c:v>
                </c:pt>
                <c:pt idx="1490">
                  <c:v>3.2256981740064443</c:v>
                </c:pt>
                <c:pt idx="1491">
                  <c:v>3.202201933404941</c:v>
                </c:pt>
                <c:pt idx="1492">
                  <c:v>3.4002416756176155</c:v>
                </c:pt>
                <c:pt idx="1493">
                  <c:v>2.9638829215896889</c:v>
                </c:pt>
                <c:pt idx="1494">
                  <c:v>3.3129699248120299</c:v>
                </c:pt>
                <c:pt idx="1495">
                  <c:v>3.2827604726100978</c:v>
                </c:pt>
                <c:pt idx="1496">
                  <c:v>3.1686358754027935</c:v>
                </c:pt>
                <c:pt idx="1497">
                  <c:v>3.3431793770139637</c:v>
                </c:pt>
                <c:pt idx="1498">
                  <c:v>3.3834586466165408</c:v>
                </c:pt>
                <c:pt idx="1499">
                  <c:v>3.6519871106337267</c:v>
                </c:pt>
                <c:pt idx="1500">
                  <c:v>3.0780075187969929</c:v>
                </c:pt>
                <c:pt idx="1501">
                  <c:v>3.0243018259935561</c:v>
                </c:pt>
                <c:pt idx="1502">
                  <c:v>3.1619226638023634</c:v>
                </c:pt>
                <c:pt idx="1503">
                  <c:v>3.5512889366272837</c:v>
                </c:pt>
                <c:pt idx="1504">
                  <c:v>3.1350698174006446</c:v>
                </c:pt>
                <c:pt idx="1505">
                  <c:v>3.245837808807734</c:v>
                </c:pt>
                <c:pt idx="1506">
                  <c:v>3.252551020408164</c:v>
                </c:pt>
                <c:pt idx="1507">
                  <c:v>3.3498925886143933</c:v>
                </c:pt>
                <c:pt idx="1508">
                  <c:v>3.2928302900107411</c:v>
                </c:pt>
                <c:pt idx="1509">
                  <c:v>3.3767454350161121</c:v>
                </c:pt>
                <c:pt idx="1510">
                  <c:v>3.4841568206229856</c:v>
                </c:pt>
                <c:pt idx="1511">
                  <c:v>3.2995435016111712</c:v>
                </c:pt>
                <c:pt idx="1512">
                  <c:v>3.2693340494092378</c:v>
                </c:pt>
                <c:pt idx="1513">
                  <c:v>3.2592642320085932</c:v>
                </c:pt>
                <c:pt idx="1514">
                  <c:v>3.2357679914070898</c:v>
                </c:pt>
                <c:pt idx="1515">
                  <c:v>3.4405209452201935</c:v>
                </c:pt>
                <c:pt idx="1516">
                  <c:v>3.443877551020408</c:v>
                </c:pt>
                <c:pt idx="1517">
                  <c:v>3.3566058002148234</c:v>
                </c:pt>
                <c:pt idx="1518">
                  <c:v>3.4304511278195489</c:v>
                </c:pt>
                <c:pt idx="1519">
                  <c:v>3.249194414607949</c:v>
                </c:pt>
                <c:pt idx="1520">
                  <c:v>3.2928302900107411</c:v>
                </c:pt>
                <c:pt idx="1521">
                  <c:v>3.202201933404941</c:v>
                </c:pt>
                <c:pt idx="1522">
                  <c:v>3.198845327604726</c:v>
                </c:pt>
                <c:pt idx="1523">
                  <c:v>3.2156283566058006</c:v>
                </c:pt>
                <c:pt idx="1524">
                  <c:v>3.3935284640171859</c:v>
                </c:pt>
                <c:pt idx="1525">
                  <c:v>3.0377282491944158</c:v>
                </c:pt>
                <c:pt idx="1526">
                  <c:v>3.5110096670247057</c:v>
                </c:pt>
                <c:pt idx="1527">
                  <c:v>2.9873791621911927</c:v>
                </c:pt>
                <c:pt idx="1528">
                  <c:v>3.3935284640171859</c:v>
                </c:pt>
                <c:pt idx="1529">
                  <c:v>3.1585660580021488</c:v>
                </c:pt>
                <c:pt idx="1530">
                  <c:v>3.3163265306122449</c:v>
                </c:pt>
                <c:pt idx="1531">
                  <c:v>3.2559076262083786</c:v>
                </c:pt>
                <c:pt idx="1532">
                  <c:v>3.3062567132116012</c:v>
                </c:pt>
                <c:pt idx="1533">
                  <c:v>3.11828678839957</c:v>
                </c:pt>
                <c:pt idx="1534">
                  <c:v>3.2559076262083786</c:v>
                </c:pt>
                <c:pt idx="1535">
                  <c:v>3.2559076262083786</c:v>
                </c:pt>
                <c:pt idx="1536">
                  <c:v>3.4505907626208376</c:v>
                </c:pt>
                <c:pt idx="1537">
                  <c:v>3.1149301825993563</c:v>
                </c:pt>
                <c:pt idx="1538">
                  <c:v>3.2223415682062297</c:v>
                </c:pt>
                <c:pt idx="1539">
                  <c:v>3.0410848549946294</c:v>
                </c:pt>
                <c:pt idx="1540">
                  <c:v>3.1082169709989267</c:v>
                </c:pt>
                <c:pt idx="1541">
                  <c:v>3.2592642320085932</c:v>
                </c:pt>
                <c:pt idx="1542">
                  <c:v>3.245837808807734</c:v>
                </c:pt>
                <c:pt idx="1543">
                  <c:v>3.0813641245972065</c:v>
                </c:pt>
                <c:pt idx="1544">
                  <c:v>3.1552094522019334</c:v>
                </c:pt>
                <c:pt idx="1545">
                  <c:v>3.4640171858216973</c:v>
                </c:pt>
                <c:pt idx="1546">
                  <c:v>3.245837808807734</c:v>
                </c:pt>
                <c:pt idx="1547">
                  <c:v>3.2894736842105265</c:v>
                </c:pt>
                <c:pt idx="1548">
                  <c:v>3.3263963480128895</c:v>
                </c:pt>
                <c:pt idx="1549">
                  <c:v>3.2256981740064443</c:v>
                </c:pt>
                <c:pt idx="1550">
                  <c:v>3.4942266380236311</c:v>
                </c:pt>
                <c:pt idx="1551">
                  <c:v>3.2122717508055856</c:v>
                </c:pt>
                <c:pt idx="1552">
                  <c:v>3.4304511278195489</c:v>
                </c:pt>
                <c:pt idx="1553">
                  <c:v>2.8665413533834583</c:v>
                </c:pt>
                <c:pt idx="1554">
                  <c:v>3.2357679914070898</c:v>
                </c:pt>
                <c:pt idx="1555">
                  <c:v>2.9101772287862517</c:v>
                </c:pt>
                <c:pt idx="1556">
                  <c:v>3.5277926960257795</c:v>
                </c:pt>
                <c:pt idx="1557">
                  <c:v>3.1686358754027935</c:v>
                </c:pt>
                <c:pt idx="1558">
                  <c:v>3.245837808807734</c:v>
                </c:pt>
                <c:pt idx="1559">
                  <c:v>3.1048603651987112</c:v>
                </c:pt>
                <c:pt idx="1560">
                  <c:v>3.2559076262083786</c:v>
                </c:pt>
                <c:pt idx="1561">
                  <c:v>3.2626208378088077</c:v>
                </c:pt>
                <c:pt idx="1562">
                  <c:v>3.1887755102040818</c:v>
                </c:pt>
                <c:pt idx="1563">
                  <c:v>3.1250000000000004</c:v>
                </c:pt>
                <c:pt idx="1564">
                  <c:v>3.2592642320085932</c:v>
                </c:pt>
                <c:pt idx="1565">
                  <c:v>3.3096133190118153</c:v>
                </c:pt>
                <c:pt idx="1566">
                  <c:v>3.0545112781954891</c:v>
                </c:pt>
                <c:pt idx="1567">
                  <c:v>3.1854189044038672</c:v>
                </c:pt>
                <c:pt idx="1568">
                  <c:v>3.0947905477980666</c:v>
                </c:pt>
                <c:pt idx="1569">
                  <c:v>2.9437432867883992</c:v>
                </c:pt>
                <c:pt idx="1570">
                  <c:v>3.3767454350161121</c:v>
                </c:pt>
                <c:pt idx="1571">
                  <c:v>3.5143662728249194</c:v>
                </c:pt>
                <c:pt idx="1572">
                  <c:v>3.2424812030075199</c:v>
                </c:pt>
                <c:pt idx="1573">
                  <c:v>3.5445757250268519</c:v>
                </c:pt>
                <c:pt idx="1574">
                  <c:v>3.5110096670247057</c:v>
                </c:pt>
                <c:pt idx="1575">
                  <c:v>3.5412191192266387</c:v>
                </c:pt>
                <c:pt idx="1576">
                  <c:v>3.202201933404941</c:v>
                </c:pt>
                <c:pt idx="1577">
                  <c:v>3.0645810955961332</c:v>
                </c:pt>
                <c:pt idx="1578">
                  <c:v>3.0310150375939857</c:v>
                </c:pt>
                <c:pt idx="1579">
                  <c:v>3.366675617615468</c:v>
                </c:pt>
                <c:pt idx="1580">
                  <c:v>3.3297529538131041</c:v>
                </c:pt>
                <c:pt idx="1581">
                  <c:v>3.4606605800214822</c:v>
                </c:pt>
                <c:pt idx="1582">
                  <c:v>3.1887755102040818</c:v>
                </c:pt>
                <c:pt idx="1583">
                  <c:v>3.0679377013963478</c:v>
                </c:pt>
                <c:pt idx="1584">
                  <c:v>3.2861170784103111</c:v>
                </c:pt>
                <c:pt idx="1585">
                  <c:v>3.4069548872180451</c:v>
                </c:pt>
                <c:pt idx="1586">
                  <c:v>3.2290547798066602</c:v>
                </c:pt>
                <c:pt idx="1587">
                  <c:v>3.960794844253491</c:v>
                </c:pt>
                <c:pt idx="1588">
                  <c:v>3.0444414607948445</c:v>
                </c:pt>
                <c:pt idx="1589">
                  <c:v>3.3398227712137483</c:v>
                </c:pt>
                <c:pt idx="1590">
                  <c:v>3.3498925886143933</c:v>
                </c:pt>
                <c:pt idx="1591">
                  <c:v>3.5378625134264232</c:v>
                </c:pt>
                <c:pt idx="1592">
                  <c:v>3.2760472610096678</c:v>
                </c:pt>
                <c:pt idx="1593">
                  <c:v>3.1048603651987112</c:v>
                </c:pt>
                <c:pt idx="1594">
                  <c:v>3.5110096670247057</c:v>
                </c:pt>
                <c:pt idx="1595">
                  <c:v>3.4505907626208376</c:v>
                </c:pt>
                <c:pt idx="1596">
                  <c:v>3.2894736842105265</c:v>
                </c:pt>
                <c:pt idx="1597">
                  <c:v>3.0981471535982816</c:v>
                </c:pt>
                <c:pt idx="1598">
                  <c:v>3.4808002148227719</c:v>
                </c:pt>
                <c:pt idx="1599">
                  <c:v>3.645273899033298</c:v>
                </c:pt>
                <c:pt idx="1600">
                  <c:v>3.198845327604726</c:v>
                </c:pt>
                <c:pt idx="1601">
                  <c:v>3.2760472610096678</c:v>
                </c:pt>
                <c:pt idx="1602">
                  <c:v>3.0880773361976366</c:v>
                </c:pt>
                <c:pt idx="1603">
                  <c:v>3.1250000000000004</c:v>
                </c:pt>
                <c:pt idx="1604">
                  <c:v>3.7090494092373794</c:v>
                </c:pt>
                <c:pt idx="1605">
                  <c:v>3.3029001074113857</c:v>
                </c:pt>
                <c:pt idx="1606">
                  <c:v>3.323039742212675</c:v>
                </c:pt>
                <c:pt idx="1607">
                  <c:v>3.3498925886143933</c:v>
                </c:pt>
                <c:pt idx="1608">
                  <c:v>3.205558539205156</c:v>
                </c:pt>
                <c:pt idx="1609">
                  <c:v>3.0612244897959191</c:v>
                </c:pt>
                <c:pt idx="1610">
                  <c:v>3.3297529538131041</c:v>
                </c:pt>
                <c:pt idx="1611">
                  <c:v>3.3297529538131041</c:v>
                </c:pt>
                <c:pt idx="1612">
                  <c:v>3.1350698174006446</c:v>
                </c:pt>
                <c:pt idx="1613">
                  <c:v>3.2223415682062297</c:v>
                </c:pt>
                <c:pt idx="1614">
                  <c:v>3.2290547798066602</c:v>
                </c:pt>
                <c:pt idx="1615">
                  <c:v>3.1484962406015038</c:v>
                </c:pt>
                <c:pt idx="1616">
                  <c:v>3.3129699248120299</c:v>
                </c:pt>
                <c:pt idx="1617">
                  <c:v>3.2156283566058006</c:v>
                </c:pt>
                <c:pt idx="1618">
                  <c:v>3.0209452201933407</c:v>
                </c:pt>
                <c:pt idx="1619">
                  <c:v>3.2861170784103111</c:v>
                </c:pt>
                <c:pt idx="1620">
                  <c:v>3.366675617615468</c:v>
                </c:pt>
                <c:pt idx="1621">
                  <c:v>3.3868152524167563</c:v>
                </c:pt>
                <c:pt idx="1622">
                  <c:v>3.2693340494092378</c:v>
                </c:pt>
                <c:pt idx="1623">
                  <c:v>3.3364661654135337</c:v>
                </c:pt>
                <c:pt idx="1624">
                  <c:v>3.1250000000000004</c:v>
                </c:pt>
                <c:pt idx="1625">
                  <c:v>3.3801020408163267</c:v>
                </c:pt>
                <c:pt idx="1626">
                  <c:v>2.8766111707841033</c:v>
                </c:pt>
                <c:pt idx="1627">
                  <c:v>3.2223415682062297</c:v>
                </c:pt>
                <c:pt idx="1628">
                  <c:v>3.1954887218045114</c:v>
                </c:pt>
                <c:pt idx="1629">
                  <c:v>3.0847207303974229</c:v>
                </c:pt>
                <c:pt idx="1630">
                  <c:v>3.2928302900107411</c:v>
                </c:pt>
                <c:pt idx="1631">
                  <c:v>3.4875134264232015</c:v>
                </c:pt>
                <c:pt idx="1632">
                  <c:v>3.3767454350161121</c:v>
                </c:pt>
                <c:pt idx="1633">
                  <c:v>3.1753490870032226</c:v>
                </c:pt>
                <c:pt idx="1634">
                  <c:v>3.3398227712137483</c:v>
                </c:pt>
                <c:pt idx="1635">
                  <c:v>3.6687701396348014</c:v>
                </c:pt>
                <c:pt idx="1636">
                  <c:v>3.2693340494092378</c:v>
                </c:pt>
                <c:pt idx="1637">
                  <c:v>3.3062567132116012</c:v>
                </c:pt>
                <c:pt idx="1638">
                  <c:v>3.2894736842105265</c:v>
                </c:pt>
                <c:pt idx="1639">
                  <c:v>2.9940923737916227</c:v>
                </c:pt>
                <c:pt idx="1640">
                  <c:v>3.4505907626208376</c:v>
                </c:pt>
                <c:pt idx="1641">
                  <c:v>3.366675617615468</c:v>
                </c:pt>
                <c:pt idx="1642">
                  <c:v>3.3163265306122449</c:v>
                </c:pt>
                <c:pt idx="1643">
                  <c:v>3.3062567132116012</c:v>
                </c:pt>
                <c:pt idx="1644">
                  <c:v>3.0947905477980666</c:v>
                </c:pt>
                <c:pt idx="1645">
                  <c:v>3.323039742212675</c:v>
                </c:pt>
                <c:pt idx="1646">
                  <c:v>3.0410848549946294</c:v>
                </c:pt>
                <c:pt idx="1647">
                  <c:v>3.0645810955961332</c:v>
                </c:pt>
                <c:pt idx="1648">
                  <c:v>3.0511546723952745</c:v>
                </c:pt>
                <c:pt idx="1649">
                  <c:v>3.0645810955961332</c:v>
                </c:pt>
                <c:pt idx="1650">
                  <c:v>3.1686358754027935</c:v>
                </c:pt>
                <c:pt idx="1651">
                  <c:v>3.2391245972073044</c:v>
                </c:pt>
                <c:pt idx="1652">
                  <c:v>3.2391245972073044</c:v>
                </c:pt>
                <c:pt idx="1653">
                  <c:v>3.0511546723952745</c:v>
                </c:pt>
                <c:pt idx="1654">
                  <c:v>3.3297529538131041</c:v>
                </c:pt>
                <c:pt idx="1655">
                  <c:v>2.9403866809881851</c:v>
                </c:pt>
                <c:pt idx="1656">
                  <c:v>2.8497583243823845</c:v>
                </c:pt>
                <c:pt idx="1657">
                  <c:v>3.4170247046186901</c:v>
                </c:pt>
                <c:pt idx="1658">
                  <c:v>3.5949248120300763</c:v>
                </c:pt>
                <c:pt idx="1659">
                  <c:v>3.3431793770139637</c:v>
                </c:pt>
                <c:pt idx="1660">
                  <c:v>3.2861170784103111</c:v>
                </c:pt>
                <c:pt idx="1661">
                  <c:v>3.2156283566058006</c:v>
                </c:pt>
                <c:pt idx="1662">
                  <c:v>2.893394199785178</c:v>
                </c:pt>
                <c:pt idx="1663">
                  <c:v>3.249194414607949</c:v>
                </c:pt>
                <c:pt idx="1664">
                  <c:v>3.3700322234156825</c:v>
                </c:pt>
                <c:pt idx="1665">
                  <c:v>3.1954887218045114</c:v>
                </c:pt>
                <c:pt idx="1666">
                  <c:v>3.1820622986036526</c:v>
                </c:pt>
                <c:pt idx="1667">
                  <c:v>3.1115735767991404</c:v>
                </c:pt>
                <c:pt idx="1668">
                  <c:v>3.1518528464017188</c:v>
                </c:pt>
                <c:pt idx="1669">
                  <c:v>3.1887755102040818</c:v>
                </c:pt>
                <c:pt idx="1670">
                  <c:v>3.245837808807734</c:v>
                </c:pt>
                <c:pt idx="1671">
                  <c:v>3.249194414607949</c:v>
                </c:pt>
                <c:pt idx="1672">
                  <c:v>3.205558539205156</c:v>
                </c:pt>
                <c:pt idx="1673">
                  <c:v>3.2961868958109566</c:v>
                </c:pt>
                <c:pt idx="1674">
                  <c:v>3.1585660580021488</c:v>
                </c:pt>
                <c:pt idx="1675">
                  <c:v>3.245837808807734</c:v>
                </c:pt>
                <c:pt idx="1676">
                  <c:v>3.3733888292158971</c:v>
                </c:pt>
                <c:pt idx="1677">
                  <c:v>3.3801020408163267</c:v>
                </c:pt>
                <c:pt idx="1678">
                  <c:v>3.128356605800215</c:v>
                </c:pt>
                <c:pt idx="1679">
                  <c:v>3.3633190118152529</c:v>
                </c:pt>
                <c:pt idx="1680">
                  <c:v>3.2256981740064443</c:v>
                </c:pt>
                <c:pt idx="1681">
                  <c:v>3.4237379162191188</c:v>
                </c:pt>
                <c:pt idx="1682">
                  <c:v>3.0981471535982816</c:v>
                </c:pt>
                <c:pt idx="1683">
                  <c:v>3.4841568206229856</c:v>
                </c:pt>
                <c:pt idx="1684">
                  <c:v>3.1820622986036526</c:v>
                </c:pt>
                <c:pt idx="1685">
                  <c:v>3.0813641245972065</c:v>
                </c:pt>
                <c:pt idx="1686">
                  <c:v>2.9168904403866818</c:v>
                </c:pt>
                <c:pt idx="1687">
                  <c:v>3.4002416756176155</c:v>
                </c:pt>
                <c:pt idx="1688">
                  <c:v>3.3767454350161121</c:v>
                </c:pt>
                <c:pt idx="1689">
                  <c:v>3.2928302900107411</c:v>
                </c:pt>
                <c:pt idx="1690">
                  <c:v>3.2794038668098819</c:v>
                </c:pt>
                <c:pt idx="1691">
                  <c:v>3.2961868958109566</c:v>
                </c:pt>
                <c:pt idx="1692">
                  <c:v>3.2324113856068748</c:v>
                </c:pt>
                <c:pt idx="1693">
                  <c:v>3.0276584317937698</c:v>
                </c:pt>
                <c:pt idx="1694">
                  <c:v>3.6519871106337267</c:v>
                </c:pt>
                <c:pt idx="1695">
                  <c:v>3.5580021482277124</c:v>
                </c:pt>
                <c:pt idx="1696">
                  <c:v>3.2223415682062297</c:v>
                </c:pt>
                <c:pt idx="1697">
                  <c:v>2.9437432867883992</c:v>
                </c:pt>
                <c:pt idx="1698">
                  <c:v>3.0880773361976366</c:v>
                </c:pt>
                <c:pt idx="1699">
                  <c:v>3.208915145005371</c:v>
                </c:pt>
                <c:pt idx="1700">
                  <c:v>3.3633190118152529</c:v>
                </c:pt>
                <c:pt idx="1701">
                  <c:v>3.205558539205156</c:v>
                </c:pt>
                <c:pt idx="1702">
                  <c:v>3.2928302900107411</c:v>
                </c:pt>
                <c:pt idx="1703">
                  <c:v>3.1753490870032226</c:v>
                </c:pt>
                <c:pt idx="1704">
                  <c:v>3.0108754027926965</c:v>
                </c:pt>
                <c:pt idx="1705">
                  <c:v>3.3398227712137483</c:v>
                </c:pt>
                <c:pt idx="1706">
                  <c:v>3.4808002148227719</c:v>
                </c:pt>
                <c:pt idx="1707">
                  <c:v>3.2290547798066602</c:v>
                </c:pt>
                <c:pt idx="1708">
                  <c:v>3.252551020408164</c:v>
                </c:pt>
                <c:pt idx="1709">
                  <c:v>3.3062567132116012</c:v>
                </c:pt>
                <c:pt idx="1710">
                  <c:v>3.1787056928034372</c:v>
                </c:pt>
                <c:pt idx="1711">
                  <c:v>3.4841568206229856</c:v>
                </c:pt>
                <c:pt idx="1712">
                  <c:v>3.4338077336197639</c:v>
                </c:pt>
                <c:pt idx="1713">
                  <c:v>3.252551020408164</c:v>
                </c:pt>
                <c:pt idx="1714">
                  <c:v>3.2794038668098819</c:v>
                </c:pt>
                <c:pt idx="1715">
                  <c:v>3.0444414607948445</c:v>
                </c:pt>
                <c:pt idx="1716">
                  <c:v>3.249194414607949</c:v>
                </c:pt>
                <c:pt idx="1717">
                  <c:v>2.9168904403866818</c:v>
                </c:pt>
                <c:pt idx="1718">
                  <c:v>3.0746509129967778</c:v>
                </c:pt>
                <c:pt idx="1719">
                  <c:v>3.198845327604726</c:v>
                </c:pt>
                <c:pt idx="1720">
                  <c:v>3.3498925886143933</c:v>
                </c:pt>
                <c:pt idx="1721">
                  <c:v>3.2391245972073044</c:v>
                </c:pt>
                <c:pt idx="1722">
                  <c:v>3.3297529538131041</c:v>
                </c:pt>
                <c:pt idx="1723">
                  <c:v>3.3868152524167563</c:v>
                </c:pt>
                <c:pt idx="1724">
                  <c:v>3.0209452201933407</c:v>
                </c:pt>
                <c:pt idx="1725">
                  <c:v>3.1854189044038672</c:v>
                </c:pt>
                <c:pt idx="1726">
                  <c:v>3.3901718582169722</c:v>
                </c:pt>
                <c:pt idx="1727">
                  <c:v>3.252551020408164</c:v>
                </c:pt>
                <c:pt idx="1728">
                  <c:v>3.0847207303974229</c:v>
                </c:pt>
                <c:pt idx="1729">
                  <c:v>3.1585660580021488</c:v>
                </c:pt>
                <c:pt idx="1730">
                  <c:v>3.1820622986036526</c:v>
                </c:pt>
                <c:pt idx="1731">
                  <c:v>3.252551020408164</c:v>
                </c:pt>
                <c:pt idx="1732">
                  <c:v>3.1921321160042964</c:v>
                </c:pt>
                <c:pt idx="1733">
                  <c:v>3.3834586466165408</c:v>
                </c:pt>
                <c:pt idx="1734">
                  <c:v>3.3331095596133187</c:v>
                </c:pt>
                <c:pt idx="1735">
                  <c:v>3.3129699248120299</c:v>
                </c:pt>
                <c:pt idx="1736">
                  <c:v>3.2894736842105265</c:v>
                </c:pt>
                <c:pt idx="1737">
                  <c:v>3.2894736842105265</c:v>
                </c:pt>
                <c:pt idx="1738">
                  <c:v>2.9773093447905481</c:v>
                </c:pt>
                <c:pt idx="1739">
                  <c:v>3.2256981740064443</c:v>
                </c:pt>
                <c:pt idx="1740">
                  <c:v>3.252551020408164</c:v>
                </c:pt>
                <c:pt idx="1741">
                  <c:v>3.3733888292158971</c:v>
                </c:pt>
                <c:pt idx="1742">
                  <c:v>3.0142320085929111</c:v>
                </c:pt>
                <c:pt idx="1743">
                  <c:v>3.1015037593984962</c:v>
                </c:pt>
                <c:pt idx="1744">
                  <c:v>3.3196831364124599</c:v>
                </c:pt>
                <c:pt idx="1745">
                  <c:v>3.4136680988184755</c:v>
                </c:pt>
                <c:pt idx="1746">
                  <c:v>3.2995435016111712</c:v>
                </c:pt>
                <c:pt idx="1747">
                  <c:v>3.3801020408163267</c:v>
                </c:pt>
                <c:pt idx="1748">
                  <c:v>3.3465359828141783</c:v>
                </c:pt>
                <c:pt idx="1749">
                  <c:v>3.3364661654135337</c:v>
                </c:pt>
                <c:pt idx="1750">
                  <c:v>3.0477980665950595</c:v>
                </c:pt>
                <c:pt idx="1751">
                  <c:v>3.4371643394199789</c:v>
                </c:pt>
                <c:pt idx="1752">
                  <c:v>3.4237379162191188</c:v>
                </c:pt>
                <c:pt idx="1753">
                  <c:v>3.0712943071965628</c:v>
                </c:pt>
                <c:pt idx="1754">
                  <c:v>3.1384264232008596</c:v>
                </c:pt>
                <c:pt idx="1755">
                  <c:v>3.0175886143931261</c:v>
                </c:pt>
                <c:pt idx="1756">
                  <c:v>3.3566058002148234</c:v>
                </c:pt>
                <c:pt idx="1757">
                  <c:v>3.2961868958109566</c:v>
                </c:pt>
                <c:pt idx="1758">
                  <c:v>3.2659774436090232</c:v>
                </c:pt>
                <c:pt idx="1759">
                  <c:v>3.2391245972073044</c:v>
                </c:pt>
                <c:pt idx="1760">
                  <c:v>3.1787056928034372</c:v>
                </c:pt>
                <c:pt idx="1761">
                  <c:v>3.1451396348012901</c:v>
                </c:pt>
                <c:pt idx="1762">
                  <c:v>3.1820622986036526</c:v>
                </c:pt>
                <c:pt idx="1763">
                  <c:v>3.1149301825993563</c:v>
                </c:pt>
                <c:pt idx="1764">
                  <c:v>3.4304511278195489</c:v>
                </c:pt>
                <c:pt idx="1765">
                  <c:v>3.0679377013963478</c:v>
                </c:pt>
                <c:pt idx="1766">
                  <c:v>3.091433941997852</c:v>
                </c:pt>
                <c:pt idx="1767">
                  <c:v>3.4338077336197639</c:v>
                </c:pt>
                <c:pt idx="1768">
                  <c:v>3.0142320085929111</c:v>
                </c:pt>
                <c:pt idx="1769">
                  <c:v>3.2794038668098819</c:v>
                </c:pt>
                <c:pt idx="1770">
                  <c:v>3.2760472610096678</c:v>
                </c:pt>
                <c:pt idx="1771">
                  <c:v>3.5311493018259932</c:v>
                </c:pt>
                <c:pt idx="1772">
                  <c:v>3.3498925886143933</c:v>
                </c:pt>
                <c:pt idx="1773">
                  <c:v>3.1417830290010742</c:v>
                </c:pt>
                <c:pt idx="1774">
                  <c:v>3.1082169709989267</c:v>
                </c:pt>
                <c:pt idx="1775">
                  <c:v>3.2928302900107411</c:v>
                </c:pt>
                <c:pt idx="1776">
                  <c:v>3.1921321160042964</c:v>
                </c:pt>
                <c:pt idx="1777">
                  <c:v>3.13171321160043</c:v>
                </c:pt>
                <c:pt idx="1778">
                  <c:v>3.245837808807734</c:v>
                </c:pt>
                <c:pt idx="1779">
                  <c:v>3.3263963480128895</c:v>
                </c:pt>
                <c:pt idx="1780">
                  <c:v>3.4505907626208376</c:v>
                </c:pt>
                <c:pt idx="1781">
                  <c:v>3.2794038668098819</c:v>
                </c:pt>
                <c:pt idx="1782">
                  <c:v>3.1015037593984962</c:v>
                </c:pt>
                <c:pt idx="1783">
                  <c:v>3.1719924812030076</c:v>
                </c:pt>
                <c:pt idx="1784">
                  <c:v>3.245837808807734</c:v>
                </c:pt>
                <c:pt idx="1785">
                  <c:v>3.245837808807734</c:v>
                </c:pt>
                <c:pt idx="1786">
                  <c:v>3.4203813104189051</c:v>
                </c:pt>
                <c:pt idx="1787">
                  <c:v>3.4808002148227719</c:v>
                </c:pt>
                <c:pt idx="1788">
                  <c:v>3.4539473684210527</c:v>
                </c:pt>
                <c:pt idx="1789">
                  <c:v>3.1820622986036526</c:v>
                </c:pt>
                <c:pt idx="1790">
                  <c:v>3.4975832438238452</c:v>
                </c:pt>
                <c:pt idx="1791">
                  <c:v>3.3801020408163267</c:v>
                </c:pt>
                <c:pt idx="1792">
                  <c:v>3.1753490870032226</c:v>
                </c:pt>
                <c:pt idx="1793">
                  <c:v>3.2659774436090232</c:v>
                </c:pt>
                <c:pt idx="1794">
                  <c:v>3.3129699248120299</c:v>
                </c:pt>
                <c:pt idx="1795">
                  <c:v>3.0310150375939857</c:v>
                </c:pt>
                <c:pt idx="1796">
                  <c:v>3.2592642320085932</c:v>
                </c:pt>
                <c:pt idx="1797">
                  <c:v>3.128356605800215</c:v>
                </c:pt>
                <c:pt idx="1798">
                  <c:v>3.2256981740064443</c:v>
                </c:pt>
                <c:pt idx="1799">
                  <c:v>3.4103114930182601</c:v>
                </c:pt>
                <c:pt idx="1800">
                  <c:v>3.0981471535982816</c:v>
                </c:pt>
                <c:pt idx="1801">
                  <c:v>3.2961868958109566</c:v>
                </c:pt>
                <c:pt idx="1802">
                  <c:v>3.0377282491944158</c:v>
                </c:pt>
                <c:pt idx="1803">
                  <c:v>3.2693340494092378</c:v>
                </c:pt>
                <c:pt idx="1804">
                  <c:v>3.0880773361976366</c:v>
                </c:pt>
                <c:pt idx="1805">
                  <c:v>3.2659774436090232</c:v>
                </c:pt>
                <c:pt idx="1806">
                  <c:v>3.3062567132116012</c:v>
                </c:pt>
                <c:pt idx="1807">
                  <c:v>3.323039742212675</c:v>
                </c:pt>
                <c:pt idx="1808">
                  <c:v>3.1854189044038672</c:v>
                </c:pt>
                <c:pt idx="1809">
                  <c:v>3.0947905477980666</c:v>
                </c:pt>
                <c:pt idx="1810">
                  <c:v>3.4640171858216973</c:v>
                </c:pt>
                <c:pt idx="1811">
                  <c:v>3.3029001074113857</c:v>
                </c:pt>
                <c:pt idx="1812">
                  <c:v>3.4640171858216973</c:v>
                </c:pt>
                <c:pt idx="1813">
                  <c:v>3.4237379162191188</c:v>
                </c:pt>
                <c:pt idx="1814">
                  <c:v>3.13171321160043</c:v>
                </c:pt>
                <c:pt idx="1815">
                  <c:v>3.3733888292158971</c:v>
                </c:pt>
                <c:pt idx="1816">
                  <c:v>2.9336734693877551</c:v>
                </c:pt>
                <c:pt idx="1817">
                  <c:v>3.0679377013963478</c:v>
                </c:pt>
                <c:pt idx="1818">
                  <c:v>3.11828678839957</c:v>
                </c:pt>
                <c:pt idx="1819">
                  <c:v>3.2223415682062297</c:v>
                </c:pt>
                <c:pt idx="1820">
                  <c:v>3.2223415682062297</c:v>
                </c:pt>
                <c:pt idx="1821">
                  <c:v>3.3398227712137483</c:v>
                </c:pt>
                <c:pt idx="1822">
                  <c:v>3.5244360902255645</c:v>
                </c:pt>
                <c:pt idx="1823">
                  <c:v>3.3901718582169722</c:v>
                </c:pt>
                <c:pt idx="1824">
                  <c:v>3.3364661654135337</c:v>
                </c:pt>
                <c:pt idx="1825">
                  <c:v>3.252551020408164</c:v>
                </c:pt>
                <c:pt idx="1826">
                  <c:v>3.2559076262083786</c:v>
                </c:pt>
                <c:pt idx="1827">
                  <c:v>3.2559076262083786</c:v>
                </c:pt>
                <c:pt idx="1828">
                  <c:v>3.198845327604726</c:v>
                </c:pt>
                <c:pt idx="1829">
                  <c:v>2.7222073039742209</c:v>
                </c:pt>
                <c:pt idx="1830">
                  <c:v>3.5378625134264232</c:v>
                </c:pt>
                <c:pt idx="1831">
                  <c:v>3.0947905477980666</c:v>
                </c:pt>
                <c:pt idx="1832">
                  <c:v>3.2760472610096678</c:v>
                </c:pt>
                <c:pt idx="1833">
                  <c:v>3.0175886143931261</c:v>
                </c:pt>
                <c:pt idx="1834">
                  <c:v>3.2156283566058006</c:v>
                </c:pt>
                <c:pt idx="1835">
                  <c:v>3.1585660580021488</c:v>
                </c:pt>
                <c:pt idx="1836">
                  <c:v>3.4002416756176155</c:v>
                </c:pt>
                <c:pt idx="1837">
                  <c:v>3.0209452201933407</c:v>
                </c:pt>
                <c:pt idx="1838">
                  <c:v>2.9638829215896889</c:v>
                </c:pt>
                <c:pt idx="1839">
                  <c:v>3.2256981740064443</c:v>
                </c:pt>
                <c:pt idx="1840">
                  <c:v>3.2659774436090232</c:v>
                </c:pt>
                <c:pt idx="1841">
                  <c:v>3.1552094522019334</c:v>
                </c:pt>
                <c:pt idx="1842">
                  <c:v>3.3096133190118153</c:v>
                </c:pt>
                <c:pt idx="1843">
                  <c:v>2.8766111707841033</c:v>
                </c:pt>
                <c:pt idx="1844">
                  <c:v>3.2693340494092378</c:v>
                </c:pt>
                <c:pt idx="1845">
                  <c:v>3.4203813104189051</c:v>
                </c:pt>
                <c:pt idx="1846">
                  <c:v>3.1686358754027935</c:v>
                </c:pt>
                <c:pt idx="1847">
                  <c:v>3.5277926960257795</c:v>
                </c:pt>
                <c:pt idx="1848">
                  <c:v>3.1854189044038672</c:v>
                </c:pt>
                <c:pt idx="1849">
                  <c:v>2.9135338345864668</c:v>
                </c:pt>
                <c:pt idx="1850">
                  <c:v>3.2189849624060147</c:v>
                </c:pt>
                <c:pt idx="1851">
                  <c:v>3.2324113856068748</c:v>
                </c:pt>
                <c:pt idx="1852">
                  <c:v>3.4237379162191188</c:v>
                </c:pt>
                <c:pt idx="1853">
                  <c:v>3.3868152524167563</c:v>
                </c:pt>
                <c:pt idx="1854">
                  <c:v>3.4069548872180451</c:v>
                </c:pt>
                <c:pt idx="1855">
                  <c:v>2.9403866809881851</c:v>
                </c:pt>
                <c:pt idx="1856">
                  <c:v>3.0746509129967778</c:v>
                </c:pt>
                <c:pt idx="1857">
                  <c:v>3.2223415682062297</c:v>
                </c:pt>
                <c:pt idx="1858">
                  <c:v>3.2290547798066602</c:v>
                </c:pt>
                <c:pt idx="1859">
                  <c:v>3.2559076262083786</c:v>
                </c:pt>
                <c:pt idx="1860">
                  <c:v>3.2559076262083786</c:v>
                </c:pt>
                <c:pt idx="1861">
                  <c:v>3.2827604726100978</c:v>
                </c:pt>
                <c:pt idx="1862">
                  <c:v>3.1552094522019334</c:v>
                </c:pt>
                <c:pt idx="1863">
                  <c:v>3.0175886143931261</c:v>
                </c:pt>
                <c:pt idx="1864">
                  <c:v>3.2961868958109566</c:v>
                </c:pt>
                <c:pt idx="1865">
                  <c:v>3.3532491944146074</c:v>
                </c:pt>
                <c:pt idx="1866">
                  <c:v>3.3196831364124599</c:v>
                </c:pt>
                <c:pt idx="1867">
                  <c:v>3.1719924812030076</c:v>
                </c:pt>
                <c:pt idx="1868">
                  <c:v>3.1854189044038672</c:v>
                </c:pt>
                <c:pt idx="1869">
                  <c:v>3.1787056928034372</c:v>
                </c:pt>
                <c:pt idx="1870">
                  <c:v>3.0343716433941998</c:v>
                </c:pt>
                <c:pt idx="1871">
                  <c:v>3.2256981740064443</c:v>
                </c:pt>
                <c:pt idx="1872">
                  <c:v>3.1619226638023634</c:v>
                </c:pt>
                <c:pt idx="1873">
                  <c:v>3.4002416756176155</c:v>
                </c:pt>
                <c:pt idx="1874">
                  <c:v>3.1115735767991404</c:v>
                </c:pt>
                <c:pt idx="1875">
                  <c:v>3.5714285714285716</c:v>
                </c:pt>
                <c:pt idx="1876">
                  <c:v>3.3431793770139637</c:v>
                </c:pt>
                <c:pt idx="1877">
                  <c:v>3.1015037593984962</c:v>
                </c:pt>
                <c:pt idx="1878">
                  <c:v>3.4103114930182601</c:v>
                </c:pt>
                <c:pt idx="1879">
                  <c:v>3.366675617615468</c:v>
                </c:pt>
                <c:pt idx="1880">
                  <c:v>3.7661117078410311</c:v>
                </c:pt>
                <c:pt idx="1881">
                  <c:v>3.3196831364124599</c:v>
                </c:pt>
                <c:pt idx="1882">
                  <c:v>3.1216433941997854</c:v>
                </c:pt>
                <c:pt idx="1883">
                  <c:v>3.4405209452201935</c:v>
                </c:pt>
                <c:pt idx="1884">
                  <c:v>3.3096133190118153</c:v>
                </c:pt>
                <c:pt idx="1885">
                  <c:v>3.4237379162191188</c:v>
                </c:pt>
                <c:pt idx="1886">
                  <c:v>3.6553437164339422</c:v>
                </c:pt>
                <c:pt idx="1887">
                  <c:v>3.2626208378088077</c:v>
                </c:pt>
                <c:pt idx="1888">
                  <c:v>3.1719924812030076</c:v>
                </c:pt>
                <c:pt idx="1889">
                  <c:v>3.1048603651987112</c:v>
                </c:pt>
                <c:pt idx="1890">
                  <c:v>3.3062567132116012</c:v>
                </c:pt>
                <c:pt idx="1891">
                  <c:v>2.9672395273899035</c:v>
                </c:pt>
                <c:pt idx="1892">
                  <c:v>3.1250000000000004</c:v>
                </c:pt>
                <c:pt idx="1893">
                  <c:v>3.0477980665950595</c:v>
                </c:pt>
                <c:pt idx="1894">
                  <c:v>3.4338077336197639</c:v>
                </c:pt>
                <c:pt idx="1895">
                  <c:v>3.5311493018259932</c:v>
                </c:pt>
                <c:pt idx="1896">
                  <c:v>3.2995435016111712</c:v>
                </c:pt>
                <c:pt idx="1897">
                  <c:v>3.2760472610096678</c:v>
                </c:pt>
                <c:pt idx="1898">
                  <c:v>3.3431793770139637</c:v>
                </c:pt>
                <c:pt idx="1899">
                  <c:v>3.1350698174006446</c:v>
                </c:pt>
                <c:pt idx="1900">
                  <c:v>3.3163265306122449</c:v>
                </c:pt>
                <c:pt idx="1901">
                  <c:v>3.198845327604726</c:v>
                </c:pt>
                <c:pt idx="1902">
                  <c:v>3.2995435016111712</c:v>
                </c:pt>
                <c:pt idx="1903">
                  <c:v>3.3767454350161121</c:v>
                </c:pt>
                <c:pt idx="1904">
                  <c:v>3.3599624060150379</c:v>
                </c:pt>
                <c:pt idx="1905">
                  <c:v>3.2189849624060147</c:v>
                </c:pt>
                <c:pt idx="1906">
                  <c:v>3.2961868958109566</c:v>
                </c:pt>
                <c:pt idx="1907">
                  <c:v>3.1585660580021488</c:v>
                </c:pt>
                <c:pt idx="1908">
                  <c:v>3.0880773361976366</c:v>
                </c:pt>
                <c:pt idx="1909">
                  <c:v>3.1921321160042964</c:v>
                </c:pt>
                <c:pt idx="1910">
                  <c:v>3.205558539205156</c:v>
                </c:pt>
                <c:pt idx="1911">
                  <c:v>3.2760472610096678</c:v>
                </c:pt>
                <c:pt idx="1912">
                  <c:v>3.3431793770139637</c:v>
                </c:pt>
                <c:pt idx="1913">
                  <c:v>3.2324113856068748</c:v>
                </c:pt>
                <c:pt idx="1914">
                  <c:v>3.1887755102040818</c:v>
                </c:pt>
                <c:pt idx="1915">
                  <c:v>3.1585660580021488</c:v>
                </c:pt>
                <c:pt idx="1916">
                  <c:v>3.5311493018259932</c:v>
                </c:pt>
                <c:pt idx="1917">
                  <c:v>3.1921321160042964</c:v>
                </c:pt>
                <c:pt idx="1918">
                  <c:v>3.0813641245972065</c:v>
                </c:pt>
                <c:pt idx="1919">
                  <c:v>3.1048603651987112</c:v>
                </c:pt>
                <c:pt idx="1920">
                  <c:v>3.1585660580021488</c:v>
                </c:pt>
                <c:pt idx="1921">
                  <c:v>3.2324113856068748</c:v>
                </c:pt>
                <c:pt idx="1922">
                  <c:v>3.1753490870032226</c:v>
                </c:pt>
                <c:pt idx="1923">
                  <c:v>3.3532491944146074</c:v>
                </c:pt>
                <c:pt idx="1924">
                  <c:v>3.1384264232008596</c:v>
                </c:pt>
                <c:pt idx="1925">
                  <c:v>3.1854189044038672</c:v>
                </c:pt>
                <c:pt idx="1926">
                  <c:v>3.2592642320085932</c:v>
                </c:pt>
                <c:pt idx="1927">
                  <c:v>3.0712943071965628</c:v>
                </c:pt>
                <c:pt idx="1928">
                  <c:v>3.2391245972073044</c:v>
                </c:pt>
                <c:pt idx="1929">
                  <c:v>2.9806659505907622</c:v>
                </c:pt>
                <c:pt idx="1930">
                  <c:v>3.2122717508055856</c:v>
                </c:pt>
                <c:pt idx="1931">
                  <c:v>3.2827604726100978</c:v>
                </c:pt>
                <c:pt idx="1932">
                  <c:v>2.9236036519871109</c:v>
                </c:pt>
                <c:pt idx="1933">
                  <c:v>3.3498925886143933</c:v>
                </c:pt>
                <c:pt idx="1934">
                  <c:v>3.1954887218045114</c:v>
                </c:pt>
                <c:pt idx="1935">
                  <c:v>3.1787056928034372</c:v>
                </c:pt>
                <c:pt idx="1936">
                  <c:v>3.3801020408163267</c:v>
                </c:pt>
                <c:pt idx="1937">
                  <c:v>3.2726906552094523</c:v>
                </c:pt>
                <c:pt idx="1938">
                  <c:v>3.11828678839957</c:v>
                </c:pt>
                <c:pt idx="1939">
                  <c:v>3.1719924812030076</c:v>
                </c:pt>
                <c:pt idx="1940">
                  <c:v>3.3801020408163267</c:v>
                </c:pt>
                <c:pt idx="1941">
                  <c:v>3.0545112781954891</c:v>
                </c:pt>
                <c:pt idx="1942">
                  <c:v>3.4371643394199789</c:v>
                </c:pt>
                <c:pt idx="1943">
                  <c:v>3.0444414607948445</c:v>
                </c:pt>
                <c:pt idx="1944">
                  <c:v>3.3834586466165408</c:v>
                </c:pt>
                <c:pt idx="1945">
                  <c:v>3.2592642320085932</c:v>
                </c:pt>
                <c:pt idx="1946">
                  <c:v>3.1619226638023634</c:v>
                </c:pt>
                <c:pt idx="1947">
                  <c:v>3.1619226638023634</c:v>
                </c:pt>
                <c:pt idx="1948">
                  <c:v>3.1216433941997854</c:v>
                </c:pt>
                <c:pt idx="1949">
                  <c:v>2.8799677765843184</c:v>
                </c:pt>
                <c:pt idx="1950">
                  <c:v>3.3297529538131041</c:v>
                </c:pt>
                <c:pt idx="1951">
                  <c:v>3.1585660580021488</c:v>
                </c:pt>
                <c:pt idx="1952">
                  <c:v>3.1552094522019334</c:v>
                </c:pt>
                <c:pt idx="1953">
                  <c:v>3.0243018259935561</c:v>
                </c:pt>
                <c:pt idx="1954">
                  <c:v>3.2424812030075199</c:v>
                </c:pt>
                <c:pt idx="1955">
                  <c:v>3.3733888292158971</c:v>
                </c:pt>
                <c:pt idx="1956">
                  <c:v>3.1652792696025775</c:v>
                </c:pt>
                <c:pt idx="1957">
                  <c:v>3.2223415682062297</c:v>
                </c:pt>
                <c:pt idx="1958">
                  <c:v>3.1350698174006446</c:v>
                </c:pt>
                <c:pt idx="1959">
                  <c:v>3.0075187969924819</c:v>
                </c:pt>
                <c:pt idx="1960">
                  <c:v>3.0410848549946294</c:v>
                </c:pt>
                <c:pt idx="1961">
                  <c:v>2.9001074113856076</c:v>
                </c:pt>
                <c:pt idx="1962">
                  <c:v>3.208915145005371</c:v>
                </c:pt>
                <c:pt idx="1963">
                  <c:v>3.5009398496240607</c:v>
                </c:pt>
                <c:pt idx="1964">
                  <c:v>3.2256981740064443</c:v>
                </c:pt>
                <c:pt idx="1965">
                  <c:v>3.4472341568206231</c:v>
                </c:pt>
                <c:pt idx="1966">
                  <c:v>3.2324113856068748</c:v>
                </c:pt>
                <c:pt idx="1967">
                  <c:v>3.249194414607949</c:v>
                </c:pt>
                <c:pt idx="1968">
                  <c:v>2.9571697099892584</c:v>
                </c:pt>
                <c:pt idx="1969">
                  <c:v>3.3129699248120299</c:v>
                </c:pt>
                <c:pt idx="1970">
                  <c:v>3.3532491944146074</c:v>
                </c:pt>
                <c:pt idx="1971">
                  <c:v>3.1115735767991404</c:v>
                </c:pt>
                <c:pt idx="1972">
                  <c:v>3.2223415682062297</c:v>
                </c:pt>
                <c:pt idx="1973">
                  <c:v>3.205558539205156</c:v>
                </c:pt>
                <c:pt idx="1974">
                  <c:v>3.4539473684210527</c:v>
                </c:pt>
                <c:pt idx="1975">
                  <c:v>3.2995435016111712</c:v>
                </c:pt>
                <c:pt idx="1976">
                  <c:v>3.2726906552094523</c:v>
                </c:pt>
                <c:pt idx="1977">
                  <c:v>3.091433941997852</c:v>
                </c:pt>
                <c:pt idx="1978">
                  <c:v>3.3801020408163267</c:v>
                </c:pt>
                <c:pt idx="1979">
                  <c:v>3.2626208378088077</c:v>
                </c:pt>
                <c:pt idx="1980">
                  <c:v>3.1552094522019334</c:v>
                </c:pt>
                <c:pt idx="1981">
                  <c:v>3.0880773361976366</c:v>
                </c:pt>
                <c:pt idx="1982">
                  <c:v>3.4539473684210527</c:v>
                </c:pt>
                <c:pt idx="1983">
                  <c:v>3.2928302900107411</c:v>
                </c:pt>
                <c:pt idx="1984">
                  <c:v>3.3935284640171859</c:v>
                </c:pt>
                <c:pt idx="1985">
                  <c:v>3.3834586466165408</c:v>
                </c:pt>
                <c:pt idx="1986">
                  <c:v>3.252551020408164</c:v>
                </c:pt>
                <c:pt idx="1987">
                  <c:v>3.1921321160042964</c:v>
                </c:pt>
                <c:pt idx="1988">
                  <c:v>3.3801020408163267</c:v>
                </c:pt>
                <c:pt idx="1989">
                  <c:v>3.2189849624060147</c:v>
                </c:pt>
                <c:pt idx="1990">
                  <c:v>3.3599624060150379</c:v>
                </c:pt>
                <c:pt idx="1991">
                  <c:v>3.1015037593984962</c:v>
                </c:pt>
                <c:pt idx="1992">
                  <c:v>3.6117078410311487</c:v>
                </c:pt>
                <c:pt idx="1993">
                  <c:v>3.4270945220193343</c:v>
                </c:pt>
                <c:pt idx="1994">
                  <c:v>3.3700322234156825</c:v>
                </c:pt>
                <c:pt idx="1995">
                  <c:v>3.0343716433941998</c:v>
                </c:pt>
                <c:pt idx="1996">
                  <c:v>3.3834586466165408</c:v>
                </c:pt>
                <c:pt idx="1997">
                  <c:v>3.1787056928034372</c:v>
                </c:pt>
                <c:pt idx="1998">
                  <c:v>3.3532491944146074</c:v>
                </c:pt>
                <c:pt idx="1999">
                  <c:v>3.5412191192266387</c:v>
                </c:pt>
                <c:pt idx="2000">
                  <c:v>3.3834586466165408</c:v>
                </c:pt>
                <c:pt idx="2001">
                  <c:v>3.3498925886143933</c:v>
                </c:pt>
                <c:pt idx="2002">
                  <c:v>2.9437432867883992</c:v>
                </c:pt>
                <c:pt idx="2003">
                  <c:v>3.128356605800215</c:v>
                </c:pt>
                <c:pt idx="2004">
                  <c:v>3.2122717508055856</c:v>
                </c:pt>
                <c:pt idx="2005">
                  <c:v>3.0746509129967778</c:v>
                </c:pt>
                <c:pt idx="2006">
                  <c:v>3.1619226638023634</c:v>
                </c:pt>
                <c:pt idx="2007">
                  <c:v>3.4338077336197639</c:v>
                </c:pt>
                <c:pt idx="2008">
                  <c:v>3.3498925886143933</c:v>
                </c:pt>
                <c:pt idx="2009">
                  <c:v>3.2760472610096678</c:v>
                </c:pt>
                <c:pt idx="2010">
                  <c:v>3.0981471535982816</c:v>
                </c:pt>
                <c:pt idx="2011">
                  <c:v>3.2156283566058006</c:v>
                </c:pt>
                <c:pt idx="2012">
                  <c:v>3.2391245972073044</c:v>
                </c:pt>
                <c:pt idx="2013">
                  <c:v>3.5277926960257795</c:v>
                </c:pt>
                <c:pt idx="2014">
                  <c:v>3.128356605800215</c:v>
                </c:pt>
                <c:pt idx="2015">
                  <c:v>3.477443609022556</c:v>
                </c:pt>
                <c:pt idx="2016">
                  <c:v>3.1652792696025775</c:v>
                </c:pt>
                <c:pt idx="2017">
                  <c:v>3.2995435016111712</c:v>
                </c:pt>
                <c:pt idx="2018">
                  <c:v>3.2693340494092378</c:v>
                </c:pt>
                <c:pt idx="2019">
                  <c:v>3.366675617615468</c:v>
                </c:pt>
                <c:pt idx="2020">
                  <c:v>3.1585660580021488</c:v>
                </c:pt>
                <c:pt idx="2021">
                  <c:v>3.4942266380236311</c:v>
                </c:pt>
                <c:pt idx="2022">
                  <c:v>3.5613587540279266</c:v>
                </c:pt>
                <c:pt idx="2023">
                  <c:v>3.2928302900107411</c:v>
                </c:pt>
                <c:pt idx="2024">
                  <c:v>3.3700322234156825</c:v>
                </c:pt>
                <c:pt idx="2025">
                  <c:v>3.3129699248120299</c:v>
                </c:pt>
                <c:pt idx="2026">
                  <c:v>3.2156283566058006</c:v>
                </c:pt>
                <c:pt idx="2027">
                  <c:v>3.4640171858216973</c:v>
                </c:pt>
                <c:pt idx="2028">
                  <c:v>3.1451396348012901</c:v>
                </c:pt>
                <c:pt idx="2029">
                  <c:v>3.1921321160042964</c:v>
                </c:pt>
                <c:pt idx="2030">
                  <c:v>3.0477980665950595</c:v>
                </c:pt>
                <c:pt idx="2031">
                  <c:v>3.2861170784103111</c:v>
                </c:pt>
                <c:pt idx="2032">
                  <c:v>3.11828678839957</c:v>
                </c:pt>
                <c:pt idx="2033">
                  <c:v>3.3398227712137483</c:v>
                </c:pt>
                <c:pt idx="2034">
                  <c:v>3.6251342642320092</c:v>
                </c:pt>
                <c:pt idx="2035">
                  <c:v>3.1652792696025775</c:v>
                </c:pt>
                <c:pt idx="2036">
                  <c:v>3.1015037593984962</c:v>
                </c:pt>
                <c:pt idx="2037">
                  <c:v>3.1115735767991404</c:v>
                </c:pt>
                <c:pt idx="2038">
                  <c:v>3.2324113856068748</c:v>
                </c:pt>
                <c:pt idx="2039">
                  <c:v>3.1619226638023634</c:v>
                </c:pt>
                <c:pt idx="2040">
                  <c:v>3.2256981740064443</c:v>
                </c:pt>
                <c:pt idx="2041">
                  <c:v>3.1518528464017188</c:v>
                </c:pt>
                <c:pt idx="2042">
                  <c:v>3.252551020408164</c:v>
                </c:pt>
                <c:pt idx="2043">
                  <c:v>3.1015037593984962</c:v>
                </c:pt>
                <c:pt idx="2044">
                  <c:v>3.2961868958109566</c:v>
                </c:pt>
                <c:pt idx="2045">
                  <c:v>2.9370300751879705</c:v>
                </c:pt>
                <c:pt idx="2046">
                  <c:v>3.645273899033298</c:v>
                </c:pt>
                <c:pt idx="2047">
                  <c:v>3.0310150375939857</c:v>
                </c:pt>
                <c:pt idx="2048">
                  <c:v>3.2928302900107411</c:v>
                </c:pt>
                <c:pt idx="2049">
                  <c:v>2.9403866809881851</c:v>
                </c:pt>
                <c:pt idx="2050">
                  <c:v>3.1552094522019334</c:v>
                </c:pt>
                <c:pt idx="2051">
                  <c:v>3.2189849624060147</c:v>
                </c:pt>
                <c:pt idx="2052">
                  <c:v>3.0813641245972065</c:v>
                </c:pt>
                <c:pt idx="2053">
                  <c:v>3.1787056928034372</c:v>
                </c:pt>
                <c:pt idx="2054">
                  <c:v>3.3700322234156825</c:v>
                </c:pt>
                <c:pt idx="2055">
                  <c:v>3.1048603651987112</c:v>
                </c:pt>
                <c:pt idx="2056">
                  <c:v>3.5445757250268519</c:v>
                </c:pt>
                <c:pt idx="2057">
                  <c:v>3.198845327604726</c:v>
                </c:pt>
                <c:pt idx="2058">
                  <c:v>3.1686358754027935</c:v>
                </c:pt>
                <c:pt idx="2059">
                  <c:v>3.1518528464017188</c:v>
                </c:pt>
                <c:pt idx="2060">
                  <c:v>3.3901718582169722</c:v>
                </c:pt>
                <c:pt idx="2061">
                  <c:v>3.3331095596133187</c:v>
                </c:pt>
                <c:pt idx="2062">
                  <c:v>3.2559076262083786</c:v>
                </c:pt>
                <c:pt idx="2063">
                  <c:v>3.252551020408164</c:v>
                </c:pt>
                <c:pt idx="2064">
                  <c:v>3.3566058002148234</c:v>
                </c:pt>
                <c:pt idx="2065">
                  <c:v>3.2894736842105265</c:v>
                </c:pt>
                <c:pt idx="2066">
                  <c:v>3.0612244897959191</c:v>
                </c:pt>
                <c:pt idx="2067">
                  <c:v>3.245837808807734</c:v>
                </c:pt>
                <c:pt idx="2068">
                  <c:v>3.198845327604726</c:v>
                </c:pt>
                <c:pt idx="2069">
                  <c:v>3.1954887218045114</c:v>
                </c:pt>
                <c:pt idx="2070">
                  <c:v>3.128356605800215</c:v>
                </c:pt>
                <c:pt idx="2071">
                  <c:v>3.3263963480128895</c:v>
                </c:pt>
                <c:pt idx="2072">
                  <c:v>3.3062567132116012</c:v>
                </c:pt>
                <c:pt idx="2073">
                  <c:v>3.2256981740064443</c:v>
                </c:pt>
                <c:pt idx="2074">
                  <c:v>3.0679377013963478</c:v>
                </c:pt>
                <c:pt idx="2075">
                  <c:v>3.5277926960257795</c:v>
                </c:pt>
                <c:pt idx="2076">
                  <c:v>3.0880773361976366</c:v>
                </c:pt>
                <c:pt idx="2077">
                  <c:v>3.4875134264232015</c:v>
                </c:pt>
                <c:pt idx="2078">
                  <c:v>3.2760472610096678</c:v>
                </c:pt>
                <c:pt idx="2079">
                  <c:v>3.0847207303974229</c:v>
                </c:pt>
                <c:pt idx="2080">
                  <c:v>2.9672395273899035</c:v>
                </c:pt>
                <c:pt idx="2081">
                  <c:v>3.0612244897959191</c:v>
                </c:pt>
                <c:pt idx="2082">
                  <c:v>3.2693340494092378</c:v>
                </c:pt>
                <c:pt idx="2083">
                  <c:v>3.3901718582169722</c:v>
                </c:pt>
                <c:pt idx="2084">
                  <c:v>3.3968850698174009</c:v>
                </c:pt>
                <c:pt idx="2085">
                  <c:v>3.0679377013963478</c:v>
                </c:pt>
                <c:pt idx="2086">
                  <c:v>3.3633190118152529</c:v>
                </c:pt>
                <c:pt idx="2087">
                  <c:v>3.6419172932330834</c:v>
                </c:pt>
                <c:pt idx="2088">
                  <c:v>3.2861170784103111</c:v>
                </c:pt>
                <c:pt idx="2089">
                  <c:v>3.5009398496240607</c:v>
                </c:pt>
                <c:pt idx="2090">
                  <c:v>3.1015037593984962</c:v>
                </c:pt>
                <c:pt idx="2091">
                  <c:v>3.1854189044038672</c:v>
                </c:pt>
                <c:pt idx="2092">
                  <c:v>3.4539473684210527</c:v>
                </c:pt>
                <c:pt idx="2093">
                  <c:v>3.128356605800215</c:v>
                </c:pt>
                <c:pt idx="2094">
                  <c:v>3.3733888292158971</c:v>
                </c:pt>
                <c:pt idx="2095">
                  <c:v>3.4539473684210527</c:v>
                </c:pt>
                <c:pt idx="2096">
                  <c:v>3.2122717508055856</c:v>
                </c:pt>
                <c:pt idx="2097">
                  <c:v>3.4002416756176155</c:v>
                </c:pt>
                <c:pt idx="2098">
                  <c:v>3.4136680988184755</c:v>
                </c:pt>
                <c:pt idx="2099">
                  <c:v>3.1854189044038672</c:v>
                </c:pt>
                <c:pt idx="2100">
                  <c:v>3.5445757250268519</c:v>
                </c:pt>
                <c:pt idx="2101">
                  <c:v>3.1417830290010742</c:v>
                </c:pt>
                <c:pt idx="2102">
                  <c:v>3.3633190118152529</c:v>
                </c:pt>
                <c:pt idx="2103">
                  <c:v>3.4472341568206231</c:v>
                </c:pt>
                <c:pt idx="2104">
                  <c:v>3.4673737916219118</c:v>
                </c:pt>
                <c:pt idx="2105">
                  <c:v>3.5311493018259932</c:v>
                </c:pt>
                <c:pt idx="2106">
                  <c:v>3.4203813104189051</c:v>
                </c:pt>
                <c:pt idx="2107">
                  <c:v>3.3297529538131041</c:v>
                </c:pt>
                <c:pt idx="2108">
                  <c:v>3.5345059076262091</c:v>
                </c:pt>
                <c:pt idx="2109">
                  <c:v>3.3096133190118153</c:v>
                </c:pt>
                <c:pt idx="2110">
                  <c:v>3.4740870032223419</c:v>
                </c:pt>
                <c:pt idx="2111">
                  <c:v>3.4942266380236311</c:v>
                </c:pt>
                <c:pt idx="2112">
                  <c:v>3.4035982814178309</c:v>
                </c:pt>
                <c:pt idx="2113">
                  <c:v>3.2659774436090232</c:v>
                </c:pt>
                <c:pt idx="2114">
                  <c:v>3.2961868958109566</c:v>
                </c:pt>
                <c:pt idx="2115">
                  <c:v>3.4505907626208376</c:v>
                </c:pt>
                <c:pt idx="2116">
                  <c:v>3.2391245972073044</c:v>
                </c:pt>
                <c:pt idx="2117">
                  <c:v>3.4270945220193343</c:v>
                </c:pt>
                <c:pt idx="2118">
                  <c:v>3.2659774436090232</c:v>
                </c:pt>
                <c:pt idx="2119">
                  <c:v>3.13171321160043</c:v>
                </c:pt>
                <c:pt idx="2120">
                  <c:v>3.1686358754027935</c:v>
                </c:pt>
                <c:pt idx="2121">
                  <c:v>3.245837808807734</c:v>
                </c:pt>
                <c:pt idx="2122">
                  <c:v>3.2559076262083786</c:v>
                </c:pt>
                <c:pt idx="2123">
                  <c:v>3.2760472610096678</c:v>
                </c:pt>
                <c:pt idx="2124">
                  <c:v>3.521079484425349</c:v>
                </c:pt>
                <c:pt idx="2125">
                  <c:v>3.1854189044038672</c:v>
                </c:pt>
                <c:pt idx="2126">
                  <c:v>3.4707303974221264</c:v>
                </c:pt>
                <c:pt idx="2127">
                  <c:v>3.4203813104189051</c:v>
                </c:pt>
                <c:pt idx="2128">
                  <c:v>3.2760472610096678</c:v>
                </c:pt>
                <c:pt idx="2129">
                  <c:v>3.5680719656283562</c:v>
                </c:pt>
                <c:pt idx="2130">
                  <c:v>3.4472341568206231</c:v>
                </c:pt>
                <c:pt idx="2131">
                  <c:v>3.1552094522019334</c:v>
                </c:pt>
                <c:pt idx="2132">
                  <c:v>3.0545112781954891</c:v>
                </c:pt>
                <c:pt idx="2133">
                  <c:v>3.2559076262083786</c:v>
                </c:pt>
                <c:pt idx="2134">
                  <c:v>3.4304511278195489</c:v>
                </c:pt>
                <c:pt idx="2135">
                  <c:v>3.13171321160043</c:v>
                </c:pt>
                <c:pt idx="2136">
                  <c:v>3.3263963480128895</c:v>
                </c:pt>
                <c:pt idx="2137">
                  <c:v>3.4103114930182601</c:v>
                </c:pt>
                <c:pt idx="2138">
                  <c:v>3.4237379162191188</c:v>
                </c:pt>
                <c:pt idx="2139">
                  <c:v>3.2592642320085932</c:v>
                </c:pt>
                <c:pt idx="2140">
                  <c:v>3.4136680988184755</c:v>
                </c:pt>
                <c:pt idx="2141">
                  <c:v>3.5244360902255645</c:v>
                </c:pt>
                <c:pt idx="2142">
                  <c:v>3.5747851772287871</c:v>
                </c:pt>
                <c:pt idx="2143">
                  <c:v>3.245837808807734</c:v>
                </c:pt>
                <c:pt idx="2144">
                  <c:v>3.4270945220193343</c:v>
                </c:pt>
                <c:pt idx="2145">
                  <c:v>3.3263963480128895</c:v>
                </c:pt>
                <c:pt idx="2146">
                  <c:v>3.5244360902255645</c:v>
                </c:pt>
                <c:pt idx="2147">
                  <c:v>3.4304511278195489</c:v>
                </c:pt>
                <c:pt idx="2148">
                  <c:v>3.4270945220193343</c:v>
                </c:pt>
                <c:pt idx="2149">
                  <c:v>3.3733888292158971</c:v>
                </c:pt>
                <c:pt idx="2150">
                  <c:v>3.205558539205156</c:v>
                </c:pt>
                <c:pt idx="2151">
                  <c:v>3.1048603651987112</c:v>
                </c:pt>
                <c:pt idx="2152">
                  <c:v>3.323039742212675</c:v>
                </c:pt>
                <c:pt idx="2153">
                  <c:v>3.3700322234156825</c:v>
                </c:pt>
                <c:pt idx="2154">
                  <c:v>3.0243018259935561</c:v>
                </c:pt>
                <c:pt idx="2155">
                  <c:v>3.4808002148227719</c:v>
                </c:pt>
                <c:pt idx="2156">
                  <c:v>3.2290547798066602</c:v>
                </c:pt>
                <c:pt idx="2157">
                  <c:v>3.3196831364124599</c:v>
                </c:pt>
                <c:pt idx="2158">
                  <c:v>3.3029001074113857</c:v>
                </c:pt>
                <c:pt idx="2159">
                  <c:v>3.1518528464017188</c:v>
                </c:pt>
                <c:pt idx="2160">
                  <c:v>3.3364661654135337</c:v>
                </c:pt>
                <c:pt idx="2161">
                  <c:v>3.5177228786251344</c:v>
                </c:pt>
                <c:pt idx="2162">
                  <c:v>3.3968850698174009</c:v>
                </c:pt>
                <c:pt idx="2163">
                  <c:v>3.1854189044038672</c:v>
                </c:pt>
                <c:pt idx="2164">
                  <c:v>3.5009398496240607</c:v>
                </c:pt>
                <c:pt idx="2165">
                  <c:v>3.4405209452201935</c:v>
                </c:pt>
                <c:pt idx="2166">
                  <c:v>3.5412191192266387</c:v>
                </c:pt>
                <c:pt idx="2167">
                  <c:v>3.2961868958109566</c:v>
                </c:pt>
                <c:pt idx="2168">
                  <c:v>3.2827604726100978</c:v>
                </c:pt>
                <c:pt idx="2169">
                  <c:v>3.732545649838884</c:v>
                </c:pt>
                <c:pt idx="2170">
                  <c:v>3.0209452201933407</c:v>
                </c:pt>
                <c:pt idx="2171">
                  <c:v>3.7124060150375953</c:v>
                </c:pt>
                <c:pt idx="2172">
                  <c:v>3.4472341568206231</c:v>
                </c:pt>
                <c:pt idx="2173">
                  <c:v>3.5680719656283562</c:v>
                </c:pt>
                <c:pt idx="2174">
                  <c:v>3.0410848549946294</c:v>
                </c:pt>
                <c:pt idx="2175">
                  <c:v>3.4237379162191188</c:v>
                </c:pt>
                <c:pt idx="2176">
                  <c:v>3.2827604726100978</c:v>
                </c:pt>
                <c:pt idx="2177">
                  <c:v>3.4942266380236311</c:v>
                </c:pt>
                <c:pt idx="2178">
                  <c:v>3.3868152524167563</c:v>
                </c:pt>
                <c:pt idx="2179">
                  <c:v>3.2424812030075199</c:v>
                </c:pt>
                <c:pt idx="2180">
                  <c:v>3.4203813104189051</c:v>
                </c:pt>
                <c:pt idx="2181">
                  <c:v>3.2391245972073044</c:v>
                </c:pt>
                <c:pt idx="2182">
                  <c:v>3.7224758324382381</c:v>
                </c:pt>
                <c:pt idx="2183">
                  <c:v>3.521079484425349</c:v>
                </c:pt>
                <c:pt idx="2184">
                  <c:v>3.759398496240602</c:v>
                </c:pt>
                <c:pt idx="2185">
                  <c:v>3.7929645542427504</c:v>
                </c:pt>
                <c:pt idx="2186">
                  <c:v>3.6419172932330834</c:v>
                </c:pt>
                <c:pt idx="2187">
                  <c:v>3.5311493018259932</c:v>
                </c:pt>
                <c:pt idx="2188">
                  <c:v>3.6821965628356601</c:v>
                </c:pt>
                <c:pt idx="2189">
                  <c:v>3.5110096670247057</c:v>
                </c:pt>
                <c:pt idx="2190">
                  <c:v>3.5143662728249194</c:v>
                </c:pt>
                <c:pt idx="2191">
                  <c:v>3.5814983888292167</c:v>
                </c:pt>
                <c:pt idx="2192">
                  <c:v>3.0746509129967778</c:v>
                </c:pt>
                <c:pt idx="2193">
                  <c:v>3.2626208378088077</c:v>
                </c:pt>
                <c:pt idx="2194">
                  <c:v>3.0612244897959191</c:v>
                </c:pt>
                <c:pt idx="2195">
                  <c:v>3.2894736842105265</c:v>
                </c:pt>
                <c:pt idx="2196">
                  <c:v>3.5009398496240607</c:v>
                </c:pt>
                <c:pt idx="2197">
                  <c:v>3.5546455424274974</c:v>
                </c:pt>
                <c:pt idx="2198">
                  <c:v>3.5177228786251344</c:v>
                </c:pt>
                <c:pt idx="2199">
                  <c:v>3.4304511278195489</c:v>
                </c:pt>
                <c:pt idx="2200">
                  <c:v>3.3364661654135337</c:v>
                </c:pt>
                <c:pt idx="2201">
                  <c:v>2.9940923737916227</c:v>
                </c:pt>
                <c:pt idx="2202">
                  <c:v>3.3498925886143933</c:v>
                </c:pt>
                <c:pt idx="2203">
                  <c:v>3.252551020408164</c:v>
                </c:pt>
                <c:pt idx="2204">
                  <c:v>3.3129699248120299</c:v>
                </c:pt>
                <c:pt idx="2205">
                  <c:v>3.0880773361976366</c:v>
                </c:pt>
                <c:pt idx="2206">
                  <c:v>3.4808002148227719</c:v>
                </c:pt>
                <c:pt idx="2207">
                  <c:v>3.8802363050483351</c:v>
                </c:pt>
                <c:pt idx="2208">
                  <c:v>3.8265306122448988</c:v>
                </c:pt>
                <c:pt idx="2209">
                  <c:v>3.4707303974221264</c:v>
                </c:pt>
                <c:pt idx="2210">
                  <c:v>3.3968850698174009</c:v>
                </c:pt>
                <c:pt idx="2211">
                  <c:v>3.4505907626208376</c:v>
                </c:pt>
                <c:pt idx="2212">
                  <c:v>3.0142320085929111</c:v>
                </c:pt>
                <c:pt idx="2213">
                  <c:v>3.6251342642320092</c:v>
                </c:pt>
                <c:pt idx="2214">
                  <c:v>3.1921321160042964</c:v>
                </c:pt>
                <c:pt idx="2215">
                  <c:v>3.2559076262083786</c:v>
                </c:pt>
                <c:pt idx="2216">
                  <c:v>3.2391245972073044</c:v>
                </c:pt>
                <c:pt idx="2217">
                  <c:v>3.2928302900107411</c:v>
                </c:pt>
                <c:pt idx="2218">
                  <c:v>3.4908700322234147</c:v>
                </c:pt>
                <c:pt idx="2219">
                  <c:v>3.5512889366272837</c:v>
                </c:pt>
                <c:pt idx="2220">
                  <c:v>3.2726906552094523</c:v>
                </c:pt>
                <c:pt idx="2221">
                  <c:v>3.477443609022556</c:v>
                </c:pt>
                <c:pt idx="2222">
                  <c:v>3.3498925886143933</c:v>
                </c:pt>
                <c:pt idx="2223">
                  <c:v>3.5479323308270678</c:v>
                </c:pt>
                <c:pt idx="2224">
                  <c:v>3.3801020408163267</c:v>
                </c:pt>
                <c:pt idx="2225">
                  <c:v>3.5714285714285716</c:v>
                </c:pt>
                <c:pt idx="2226">
                  <c:v>3.4170247046186901</c:v>
                </c:pt>
                <c:pt idx="2227">
                  <c:v>3.2290547798066602</c:v>
                </c:pt>
                <c:pt idx="2228">
                  <c:v>3.5277926960257795</c:v>
                </c:pt>
                <c:pt idx="2229">
                  <c:v>3.3062567132116012</c:v>
                </c:pt>
                <c:pt idx="2230">
                  <c:v>4.0312835660580024</c:v>
                </c:pt>
                <c:pt idx="2231">
                  <c:v>3.323039742212675</c:v>
                </c:pt>
                <c:pt idx="2232">
                  <c:v>3.4808002148227719</c:v>
                </c:pt>
                <c:pt idx="2233">
                  <c:v>3.4606605800214822</c:v>
                </c:pt>
                <c:pt idx="2234">
                  <c:v>3.3901718582169722</c:v>
                </c:pt>
                <c:pt idx="2235">
                  <c:v>3.5949248120300763</c:v>
                </c:pt>
                <c:pt idx="2236">
                  <c:v>3.7291890440386686</c:v>
                </c:pt>
                <c:pt idx="2237">
                  <c:v>3.6217776584317942</c:v>
                </c:pt>
                <c:pt idx="2238">
                  <c:v>3.645273899033298</c:v>
                </c:pt>
                <c:pt idx="2239">
                  <c:v>3.9641514500537052</c:v>
                </c:pt>
                <c:pt idx="2240">
                  <c:v>3.5479323308270678</c:v>
                </c:pt>
                <c:pt idx="2241">
                  <c:v>3.7090494092373794</c:v>
                </c:pt>
                <c:pt idx="2242">
                  <c:v>3.4270945220193343</c:v>
                </c:pt>
                <c:pt idx="2243">
                  <c:v>3.4035982814178309</c:v>
                </c:pt>
                <c:pt idx="2244">
                  <c:v>3.6184210526315792</c:v>
                </c:pt>
                <c:pt idx="2245">
                  <c:v>3.7560418904403874</c:v>
                </c:pt>
                <c:pt idx="2246">
                  <c:v>3.3599624060150379</c:v>
                </c:pt>
                <c:pt idx="2247">
                  <c:v>3.4573039742212677</c:v>
                </c:pt>
                <c:pt idx="2248">
                  <c:v>3.2861170784103111</c:v>
                </c:pt>
                <c:pt idx="2249">
                  <c:v>3.3498925886143933</c:v>
                </c:pt>
                <c:pt idx="2250">
                  <c:v>3.2827604726100978</c:v>
                </c:pt>
                <c:pt idx="2251">
                  <c:v>3.2626208378088077</c:v>
                </c:pt>
                <c:pt idx="2252">
                  <c:v>3.6855531686358751</c:v>
                </c:pt>
                <c:pt idx="2253">
                  <c:v>3.3129699248120299</c:v>
                </c:pt>
                <c:pt idx="2254">
                  <c:v>3.3834586466165408</c:v>
                </c:pt>
                <c:pt idx="2255">
                  <c:v>3.5546455424274974</c:v>
                </c:pt>
                <c:pt idx="2256">
                  <c:v>3.4103114930182601</c:v>
                </c:pt>
                <c:pt idx="2257">
                  <c:v>3.3633190118152529</c:v>
                </c:pt>
                <c:pt idx="2258">
                  <c:v>3.6486305048335135</c:v>
                </c:pt>
                <c:pt idx="2259">
                  <c:v>3.3029001074113857</c:v>
                </c:pt>
                <c:pt idx="2260">
                  <c:v>3.2324113856068748</c:v>
                </c:pt>
                <c:pt idx="2261">
                  <c:v>3.6922663802363047</c:v>
                </c:pt>
                <c:pt idx="2262">
                  <c:v>3.3901718582169722</c:v>
                </c:pt>
                <c:pt idx="2263">
                  <c:v>3.4136680988184755</c:v>
                </c:pt>
                <c:pt idx="2264">
                  <c:v>3.5042964554242757</c:v>
                </c:pt>
                <c:pt idx="2265">
                  <c:v>3.4841568206229856</c:v>
                </c:pt>
                <c:pt idx="2266">
                  <c:v>3.3599624060150379</c:v>
                </c:pt>
                <c:pt idx="2267">
                  <c:v>3.2659774436090232</c:v>
                </c:pt>
                <c:pt idx="2268">
                  <c:v>3.5345059076262091</c:v>
                </c:pt>
                <c:pt idx="2269">
                  <c:v>3.4472341568206231</c:v>
                </c:pt>
                <c:pt idx="2270">
                  <c:v>3.6284908700322229</c:v>
                </c:pt>
                <c:pt idx="2271">
                  <c:v>3.4841568206229856</c:v>
                </c:pt>
                <c:pt idx="2272">
                  <c:v>3.4875134264232015</c:v>
                </c:pt>
                <c:pt idx="2273">
                  <c:v>3.521079484425349</c:v>
                </c:pt>
                <c:pt idx="2274">
                  <c:v>3.7291890440386686</c:v>
                </c:pt>
                <c:pt idx="2275">
                  <c:v>3.6150644468313642</c:v>
                </c:pt>
                <c:pt idx="2276">
                  <c:v>3.6821965628356601</c:v>
                </c:pt>
                <c:pt idx="2277">
                  <c:v>3.4606605800214822</c:v>
                </c:pt>
                <c:pt idx="2278">
                  <c:v>3.5110096670247057</c:v>
                </c:pt>
                <c:pt idx="2279">
                  <c:v>3.3398227712137483</c:v>
                </c:pt>
                <c:pt idx="2280">
                  <c:v>3.5949248120300763</c:v>
                </c:pt>
                <c:pt idx="2281">
                  <c:v>3.5781417830290012</c:v>
                </c:pt>
                <c:pt idx="2282">
                  <c:v>3.3834586466165408</c:v>
                </c:pt>
                <c:pt idx="2283">
                  <c:v>3.5110096670247057</c:v>
                </c:pt>
                <c:pt idx="2284">
                  <c:v>3.3633190118152529</c:v>
                </c:pt>
                <c:pt idx="2285">
                  <c:v>3.7359022556390977</c:v>
                </c:pt>
                <c:pt idx="2286">
                  <c:v>3.5042964554242757</c:v>
                </c:pt>
                <c:pt idx="2287">
                  <c:v>3.3868152524167563</c:v>
                </c:pt>
                <c:pt idx="2288">
                  <c:v>3.5915682062298599</c:v>
                </c:pt>
                <c:pt idx="2289">
                  <c:v>3.4573039742212677</c:v>
                </c:pt>
                <c:pt idx="2290">
                  <c:v>3.3532491944146074</c:v>
                </c:pt>
                <c:pt idx="2291">
                  <c:v>3.5244360902255645</c:v>
                </c:pt>
                <c:pt idx="2292">
                  <c:v>3.3129699248120299</c:v>
                </c:pt>
                <c:pt idx="2293">
                  <c:v>3.3096133190118153</c:v>
                </c:pt>
                <c:pt idx="2294">
                  <c:v>3.4069548872180451</c:v>
                </c:pt>
                <c:pt idx="2295">
                  <c:v>0.40614930182599368</c:v>
                </c:pt>
                <c:pt idx="2296">
                  <c:v>3819.5723684210529</c:v>
                </c:pt>
                <c:pt idx="2297">
                  <c:v>5697.1905209452216</c:v>
                </c:pt>
                <c:pt idx="2298">
                  <c:v>3773.1169441460806</c:v>
                </c:pt>
                <c:pt idx="2299">
                  <c:v>2356.3607679914071</c:v>
                </c:pt>
                <c:pt idx="2300">
                  <c:v>1598.0028195488724</c:v>
                </c:pt>
                <c:pt idx="2301">
                  <c:v>1163.4566326530612</c:v>
                </c:pt>
                <c:pt idx="2302">
                  <c:v>906.03853383458647</c:v>
                </c:pt>
                <c:pt idx="2303">
                  <c:v>739.95367883995698</c:v>
                </c:pt>
                <c:pt idx="2304">
                  <c:v>621.93541890440383</c:v>
                </c:pt>
                <c:pt idx="2305">
                  <c:v>537.50335660580015</c:v>
                </c:pt>
                <c:pt idx="2306">
                  <c:v>472.68394199785172</c:v>
                </c:pt>
                <c:pt idx="2307">
                  <c:v>421.39500537056921</c:v>
                </c:pt>
                <c:pt idx="2308">
                  <c:v>380.39070891514501</c:v>
                </c:pt>
                <c:pt idx="2309">
                  <c:v>346.2540279269603</c:v>
                </c:pt>
                <c:pt idx="2310">
                  <c:v>318.17937701396352</c:v>
                </c:pt>
                <c:pt idx="2311">
                  <c:v>293.82384532760477</c:v>
                </c:pt>
                <c:pt idx="2312">
                  <c:v>274.56364124597212</c:v>
                </c:pt>
                <c:pt idx="2313">
                  <c:v>256.04524704618694</c:v>
                </c:pt>
                <c:pt idx="2314">
                  <c:v>241.22583243823848</c:v>
                </c:pt>
                <c:pt idx="2315">
                  <c:v>227.81954887218046</c:v>
                </c:pt>
                <c:pt idx="2316">
                  <c:v>215.99758324382384</c:v>
                </c:pt>
                <c:pt idx="2317">
                  <c:v>204.89393125671324</c:v>
                </c:pt>
                <c:pt idx="2318">
                  <c:v>195.38466702470464</c:v>
                </c:pt>
                <c:pt idx="2319">
                  <c:v>185.73442534908705</c:v>
                </c:pt>
                <c:pt idx="2320">
                  <c:v>177.29591836734699</c:v>
                </c:pt>
                <c:pt idx="2321">
                  <c:v>169.88453276047264</c:v>
                </c:pt>
                <c:pt idx="2322">
                  <c:v>162.69468313641244</c:v>
                </c:pt>
                <c:pt idx="2323">
                  <c:v>156.71321160042967</c:v>
                </c:pt>
                <c:pt idx="2324">
                  <c:v>150.77873254564983</c:v>
                </c:pt>
                <c:pt idx="2325">
                  <c:v>145.25375939849627</c:v>
                </c:pt>
                <c:pt idx="2326">
                  <c:v>140.17857142857142</c:v>
                </c:pt>
                <c:pt idx="2327">
                  <c:v>135.52295918367346</c:v>
                </c:pt>
                <c:pt idx="2328">
                  <c:v>130.79014500537056</c:v>
                </c:pt>
                <c:pt idx="2329">
                  <c:v>126.48361976369495</c:v>
                </c:pt>
                <c:pt idx="2330">
                  <c:v>122.75443071965628</c:v>
                </c:pt>
                <c:pt idx="2331">
                  <c:v>119.38775510204086</c:v>
                </c:pt>
                <c:pt idx="2332">
                  <c:v>115.94052094522021</c:v>
                </c:pt>
                <c:pt idx="2333">
                  <c:v>112.88265306122449</c:v>
                </c:pt>
                <c:pt idx="2334">
                  <c:v>110.05974758324386</c:v>
                </c:pt>
                <c:pt idx="2335">
                  <c:v>107.2939044038668</c:v>
                </c:pt>
                <c:pt idx="2336">
                  <c:v>104.41058002148228</c:v>
                </c:pt>
                <c:pt idx="2337">
                  <c:v>101.95354457572503</c:v>
                </c:pt>
                <c:pt idx="2338">
                  <c:v>99.875805585392072</c:v>
                </c:pt>
                <c:pt idx="2339">
                  <c:v>97.224087003222351</c:v>
                </c:pt>
                <c:pt idx="2340">
                  <c:v>95.226906552094519</c:v>
                </c:pt>
                <c:pt idx="2341">
                  <c:v>93.327067669172934</c:v>
                </c:pt>
                <c:pt idx="2342">
                  <c:v>91.202336197636939</c:v>
                </c:pt>
                <c:pt idx="2343">
                  <c:v>89.067534908700324</c:v>
                </c:pt>
                <c:pt idx="2344">
                  <c:v>87.798737916219125</c:v>
                </c:pt>
                <c:pt idx="2345">
                  <c:v>85.912325456498408</c:v>
                </c:pt>
                <c:pt idx="2346">
                  <c:v>83.975563909774436</c:v>
                </c:pt>
                <c:pt idx="2347">
                  <c:v>82.465091299677781</c:v>
                </c:pt>
                <c:pt idx="2348">
                  <c:v>81.172798066595078</c:v>
                </c:pt>
                <c:pt idx="2349">
                  <c:v>79.380370569280359</c:v>
                </c:pt>
                <c:pt idx="2350">
                  <c:v>78.101503759398511</c:v>
                </c:pt>
                <c:pt idx="2351">
                  <c:v>77.091165413533844</c:v>
                </c:pt>
                <c:pt idx="2352">
                  <c:v>75.738453276047267</c:v>
                </c:pt>
                <c:pt idx="2353">
                  <c:v>74.580424274973154</c:v>
                </c:pt>
                <c:pt idx="2354">
                  <c:v>73.613721804511286</c:v>
                </c:pt>
                <c:pt idx="2355">
                  <c:v>72.660445757250272</c:v>
                </c:pt>
                <c:pt idx="2356">
                  <c:v>71.193609022556402</c:v>
                </c:pt>
                <c:pt idx="2357">
                  <c:v>69.793904403866833</c:v>
                </c:pt>
                <c:pt idx="2358">
                  <c:v>68.948039742212686</c:v>
                </c:pt>
                <c:pt idx="2359">
                  <c:v>67.796723952739001</c:v>
                </c:pt>
                <c:pt idx="2360">
                  <c:v>67.128759398496243</c:v>
                </c:pt>
                <c:pt idx="2361">
                  <c:v>66.101638023630514</c:v>
                </c:pt>
                <c:pt idx="2362">
                  <c:v>65.309479054779814</c:v>
                </c:pt>
                <c:pt idx="2363">
                  <c:v>64.030612244897952</c:v>
                </c:pt>
                <c:pt idx="2364">
                  <c:v>63.141111707841041</c:v>
                </c:pt>
                <c:pt idx="2365">
                  <c:v>62.369092373791624</c:v>
                </c:pt>
                <c:pt idx="2366">
                  <c:v>61.566863587540283</c:v>
                </c:pt>
                <c:pt idx="2367">
                  <c:v>60.741138560687432</c:v>
                </c:pt>
                <c:pt idx="2368">
                  <c:v>60.21415145005372</c:v>
                </c:pt>
                <c:pt idx="2369">
                  <c:v>59.294441460794843</c:v>
                </c:pt>
                <c:pt idx="2370">
                  <c:v>58.858082706766922</c:v>
                </c:pt>
                <c:pt idx="2371">
                  <c:v>57.448308270676691</c:v>
                </c:pt>
                <c:pt idx="2372">
                  <c:v>57.226772287862516</c:v>
                </c:pt>
                <c:pt idx="2373">
                  <c:v>56.602443609022572</c:v>
                </c:pt>
                <c:pt idx="2374">
                  <c:v>55.978114930182613</c:v>
                </c:pt>
                <c:pt idx="2375">
                  <c:v>55.337003222341572</c:v>
                </c:pt>
                <c:pt idx="2376">
                  <c:v>54.115198711063378</c:v>
                </c:pt>
                <c:pt idx="2377">
                  <c:v>53.745972073039752</c:v>
                </c:pt>
                <c:pt idx="2378">
                  <c:v>53.031015037593988</c:v>
                </c:pt>
                <c:pt idx="2379">
                  <c:v>52.779269602577877</c:v>
                </c:pt>
                <c:pt idx="2380">
                  <c:v>51.738721804511279</c:v>
                </c:pt>
                <c:pt idx="2381">
                  <c:v>51.27215359828142</c:v>
                </c:pt>
                <c:pt idx="2382">
                  <c:v>50.899570354457587</c:v>
                </c:pt>
                <c:pt idx="2383">
                  <c:v>50.114124597207315</c:v>
                </c:pt>
                <c:pt idx="2384">
                  <c:v>49.744897959183668</c:v>
                </c:pt>
                <c:pt idx="2385">
                  <c:v>49.332035445757263</c:v>
                </c:pt>
                <c:pt idx="2386">
                  <c:v>48.862110633727184</c:v>
                </c:pt>
                <c:pt idx="2387">
                  <c:v>48.274704618689583</c:v>
                </c:pt>
                <c:pt idx="2388">
                  <c:v>47.700725026852844</c:v>
                </c:pt>
                <c:pt idx="2389">
                  <c:v>47.160311493018256</c:v>
                </c:pt>
                <c:pt idx="2390">
                  <c:v>46.992481203007529</c:v>
                </c:pt>
                <c:pt idx="2391">
                  <c:v>46.280880773361986</c:v>
                </c:pt>
                <c:pt idx="2392">
                  <c:v>45.65655209452202</c:v>
                </c:pt>
                <c:pt idx="2393">
                  <c:v>45.186627282491941</c:v>
                </c:pt>
                <c:pt idx="2394">
                  <c:v>44.891245972073051</c:v>
                </c:pt>
                <c:pt idx="2395">
                  <c:v>44.575725026852858</c:v>
                </c:pt>
                <c:pt idx="2396">
                  <c:v>44.454887218045123</c:v>
                </c:pt>
                <c:pt idx="2397">
                  <c:v>43.682867883995698</c:v>
                </c:pt>
                <c:pt idx="2398">
                  <c:v>43.4344790547798</c:v>
                </c:pt>
                <c:pt idx="2399">
                  <c:v>42.712808807733623</c:v>
                </c:pt>
                <c:pt idx="2400">
                  <c:v>42.682599355531693</c:v>
                </c:pt>
                <c:pt idx="2401">
                  <c:v>42.038131041890445</c:v>
                </c:pt>
                <c:pt idx="2402">
                  <c:v>41.920649838882937</c:v>
                </c:pt>
                <c:pt idx="2403">
                  <c:v>41.762889366272837</c:v>
                </c:pt>
                <c:pt idx="2404">
                  <c:v>41.011009667024709</c:v>
                </c:pt>
                <c:pt idx="2405">
                  <c:v>40.604860365198725</c:v>
                </c:pt>
                <c:pt idx="2406">
                  <c:v>40.343045112781958</c:v>
                </c:pt>
                <c:pt idx="2407">
                  <c:v>40.225563909774444</c:v>
                </c:pt>
                <c:pt idx="2408">
                  <c:v>39.621374865735774</c:v>
                </c:pt>
                <c:pt idx="2409">
                  <c:v>39.252148227712155</c:v>
                </c:pt>
                <c:pt idx="2410">
                  <c:v>38.741944146079483</c:v>
                </c:pt>
                <c:pt idx="2411">
                  <c:v>38.684881847475836</c:v>
                </c:pt>
                <c:pt idx="2412">
                  <c:v>38.178034371643392</c:v>
                </c:pt>
                <c:pt idx="2413">
                  <c:v>37.986707841031155</c:v>
                </c:pt>
                <c:pt idx="2414">
                  <c:v>37.828947368421062</c:v>
                </c:pt>
                <c:pt idx="2415">
                  <c:v>37.419441460794857</c:v>
                </c:pt>
                <c:pt idx="2416">
                  <c:v>37.224758324382393</c:v>
                </c:pt>
                <c:pt idx="2417">
                  <c:v>37.07371106337272</c:v>
                </c:pt>
                <c:pt idx="2418">
                  <c:v>36.540010741138559</c:v>
                </c:pt>
                <c:pt idx="2419">
                  <c:v>36.180853920515574</c:v>
                </c:pt>
                <c:pt idx="2420">
                  <c:v>36.241272824919449</c:v>
                </c:pt>
                <c:pt idx="2421">
                  <c:v>35.428974221267453</c:v>
                </c:pt>
                <c:pt idx="2422">
                  <c:v>35.573308270676698</c:v>
                </c:pt>
                <c:pt idx="2423">
                  <c:v>35.177228786251341</c:v>
                </c:pt>
                <c:pt idx="2424">
                  <c:v>34.811358754027935</c:v>
                </c:pt>
                <c:pt idx="2425">
                  <c:v>34.499194414607956</c:v>
                </c:pt>
                <c:pt idx="2426">
                  <c:v>34.361573576799138</c:v>
                </c:pt>
                <c:pt idx="2427">
                  <c:v>34.368286788399573</c:v>
                </c:pt>
                <c:pt idx="2428">
                  <c:v>34.40520945220193</c:v>
                </c:pt>
                <c:pt idx="2429">
                  <c:v>33.633190118152527</c:v>
                </c:pt>
                <c:pt idx="2430">
                  <c:v>33.663399570354464</c:v>
                </c:pt>
                <c:pt idx="2431">
                  <c:v>33.39487110633727</c:v>
                </c:pt>
                <c:pt idx="2432">
                  <c:v>33.284103114930183</c:v>
                </c:pt>
                <c:pt idx="2433">
                  <c:v>32.985365198711072</c:v>
                </c:pt>
                <c:pt idx="2434">
                  <c:v>32.538936627282496</c:v>
                </c:pt>
                <c:pt idx="2435">
                  <c:v>32.612781954887218</c:v>
                </c:pt>
                <c:pt idx="2436">
                  <c:v>32.559076262083778</c:v>
                </c:pt>
                <c:pt idx="2437">
                  <c:v>31.944817400644478</c:v>
                </c:pt>
                <c:pt idx="2438">
                  <c:v>31.800483351235236</c:v>
                </c:pt>
                <c:pt idx="2439">
                  <c:v>31.787056928034371</c:v>
                </c:pt>
                <c:pt idx="2440">
                  <c:v>31.531954887218046</c:v>
                </c:pt>
                <c:pt idx="2441">
                  <c:v>31.582303974221272</c:v>
                </c:pt>
                <c:pt idx="2442">
                  <c:v>30.780075187969928</c:v>
                </c:pt>
                <c:pt idx="2443">
                  <c:v>31.088882921589693</c:v>
                </c:pt>
                <c:pt idx="2444">
                  <c:v>30.538399570354461</c:v>
                </c:pt>
                <c:pt idx="2445">
                  <c:v>30.578678839957043</c:v>
                </c:pt>
                <c:pt idx="2446">
                  <c:v>30.269871106337266</c:v>
                </c:pt>
                <c:pt idx="2447">
                  <c:v>30.169172932330831</c:v>
                </c:pt>
                <c:pt idx="2448">
                  <c:v>29.917427497314719</c:v>
                </c:pt>
                <c:pt idx="2449">
                  <c:v>29.857008592910855</c:v>
                </c:pt>
                <c:pt idx="2450">
                  <c:v>29.672395273899035</c:v>
                </c:pt>
                <c:pt idx="2451">
                  <c:v>29.34344790547798</c:v>
                </c:pt>
                <c:pt idx="2452">
                  <c:v>29.759667024704623</c:v>
                </c:pt>
                <c:pt idx="2453">
                  <c:v>29.289742212674543</c:v>
                </c:pt>
                <c:pt idx="2454">
                  <c:v>28.920515574650921</c:v>
                </c:pt>
                <c:pt idx="2455">
                  <c:v>28.688909774436095</c:v>
                </c:pt>
                <c:pt idx="2456">
                  <c:v>28.527792696025784</c:v>
                </c:pt>
                <c:pt idx="2457">
                  <c:v>28.719119226638025</c:v>
                </c:pt>
                <c:pt idx="2458">
                  <c:v>28.480800214822775</c:v>
                </c:pt>
                <c:pt idx="2459">
                  <c:v>28.17870569280344</c:v>
                </c:pt>
                <c:pt idx="2460">
                  <c:v>28.158566058002148</c:v>
                </c:pt>
                <c:pt idx="2461">
                  <c:v>27.933673469387763</c:v>
                </c:pt>
                <c:pt idx="2462">
                  <c:v>27.571160042964554</c:v>
                </c:pt>
                <c:pt idx="2463">
                  <c:v>27.527524167561765</c:v>
                </c:pt>
                <c:pt idx="2464">
                  <c:v>27.467105263157897</c:v>
                </c:pt>
                <c:pt idx="2465">
                  <c:v>27.366407089151448</c:v>
                </c:pt>
                <c:pt idx="2466">
                  <c:v>27.175080558539207</c:v>
                </c:pt>
                <c:pt idx="2467">
                  <c:v>27.369763694951665</c:v>
                </c:pt>
                <c:pt idx="2468">
                  <c:v>26.862916219119231</c:v>
                </c:pt>
                <c:pt idx="2469">
                  <c:v>27.047529538131048</c:v>
                </c:pt>
                <c:pt idx="2470">
                  <c:v>27.071025778732551</c:v>
                </c:pt>
                <c:pt idx="2471">
                  <c:v>26.775644468313651</c:v>
                </c:pt>
                <c:pt idx="2472">
                  <c:v>26.419844253490872</c:v>
                </c:pt>
                <c:pt idx="2473">
                  <c:v>26.483619763694954</c:v>
                </c:pt>
                <c:pt idx="2474">
                  <c:v>26.258727175080566</c:v>
                </c:pt>
                <c:pt idx="2475">
                  <c:v>26.134532760472613</c:v>
                </c:pt>
                <c:pt idx="2476">
                  <c:v>26.104323308270683</c:v>
                </c:pt>
                <c:pt idx="2477">
                  <c:v>25.916353383458652</c:v>
                </c:pt>
                <c:pt idx="2478">
                  <c:v>25.614258861439314</c:v>
                </c:pt>
                <c:pt idx="2479">
                  <c:v>25.661251342642323</c:v>
                </c:pt>
                <c:pt idx="2480">
                  <c:v>25.177900107411389</c:v>
                </c:pt>
                <c:pt idx="2481">
                  <c:v>25.58069280343717</c:v>
                </c:pt>
                <c:pt idx="2482">
                  <c:v>25.248388829215898</c:v>
                </c:pt>
                <c:pt idx="2483">
                  <c:v>25.372583243823847</c:v>
                </c:pt>
                <c:pt idx="2484">
                  <c:v>25.315520945220197</c:v>
                </c:pt>
                <c:pt idx="2485">
                  <c:v>24.986573576799145</c:v>
                </c:pt>
                <c:pt idx="2486">
                  <c:v>24.73482814178303</c:v>
                </c:pt>
                <c:pt idx="2487">
                  <c:v>24.566997851772289</c:v>
                </c:pt>
                <c:pt idx="2488">
                  <c:v>24.60392051557465</c:v>
                </c:pt>
                <c:pt idx="2489">
                  <c:v>24.402524167561765</c:v>
                </c:pt>
                <c:pt idx="2490">
                  <c:v>24.258190118152523</c:v>
                </c:pt>
                <c:pt idx="2491">
                  <c:v>24.285042964554243</c:v>
                </c:pt>
                <c:pt idx="2492">
                  <c:v>24.194414607948449</c:v>
                </c:pt>
                <c:pt idx="2493">
                  <c:v>23.932599355531689</c:v>
                </c:pt>
                <c:pt idx="2494">
                  <c:v>23.784908700322234</c:v>
                </c:pt>
                <c:pt idx="2495">
                  <c:v>23.694280343716436</c:v>
                </c:pt>
                <c:pt idx="2496">
                  <c:v>23.563372717508052</c:v>
                </c:pt>
                <c:pt idx="2497">
                  <c:v>23.17400644468314</c:v>
                </c:pt>
                <c:pt idx="2498">
                  <c:v>23.560016111707842</c:v>
                </c:pt>
                <c:pt idx="2499">
                  <c:v>23.321697099892596</c:v>
                </c:pt>
                <c:pt idx="2500">
                  <c:v>23.318340494092379</c:v>
                </c:pt>
                <c:pt idx="2501">
                  <c:v>23.227712137486577</c:v>
                </c:pt>
                <c:pt idx="2502">
                  <c:v>23.348549946294305</c:v>
                </c:pt>
                <c:pt idx="2503">
                  <c:v>22.945757250268539</c:v>
                </c:pt>
                <c:pt idx="2504">
                  <c:v>22.841702470461875</c:v>
                </c:pt>
                <c:pt idx="2505">
                  <c:v>23.066595059076267</c:v>
                </c:pt>
                <c:pt idx="2506">
                  <c:v>22.479189044038666</c:v>
                </c:pt>
                <c:pt idx="2507">
                  <c:v>22.730934479054781</c:v>
                </c:pt>
                <c:pt idx="2508">
                  <c:v>22.845059076262086</c:v>
                </c:pt>
                <c:pt idx="2509">
                  <c:v>22.546321160042964</c:v>
                </c:pt>
                <c:pt idx="2510">
                  <c:v>22.358351235230938</c:v>
                </c:pt>
                <c:pt idx="2511">
                  <c:v>22.294575725026853</c:v>
                </c:pt>
                <c:pt idx="2512">
                  <c:v>22.173737916219125</c:v>
                </c:pt>
                <c:pt idx="2513">
                  <c:v>22.116675617615467</c:v>
                </c:pt>
                <c:pt idx="2514">
                  <c:v>22.019334049409235</c:v>
                </c:pt>
                <c:pt idx="2515">
                  <c:v>22.046186895810955</c:v>
                </c:pt>
                <c:pt idx="2516">
                  <c:v>21.828007518796991</c:v>
                </c:pt>
                <c:pt idx="2517">
                  <c:v>22.106605800214822</c:v>
                </c:pt>
                <c:pt idx="2518">
                  <c:v>21.499060150375939</c:v>
                </c:pt>
                <c:pt idx="2519">
                  <c:v>21.606471535982813</c:v>
                </c:pt>
                <c:pt idx="2520">
                  <c:v>21.458780880773361</c:v>
                </c:pt>
                <c:pt idx="2521">
                  <c:v>21.650107411385608</c:v>
                </c:pt>
                <c:pt idx="2522">
                  <c:v>21.337943071965626</c:v>
                </c:pt>
                <c:pt idx="2523">
                  <c:v>21.39500537056928</c:v>
                </c:pt>
                <c:pt idx="2524">
                  <c:v>21.213748657357684</c:v>
                </c:pt>
                <c:pt idx="2525">
                  <c:v>21.012352309344788</c:v>
                </c:pt>
                <c:pt idx="2526">
                  <c:v>21.270810955961338</c:v>
                </c:pt>
                <c:pt idx="2527">
                  <c:v>20.727040816326532</c:v>
                </c:pt>
                <c:pt idx="2528">
                  <c:v>20.794172932330827</c:v>
                </c:pt>
                <c:pt idx="2529">
                  <c:v>20.901584317937704</c:v>
                </c:pt>
                <c:pt idx="2530">
                  <c:v>20.404806659505908</c:v>
                </c:pt>
                <c:pt idx="2531">
                  <c:v>21.052631578947373</c:v>
                </c:pt>
                <c:pt idx="2532">
                  <c:v>20.65655209452202</c:v>
                </c:pt>
                <c:pt idx="2533">
                  <c:v>20.23026315789474</c:v>
                </c:pt>
                <c:pt idx="2534">
                  <c:v>20.569280343716436</c:v>
                </c:pt>
                <c:pt idx="2535">
                  <c:v>20.441729323308266</c:v>
                </c:pt>
                <c:pt idx="2536">
                  <c:v>20.226906552094526</c:v>
                </c:pt>
                <c:pt idx="2537">
                  <c:v>20.307465091299679</c:v>
                </c:pt>
                <c:pt idx="2538">
                  <c:v>20.149704618689583</c:v>
                </c:pt>
                <c:pt idx="2539">
                  <c:v>20.116138560687435</c:v>
                </c:pt>
                <c:pt idx="2540">
                  <c:v>19.659640171858218</c:v>
                </c:pt>
                <c:pt idx="2541">
                  <c:v>19.850966702470462</c:v>
                </c:pt>
                <c:pt idx="2542">
                  <c:v>20.233619763694957</c:v>
                </c:pt>
                <c:pt idx="2543">
                  <c:v>19.918098818474757</c:v>
                </c:pt>
                <c:pt idx="2544">
                  <c:v>19.5421589688507</c:v>
                </c:pt>
                <c:pt idx="2545">
                  <c:v>19.777121374865736</c:v>
                </c:pt>
                <c:pt idx="2546">
                  <c:v>19.720059076262086</c:v>
                </c:pt>
                <c:pt idx="2547">
                  <c:v>19.901315789473689</c:v>
                </c:pt>
                <c:pt idx="2548">
                  <c:v>19.582438238453278</c:v>
                </c:pt>
                <c:pt idx="2549">
                  <c:v>19.253490870032227</c:v>
                </c:pt>
                <c:pt idx="2550">
                  <c:v>19.377685284640169</c:v>
                </c:pt>
                <c:pt idx="2551">
                  <c:v>19.293770139634802</c:v>
                </c:pt>
                <c:pt idx="2552">
                  <c:v>19.149436090225567</c:v>
                </c:pt>
                <c:pt idx="2553">
                  <c:v>19.048737916219117</c:v>
                </c:pt>
                <c:pt idx="2554">
                  <c:v>19.018528464017187</c:v>
                </c:pt>
                <c:pt idx="2555">
                  <c:v>18.995032223415684</c:v>
                </c:pt>
                <c:pt idx="2556">
                  <c:v>19.317266380236308</c:v>
                </c:pt>
                <c:pt idx="2557">
                  <c:v>18.840628356605805</c:v>
                </c:pt>
                <c:pt idx="2558">
                  <c:v>18.756713211600431</c:v>
                </c:pt>
                <c:pt idx="2559">
                  <c:v>18.753356605800214</c:v>
                </c:pt>
                <c:pt idx="2560">
                  <c:v>18.726503759398497</c:v>
                </c:pt>
                <c:pt idx="2561">
                  <c:v>18.830558539205157</c:v>
                </c:pt>
                <c:pt idx="2562">
                  <c:v>19.105800214822771</c:v>
                </c:pt>
                <c:pt idx="2563">
                  <c:v>18.867481203007522</c:v>
                </c:pt>
                <c:pt idx="2564">
                  <c:v>18.501611170784102</c:v>
                </c:pt>
                <c:pt idx="2565">
                  <c:v>18.484828141783026</c:v>
                </c:pt>
                <c:pt idx="2566">
                  <c:v>18.323711063372716</c:v>
                </c:pt>
                <c:pt idx="2567">
                  <c:v>18.357277121374864</c:v>
                </c:pt>
                <c:pt idx="2568">
                  <c:v>18.179377013963478</c:v>
                </c:pt>
                <c:pt idx="2569">
                  <c:v>18.447905477980665</c:v>
                </c:pt>
                <c:pt idx="2570">
                  <c:v>18.454618689581096</c:v>
                </c:pt>
                <c:pt idx="2571">
                  <c:v>18.112244897959179</c:v>
                </c:pt>
                <c:pt idx="2572">
                  <c:v>18.129027926960259</c:v>
                </c:pt>
                <c:pt idx="2573">
                  <c:v>18.024973147153599</c:v>
                </c:pt>
                <c:pt idx="2574">
                  <c:v>18.142454350161117</c:v>
                </c:pt>
                <c:pt idx="2575">
                  <c:v>18.139097744360903</c:v>
                </c:pt>
                <c:pt idx="2576">
                  <c:v>17.746374865735767</c:v>
                </c:pt>
                <c:pt idx="2577">
                  <c:v>17.843716433941999</c:v>
                </c:pt>
                <c:pt idx="2578">
                  <c:v>17.977980665950589</c:v>
                </c:pt>
                <c:pt idx="2579">
                  <c:v>17.813506981740062</c:v>
                </c:pt>
                <c:pt idx="2580">
                  <c:v>17.31672932330827</c:v>
                </c:pt>
                <c:pt idx="2581">
                  <c:v>17.951127819548873</c:v>
                </c:pt>
                <c:pt idx="2582">
                  <c:v>17.60875402792696</c:v>
                </c:pt>
                <c:pt idx="2583">
                  <c:v>17.380504833512354</c:v>
                </c:pt>
                <c:pt idx="2584">
                  <c:v>17.487916219119224</c:v>
                </c:pt>
                <c:pt idx="2585">
                  <c:v>17.5046992481203</c:v>
                </c:pt>
                <c:pt idx="2586">
                  <c:v>17.42749731471536</c:v>
                </c:pt>
                <c:pt idx="2587">
                  <c:v>17.216031149301823</c:v>
                </c:pt>
                <c:pt idx="2588">
                  <c:v>17.256310418904405</c:v>
                </c:pt>
                <c:pt idx="2589">
                  <c:v>17.246240601503761</c:v>
                </c:pt>
                <c:pt idx="2590">
                  <c:v>17.263023630504836</c:v>
                </c:pt>
                <c:pt idx="2591">
                  <c:v>17.081766917293233</c:v>
                </c:pt>
                <c:pt idx="2592">
                  <c:v>16.799812030075188</c:v>
                </c:pt>
                <c:pt idx="2593">
                  <c:v>16.833378088077332</c:v>
                </c:pt>
                <c:pt idx="2594">
                  <c:v>17.420784103114929</c:v>
                </c:pt>
                <c:pt idx="2595">
                  <c:v>16.907223415682065</c:v>
                </c:pt>
                <c:pt idx="2596">
                  <c:v>16.732679914070889</c:v>
                </c:pt>
                <c:pt idx="2597">
                  <c:v>17.004564983888294</c:v>
                </c:pt>
                <c:pt idx="2598">
                  <c:v>17.289876476906553</c:v>
                </c:pt>
                <c:pt idx="2599">
                  <c:v>16.79309881847476</c:v>
                </c:pt>
                <c:pt idx="2600">
                  <c:v>16.890440386680989</c:v>
                </c:pt>
                <c:pt idx="2601">
                  <c:v>16.779672395273899</c:v>
                </c:pt>
                <c:pt idx="2602">
                  <c:v>16.813238453276046</c:v>
                </c:pt>
                <c:pt idx="2603">
                  <c:v>16.786385606874326</c:v>
                </c:pt>
                <c:pt idx="2604">
                  <c:v>16.850161117078414</c:v>
                </c:pt>
                <c:pt idx="2605">
                  <c:v>16.491004296455426</c:v>
                </c:pt>
                <c:pt idx="2606">
                  <c:v>16.470864661654137</c:v>
                </c:pt>
                <c:pt idx="2607">
                  <c:v>16.400375939849628</c:v>
                </c:pt>
                <c:pt idx="2608">
                  <c:v>16.618555316863585</c:v>
                </c:pt>
                <c:pt idx="2609">
                  <c:v>16.383592910848552</c:v>
                </c:pt>
                <c:pt idx="2610">
                  <c:v>16.39030612244898</c:v>
                </c:pt>
                <c:pt idx="2611">
                  <c:v>16.410445757250269</c:v>
                </c:pt>
                <c:pt idx="2612">
                  <c:v>16.262755102040817</c:v>
                </c:pt>
                <c:pt idx="2613">
                  <c:v>16.433941997851775</c:v>
                </c:pt>
                <c:pt idx="2614">
                  <c:v>16.524570354457573</c:v>
                </c:pt>
                <c:pt idx="2615">
                  <c:v>16.225832438238452</c:v>
                </c:pt>
                <c:pt idx="2616">
                  <c:v>16.178839957035446</c:v>
                </c:pt>
                <c:pt idx="2617">
                  <c:v>16.296321160042964</c:v>
                </c:pt>
                <c:pt idx="2618">
                  <c:v>15.890171858216975</c:v>
                </c:pt>
                <c:pt idx="2619">
                  <c:v>16.18219656283566</c:v>
                </c:pt>
                <c:pt idx="2620">
                  <c:v>15.809613319011817</c:v>
                </c:pt>
                <c:pt idx="2621">
                  <c:v>16.212406015037594</c:v>
                </c:pt>
                <c:pt idx="2622">
                  <c:v>16.000939849624064</c:v>
                </c:pt>
                <c:pt idx="2623">
                  <c:v>15.870032223415683</c:v>
                </c:pt>
                <c:pt idx="2624">
                  <c:v>16.084854994629431</c:v>
                </c:pt>
                <c:pt idx="2625">
                  <c:v>15.772690655209454</c:v>
                </c:pt>
                <c:pt idx="2626">
                  <c:v>15.739124597207301</c:v>
                </c:pt>
                <c:pt idx="2627">
                  <c:v>15.705558539205157</c:v>
                </c:pt>
                <c:pt idx="2628">
                  <c:v>15.638426423200858</c:v>
                </c:pt>
                <c:pt idx="2629">
                  <c:v>15.900241675617615</c:v>
                </c:pt>
                <c:pt idx="2630">
                  <c:v>15.473952738990333</c:v>
                </c:pt>
                <c:pt idx="2631">
                  <c:v>15.782760472610095</c:v>
                </c:pt>
                <c:pt idx="2632">
                  <c:v>15.477309344790546</c:v>
                </c:pt>
                <c:pt idx="2633">
                  <c:v>15.608216970998924</c:v>
                </c:pt>
                <c:pt idx="2634">
                  <c:v>15.188641245972072</c:v>
                </c:pt>
                <c:pt idx="2635">
                  <c:v>15.749194414607947</c:v>
                </c:pt>
                <c:pt idx="2636">
                  <c:v>15.604860365198711</c:v>
                </c:pt>
                <c:pt idx="2637">
                  <c:v>15.450456498388832</c:v>
                </c:pt>
                <c:pt idx="2638">
                  <c:v>15.396750805585391</c:v>
                </c:pt>
                <c:pt idx="2639">
                  <c:v>15.33297529538131</c:v>
                </c:pt>
                <c:pt idx="2640">
                  <c:v>15.212137486573578</c:v>
                </c:pt>
                <c:pt idx="2641">
                  <c:v>15.235633727175083</c:v>
                </c:pt>
                <c:pt idx="2642">
                  <c:v>15.383324382384531</c:v>
                </c:pt>
                <c:pt idx="2643">
                  <c:v>15.279269602577871</c:v>
                </c:pt>
                <c:pt idx="2644">
                  <c:v>15.24234693877551</c:v>
                </c:pt>
                <c:pt idx="2645">
                  <c:v>15.339688506981737</c:v>
                </c:pt>
                <c:pt idx="2646">
                  <c:v>15.279269602577871</c:v>
                </c:pt>
                <c:pt idx="2647">
                  <c:v>15.101369495166486</c:v>
                </c:pt>
                <c:pt idx="2648">
                  <c:v>15.007384532760474</c:v>
                </c:pt>
                <c:pt idx="2649">
                  <c:v>14.997314715359826</c:v>
                </c:pt>
                <c:pt idx="2650">
                  <c:v>15.017454350161119</c:v>
                </c:pt>
                <c:pt idx="2651">
                  <c:v>15.037593984962408</c:v>
                </c:pt>
                <c:pt idx="2652">
                  <c:v>14.886546723952742</c:v>
                </c:pt>
                <c:pt idx="2653">
                  <c:v>15.071160042964554</c:v>
                </c:pt>
                <c:pt idx="2654">
                  <c:v>14.691863587540279</c:v>
                </c:pt>
                <c:pt idx="2655">
                  <c:v>14.886546723952742</c:v>
                </c:pt>
                <c:pt idx="2656">
                  <c:v>14.92011278195489</c:v>
                </c:pt>
                <c:pt idx="2657">
                  <c:v>14.789205155746506</c:v>
                </c:pt>
                <c:pt idx="2658">
                  <c:v>14.782491944146079</c:v>
                </c:pt>
                <c:pt idx="2659">
                  <c:v>14.903329752953814</c:v>
                </c:pt>
                <c:pt idx="2660">
                  <c:v>14.67172395273899</c:v>
                </c:pt>
                <c:pt idx="2661">
                  <c:v>14.560955961331899</c:v>
                </c:pt>
                <c:pt idx="2662">
                  <c:v>14.668367346938776</c:v>
                </c:pt>
                <c:pt idx="2663">
                  <c:v>14.695220193340493</c:v>
                </c:pt>
                <c:pt idx="2664">
                  <c:v>14.510606874328678</c:v>
                </c:pt>
                <c:pt idx="2665">
                  <c:v>14.564312567132117</c:v>
                </c:pt>
                <c:pt idx="2666">
                  <c:v>14.983888292158969</c:v>
                </c:pt>
                <c:pt idx="2667">
                  <c:v>14.268931256713211</c:v>
                </c:pt>
                <c:pt idx="2668">
                  <c:v>14.369629430719653</c:v>
                </c:pt>
                <c:pt idx="2669">
                  <c:v>14.423335123523092</c:v>
                </c:pt>
                <c:pt idx="2670">
                  <c:v>14.359559613319012</c:v>
                </c:pt>
                <c:pt idx="2671">
                  <c:v>14.507250268528461</c:v>
                </c:pt>
                <c:pt idx="2672">
                  <c:v>14.033968850698175</c:v>
                </c:pt>
                <c:pt idx="2673">
                  <c:v>14.3796992481203</c:v>
                </c:pt>
                <c:pt idx="2674">
                  <c:v>14.030612244897961</c:v>
                </c:pt>
                <c:pt idx="2675">
                  <c:v>14.191729323308271</c:v>
                </c:pt>
                <c:pt idx="2676">
                  <c:v>13.96683673469388</c:v>
                </c:pt>
                <c:pt idx="2677">
                  <c:v>14.091031149301827</c:v>
                </c:pt>
                <c:pt idx="2678">
                  <c:v>14.295784103114931</c:v>
                </c:pt>
                <c:pt idx="2679">
                  <c:v>14.235365198711065</c:v>
                </c:pt>
                <c:pt idx="2680">
                  <c:v>14.138023630504836</c:v>
                </c:pt>
                <c:pt idx="2681">
                  <c:v>14.161519871106337</c:v>
                </c:pt>
                <c:pt idx="2682">
                  <c:v>13.929914070891515</c:v>
                </c:pt>
                <c:pt idx="2683">
                  <c:v>13.701664876476908</c:v>
                </c:pt>
                <c:pt idx="2684">
                  <c:v>13.869495166487647</c:v>
                </c:pt>
                <c:pt idx="2685">
                  <c:v>13.795649838882921</c:v>
                </c:pt>
                <c:pt idx="2686">
                  <c:v>13.990332975295381</c:v>
                </c:pt>
                <c:pt idx="2687">
                  <c:v>14.168233082706765</c:v>
                </c:pt>
                <c:pt idx="2688">
                  <c:v>14.21858216970999</c:v>
                </c:pt>
                <c:pt idx="2689">
                  <c:v>13.983619763694952</c:v>
                </c:pt>
                <c:pt idx="2690">
                  <c:v>14.094387755102041</c:v>
                </c:pt>
                <c:pt idx="2691">
                  <c:v>13.661385606874328</c:v>
                </c:pt>
                <c:pt idx="2692">
                  <c:v>13.694951664876475</c:v>
                </c:pt>
                <c:pt idx="2693">
                  <c:v>14.158163265306124</c:v>
                </c:pt>
                <c:pt idx="2694">
                  <c:v>13.564044038668099</c:v>
                </c:pt>
                <c:pt idx="2695">
                  <c:v>13.71844790547798</c:v>
                </c:pt>
                <c:pt idx="2696">
                  <c:v>13.664742212674541</c:v>
                </c:pt>
                <c:pt idx="2697">
                  <c:v>13.809076262083781</c:v>
                </c:pt>
                <c:pt idx="2698">
                  <c:v>13.738587540279269</c:v>
                </c:pt>
                <c:pt idx="2699">
                  <c:v>13.617749731471536</c:v>
                </c:pt>
                <c:pt idx="2700">
                  <c:v>13.872851772287863</c:v>
                </c:pt>
                <c:pt idx="2701">
                  <c:v>13.315655209452204</c:v>
                </c:pt>
                <c:pt idx="2702">
                  <c:v>13.62781954887218</c:v>
                </c:pt>
                <c:pt idx="2703">
                  <c:v>13.678168635875403</c:v>
                </c:pt>
                <c:pt idx="2704">
                  <c:v>13.345864661654135</c:v>
                </c:pt>
                <c:pt idx="2705">
                  <c:v>13.258592910848551</c:v>
                </c:pt>
                <c:pt idx="2706">
                  <c:v>13.36264769065521</c:v>
                </c:pt>
                <c:pt idx="2707">
                  <c:v>13.449919441460796</c:v>
                </c:pt>
                <c:pt idx="2708">
                  <c:v>13.392857142857142</c:v>
                </c:pt>
                <c:pt idx="2709">
                  <c:v>13.557330827067668</c:v>
                </c:pt>
                <c:pt idx="2710">
                  <c:v>13.590896885069817</c:v>
                </c:pt>
                <c:pt idx="2711">
                  <c:v>13.14782491944146</c:v>
                </c:pt>
                <c:pt idx="2712">
                  <c:v>13.272019334049411</c:v>
                </c:pt>
                <c:pt idx="2713">
                  <c:v>13.295515574650913</c:v>
                </c:pt>
                <c:pt idx="2714">
                  <c:v>13.21495703544576</c:v>
                </c:pt>
                <c:pt idx="2715">
                  <c:v>13.201530612244898</c:v>
                </c:pt>
                <c:pt idx="2716">
                  <c:v>13.386143931256713</c:v>
                </c:pt>
                <c:pt idx="2717">
                  <c:v>13.389500537056927</c:v>
                </c:pt>
                <c:pt idx="2718">
                  <c:v>13.342508055853919</c:v>
                </c:pt>
                <c:pt idx="2719">
                  <c:v>13.275375939849624</c:v>
                </c:pt>
                <c:pt idx="2720">
                  <c:v>12.886009667024707</c:v>
                </c:pt>
                <c:pt idx="2721">
                  <c:v>13.016917293233083</c:v>
                </c:pt>
                <c:pt idx="2722">
                  <c:v>13.016917293233083</c:v>
                </c:pt>
                <c:pt idx="2723">
                  <c:v>13.416353383458647</c:v>
                </c:pt>
                <c:pt idx="2724">
                  <c:v>13.073979591836736</c:v>
                </c:pt>
                <c:pt idx="2725">
                  <c:v>13.131041890440388</c:v>
                </c:pt>
                <c:pt idx="2726">
                  <c:v>13.037056928034371</c:v>
                </c:pt>
                <c:pt idx="2727">
                  <c:v>13.100832438238452</c:v>
                </c:pt>
                <c:pt idx="2728">
                  <c:v>12.839017185821698</c:v>
                </c:pt>
                <c:pt idx="2729">
                  <c:v>12.677900107411386</c:v>
                </c:pt>
                <c:pt idx="2730">
                  <c:v>12.765171858216972</c:v>
                </c:pt>
                <c:pt idx="2731">
                  <c:v>13.272019334049411</c:v>
                </c:pt>
                <c:pt idx="2732">
                  <c:v>12.768528464017185</c:v>
                </c:pt>
                <c:pt idx="2733">
                  <c:v>12.959854994629431</c:v>
                </c:pt>
                <c:pt idx="2734">
                  <c:v>12.798737916219117</c:v>
                </c:pt>
                <c:pt idx="2735">
                  <c:v>12.781954887218046</c:v>
                </c:pt>
                <c:pt idx="2736">
                  <c:v>12.875939849624059</c:v>
                </c:pt>
                <c:pt idx="2737">
                  <c:v>12.664473684210527</c:v>
                </c:pt>
                <c:pt idx="2738">
                  <c:v>12.600698174006444</c:v>
                </c:pt>
                <c:pt idx="2739">
                  <c:v>12.781954887218046</c:v>
                </c:pt>
                <c:pt idx="2740">
                  <c:v>12.476503759398495</c:v>
                </c:pt>
                <c:pt idx="2741">
                  <c:v>12.758458646616541</c:v>
                </c:pt>
                <c:pt idx="2742">
                  <c:v>12.889366272824919</c:v>
                </c:pt>
                <c:pt idx="2743">
                  <c:v>12.375805585392051</c:v>
                </c:pt>
                <c:pt idx="2744">
                  <c:v>12.476503759398495</c:v>
                </c:pt>
                <c:pt idx="2745">
                  <c:v>12.194548872180452</c:v>
                </c:pt>
                <c:pt idx="2746">
                  <c:v>12.436224489795917</c:v>
                </c:pt>
                <c:pt idx="2747">
                  <c:v>12.627551020408164</c:v>
                </c:pt>
                <c:pt idx="2748">
                  <c:v>12.640977443609025</c:v>
                </c:pt>
                <c:pt idx="2749">
                  <c:v>12.345596133190119</c:v>
                </c:pt>
                <c:pt idx="2750">
                  <c:v>12.875939849624059</c:v>
                </c:pt>
                <c:pt idx="2751">
                  <c:v>12.308673469387756</c:v>
                </c:pt>
                <c:pt idx="2752">
                  <c:v>12.536922663802365</c:v>
                </c:pt>
                <c:pt idx="2753">
                  <c:v>12.607411385606873</c:v>
                </c:pt>
                <c:pt idx="2754">
                  <c:v>12.506713211600426</c:v>
                </c:pt>
                <c:pt idx="2755">
                  <c:v>12.429511278195491</c:v>
                </c:pt>
                <c:pt idx="2756">
                  <c:v>12.422798066595057</c:v>
                </c:pt>
                <c:pt idx="2757">
                  <c:v>12.61748120300752</c:v>
                </c:pt>
                <c:pt idx="2758">
                  <c:v>12.157626208378089</c:v>
                </c:pt>
                <c:pt idx="2759">
                  <c:v>12.315386680988183</c:v>
                </c:pt>
                <c:pt idx="2760">
                  <c:v>12.238184747583245</c:v>
                </c:pt>
                <c:pt idx="2761">
                  <c:v>12.543635875402794</c:v>
                </c:pt>
                <c:pt idx="2762">
                  <c:v>12.305316863587541</c:v>
                </c:pt>
                <c:pt idx="2763">
                  <c:v>12.409371643394197</c:v>
                </c:pt>
                <c:pt idx="2764">
                  <c:v>12.137486573576799</c:v>
                </c:pt>
                <c:pt idx="2765">
                  <c:v>12.150912996777659</c:v>
                </c:pt>
                <c:pt idx="2766">
                  <c:v>12.342239527389903</c:v>
                </c:pt>
                <c:pt idx="2767">
                  <c:v>12.238184747583245</c:v>
                </c:pt>
                <c:pt idx="2768">
                  <c:v>12.117346938775508</c:v>
                </c:pt>
                <c:pt idx="2769">
                  <c:v>12.083780880773361</c:v>
                </c:pt>
                <c:pt idx="2770">
                  <c:v>12.050214822771213</c:v>
                </c:pt>
                <c:pt idx="2771">
                  <c:v>12.070354457572503</c:v>
                </c:pt>
                <c:pt idx="2772">
                  <c:v>12.194548872180452</c:v>
                </c:pt>
                <c:pt idx="2773">
                  <c:v>12.164339419978516</c:v>
                </c:pt>
                <c:pt idx="2774">
                  <c:v>12.191192266380238</c:v>
                </c:pt>
                <c:pt idx="2775">
                  <c:v>11.98643931256713</c:v>
                </c:pt>
                <c:pt idx="2776">
                  <c:v>12.338882921589688</c:v>
                </c:pt>
                <c:pt idx="2777">
                  <c:v>11.848818474758325</c:v>
                </c:pt>
                <c:pt idx="2778">
                  <c:v>11.842105263157896</c:v>
                </c:pt>
                <c:pt idx="2779">
                  <c:v>11.798469387755103</c:v>
                </c:pt>
                <c:pt idx="2780">
                  <c:v>12.013292158968849</c:v>
                </c:pt>
                <c:pt idx="2781">
                  <c:v>11.778329752953812</c:v>
                </c:pt>
                <c:pt idx="2782">
                  <c:v>11.926020408163264</c:v>
                </c:pt>
                <c:pt idx="2783">
                  <c:v>11.989795918367349</c:v>
                </c:pt>
                <c:pt idx="2784">
                  <c:v>12.040145005370571</c:v>
                </c:pt>
                <c:pt idx="2785">
                  <c:v>11.76825993555317</c:v>
                </c:pt>
                <c:pt idx="2786">
                  <c:v>11.855531686358756</c:v>
                </c:pt>
                <c:pt idx="2787">
                  <c:v>11.808539205155746</c:v>
                </c:pt>
                <c:pt idx="2788">
                  <c:v>11.764903329752952</c:v>
                </c:pt>
                <c:pt idx="2789">
                  <c:v>11.882384532760474</c:v>
                </c:pt>
                <c:pt idx="2790">
                  <c:v>11.657491944146079</c:v>
                </c:pt>
                <c:pt idx="2791">
                  <c:v>11.590359828141782</c:v>
                </c:pt>
                <c:pt idx="2792">
                  <c:v>11.885741138560686</c:v>
                </c:pt>
                <c:pt idx="2793">
                  <c:v>11.623925886143931</c:v>
                </c:pt>
                <c:pt idx="2794">
                  <c:v>11.704484425349087</c:v>
                </c:pt>
                <c:pt idx="2795">
                  <c:v>11.482948442534909</c:v>
                </c:pt>
                <c:pt idx="2796">
                  <c:v>11.56015037593985</c:v>
                </c:pt>
                <c:pt idx="2797">
                  <c:v>11.657491944146079</c:v>
                </c:pt>
                <c:pt idx="2798">
                  <c:v>11.667561761546724</c:v>
                </c:pt>
                <c:pt idx="2799">
                  <c:v>11.587003222341568</c:v>
                </c:pt>
                <c:pt idx="2800">
                  <c:v>11.741407089151449</c:v>
                </c:pt>
                <c:pt idx="2801">
                  <c:v>11.597073039742213</c:v>
                </c:pt>
                <c:pt idx="2802">
                  <c:v>11.237916219119224</c:v>
                </c:pt>
                <c:pt idx="2803">
                  <c:v>11.311761546723954</c:v>
                </c:pt>
                <c:pt idx="2804">
                  <c:v>11.395676691729324</c:v>
                </c:pt>
                <c:pt idx="2805">
                  <c:v>11.519871106337273</c:v>
                </c:pt>
                <c:pt idx="2806">
                  <c:v>11.493018259935557</c:v>
                </c:pt>
                <c:pt idx="2807">
                  <c:v>11.479591836734697</c:v>
                </c:pt>
                <c:pt idx="2808">
                  <c:v>11.456095596133194</c:v>
                </c:pt>
                <c:pt idx="2809">
                  <c:v>11.499731471535984</c:v>
                </c:pt>
                <c:pt idx="2810">
                  <c:v>11.157357679914071</c:v>
                </c:pt>
                <c:pt idx="2811">
                  <c:v>11.382250268528463</c:v>
                </c:pt>
                <c:pt idx="2812">
                  <c:v>11.352040816326531</c:v>
                </c:pt>
                <c:pt idx="2813">
                  <c:v>11.284908700322234</c:v>
                </c:pt>
                <c:pt idx="2814">
                  <c:v>11.2546992481203</c:v>
                </c:pt>
                <c:pt idx="2815">
                  <c:v>11.486305048335124</c:v>
                </c:pt>
                <c:pt idx="2816">
                  <c:v>10.825053705692804</c:v>
                </c:pt>
                <c:pt idx="2817">
                  <c:v>11.529940923737918</c:v>
                </c:pt>
                <c:pt idx="2818">
                  <c:v>11.331901181525243</c:v>
                </c:pt>
                <c:pt idx="2819">
                  <c:v>11.150644468313642</c:v>
                </c:pt>
                <c:pt idx="2820">
                  <c:v>11.412459720730398</c:v>
                </c:pt>
                <c:pt idx="2821">
                  <c:v>11.284908700322234</c:v>
                </c:pt>
                <c:pt idx="2822">
                  <c:v>11.026450053705696</c:v>
                </c:pt>
                <c:pt idx="2823">
                  <c:v>11.288265306122449</c:v>
                </c:pt>
                <c:pt idx="2824">
                  <c:v>11.103651987110634</c:v>
                </c:pt>
                <c:pt idx="2825">
                  <c:v>11.298335123523092</c:v>
                </c:pt>
                <c:pt idx="2826">
                  <c:v>11.33861439312567</c:v>
                </c:pt>
                <c:pt idx="2827">
                  <c:v>10.838480128893663</c:v>
                </c:pt>
                <c:pt idx="2828">
                  <c:v>11.395676691729324</c:v>
                </c:pt>
                <c:pt idx="2829">
                  <c:v>11.060016111707842</c:v>
                </c:pt>
                <c:pt idx="2830">
                  <c:v>11.274838882921589</c:v>
                </c:pt>
                <c:pt idx="2831">
                  <c:v>11.009667024704621</c:v>
                </c:pt>
                <c:pt idx="2832">
                  <c:v>11.17749731471536</c:v>
                </c:pt>
                <c:pt idx="2833">
                  <c:v>11.103651987110634</c:v>
                </c:pt>
                <c:pt idx="2834">
                  <c:v>11.167427497314716</c:v>
                </c:pt>
                <c:pt idx="2835">
                  <c:v>11.244629430719655</c:v>
                </c:pt>
                <c:pt idx="2836">
                  <c:v>10.945891514500536</c:v>
                </c:pt>
                <c:pt idx="2837">
                  <c:v>10.989527389903332</c:v>
                </c:pt>
                <c:pt idx="2838">
                  <c:v>11.137218045112782</c:v>
                </c:pt>
                <c:pt idx="2839">
                  <c:v>11.013023630504836</c:v>
                </c:pt>
                <c:pt idx="2840">
                  <c:v>10.905612244897959</c:v>
                </c:pt>
                <c:pt idx="2841">
                  <c:v>10.929108485499464</c:v>
                </c:pt>
                <c:pt idx="2842">
                  <c:v>10.999597207303976</c:v>
                </c:pt>
                <c:pt idx="2843">
                  <c:v>10.845193340494093</c:v>
                </c:pt>
                <c:pt idx="2844">
                  <c:v>11.143931256713211</c:v>
                </c:pt>
                <c:pt idx="2845">
                  <c:v>10.727712137486574</c:v>
                </c:pt>
                <c:pt idx="2846">
                  <c:v>11.204350161117079</c:v>
                </c:pt>
                <c:pt idx="2847">
                  <c:v>10.986170784103118</c:v>
                </c:pt>
                <c:pt idx="2848">
                  <c:v>11.060016111707842</c:v>
                </c:pt>
                <c:pt idx="2849">
                  <c:v>10.724355531686358</c:v>
                </c:pt>
                <c:pt idx="2850">
                  <c:v>10.576664876476912</c:v>
                </c:pt>
                <c:pt idx="2851">
                  <c:v>10.778061224489795</c:v>
                </c:pt>
                <c:pt idx="2852">
                  <c:v>10.905612244897959</c:v>
                </c:pt>
                <c:pt idx="2853">
                  <c:v>10.972744360902256</c:v>
                </c:pt>
                <c:pt idx="2854">
                  <c:v>11.167427497314716</c:v>
                </c:pt>
                <c:pt idx="2855">
                  <c:v>10.875402792696027</c:v>
                </c:pt>
                <c:pt idx="2856">
                  <c:v>10.788131041890443</c:v>
                </c:pt>
                <c:pt idx="2857">
                  <c:v>10.848549946294307</c:v>
                </c:pt>
                <c:pt idx="2858">
                  <c:v>10.694146079484424</c:v>
                </c:pt>
                <c:pt idx="2859">
                  <c:v>10.529672395273902</c:v>
                </c:pt>
                <c:pt idx="2860">
                  <c:v>10.66393662728249</c:v>
                </c:pt>
                <c:pt idx="2861">
                  <c:v>10.65722341568206</c:v>
                </c:pt>
                <c:pt idx="2862">
                  <c:v>10.757921589688507</c:v>
                </c:pt>
                <c:pt idx="2863">
                  <c:v>10.710929108485498</c:v>
                </c:pt>
                <c:pt idx="2864">
                  <c:v>10.569951664876479</c:v>
                </c:pt>
                <c:pt idx="2865">
                  <c:v>10.573308270676693</c:v>
                </c:pt>
                <c:pt idx="2866">
                  <c:v>10.603517722878626</c:v>
                </c:pt>
                <c:pt idx="2867">
                  <c:v>11.160714285714285</c:v>
                </c:pt>
                <c:pt idx="2868">
                  <c:v>10.48603651987111</c:v>
                </c:pt>
                <c:pt idx="2869">
                  <c:v>10.294709989258862</c:v>
                </c:pt>
                <c:pt idx="2870">
                  <c:v>10.600161117078411</c:v>
                </c:pt>
                <c:pt idx="2871">
                  <c:v>10.687432867883995</c:v>
                </c:pt>
                <c:pt idx="2872">
                  <c:v>11.029806659505908</c:v>
                </c:pt>
                <c:pt idx="2873">
                  <c:v>10.54309881847476</c:v>
                </c:pt>
                <c:pt idx="2874">
                  <c:v>10.455827067669171</c:v>
                </c:pt>
                <c:pt idx="2875">
                  <c:v>10.566595059076265</c:v>
                </c:pt>
                <c:pt idx="2876">
                  <c:v>10.63372717508056</c:v>
                </c:pt>
                <c:pt idx="2877">
                  <c:v>10.566595059076265</c:v>
                </c:pt>
                <c:pt idx="2878">
                  <c:v>10.48603651987111</c:v>
                </c:pt>
                <c:pt idx="2879">
                  <c:v>10.496106337271753</c:v>
                </c:pt>
                <c:pt idx="2880">
                  <c:v>10.522959183673471</c:v>
                </c:pt>
                <c:pt idx="2881">
                  <c:v>10.66393662728249</c:v>
                </c:pt>
                <c:pt idx="2882">
                  <c:v>10.3719119226638</c:v>
                </c:pt>
                <c:pt idx="2883">
                  <c:v>10.553168635875405</c:v>
                </c:pt>
                <c:pt idx="2884">
                  <c:v>10.687432867883995</c:v>
                </c:pt>
                <c:pt idx="2885">
                  <c:v>10.368555316863587</c:v>
                </c:pt>
                <c:pt idx="2886">
                  <c:v>10.875402792696027</c:v>
                </c:pt>
                <c:pt idx="2887">
                  <c:v>10.519602577873256</c:v>
                </c:pt>
                <c:pt idx="2888">
                  <c:v>10.39876476906552</c:v>
                </c:pt>
                <c:pt idx="2889">
                  <c:v>57.807465091299683</c:v>
                </c:pt>
                <c:pt idx="2890">
                  <c:v>30.508190118152527</c:v>
                </c:pt>
                <c:pt idx="2891">
                  <c:v>19.031954887218046</c:v>
                </c:pt>
                <c:pt idx="2892">
                  <c:v>16.423872180451131</c:v>
                </c:pt>
                <c:pt idx="2893">
                  <c:v>15.984156820622987</c:v>
                </c:pt>
                <c:pt idx="2894">
                  <c:v>15.450456498388832</c:v>
                </c:pt>
                <c:pt idx="2895">
                  <c:v>15.507518796992482</c:v>
                </c:pt>
                <c:pt idx="2896">
                  <c:v>15.460526315789474</c:v>
                </c:pt>
                <c:pt idx="2897">
                  <c:v>15.473952738990333</c:v>
                </c:pt>
                <c:pt idx="2898">
                  <c:v>15.238990332975296</c:v>
                </c:pt>
                <c:pt idx="2899">
                  <c:v>15.030880773361977</c:v>
                </c:pt>
                <c:pt idx="2900">
                  <c:v>15.339688506981737</c:v>
                </c:pt>
                <c:pt idx="2901">
                  <c:v>15.510875402792699</c:v>
                </c:pt>
                <c:pt idx="2902">
                  <c:v>15.044307196562833</c:v>
                </c:pt>
                <c:pt idx="2903">
                  <c:v>15.557867883995707</c:v>
                </c:pt>
                <c:pt idx="2904">
                  <c:v>15.531015037593985</c:v>
                </c:pt>
                <c:pt idx="2905">
                  <c:v>15.598147153598282</c:v>
                </c:pt>
                <c:pt idx="2906">
                  <c:v>15.826396348012889</c:v>
                </c:pt>
                <c:pt idx="2907">
                  <c:v>15.950590762620839</c:v>
                </c:pt>
                <c:pt idx="2908">
                  <c:v>15.796186895810955</c:v>
                </c:pt>
                <c:pt idx="2909">
                  <c:v>15.796186895810955</c:v>
                </c:pt>
                <c:pt idx="2910">
                  <c:v>15.853249194414607</c:v>
                </c:pt>
                <c:pt idx="2911">
                  <c:v>15.722341568206229</c:v>
                </c:pt>
                <c:pt idx="2912">
                  <c:v>15.722341568206229</c:v>
                </c:pt>
                <c:pt idx="2913">
                  <c:v>15.671992481203011</c:v>
                </c:pt>
                <c:pt idx="2914">
                  <c:v>15.547798066595057</c:v>
                </c:pt>
                <c:pt idx="2915">
                  <c:v>15.769334049409236</c:v>
                </c:pt>
                <c:pt idx="2916">
                  <c:v>15.604860365198711</c:v>
                </c:pt>
                <c:pt idx="2917">
                  <c:v>15.366541353383459</c:v>
                </c:pt>
                <c:pt idx="2918">
                  <c:v>15.752551020408164</c:v>
                </c:pt>
                <c:pt idx="2919">
                  <c:v>15.900241675617615</c:v>
                </c:pt>
                <c:pt idx="2920">
                  <c:v>15.453813104189045</c:v>
                </c:pt>
                <c:pt idx="2921">
                  <c:v>15.494092373791622</c:v>
                </c:pt>
                <c:pt idx="2922">
                  <c:v>15.769334049409236</c:v>
                </c:pt>
                <c:pt idx="2923">
                  <c:v>15.742481203007518</c:v>
                </c:pt>
                <c:pt idx="2924">
                  <c:v>15.718984962406015</c:v>
                </c:pt>
                <c:pt idx="2925">
                  <c:v>15.809613319011817</c:v>
                </c:pt>
                <c:pt idx="2926">
                  <c:v>15.83982277121375</c:v>
                </c:pt>
                <c:pt idx="2927">
                  <c:v>15.859962406015038</c:v>
                </c:pt>
                <c:pt idx="2928">
                  <c:v>16.319817400644467</c:v>
                </c:pt>
                <c:pt idx="2929">
                  <c:v>15.339688506981737</c:v>
                </c:pt>
                <c:pt idx="2930">
                  <c:v>15.453813104189045</c:v>
                </c:pt>
                <c:pt idx="2931">
                  <c:v>15.682062298603652</c:v>
                </c:pt>
                <c:pt idx="2932">
                  <c:v>15.588077336197637</c:v>
                </c:pt>
                <c:pt idx="2933">
                  <c:v>15.68877551020408</c:v>
                </c:pt>
                <c:pt idx="2934">
                  <c:v>15.631713211600427</c:v>
                </c:pt>
                <c:pt idx="2935">
                  <c:v>16.289607948442534</c:v>
                </c:pt>
                <c:pt idx="2936">
                  <c:v>16.027792696025777</c:v>
                </c:pt>
                <c:pt idx="2937">
                  <c:v>15.920381310418907</c:v>
                </c:pt>
                <c:pt idx="2938">
                  <c:v>15.678705692803439</c:v>
                </c:pt>
                <c:pt idx="2939">
                  <c:v>15.447099892588614</c:v>
                </c:pt>
                <c:pt idx="2940">
                  <c:v>15.480665950590764</c:v>
                </c:pt>
                <c:pt idx="2941">
                  <c:v>15.567937701396351</c:v>
                </c:pt>
                <c:pt idx="2942">
                  <c:v>15.58472073039742</c:v>
                </c:pt>
                <c:pt idx="2943">
                  <c:v>15.578007518796989</c:v>
                </c:pt>
                <c:pt idx="2944">
                  <c:v>16.007653061224488</c:v>
                </c:pt>
                <c:pt idx="2945">
                  <c:v>15.705558539205157</c:v>
                </c:pt>
                <c:pt idx="2946">
                  <c:v>15.752551020408164</c:v>
                </c:pt>
                <c:pt idx="2947">
                  <c:v>15.343045112781956</c:v>
                </c:pt>
                <c:pt idx="2948">
                  <c:v>15.339688506981737</c:v>
                </c:pt>
                <c:pt idx="2949">
                  <c:v>15.440386680988187</c:v>
                </c:pt>
                <c:pt idx="2950">
                  <c:v>15.369897959183673</c:v>
                </c:pt>
                <c:pt idx="2951">
                  <c:v>15.537728249194412</c:v>
                </c:pt>
                <c:pt idx="2952">
                  <c:v>15.443743286788401</c:v>
                </c:pt>
                <c:pt idx="2953">
                  <c:v>15.13829215896885</c:v>
                </c:pt>
                <c:pt idx="2954">
                  <c:v>15.796186895810955</c:v>
                </c:pt>
                <c:pt idx="2955">
                  <c:v>15.299409237379162</c:v>
                </c:pt>
                <c:pt idx="2956">
                  <c:v>15.426960257787329</c:v>
                </c:pt>
                <c:pt idx="2957">
                  <c:v>15.537728249194412</c:v>
                </c:pt>
                <c:pt idx="2958">
                  <c:v>15.463882921589688</c:v>
                </c:pt>
                <c:pt idx="2959">
                  <c:v>15.379967776584321</c:v>
                </c:pt>
                <c:pt idx="2960">
                  <c:v>15.33297529538131</c:v>
                </c:pt>
                <c:pt idx="2961">
                  <c:v>15.366541353383459</c:v>
                </c:pt>
                <c:pt idx="2962">
                  <c:v>15.265843179377013</c:v>
                </c:pt>
                <c:pt idx="2963">
                  <c:v>15.148361976369495</c:v>
                </c:pt>
                <c:pt idx="2964">
                  <c:v>15.030880773361977</c:v>
                </c:pt>
                <c:pt idx="2965">
                  <c:v>15.289339419978518</c:v>
                </c:pt>
                <c:pt idx="2966">
                  <c:v>15.779403866809885</c:v>
                </c:pt>
                <c:pt idx="2967">
                  <c:v>15.561224489795917</c:v>
                </c:pt>
                <c:pt idx="2968">
                  <c:v>15.104726100966703</c:v>
                </c:pt>
                <c:pt idx="2969">
                  <c:v>15.054377013963478</c:v>
                </c:pt>
                <c:pt idx="2970">
                  <c:v>15.071160042964554</c:v>
                </c:pt>
                <c:pt idx="2971">
                  <c:v>14.90668635875403</c:v>
                </c:pt>
                <c:pt idx="2972">
                  <c:v>15.06780343716434</c:v>
                </c:pt>
                <c:pt idx="2973">
                  <c:v>15.282626208378089</c:v>
                </c:pt>
                <c:pt idx="2974">
                  <c:v>15.232277121374864</c:v>
                </c:pt>
                <c:pt idx="2975">
                  <c:v>15.279269602577871</c:v>
                </c:pt>
                <c:pt idx="2976">
                  <c:v>14.722073039742215</c:v>
                </c:pt>
                <c:pt idx="2977">
                  <c:v>14.92011278195489</c:v>
                </c:pt>
                <c:pt idx="2978">
                  <c:v>14.903329752953814</c:v>
                </c:pt>
                <c:pt idx="2979">
                  <c:v>14.903329752953814</c:v>
                </c:pt>
                <c:pt idx="2980">
                  <c:v>15.030880773361977</c:v>
                </c:pt>
                <c:pt idx="2981">
                  <c:v>14.950322234156822</c:v>
                </c:pt>
                <c:pt idx="2982">
                  <c:v>14.973818474758325</c:v>
                </c:pt>
                <c:pt idx="2983">
                  <c:v>14.641514500537058</c:v>
                </c:pt>
                <c:pt idx="2984">
                  <c:v>14.89325993555317</c:v>
                </c:pt>
                <c:pt idx="2985">
                  <c:v>14.423335123523092</c:v>
                </c:pt>
                <c:pt idx="2986">
                  <c:v>14.92011278195489</c:v>
                </c:pt>
                <c:pt idx="2987">
                  <c:v>14.772422126745434</c:v>
                </c:pt>
                <c:pt idx="2988">
                  <c:v>14.923469387755107</c:v>
                </c:pt>
                <c:pt idx="2989">
                  <c:v>14.513963480128892</c:v>
                </c:pt>
                <c:pt idx="2990">
                  <c:v>14.665010741138559</c:v>
                </c:pt>
                <c:pt idx="2991">
                  <c:v>14.648227712137485</c:v>
                </c:pt>
                <c:pt idx="2992">
                  <c:v>14.842910848549945</c:v>
                </c:pt>
                <c:pt idx="2993">
                  <c:v>14.930182599355536</c:v>
                </c:pt>
                <c:pt idx="2994">
                  <c:v>14.795918367346939</c:v>
                </c:pt>
                <c:pt idx="2995">
                  <c:v>14.849624060150376</c:v>
                </c:pt>
                <c:pt idx="2996">
                  <c:v>15.084586466165415</c:v>
                </c:pt>
                <c:pt idx="2997">
                  <c:v>14.785848549946296</c:v>
                </c:pt>
                <c:pt idx="2998">
                  <c:v>14.923469387755107</c:v>
                </c:pt>
                <c:pt idx="2999">
                  <c:v>14.76235230934479</c:v>
                </c:pt>
                <c:pt idx="3000">
                  <c:v>14.772422126745434</c:v>
                </c:pt>
                <c:pt idx="3001">
                  <c:v>14.634801288936627</c:v>
                </c:pt>
                <c:pt idx="3002">
                  <c:v>14.426691729323306</c:v>
                </c:pt>
                <c:pt idx="3003">
                  <c:v>14.601235230934478</c:v>
                </c:pt>
                <c:pt idx="3004">
                  <c:v>14.695220193340493</c:v>
                </c:pt>
                <c:pt idx="3005">
                  <c:v>14.503893662728247</c:v>
                </c:pt>
                <c:pt idx="3006">
                  <c:v>14.863050483351236</c:v>
                </c:pt>
                <c:pt idx="3007">
                  <c:v>14.950322234156822</c:v>
                </c:pt>
                <c:pt idx="3008">
                  <c:v>15.074516648764771</c:v>
                </c:pt>
                <c:pt idx="3009">
                  <c:v>14.852980665950591</c:v>
                </c:pt>
                <c:pt idx="3010">
                  <c:v>15.034237379162191</c:v>
                </c:pt>
                <c:pt idx="3011">
                  <c:v>14.852980665950591</c:v>
                </c:pt>
                <c:pt idx="3012">
                  <c:v>14.490467239527391</c:v>
                </c:pt>
                <c:pt idx="3013">
                  <c:v>14.597878625134264</c:v>
                </c:pt>
                <c:pt idx="3014">
                  <c:v>14.634801288936627</c:v>
                </c:pt>
                <c:pt idx="3015">
                  <c:v>14.708646616541355</c:v>
                </c:pt>
                <c:pt idx="3016">
                  <c:v>14.816058002148228</c:v>
                </c:pt>
                <c:pt idx="3017">
                  <c:v>14.718716433941996</c:v>
                </c:pt>
                <c:pt idx="3018">
                  <c:v>15.030880773361977</c:v>
                </c:pt>
                <c:pt idx="3019">
                  <c:v>14.722073039742215</c:v>
                </c:pt>
                <c:pt idx="3020">
                  <c:v>14.681793770139633</c:v>
                </c:pt>
                <c:pt idx="3021">
                  <c:v>14.581095596133192</c:v>
                </c:pt>
                <c:pt idx="3022">
                  <c:v>14.896616541353387</c:v>
                </c:pt>
                <c:pt idx="3023">
                  <c:v>14.369629430719653</c:v>
                </c:pt>
                <c:pt idx="3024">
                  <c:v>14.517320085929109</c:v>
                </c:pt>
                <c:pt idx="3025">
                  <c:v>14.396482277121374</c:v>
                </c:pt>
                <c:pt idx="3026">
                  <c:v>14.275644468313642</c:v>
                </c:pt>
                <c:pt idx="3027">
                  <c:v>14.500537056928037</c:v>
                </c:pt>
                <c:pt idx="3028">
                  <c:v>14.419978517722878</c:v>
                </c:pt>
                <c:pt idx="3029">
                  <c:v>14.26221804511278</c:v>
                </c:pt>
                <c:pt idx="3030">
                  <c:v>14.510606874328678</c:v>
                </c:pt>
                <c:pt idx="3031">
                  <c:v>14.668367346938776</c:v>
                </c:pt>
                <c:pt idx="3032">
                  <c:v>14.554242749731472</c:v>
                </c:pt>
                <c:pt idx="3033">
                  <c:v>14.80598818474758</c:v>
                </c:pt>
                <c:pt idx="3034">
                  <c:v>14.785848549946296</c:v>
                </c:pt>
                <c:pt idx="3035">
                  <c:v>14.584452201933406</c:v>
                </c:pt>
                <c:pt idx="3036">
                  <c:v>14.571025778732547</c:v>
                </c:pt>
                <c:pt idx="3037">
                  <c:v>14.409908700322237</c:v>
                </c:pt>
                <c:pt idx="3038">
                  <c:v>14.372986036519871</c:v>
                </c:pt>
                <c:pt idx="3039">
                  <c:v>14.201799140708914</c:v>
                </c:pt>
                <c:pt idx="3040">
                  <c:v>14.201799140708914</c:v>
                </c:pt>
                <c:pt idx="3041">
                  <c:v>14.21858216970999</c:v>
                </c:pt>
                <c:pt idx="3042">
                  <c:v>14.232008592910848</c:v>
                </c:pt>
                <c:pt idx="3043">
                  <c:v>14.648227712137485</c:v>
                </c:pt>
                <c:pt idx="3044">
                  <c:v>14.430048335123525</c:v>
                </c:pt>
                <c:pt idx="3045">
                  <c:v>14.238721804511275</c:v>
                </c:pt>
                <c:pt idx="3046">
                  <c:v>14.393125671321163</c:v>
                </c:pt>
                <c:pt idx="3047">
                  <c:v>14.389769065520944</c:v>
                </c:pt>
                <c:pt idx="3048">
                  <c:v>14.181659505907625</c:v>
                </c:pt>
                <c:pt idx="3049">
                  <c:v>13.943340494092377</c:v>
                </c:pt>
                <c:pt idx="3050">
                  <c:v>14.188372717508058</c:v>
                </c:pt>
                <c:pt idx="3051">
                  <c:v>13.993689581095596</c:v>
                </c:pt>
                <c:pt idx="3052">
                  <c:v>14.164876476906551</c:v>
                </c:pt>
                <c:pt idx="3053">
                  <c:v>14.957035445757249</c:v>
                </c:pt>
                <c:pt idx="3054">
                  <c:v>14.372986036519871</c:v>
                </c:pt>
                <c:pt idx="3055">
                  <c:v>14.480397422126746</c:v>
                </c:pt>
                <c:pt idx="3056">
                  <c:v>14.242078410311496</c:v>
                </c:pt>
                <c:pt idx="3057">
                  <c:v>14.168233082706765</c:v>
                </c:pt>
                <c:pt idx="3058">
                  <c:v>14.537459720730398</c:v>
                </c:pt>
                <c:pt idx="3059">
                  <c:v>14.11452738990333</c:v>
                </c:pt>
                <c:pt idx="3060">
                  <c:v>14.12795381310419</c:v>
                </c:pt>
                <c:pt idx="3061">
                  <c:v>13.681525241675617</c:v>
                </c:pt>
                <c:pt idx="3062">
                  <c:v>13.809076262083781</c:v>
                </c:pt>
                <c:pt idx="3063">
                  <c:v>13.741944146079481</c:v>
                </c:pt>
                <c:pt idx="3064">
                  <c:v>13.946697099892591</c:v>
                </c:pt>
                <c:pt idx="3065">
                  <c:v>13.788936627282492</c:v>
                </c:pt>
                <c:pt idx="3066">
                  <c:v>13.772153598281417</c:v>
                </c:pt>
                <c:pt idx="3067">
                  <c:v>13.913131041890445</c:v>
                </c:pt>
                <c:pt idx="3068">
                  <c:v>14.14138023630505</c:v>
                </c:pt>
                <c:pt idx="3069">
                  <c:v>14.161519871106337</c:v>
                </c:pt>
                <c:pt idx="3070">
                  <c:v>14.205155746509131</c:v>
                </c:pt>
                <c:pt idx="3071">
                  <c:v>14.325993555316863</c:v>
                </c:pt>
                <c:pt idx="3072">
                  <c:v>14.225295381310419</c:v>
                </c:pt>
                <c:pt idx="3073">
                  <c:v>13.980263157894738</c:v>
                </c:pt>
                <c:pt idx="3074">
                  <c:v>14.007116004296456</c:v>
                </c:pt>
                <c:pt idx="3075">
                  <c:v>13.87956498388829</c:v>
                </c:pt>
                <c:pt idx="3076">
                  <c:v>13.882921589688506</c:v>
                </c:pt>
                <c:pt idx="3077">
                  <c:v>13.735230934479056</c:v>
                </c:pt>
                <c:pt idx="3078">
                  <c:v>14.013829215896886</c:v>
                </c:pt>
                <c:pt idx="3079">
                  <c:v>14.067534908700321</c:v>
                </c:pt>
                <c:pt idx="3080">
                  <c:v>13.66809881847476</c:v>
                </c:pt>
                <c:pt idx="3081">
                  <c:v>14.003759398496241</c:v>
                </c:pt>
                <c:pt idx="3082">
                  <c:v>13.795649838882921</c:v>
                </c:pt>
                <c:pt idx="3083">
                  <c:v>13.799006444683137</c:v>
                </c:pt>
                <c:pt idx="3084">
                  <c:v>13.946697099892591</c:v>
                </c:pt>
                <c:pt idx="3085">
                  <c:v>14.12795381310419</c:v>
                </c:pt>
                <c:pt idx="3086">
                  <c:v>13.976906552094521</c:v>
                </c:pt>
                <c:pt idx="3087">
                  <c:v>13.698308270676693</c:v>
                </c:pt>
                <c:pt idx="3088">
                  <c:v>13.762083780880774</c:v>
                </c:pt>
                <c:pt idx="3089">
                  <c:v>14.067534908700321</c:v>
                </c:pt>
                <c:pt idx="3090">
                  <c:v>13.647959183673469</c:v>
                </c:pt>
                <c:pt idx="3091">
                  <c:v>13.983619763694952</c:v>
                </c:pt>
                <c:pt idx="3092">
                  <c:v>13.768796992481201</c:v>
                </c:pt>
                <c:pt idx="3093">
                  <c:v>13.322368421052634</c:v>
                </c:pt>
                <c:pt idx="3094">
                  <c:v>13.681525241675617</c:v>
                </c:pt>
                <c:pt idx="3095">
                  <c:v>13.520408163265307</c:v>
                </c:pt>
                <c:pt idx="3096">
                  <c:v>13.480128893662728</c:v>
                </c:pt>
                <c:pt idx="3097">
                  <c:v>13.574113856068744</c:v>
                </c:pt>
                <c:pt idx="3098">
                  <c:v>13.614393125671322</c:v>
                </c:pt>
                <c:pt idx="3099">
                  <c:v>13.503625134264233</c:v>
                </c:pt>
                <c:pt idx="3100">
                  <c:v>13.715091299677766</c:v>
                </c:pt>
                <c:pt idx="3101">
                  <c:v>13.392857142857142</c:v>
                </c:pt>
                <c:pt idx="3102">
                  <c:v>13.611036519871107</c:v>
                </c:pt>
                <c:pt idx="3103">
                  <c:v>13.567400644468314</c:v>
                </c:pt>
                <c:pt idx="3104">
                  <c:v>13.463345864661655</c:v>
                </c:pt>
                <c:pt idx="3105">
                  <c:v>13.117615467239528</c:v>
                </c:pt>
                <c:pt idx="3106">
                  <c:v>13.18810418904404</c:v>
                </c:pt>
                <c:pt idx="3107">
                  <c:v>13.614393125671322</c:v>
                </c:pt>
                <c:pt idx="3108">
                  <c:v>13.480128893662728</c:v>
                </c:pt>
                <c:pt idx="3109">
                  <c:v>13.476772287862515</c:v>
                </c:pt>
                <c:pt idx="3110">
                  <c:v>13.725161117078411</c:v>
                </c:pt>
                <c:pt idx="3111">
                  <c:v>13.62781954887218</c:v>
                </c:pt>
                <c:pt idx="3112">
                  <c:v>13.40964017185822</c:v>
                </c:pt>
                <c:pt idx="3113">
                  <c:v>13.258592910848551</c:v>
                </c:pt>
                <c:pt idx="3114">
                  <c:v>13.705021482277123</c:v>
                </c:pt>
                <c:pt idx="3115">
                  <c:v>13.866138560687435</c:v>
                </c:pt>
                <c:pt idx="3116">
                  <c:v>13.768796992481201</c:v>
                </c:pt>
                <c:pt idx="3117">
                  <c:v>13.258592910848551</c:v>
                </c:pt>
                <c:pt idx="3118">
                  <c:v>13.235096670247046</c:v>
                </c:pt>
                <c:pt idx="3119">
                  <c:v>13.570757250268528</c:v>
                </c:pt>
                <c:pt idx="3120">
                  <c:v>13.856068743286789</c:v>
                </c:pt>
                <c:pt idx="3121">
                  <c:v>13.631176154672396</c:v>
                </c:pt>
                <c:pt idx="3122">
                  <c:v>13.550617615467239</c:v>
                </c:pt>
                <c:pt idx="3123">
                  <c:v>13.7453007518797</c:v>
                </c:pt>
                <c:pt idx="3124">
                  <c:v>13.970193340494093</c:v>
                </c:pt>
                <c:pt idx="3125">
                  <c:v>13.909774436090224</c:v>
                </c:pt>
                <c:pt idx="3126">
                  <c:v>13.976906552094521</c:v>
                </c:pt>
                <c:pt idx="3127">
                  <c:v>13.876208378088075</c:v>
                </c:pt>
                <c:pt idx="3128">
                  <c:v>14.030612244897961</c:v>
                </c:pt>
                <c:pt idx="3129">
                  <c:v>14.097744360902254</c:v>
                </c:pt>
                <c:pt idx="3130">
                  <c:v>14.211868958109559</c:v>
                </c:pt>
                <c:pt idx="3131">
                  <c:v>14.151450053705693</c:v>
                </c:pt>
                <c:pt idx="3132">
                  <c:v>14.235365198711065</c:v>
                </c:pt>
                <c:pt idx="3133">
                  <c:v>14.074248120300751</c:v>
                </c:pt>
                <c:pt idx="3134">
                  <c:v>14.047395273899033</c:v>
                </c:pt>
                <c:pt idx="3135">
                  <c:v>14.000402792696026</c:v>
                </c:pt>
                <c:pt idx="3136">
                  <c:v>13.943340494092377</c:v>
                </c:pt>
                <c:pt idx="3137">
                  <c:v>13.909774436090224</c:v>
                </c:pt>
                <c:pt idx="3138">
                  <c:v>13.819146079484426</c:v>
                </c:pt>
                <c:pt idx="3139">
                  <c:v>14.171589688506984</c:v>
                </c:pt>
                <c:pt idx="3140">
                  <c:v>14.524033297529538</c:v>
                </c:pt>
                <c:pt idx="3141">
                  <c:v>14.101100966702472</c:v>
                </c:pt>
                <c:pt idx="3142">
                  <c:v>14.013829215896886</c:v>
                </c:pt>
                <c:pt idx="3143">
                  <c:v>13.71844790547798</c:v>
                </c:pt>
                <c:pt idx="3144">
                  <c:v>13.852712137486572</c:v>
                </c:pt>
                <c:pt idx="3145">
                  <c:v>13.845998925886144</c:v>
                </c:pt>
                <c:pt idx="3146">
                  <c:v>13.90641783029001</c:v>
                </c:pt>
                <c:pt idx="3147">
                  <c:v>13.8359291084855</c:v>
                </c:pt>
                <c:pt idx="3148">
                  <c:v>13.658029001074112</c:v>
                </c:pt>
                <c:pt idx="3149">
                  <c:v>13.644602577873256</c:v>
                </c:pt>
                <c:pt idx="3150">
                  <c:v>13.658029001074112</c:v>
                </c:pt>
                <c:pt idx="3151">
                  <c:v>14.094387755102041</c:v>
                </c:pt>
                <c:pt idx="3152">
                  <c:v>13.946697099892591</c:v>
                </c:pt>
                <c:pt idx="3153">
                  <c:v>14.272287862513425</c:v>
                </c:pt>
                <c:pt idx="3154">
                  <c:v>14.104457572502685</c:v>
                </c:pt>
                <c:pt idx="3155">
                  <c:v>13.963480128893664</c:v>
                </c:pt>
                <c:pt idx="3156">
                  <c:v>13.849355531686356</c:v>
                </c:pt>
                <c:pt idx="3157">
                  <c:v>14.013829215896886</c:v>
                </c:pt>
                <c:pt idx="3158">
                  <c:v>14.020542427497316</c:v>
                </c:pt>
                <c:pt idx="3159">
                  <c:v>14.12795381310419</c:v>
                </c:pt>
                <c:pt idx="3160">
                  <c:v>13.933270676691729</c:v>
                </c:pt>
                <c:pt idx="3161">
                  <c:v>13.852712137486572</c:v>
                </c:pt>
                <c:pt idx="3162">
                  <c:v>14.11452738990333</c:v>
                </c:pt>
                <c:pt idx="3163">
                  <c:v>13.963480128893664</c:v>
                </c:pt>
                <c:pt idx="3164">
                  <c:v>14.107814178302899</c:v>
                </c:pt>
                <c:pt idx="3165">
                  <c:v>14.033968850698175</c:v>
                </c:pt>
                <c:pt idx="3166">
                  <c:v>14.134667024704621</c:v>
                </c:pt>
                <c:pt idx="3167">
                  <c:v>14.124597207303973</c:v>
                </c:pt>
                <c:pt idx="3168">
                  <c:v>13.963480128893664</c:v>
                </c:pt>
                <c:pt idx="3169">
                  <c:v>13.916487647690657</c:v>
                </c:pt>
                <c:pt idx="3170">
                  <c:v>13.923200859291084</c:v>
                </c:pt>
                <c:pt idx="3171">
                  <c:v>13.66809881847476</c:v>
                </c:pt>
                <c:pt idx="3172">
                  <c:v>13.876208378088075</c:v>
                </c:pt>
                <c:pt idx="3173">
                  <c:v>13.473415682062299</c:v>
                </c:pt>
                <c:pt idx="3174">
                  <c:v>14.057465091299678</c:v>
                </c:pt>
                <c:pt idx="3175">
                  <c:v>13.701664876476908</c:v>
                </c:pt>
                <c:pt idx="3176">
                  <c:v>13.600966702470462</c:v>
                </c:pt>
                <c:pt idx="3177">
                  <c:v>13.624462943071967</c:v>
                </c:pt>
                <c:pt idx="3178">
                  <c:v>13.963480128893664</c:v>
                </c:pt>
                <c:pt idx="3179">
                  <c:v>13.560687432867887</c:v>
                </c:pt>
                <c:pt idx="3180">
                  <c:v>13.604323308270676</c:v>
                </c:pt>
                <c:pt idx="3181">
                  <c:v>13.741944146079481</c:v>
                </c:pt>
                <c:pt idx="3182">
                  <c:v>13.993689581095596</c:v>
                </c:pt>
                <c:pt idx="3183">
                  <c:v>13.694951664876475</c:v>
                </c:pt>
                <c:pt idx="3184">
                  <c:v>13.681525241675617</c:v>
                </c:pt>
                <c:pt idx="3185">
                  <c:v>13.550617615467239</c:v>
                </c:pt>
                <c:pt idx="3186">
                  <c:v>13.419709989258859</c:v>
                </c:pt>
                <c:pt idx="3187">
                  <c:v>13.54390440386681</c:v>
                </c:pt>
                <c:pt idx="3188">
                  <c:v>13.66809881847476</c:v>
                </c:pt>
                <c:pt idx="3189">
                  <c:v>13.386143931256713</c:v>
                </c:pt>
                <c:pt idx="3190">
                  <c:v>13.547261009667023</c:v>
                </c:pt>
                <c:pt idx="3191">
                  <c:v>13.157894736842104</c:v>
                </c:pt>
                <c:pt idx="3192">
                  <c:v>14.336063372717508</c:v>
                </c:pt>
                <c:pt idx="3193">
                  <c:v>13.614393125671322</c:v>
                </c:pt>
                <c:pt idx="3194">
                  <c:v>13.241809881847475</c:v>
                </c:pt>
                <c:pt idx="3195">
                  <c:v>13.053839957035446</c:v>
                </c:pt>
                <c:pt idx="3196">
                  <c:v>13.379430719656284</c:v>
                </c:pt>
                <c:pt idx="3197">
                  <c:v>13.372717508055853</c:v>
                </c:pt>
                <c:pt idx="3198">
                  <c:v>13.342508055853919</c:v>
                </c:pt>
                <c:pt idx="3199">
                  <c:v>13.594253490870031</c:v>
                </c:pt>
                <c:pt idx="3200">
                  <c:v>13.144468313641244</c:v>
                </c:pt>
                <c:pt idx="3201">
                  <c:v>13.26530612244898</c:v>
                </c:pt>
                <c:pt idx="3202">
                  <c:v>13.470059076262084</c:v>
                </c:pt>
                <c:pt idx="3203">
                  <c:v>13.594253490870031</c:v>
                </c:pt>
                <c:pt idx="3204">
                  <c:v>13.41299677765843</c:v>
                </c:pt>
                <c:pt idx="3205">
                  <c:v>13.312298603651985</c:v>
                </c:pt>
                <c:pt idx="3206">
                  <c:v>13.329081632653063</c:v>
                </c:pt>
                <c:pt idx="3207">
                  <c:v>13.063909774436091</c:v>
                </c:pt>
                <c:pt idx="3208">
                  <c:v>13.094119226638025</c:v>
                </c:pt>
                <c:pt idx="3209">
                  <c:v>13.221670247046186</c:v>
                </c:pt>
                <c:pt idx="3210">
                  <c:v>13.278732545649838</c:v>
                </c:pt>
                <c:pt idx="3211">
                  <c:v>13.137755102040817</c:v>
                </c:pt>
                <c:pt idx="3212">
                  <c:v>12.926288936627282</c:v>
                </c:pt>
                <c:pt idx="3213">
                  <c:v>12.956498388829218</c:v>
                </c:pt>
                <c:pt idx="3214">
                  <c:v>13.010204081632651</c:v>
                </c:pt>
                <c:pt idx="3215">
                  <c:v>13.181390977443609</c:v>
                </c:pt>
                <c:pt idx="3216">
                  <c:v>12.946428571428573</c:v>
                </c:pt>
                <c:pt idx="3217">
                  <c:v>13.500268528464016</c:v>
                </c:pt>
                <c:pt idx="3218">
                  <c:v>13.077336197636951</c:v>
                </c:pt>
                <c:pt idx="3219">
                  <c:v>13.21495703544576</c:v>
                </c:pt>
                <c:pt idx="3220">
                  <c:v>13.053839957035446</c:v>
                </c:pt>
                <c:pt idx="3221">
                  <c:v>12.825590762620839</c:v>
                </c:pt>
                <c:pt idx="3222">
                  <c:v>13.26530612244898</c:v>
                </c:pt>
                <c:pt idx="3223">
                  <c:v>13.245166487647692</c:v>
                </c:pt>
                <c:pt idx="3224">
                  <c:v>13.315655209452204</c:v>
                </c:pt>
                <c:pt idx="3225">
                  <c:v>13.302228786251341</c:v>
                </c:pt>
                <c:pt idx="3226">
                  <c:v>12.872583243823847</c:v>
                </c:pt>
                <c:pt idx="3227">
                  <c:v>12.818877551020408</c:v>
                </c:pt>
                <c:pt idx="3228">
                  <c:v>13.120972073039741</c:v>
                </c:pt>
                <c:pt idx="3229">
                  <c:v>12.859156820622987</c:v>
                </c:pt>
                <c:pt idx="3230">
                  <c:v>13.047126745435017</c:v>
                </c:pt>
                <c:pt idx="3231">
                  <c:v>13.100832438238452</c:v>
                </c:pt>
                <c:pt idx="3232">
                  <c:v>13.228383458646615</c:v>
                </c:pt>
                <c:pt idx="3233">
                  <c:v>12.808807733619764</c:v>
                </c:pt>
                <c:pt idx="3234">
                  <c:v>12.979994629430717</c:v>
                </c:pt>
                <c:pt idx="3235">
                  <c:v>13.016917293233083</c:v>
                </c:pt>
                <c:pt idx="3236">
                  <c:v>12.711466165413533</c:v>
                </c:pt>
                <c:pt idx="3237">
                  <c:v>12.828947368421053</c:v>
                </c:pt>
                <c:pt idx="3238">
                  <c:v>12.785311493018259</c:v>
                </c:pt>
                <c:pt idx="3239">
                  <c:v>13.355934479054781</c:v>
                </c:pt>
                <c:pt idx="3240">
                  <c:v>12.788668098818475</c:v>
                </c:pt>
                <c:pt idx="3241">
                  <c:v>12.775241675617615</c:v>
                </c:pt>
                <c:pt idx="3242">
                  <c:v>13.161251342642322</c:v>
                </c:pt>
                <c:pt idx="3243">
                  <c:v>12.996777658431791</c:v>
                </c:pt>
                <c:pt idx="3244">
                  <c:v>12.892722878625134</c:v>
                </c:pt>
                <c:pt idx="3245">
                  <c:v>13.164607948442535</c:v>
                </c:pt>
                <c:pt idx="3246">
                  <c:v>13.084049409237378</c:v>
                </c:pt>
                <c:pt idx="3247">
                  <c:v>12.808807733619764</c:v>
                </c:pt>
                <c:pt idx="3248">
                  <c:v>13.087406015037594</c:v>
                </c:pt>
                <c:pt idx="3249">
                  <c:v>12.788668098818475</c:v>
                </c:pt>
                <c:pt idx="3250">
                  <c:v>12.812164339419978</c:v>
                </c:pt>
                <c:pt idx="3251">
                  <c:v>12.654403866809879</c:v>
                </c:pt>
                <c:pt idx="3252">
                  <c:v>12.792024704618688</c:v>
                </c:pt>
                <c:pt idx="3253">
                  <c:v>12.684613319011815</c:v>
                </c:pt>
                <c:pt idx="3254">
                  <c:v>12.667830290010739</c:v>
                </c:pt>
                <c:pt idx="3255">
                  <c:v>12.775241675617615</c:v>
                </c:pt>
                <c:pt idx="3256">
                  <c:v>12.573845327604726</c:v>
                </c:pt>
                <c:pt idx="3257">
                  <c:v>12.614124597207304</c:v>
                </c:pt>
                <c:pt idx="3258">
                  <c:v>12.506713211600426</c:v>
                </c:pt>
                <c:pt idx="3259">
                  <c:v>12.630907626208378</c:v>
                </c:pt>
                <c:pt idx="3260">
                  <c:v>12.530209452201932</c:v>
                </c:pt>
                <c:pt idx="3261">
                  <c:v>12.57720193340494</c:v>
                </c:pt>
                <c:pt idx="3262">
                  <c:v>12.493286788399571</c:v>
                </c:pt>
                <c:pt idx="3263">
                  <c:v>12.691326530612244</c:v>
                </c:pt>
                <c:pt idx="3264">
                  <c:v>13.117615467239528</c:v>
                </c:pt>
                <c:pt idx="3265">
                  <c:v>12.929645542427499</c:v>
                </c:pt>
                <c:pt idx="3266">
                  <c:v>12.956498388829218</c:v>
                </c:pt>
                <c:pt idx="3267">
                  <c:v>12.677900107411386</c:v>
                </c:pt>
                <c:pt idx="3268">
                  <c:v>12.761815252416753</c:v>
                </c:pt>
                <c:pt idx="3269">
                  <c:v>12.23482814178303</c:v>
                </c:pt>
                <c:pt idx="3270">
                  <c:v>12.671186895810958</c:v>
                </c:pt>
                <c:pt idx="3271">
                  <c:v>12.627551020408164</c:v>
                </c:pt>
                <c:pt idx="3272">
                  <c:v>12.48657357679914</c:v>
                </c:pt>
                <c:pt idx="3273">
                  <c:v>12.432867883995703</c:v>
                </c:pt>
                <c:pt idx="3274">
                  <c:v>12.637620837808809</c:v>
                </c:pt>
                <c:pt idx="3275">
                  <c:v>12.785311493018259</c:v>
                </c:pt>
                <c:pt idx="3276">
                  <c:v>12.600698174006444</c:v>
                </c:pt>
                <c:pt idx="3277">
                  <c:v>12.406015037593985</c:v>
                </c:pt>
                <c:pt idx="3278">
                  <c:v>12.587271750805586</c:v>
                </c:pt>
                <c:pt idx="3279">
                  <c:v>12.624194414607949</c:v>
                </c:pt>
                <c:pt idx="3280">
                  <c:v>12.392588614393127</c:v>
                </c:pt>
                <c:pt idx="3281">
                  <c:v>12.385875402792696</c:v>
                </c:pt>
                <c:pt idx="3282">
                  <c:v>12.369092373791622</c:v>
                </c:pt>
                <c:pt idx="3283">
                  <c:v>12.580558539205157</c:v>
                </c:pt>
                <c:pt idx="3284">
                  <c:v>12.365735767991406</c:v>
                </c:pt>
                <c:pt idx="3285">
                  <c:v>12.506713211600426</c:v>
                </c:pt>
                <c:pt idx="3286">
                  <c:v>12.922932330827066</c:v>
                </c:pt>
                <c:pt idx="3287">
                  <c:v>12.758458646616541</c:v>
                </c:pt>
                <c:pt idx="3288">
                  <c:v>12.815520945220191</c:v>
                </c:pt>
                <c:pt idx="3289">
                  <c:v>12.389232008592911</c:v>
                </c:pt>
                <c:pt idx="3290">
                  <c:v>12.651047261009667</c:v>
                </c:pt>
                <c:pt idx="3291">
                  <c:v>12.406015037593985</c:v>
                </c:pt>
                <c:pt idx="3292">
                  <c:v>12.68796992481203</c:v>
                </c:pt>
                <c:pt idx="3293">
                  <c:v>13.020273899033297</c:v>
                </c:pt>
                <c:pt idx="3294">
                  <c:v>13.090762620837806</c:v>
                </c:pt>
                <c:pt idx="3295">
                  <c:v>12.610767991407089</c:v>
                </c:pt>
                <c:pt idx="3296">
                  <c:v>12.718179377013964</c:v>
                </c:pt>
                <c:pt idx="3297">
                  <c:v>12.664473684210527</c:v>
                </c:pt>
                <c:pt idx="3298">
                  <c:v>13.0437701396348</c:v>
                </c:pt>
                <c:pt idx="3299">
                  <c:v>12.590628356605801</c:v>
                </c:pt>
                <c:pt idx="3300">
                  <c:v>12.674543501611172</c:v>
                </c:pt>
                <c:pt idx="3301">
                  <c:v>12.956498388829218</c:v>
                </c:pt>
                <c:pt idx="3302">
                  <c:v>12.785311493018259</c:v>
                </c:pt>
                <c:pt idx="3303">
                  <c:v>13.275375939849624</c:v>
                </c:pt>
                <c:pt idx="3304">
                  <c:v>12.828947368421053</c:v>
                </c:pt>
                <c:pt idx="3305">
                  <c:v>12.540279269602577</c:v>
                </c:pt>
                <c:pt idx="3306">
                  <c:v>12.771885069817401</c:v>
                </c:pt>
                <c:pt idx="3307">
                  <c:v>12.479860365198714</c:v>
                </c:pt>
                <c:pt idx="3308">
                  <c:v>12.426154672395276</c:v>
                </c:pt>
                <c:pt idx="3309">
                  <c:v>12.664473684210527</c:v>
                </c:pt>
                <c:pt idx="3310">
                  <c:v>12.745032223415683</c:v>
                </c:pt>
                <c:pt idx="3311">
                  <c:v>12.671186895810958</c:v>
                </c:pt>
                <c:pt idx="3312">
                  <c:v>12.634264232008594</c:v>
                </c:pt>
                <c:pt idx="3313">
                  <c:v>12.352309344790546</c:v>
                </c:pt>
                <c:pt idx="3314">
                  <c:v>12.429511278195491</c:v>
                </c:pt>
                <c:pt idx="3315">
                  <c:v>12.365735767991406</c:v>
                </c:pt>
                <c:pt idx="3316">
                  <c:v>12.224758324382382</c:v>
                </c:pt>
                <c:pt idx="3317">
                  <c:v>12.097207303974223</c:v>
                </c:pt>
                <c:pt idx="3318">
                  <c:v>12.788668098818475</c:v>
                </c:pt>
                <c:pt idx="3319">
                  <c:v>12.191192266380238</c:v>
                </c:pt>
                <c:pt idx="3320">
                  <c:v>12.318743286788401</c:v>
                </c:pt>
                <c:pt idx="3321">
                  <c:v>12.191192266380238</c:v>
                </c:pt>
                <c:pt idx="3322">
                  <c:v>12.191192266380238</c:v>
                </c:pt>
                <c:pt idx="3323">
                  <c:v>12.530209452201932</c:v>
                </c:pt>
                <c:pt idx="3324">
                  <c:v>12.345596133190119</c:v>
                </c:pt>
                <c:pt idx="3325">
                  <c:v>12.530209452201932</c:v>
                </c:pt>
                <c:pt idx="3326">
                  <c:v>12.60405477980666</c:v>
                </c:pt>
                <c:pt idx="3327">
                  <c:v>12.392588614393127</c:v>
                </c:pt>
                <c:pt idx="3328">
                  <c:v>12.510069817400646</c:v>
                </c:pt>
                <c:pt idx="3329">
                  <c:v>12.453007518796996</c:v>
                </c:pt>
                <c:pt idx="3330">
                  <c:v>12.429511278195491</c:v>
                </c:pt>
                <c:pt idx="3331">
                  <c:v>12.439581095596136</c:v>
                </c:pt>
                <c:pt idx="3332">
                  <c:v>13.161251342642322</c:v>
                </c:pt>
                <c:pt idx="3333">
                  <c:v>12.986707841031151</c:v>
                </c:pt>
                <c:pt idx="3334">
                  <c:v>12.597341568206229</c:v>
                </c:pt>
                <c:pt idx="3335">
                  <c:v>12.627551020408164</c:v>
                </c:pt>
                <c:pt idx="3336">
                  <c:v>12.191192266380238</c:v>
                </c:pt>
                <c:pt idx="3337">
                  <c:v>12.647690655209454</c:v>
                </c:pt>
                <c:pt idx="3338">
                  <c:v>13.053839957035446</c:v>
                </c:pt>
                <c:pt idx="3339">
                  <c:v>12.906149301825993</c:v>
                </c:pt>
                <c:pt idx="3340">
                  <c:v>13.157894736842104</c:v>
                </c:pt>
                <c:pt idx="3341">
                  <c:v>12.778598281417834</c:v>
                </c:pt>
                <c:pt idx="3342">
                  <c:v>12.60405477980666</c:v>
                </c:pt>
                <c:pt idx="3343">
                  <c:v>12.496643394199786</c:v>
                </c:pt>
                <c:pt idx="3344">
                  <c:v>12.466433941997854</c:v>
                </c:pt>
                <c:pt idx="3345">
                  <c:v>12.600698174006444</c:v>
                </c:pt>
                <c:pt idx="3346">
                  <c:v>12.543635875402794</c:v>
                </c:pt>
                <c:pt idx="3347">
                  <c:v>12.86922663802363</c:v>
                </c:pt>
                <c:pt idx="3348">
                  <c:v>12.077067669172934</c:v>
                </c:pt>
                <c:pt idx="3349">
                  <c:v>12.342239527389903</c:v>
                </c:pt>
                <c:pt idx="3350">
                  <c:v>12.406015037593985</c:v>
                </c:pt>
                <c:pt idx="3351">
                  <c:v>12.325456498388826</c:v>
                </c:pt>
                <c:pt idx="3352">
                  <c:v>12.087137486573578</c:v>
                </c:pt>
                <c:pt idx="3353">
                  <c:v>12.251611170784104</c:v>
                </c:pt>
                <c:pt idx="3354">
                  <c:v>12.110633727175079</c:v>
                </c:pt>
                <c:pt idx="3355">
                  <c:v>12.251611170784104</c:v>
                </c:pt>
                <c:pt idx="3356">
                  <c:v>12.003222341568206</c:v>
                </c:pt>
                <c:pt idx="3357">
                  <c:v>12.10392051557465</c:v>
                </c:pt>
                <c:pt idx="3358">
                  <c:v>11.92937701396348</c:v>
                </c:pt>
                <c:pt idx="3359">
                  <c:v>12.140843179377013</c:v>
                </c:pt>
                <c:pt idx="3360">
                  <c:v>11.89916756176155</c:v>
                </c:pt>
                <c:pt idx="3361">
                  <c:v>12.113990332975295</c:v>
                </c:pt>
                <c:pt idx="3362">
                  <c:v>11.771616541353385</c:v>
                </c:pt>
                <c:pt idx="3363">
                  <c:v>11.76154672395274</c:v>
                </c:pt>
                <c:pt idx="3364">
                  <c:v>11.949516648764771</c:v>
                </c:pt>
                <c:pt idx="3365">
                  <c:v>11.919307196562833</c:v>
                </c:pt>
                <c:pt idx="3366">
                  <c:v>12.295247046186894</c:v>
                </c:pt>
                <c:pt idx="3367">
                  <c:v>11.781686358754026</c:v>
                </c:pt>
                <c:pt idx="3368">
                  <c:v>11.778329752953812</c:v>
                </c:pt>
                <c:pt idx="3369">
                  <c:v>11.72126745435016</c:v>
                </c:pt>
                <c:pt idx="3370">
                  <c:v>11.879027926960259</c:v>
                </c:pt>
                <c:pt idx="3371">
                  <c:v>11.892454350161117</c:v>
                </c:pt>
                <c:pt idx="3372">
                  <c:v>12.030075187969924</c:v>
                </c:pt>
                <c:pt idx="3373">
                  <c:v>11.805182599355533</c:v>
                </c:pt>
                <c:pt idx="3374">
                  <c:v>11.798469387755103</c:v>
                </c:pt>
                <c:pt idx="3375">
                  <c:v>11.909237379162191</c:v>
                </c:pt>
                <c:pt idx="3376">
                  <c:v>11.707841031149302</c:v>
                </c:pt>
                <c:pt idx="3377">
                  <c:v>11.72126745435016</c:v>
                </c:pt>
                <c:pt idx="3378">
                  <c:v>11.704484425349087</c:v>
                </c:pt>
                <c:pt idx="3379">
                  <c:v>11.882384532760474</c:v>
                </c:pt>
                <c:pt idx="3380">
                  <c:v>11.821965628356606</c:v>
                </c:pt>
                <c:pt idx="3381">
                  <c:v>11.536654135338345</c:v>
                </c:pt>
                <c:pt idx="3382">
                  <c:v>12.056928034371643</c:v>
                </c:pt>
                <c:pt idx="3383">
                  <c:v>11.815252416756175</c:v>
                </c:pt>
                <c:pt idx="3384">
                  <c:v>11.892454350161117</c:v>
                </c:pt>
                <c:pt idx="3385">
                  <c:v>11.949516648764771</c:v>
                </c:pt>
                <c:pt idx="3386">
                  <c:v>12.060284640171858</c:v>
                </c:pt>
                <c:pt idx="3387">
                  <c:v>11.946160042964559</c:v>
                </c:pt>
                <c:pt idx="3388">
                  <c:v>11.667561761546724</c:v>
                </c:pt>
                <c:pt idx="3389">
                  <c:v>11.902524167561761</c:v>
                </c:pt>
                <c:pt idx="3390">
                  <c:v>12.322099892588614</c:v>
                </c:pt>
                <c:pt idx="3391">
                  <c:v>12.312030075187971</c:v>
                </c:pt>
                <c:pt idx="3392">
                  <c:v>11.81189581095596</c:v>
                </c:pt>
                <c:pt idx="3393">
                  <c:v>12.100563909774438</c:v>
                </c:pt>
                <c:pt idx="3394">
                  <c:v>12.271750805585389</c:v>
                </c:pt>
                <c:pt idx="3395">
                  <c:v>11.976369495166489</c:v>
                </c:pt>
                <c:pt idx="3396">
                  <c:v>12.389232008592911</c:v>
                </c:pt>
                <c:pt idx="3397">
                  <c:v>11.785042964554243</c:v>
                </c:pt>
                <c:pt idx="3398">
                  <c:v>12.02000537056928</c:v>
                </c:pt>
                <c:pt idx="3399">
                  <c:v>11.731337271750805</c:v>
                </c:pt>
                <c:pt idx="3400">
                  <c:v>12.023361976369495</c:v>
                </c:pt>
                <c:pt idx="3401">
                  <c:v>11.771616541353385</c:v>
                </c:pt>
                <c:pt idx="3402">
                  <c:v>11.724624060150376</c:v>
                </c:pt>
                <c:pt idx="3403">
                  <c:v>11.771616541353385</c:v>
                </c:pt>
                <c:pt idx="3404">
                  <c:v>11.798469387755103</c:v>
                </c:pt>
                <c:pt idx="3405">
                  <c:v>11.885741138560686</c:v>
                </c:pt>
                <c:pt idx="3406">
                  <c:v>11.905880773361977</c:v>
                </c:pt>
                <c:pt idx="3407">
                  <c:v>11.892454350161117</c:v>
                </c:pt>
                <c:pt idx="3408">
                  <c:v>11.791756176154673</c:v>
                </c:pt>
                <c:pt idx="3409">
                  <c:v>11.76825993555317</c:v>
                </c:pt>
                <c:pt idx="3410">
                  <c:v>11.919307196562833</c:v>
                </c:pt>
                <c:pt idx="3411">
                  <c:v>11.902524167561761</c:v>
                </c:pt>
                <c:pt idx="3412">
                  <c:v>11.660848549946296</c:v>
                </c:pt>
                <c:pt idx="3413">
                  <c:v>11.731337271750805</c:v>
                </c:pt>
                <c:pt idx="3414">
                  <c:v>12.02000537056928</c:v>
                </c:pt>
                <c:pt idx="3415">
                  <c:v>11.895810955961331</c:v>
                </c:pt>
                <c:pt idx="3416">
                  <c:v>11.607142857142859</c:v>
                </c:pt>
                <c:pt idx="3417">
                  <c:v>11.72126745435016</c:v>
                </c:pt>
                <c:pt idx="3418">
                  <c:v>11.882384532760474</c:v>
                </c:pt>
                <c:pt idx="3419">
                  <c:v>11.536654135338345</c:v>
                </c:pt>
                <c:pt idx="3420">
                  <c:v>11.996509129967775</c:v>
                </c:pt>
                <c:pt idx="3421">
                  <c:v>11.758190118152525</c:v>
                </c:pt>
                <c:pt idx="3422">
                  <c:v>11.731337271750805</c:v>
                </c:pt>
                <c:pt idx="3423">
                  <c:v>11.513157894736844</c:v>
                </c:pt>
                <c:pt idx="3424">
                  <c:v>11.576933404940924</c:v>
                </c:pt>
                <c:pt idx="3425">
                  <c:v>11.123791621911923</c:v>
                </c:pt>
                <c:pt idx="3426">
                  <c:v>11.717910848549947</c:v>
                </c:pt>
                <c:pt idx="3427">
                  <c:v>11.489661654135341</c:v>
                </c:pt>
                <c:pt idx="3428">
                  <c:v>11.509801288936629</c:v>
                </c:pt>
                <c:pt idx="3429">
                  <c:v>11.711197636949517</c:v>
                </c:pt>
                <c:pt idx="3430">
                  <c:v>11.691058002148226</c:v>
                </c:pt>
                <c:pt idx="3431">
                  <c:v>11.694414607948442</c:v>
                </c:pt>
                <c:pt idx="3432">
                  <c:v>11.858888292158968</c:v>
                </c:pt>
                <c:pt idx="3433">
                  <c:v>11.415816326530614</c:v>
                </c:pt>
                <c:pt idx="3434">
                  <c:v>11.452738990332975</c:v>
                </c:pt>
                <c:pt idx="3435">
                  <c:v>11.496374865735769</c:v>
                </c:pt>
                <c:pt idx="3436">
                  <c:v>11.489661654135341</c:v>
                </c:pt>
                <c:pt idx="3437">
                  <c:v>11.405746509129967</c:v>
                </c:pt>
                <c:pt idx="3438">
                  <c:v>11.533297529538132</c:v>
                </c:pt>
                <c:pt idx="3439">
                  <c:v>11.566863587540277</c:v>
                </c:pt>
                <c:pt idx="3440">
                  <c:v>11.67763157894737</c:v>
                </c:pt>
                <c:pt idx="3441">
                  <c:v>11.452738990332975</c:v>
                </c:pt>
                <c:pt idx="3442">
                  <c:v>11.654135338345867</c:v>
                </c:pt>
                <c:pt idx="3443">
                  <c:v>11.801825993555317</c:v>
                </c:pt>
                <c:pt idx="3444">
                  <c:v>11.476235230934478</c:v>
                </c:pt>
                <c:pt idx="3445">
                  <c:v>11.580290010741138</c:v>
                </c:pt>
                <c:pt idx="3446">
                  <c:v>11.459452201933404</c:v>
                </c:pt>
                <c:pt idx="3447">
                  <c:v>11.446025778732544</c:v>
                </c:pt>
                <c:pt idx="3448">
                  <c:v>11.378893662728249</c:v>
                </c:pt>
                <c:pt idx="3449">
                  <c:v>11.587003222341568</c:v>
                </c:pt>
                <c:pt idx="3450">
                  <c:v>11.442669172932332</c:v>
                </c:pt>
                <c:pt idx="3451">
                  <c:v>11.355397422126746</c:v>
                </c:pt>
                <c:pt idx="3452">
                  <c:v>11.38560687432868</c:v>
                </c:pt>
                <c:pt idx="3453">
                  <c:v>11.540010741138561</c:v>
                </c:pt>
                <c:pt idx="3454">
                  <c:v>11.365467239527391</c:v>
                </c:pt>
                <c:pt idx="3455">
                  <c:v>11.691058002148226</c:v>
                </c:pt>
                <c:pt idx="3456">
                  <c:v>11.506444683136413</c:v>
                </c:pt>
                <c:pt idx="3457">
                  <c:v>11.395676691729324</c:v>
                </c:pt>
                <c:pt idx="3458">
                  <c:v>12.046858216971</c:v>
                </c:pt>
                <c:pt idx="3459">
                  <c:v>11.362110633727177</c:v>
                </c:pt>
                <c:pt idx="3460">
                  <c:v>11.758190118152525</c:v>
                </c:pt>
                <c:pt idx="3461">
                  <c:v>11.439312567132117</c:v>
                </c:pt>
                <c:pt idx="3462">
                  <c:v>11.550080558539207</c:v>
                </c:pt>
                <c:pt idx="3463">
                  <c:v>11.680988184747582</c:v>
                </c:pt>
                <c:pt idx="3464">
                  <c:v>11.466165413533838</c:v>
                </c:pt>
                <c:pt idx="3465">
                  <c:v>11.405746509129967</c:v>
                </c:pt>
                <c:pt idx="3466">
                  <c:v>11.382250268528463</c:v>
                </c:pt>
                <c:pt idx="3467">
                  <c:v>11.37218045112782</c:v>
                </c:pt>
                <c:pt idx="3468">
                  <c:v>11.063372717508058</c:v>
                </c:pt>
                <c:pt idx="3469">
                  <c:v>11.388963480128893</c:v>
                </c:pt>
                <c:pt idx="3470">
                  <c:v>11.264769065520944</c:v>
                </c:pt>
                <c:pt idx="3471">
                  <c:v>11.221133190118154</c:v>
                </c:pt>
                <c:pt idx="3472">
                  <c:v>11.076799140708916</c:v>
                </c:pt>
                <c:pt idx="3473">
                  <c:v>11.936090225563911</c:v>
                </c:pt>
                <c:pt idx="3474">
                  <c:v>11.529940923737918</c:v>
                </c:pt>
                <c:pt idx="3475">
                  <c:v>11.204350161117079</c:v>
                </c:pt>
                <c:pt idx="3476">
                  <c:v>11.21106337271751</c:v>
                </c:pt>
                <c:pt idx="3477">
                  <c:v>11.278195488721806</c:v>
                </c:pt>
                <c:pt idx="3478">
                  <c:v>10.929108485499464</c:v>
                </c:pt>
                <c:pt idx="3479">
                  <c:v>11.382250268528463</c:v>
                </c:pt>
                <c:pt idx="3480">
                  <c:v>11.197636949516649</c:v>
                </c:pt>
                <c:pt idx="3481">
                  <c:v>11.207706766917294</c:v>
                </c:pt>
                <c:pt idx="3482">
                  <c:v>11.375537056928033</c:v>
                </c:pt>
                <c:pt idx="3483">
                  <c:v>11.335257787325455</c:v>
                </c:pt>
                <c:pt idx="3484">
                  <c:v>11.459452201933404</c:v>
                </c:pt>
                <c:pt idx="3485">
                  <c:v>11.654135338345867</c:v>
                </c:pt>
                <c:pt idx="3486">
                  <c:v>11.513157894736844</c:v>
                </c:pt>
                <c:pt idx="3487">
                  <c:v>11.503088077336201</c:v>
                </c:pt>
                <c:pt idx="3488">
                  <c:v>11.647422126745436</c:v>
                </c:pt>
                <c:pt idx="3489">
                  <c:v>11.489661654135341</c:v>
                </c:pt>
                <c:pt idx="3490">
                  <c:v>11.529940923737918</c:v>
                </c:pt>
                <c:pt idx="3491">
                  <c:v>11.251342642320084</c:v>
                </c:pt>
                <c:pt idx="3492">
                  <c:v>10.972744360902256</c:v>
                </c:pt>
                <c:pt idx="3493">
                  <c:v>11.093582169709991</c:v>
                </c:pt>
                <c:pt idx="3494">
                  <c:v>10.737781954887218</c:v>
                </c:pt>
                <c:pt idx="3495">
                  <c:v>11.26812567132116</c:v>
                </c:pt>
                <c:pt idx="3496">
                  <c:v>11.170784103114931</c:v>
                </c:pt>
                <c:pt idx="3497">
                  <c:v>11.046589688506982</c:v>
                </c:pt>
                <c:pt idx="3498">
                  <c:v>10.942534908700322</c:v>
                </c:pt>
                <c:pt idx="3499">
                  <c:v>11.130504833512351</c:v>
                </c:pt>
                <c:pt idx="3500">
                  <c:v>10.875402792696027</c:v>
                </c:pt>
                <c:pt idx="3501">
                  <c:v>10.932465091299678</c:v>
                </c:pt>
                <c:pt idx="3502">
                  <c:v>10.905612244897959</c:v>
                </c:pt>
                <c:pt idx="3503">
                  <c:v>10.741138560687434</c:v>
                </c:pt>
                <c:pt idx="3504">
                  <c:v>10.566595059076265</c:v>
                </c:pt>
                <c:pt idx="3505">
                  <c:v>11.086868958109562</c:v>
                </c:pt>
                <c:pt idx="3506">
                  <c:v>11.123791621911923</c:v>
                </c:pt>
                <c:pt idx="3507">
                  <c:v>11.160714285714285</c:v>
                </c:pt>
                <c:pt idx="3508">
                  <c:v>11.258055853920517</c:v>
                </c:pt>
                <c:pt idx="3509">
                  <c:v>10.992883995703545</c:v>
                </c:pt>
                <c:pt idx="3510">
                  <c:v>11.036519871106341</c:v>
                </c:pt>
                <c:pt idx="3511">
                  <c:v>11.382250268528463</c:v>
                </c:pt>
                <c:pt idx="3512">
                  <c:v>11.294978517722878</c:v>
                </c:pt>
                <c:pt idx="3513">
                  <c:v>11.2546992481203</c:v>
                </c:pt>
                <c:pt idx="3514">
                  <c:v>11.51651450053706</c:v>
                </c:pt>
                <c:pt idx="3515">
                  <c:v>11.247986036519871</c:v>
                </c:pt>
                <c:pt idx="3516">
                  <c:v>11.244629430719655</c:v>
                </c:pt>
                <c:pt idx="3517">
                  <c:v>11.288265306122449</c:v>
                </c:pt>
                <c:pt idx="3518">
                  <c:v>11.362110633727177</c:v>
                </c:pt>
                <c:pt idx="3519">
                  <c:v>11.234559613319012</c:v>
                </c:pt>
                <c:pt idx="3520">
                  <c:v>11.080155746509133</c:v>
                </c:pt>
                <c:pt idx="3521">
                  <c:v>11.247986036519871</c:v>
                </c:pt>
                <c:pt idx="3522">
                  <c:v>11.137218045112782</c:v>
                </c:pt>
                <c:pt idx="3523">
                  <c:v>11.190923737916219</c:v>
                </c:pt>
                <c:pt idx="3524">
                  <c:v>11.140574650912997</c:v>
                </c:pt>
                <c:pt idx="3525">
                  <c:v>11.482948442534909</c:v>
                </c:pt>
                <c:pt idx="3526">
                  <c:v>11.214419978517721</c:v>
                </c:pt>
                <c:pt idx="3527">
                  <c:v>10.989527389903332</c:v>
                </c:pt>
                <c:pt idx="3528">
                  <c:v>11.227846401718582</c:v>
                </c:pt>
                <c:pt idx="3529">
                  <c:v>10.992883995703545</c:v>
                </c:pt>
                <c:pt idx="3530">
                  <c:v>11.029806659505908</c:v>
                </c:pt>
                <c:pt idx="3531">
                  <c:v>11.180853920515576</c:v>
                </c:pt>
                <c:pt idx="3532">
                  <c:v>11.298335123523092</c:v>
                </c:pt>
                <c:pt idx="3533">
                  <c:v>11.848818474758325</c:v>
                </c:pt>
                <c:pt idx="3534">
                  <c:v>11.35875402792696</c:v>
                </c:pt>
                <c:pt idx="3535">
                  <c:v>11.409103114930184</c:v>
                </c:pt>
                <c:pt idx="3536">
                  <c:v>11.164070891514502</c:v>
                </c:pt>
                <c:pt idx="3537">
                  <c:v>11.170784103114931</c:v>
                </c:pt>
                <c:pt idx="3538">
                  <c:v>11.348684210526317</c:v>
                </c:pt>
                <c:pt idx="3539">
                  <c:v>11.38560687432868</c:v>
                </c:pt>
                <c:pt idx="3540">
                  <c:v>10.828410311493018</c:v>
                </c:pt>
                <c:pt idx="3541">
                  <c:v>11.133861439312566</c:v>
                </c:pt>
                <c:pt idx="3542">
                  <c:v>11.046589688506982</c:v>
                </c:pt>
                <c:pt idx="3543">
                  <c:v>11.100295381310419</c:v>
                </c:pt>
                <c:pt idx="3544">
                  <c:v>11.120435016111708</c:v>
                </c:pt>
                <c:pt idx="3545">
                  <c:v>10.741138560687434</c:v>
                </c:pt>
                <c:pt idx="3546">
                  <c:v>11.217776584317937</c:v>
                </c:pt>
                <c:pt idx="3547">
                  <c:v>11.154001074113856</c:v>
                </c:pt>
                <c:pt idx="3548">
                  <c:v>10.788131041890443</c:v>
                </c:pt>
                <c:pt idx="3549">
                  <c:v>11.029806659505908</c:v>
                </c:pt>
                <c:pt idx="3550">
                  <c:v>10.751208378088078</c:v>
                </c:pt>
                <c:pt idx="3551">
                  <c:v>10.976100966702473</c:v>
                </c:pt>
                <c:pt idx="3552">
                  <c:v>10.751208378088078</c:v>
                </c:pt>
                <c:pt idx="3553">
                  <c:v>10.996240601503757</c:v>
                </c:pt>
                <c:pt idx="3554">
                  <c:v>11.033163265306127</c:v>
                </c:pt>
                <c:pt idx="3555">
                  <c:v>11.26812567132116</c:v>
                </c:pt>
                <c:pt idx="3556">
                  <c:v>11.147287862513425</c:v>
                </c:pt>
                <c:pt idx="3557">
                  <c:v>11.046589688506982</c:v>
                </c:pt>
                <c:pt idx="3558">
                  <c:v>11.053302900107411</c:v>
                </c:pt>
                <c:pt idx="3559">
                  <c:v>10.714285714285714</c:v>
                </c:pt>
                <c:pt idx="3560">
                  <c:v>11.301691729323309</c:v>
                </c:pt>
                <c:pt idx="3561">
                  <c:v>11.231203007518797</c:v>
                </c:pt>
                <c:pt idx="3562">
                  <c:v>11.382250268528463</c:v>
                </c:pt>
                <c:pt idx="3563">
                  <c:v>11.026450053705696</c:v>
                </c:pt>
                <c:pt idx="3564">
                  <c:v>11.184210526315788</c:v>
                </c:pt>
                <c:pt idx="3565">
                  <c:v>11.194280343716434</c:v>
                </c:pt>
                <c:pt idx="3566">
                  <c:v>11.103651987110634</c:v>
                </c:pt>
                <c:pt idx="3567">
                  <c:v>11.033163265306127</c:v>
                </c:pt>
                <c:pt idx="3568">
                  <c:v>11.174140708915147</c:v>
                </c:pt>
                <c:pt idx="3569">
                  <c:v>11.261412459720731</c:v>
                </c:pt>
                <c:pt idx="3570">
                  <c:v>10.935821697099893</c:v>
                </c:pt>
                <c:pt idx="3571">
                  <c:v>11.083512352309347</c:v>
                </c:pt>
                <c:pt idx="3572">
                  <c:v>11.160714285714285</c:v>
                </c:pt>
                <c:pt idx="3573">
                  <c:v>11.362110633727177</c:v>
                </c:pt>
                <c:pt idx="3574">
                  <c:v>11.251342642320084</c:v>
                </c:pt>
                <c:pt idx="3575">
                  <c:v>11.147287862513425</c:v>
                </c:pt>
                <c:pt idx="3576">
                  <c:v>11.117078410311496</c:v>
                </c:pt>
                <c:pt idx="3577">
                  <c:v>10.835123523093449</c:v>
                </c:pt>
                <c:pt idx="3578">
                  <c:v>11.24127282491944</c:v>
                </c:pt>
                <c:pt idx="3579">
                  <c:v>11.039876476906553</c:v>
                </c:pt>
                <c:pt idx="3580">
                  <c:v>11.110365198711065</c:v>
                </c:pt>
                <c:pt idx="3581">
                  <c:v>7.0488721804511281E-2</c:v>
                </c:pt>
                <c:pt idx="3582">
                  <c:v>8.7271750805585468E-2</c:v>
                </c:pt>
                <c:pt idx="3583">
                  <c:v>-9.0628356605800237E-2</c:v>
                </c:pt>
                <c:pt idx="3584">
                  <c:v>-0.2114661654135338</c:v>
                </c:pt>
                <c:pt idx="3585">
                  <c:v>-0.50349087003222348</c:v>
                </c:pt>
                <c:pt idx="3586">
                  <c:v>-0.24838882921589683</c:v>
                </c:pt>
                <c:pt idx="3587">
                  <c:v>-0.18125671321160047</c:v>
                </c:pt>
                <c:pt idx="3588">
                  <c:v>-0.22489258861439312</c:v>
                </c:pt>
                <c:pt idx="3589">
                  <c:v>-0.14433404940923744</c:v>
                </c:pt>
                <c:pt idx="3590">
                  <c:v>-0.26852846401718578</c:v>
                </c:pt>
                <c:pt idx="3591">
                  <c:v>0</c:v>
                </c:pt>
                <c:pt idx="3592">
                  <c:v>-0.54377013963480125</c:v>
                </c:pt>
                <c:pt idx="3593">
                  <c:v>-0.44642857142857145</c:v>
                </c:pt>
                <c:pt idx="3594">
                  <c:v>-0.19132653061224486</c:v>
                </c:pt>
                <c:pt idx="3595">
                  <c:v>-0.22153598281417822</c:v>
                </c:pt>
                <c:pt idx="3596">
                  <c:v>-0.17790010741138573</c:v>
                </c:pt>
                <c:pt idx="3597">
                  <c:v>-0.22489258861439312</c:v>
                </c:pt>
                <c:pt idx="3598">
                  <c:v>-0.14097744360902256</c:v>
                </c:pt>
                <c:pt idx="3599">
                  <c:v>-0.19803974221267454</c:v>
                </c:pt>
                <c:pt idx="3600">
                  <c:v>2.6852846401718606E-2</c:v>
                </c:pt>
                <c:pt idx="3601">
                  <c:v>0.18461331901181527</c:v>
                </c:pt>
                <c:pt idx="3602">
                  <c:v>0.27859828141783038</c:v>
                </c:pt>
                <c:pt idx="3603">
                  <c:v>0.25510204081632659</c:v>
                </c:pt>
                <c:pt idx="3604">
                  <c:v>-3.0209452201933353E-2</c:v>
                </c:pt>
                <c:pt idx="3605">
                  <c:v>-0.24167561761546733</c:v>
                </c:pt>
                <c:pt idx="3606">
                  <c:v>3.3566058002148257E-2</c:v>
                </c:pt>
                <c:pt idx="3607">
                  <c:v>-8.7271750805585468E-2</c:v>
                </c:pt>
                <c:pt idx="3608">
                  <c:v>0.34237379162191189</c:v>
                </c:pt>
                <c:pt idx="3609">
                  <c:v>-4.0279269602577772E-2</c:v>
                </c:pt>
                <c:pt idx="3610">
                  <c:v>7.3845327604726174E-2</c:v>
                </c:pt>
                <c:pt idx="3611">
                  <c:v>0.13426423200859297</c:v>
                </c:pt>
                <c:pt idx="3612">
                  <c:v>0.18796992481203018</c:v>
                </c:pt>
                <c:pt idx="3613">
                  <c:v>9.398496240601513E-2</c:v>
                </c:pt>
                <c:pt idx="3614">
                  <c:v>-4.6992481203007565E-2</c:v>
                </c:pt>
                <c:pt idx="3615">
                  <c:v>8.3915145005370576E-2</c:v>
                </c:pt>
                <c:pt idx="3616">
                  <c:v>0.11748120300751883</c:v>
                </c:pt>
                <c:pt idx="3617">
                  <c:v>2.0139634801288959E-2</c:v>
                </c:pt>
                <c:pt idx="3618">
                  <c:v>-7.3845327604726035E-2</c:v>
                </c:pt>
                <c:pt idx="3619">
                  <c:v>0.21817937701396353</c:v>
                </c:pt>
                <c:pt idx="3620">
                  <c:v>0.1141245972073041</c:v>
                </c:pt>
                <c:pt idx="3621">
                  <c:v>0.16111707841031153</c:v>
                </c:pt>
                <c:pt idx="3622">
                  <c:v>0.15440386680988188</c:v>
                </c:pt>
                <c:pt idx="3623">
                  <c:v>0.22489258861439318</c:v>
                </c:pt>
                <c:pt idx="3624">
                  <c:v>-0.15440386680988172</c:v>
                </c:pt>
                <c:pt idx="3625">
                  <c:v>0.27188506981740074</c:v>
                </c:pt>
                <c:pt idx="3626">
                  <c:v>0.15104726100966709</c:v>
                </c:pt>
                <c:pt idx="3627">
                  <c:v>0.1141245972073041</c:v>
                </c:pt>
                <c:pt idx="3628">
                  <c:v>0.28531149301826003</c:v>
                </c:pt>
                <c:pt idx="3629">
                  <c:v>-6.7132116004296515E-3</c:v>
                </c:pt>
                <c:pt idx="3630">
                  <c:v>4.0279269602577918E-2</c:v>
                </c:pt>
                <c:pt idx="3631">
                  <c:v>4.3635875402792658E-2</c:v>
                </c:pt>
                <c:pt idx="3632">
                  <c:v>0.24838882921589689</c:v>
                </c:pt>
                <c:pt idx="3633">
                  <c:v>5.7062298603652112E-2</c:v>
                </c:pt>
                <c:pt idx="3634">
                  <c:v>0.11076799140708918</c:v>
                </c:pt>
                <c:pt idx="3635">
                  <c:v>9.7341568206229884E-2</c:v>
                </c:pt>
                <c:pt idx="3636">
                  <c:v>0.22489258861439318</c:v>
                </c:pt>
                <c:pt idx="3637">
                  <c:v>0.1141245972073041</c:v>
                </c:pt>
                <c:pt idx="3638">
                  <c:v>0.47663802363050484</c:v>
                </c:pt>
                <c:pt idx="3639">
                  <c:v>0.17454350161117083</c:v>
                </c:pt>
                <c:pt idx="3640">
                  <c:v>0.1141245972073041</c:v>
                </c:pt>
                <c:pt idx="3641">
                  <c:v>0.28531149301826003</c:v>
                </c:pt>
                <c:pt idx="3642">
                  <c:v>0.15776047261009668</c:v>
                </c:pt>
                <c:pt idx="3643">
                  <c:v>0.21482277121374871</c:v>
                </c:pt>
                <c:pt idx="3644">
                  <c:v>0.16447368421052636</c:v>
                </c:pt>
                <c:pt idx="3645">
                  <c:v>0.27859828141783038</c:v>
                </c:pt>
                <c:pt idx="3646">
                  <c:v>-1.0069817400644405E-2</c:v>
                </c:pt>
                <c:pt idx="3647">
                  <c:v>3.6922663802363018E-2</c:v>
                </c:pt>
                <c:pt idx="3648">
                  <c:v>0.27524167561761553</c:v>
                </c:pt>
                <c:pt idx="3649">
                  <c:v>-3.356605800214752E-3</c:v>
                </c:pt>
                <c:pt idx="3650">
                  <c:v>0.16783029001074115</c:v>
                </c:pt>
                <c:pt idx="3651">
                  <c:v>0.26517185821697103</c:v>
                </c:pt>
                <c:pt idx="3652">
                  <c:v>1.0069817400644405E-2</c:v>
                </c:pt>
                <c:pt idx="3653">
                  <c:v>0.21146616541353389</c:v>
                </c:pt>
                <c:pt idx="3654">
                  <c:v>0.25510204081632659</c:v>
                </c:pt>
                <c:pt idx="3655">
                  <c:v>-6.7132116004296515E-3</c:v>
                </c:pt>
                <c:pt idx="3656">
                  <c:v>0.13426423200859297</c:v>
                </c:pt>
                <c:pt idx="3657">
                  <c:v>0.22824919441460803</c:v>
                </c:pt>
                <c:pt idx="3658">
                  <c:v>0.19468313641245985</c:v>
                </c:pt>
                <c:pt idx="3659">
                  <c:v>-9.3984962406014991E-2</c:v>
                </c:pt>
                <c:pt idx="3660">
                  <c:v>0.19803974221267459</c:v>
                </c:pt>
                <c:pt idx="3661">
                  <c:v>9.0628356605800375E-2</c:v>
                </c:pt>
                <c:pt idx="3662">
                  <c:v>0.29873791621911933</c:v>
                </c:pt>
                <c:pt idx="3663">
                  <c:v>0.19132653061224494</c:v>
                </c:pt>
                <c:pt idx="3664">
                  <c:v>0.35915682062298615</c:v>
                </c:pt>
                <c:pt idx="3665">
                  <c:v>9.7341568206229884E-2</c:v>
                </c:pt>
                <c:pt idx="3666">
                  <c:v>9.7341568206229884E-2</c:v>
                </c:pt>
                <c:pt idx="3667">
                  <c:v>0.61090225563909784</c:v>
                </c:pt>
                <c:pt idx="3668">
                  <c:v>0.15440386680988188</c:v>
                </c:pt>
                <c:pt idx="3669">
                  <c:v>-0.2114661654135338</c:v>
                </c:pt>
                <c:pt idx="3670">
                  <c:v>0.29202470461868962</c:v>
                </c:pt>
                <c:pt idx="3671">
                  <c:v>0.23496240601503765</c:v>
                </c:pt>
                <c:pt idx="3672">
                  <c:v>0.28195488721804518</c:v>
                </c:pt>
                <c:pt idx="3673">
                  <c:v>0.14769065520945235</c:v>
                </c:pt>
                <c:pt idx="3674">
                  <c:v>0.11748120300751883</c:v>
                </c:pt>
                <c:pt idx="3675">
                  <c:v>9.398496240601513E-2</c:v>
                </c:pt>
                <c:pt idx="3676">
                  <c:v>3.3566058002149008E-3</c:v>
                </c:pt>
                <c:pt idx="3677">
                  <c:v>9.398496240601513E-2</c:v>
                </c:pt>
                <c:pt idx="3678">
                  <c:v>0.21146616541353389</c:v>
                </c:pt>
                <c:pt idx="3679">
                  <c:v>0.17118689581095603</c:v>
                </c:pt>
                <c:pt idx="3680">
                  <c:v>0.28866809881847483</c:v>
                </c:pt>
                <c:pt idx="3681">
                  <c:v>0.25510204081632659</c:v>
                </c:pt>
                <c:pt idx="3682">
                  <c:v>0.1141245972073041</c:v>
                </c:pt>
                <c:pt idx="3683">
                  <c:v>0.31887755102040821</c:v>
                </c:pt>
                <c:pt idx="3684">
                  <c:v>0.11076799140708918</c:v>
                </c:pt>
                <c:pt idx="3685">
                  <c:v>-5.0349087003222312E-2</c:v>
                </c:pt>
                <c:pt idx="3686">
                  <c:v>0.26517185821697103</c:v>
                </c:pt>
                <c:pt idx="3687">
                  <c:v>-9.0628356605800237E-2</c:v>
                </c:pt>
                <c:pt idx="3688">
                  <c:v>0.26181525241675624</c:v>
                </c:pt>
                <c:pt idx="3689">
                  <c:v>0.31216433941997862</c:v>
                </c:pt>
                <c:pt idx="3690">
                  <c:v>-5.7062298603651973E-2</c:v>
                </c:pt>
                <c:pt idx="3691">
                  <c:v>0.24503222341568207</c:v>
                </c:pt>
                <c:pt idx="3692">
                  <c:v>0.36922663802363054</c:v>
                </c:pt>
                <c:pt idx="3693">
                  <c:v>0.28866809881847483</c:v>
                </c:pt>
                <c:pt idx="3694">
                  <c:v>0.8861439312567132</c:v>
                </c:pt>
                <c:pt idx="3695">
                  <c:v>0.25845864661654139</c:v>
                </c:pt>
                <c:pt idx="3696">
                  <c:v>4.6992481203007565E-2</c:v>
                </c:pt>
                <c:pt idx="3697">
                  <c:v>0.16111707841031153</c:v>
                </c:pt>
                <c:pt idx="3698">
                  <c:v>0.24167561761546733</c:v>
                </c:pt>
                <c:pt idx="3699">
                  <c:v>0.23160580021482277</c:v>
                </c:pt>
                <c:pt idx="3700">
                  <c:v>9.7341568206229884E-2</c:v>
                </c:pt>
                <c:pt idx="3701">
                  <c:v>0.26517185821697103</c:v>
                </c:pt>
                <c:pt idx="3702">
                  <c:v>0.73174006444683148</c:v>
                </c:pt>
                <c:pt idx="3703">
                  <c:v>0.1309076262083782</c:v>
                </c:pt>
                <c:pt idx="3704">
                  <c:v>2.3496240601503852E-2</c:v>
                </c:pt>
                <c:pt idx="3705">
                  <c:v>0.21146616541353389</c:v>
                </c:pt>
                <c:pt idx="3706">
                  <c:v>0.43300214822771216</c:v>
                </c:pt>
                <c:pt idx="3707">
                  <c:v>0.30209452201933412</c:v>
                </c:pt>
                <c:pt idx="3708">
                  <c:v>0.26517185821697103</c:v>
                </c:pt>
                <c:pt idx="3709">
                  <c:v>0.1141245972073041</c:v>
                </c:pt>
                <c:pt idx="3710">
                  <c:v>0.59076262083780895</c:v>
                </c:pt>
                <c:pt idx="3711">
                  <c:v>0.31216433941997862</c:v>
                </c:pt>
                <c:pt idx="3712">
                  <c:v>2.6852846401718606E-2</c:v>
                </c:pt>
                <c:pt idx="3713">
                  <c:v>0.27859828141783038</c:v>
                </c:pt>
                <c:pt idx="3714">
                  <c:v>0.12083780880773373</c:v>
                </c:pt>
                <c:pt idx="3715">
                  <c:v>0.15440386680988188</c:v>
                </c:pt>
                <c:pt idx="3716">
                  <c:v>6.3775510204081773E-2</c:v>
                </c:pt>
                <c:pt idx="3717">
                  <c:v>0.30209452201933412</c:v>
                </c:pt>
                <c:pt idx="3718">
                  <c:v>0.15104726100966709</c:v>
                </c:pt>
                <c:pt idx="3719">
                  <c:v>0.21817937701396353</c:v>
                </c:pt>
                <c:pt idx="3720">
                  <c:v>0.24838882921589689</c:v>
                </c:pt>
                <c:pt idx="3721">
                  <c:v>-6.377551020408162E-2</c:v>
                </c:pt>
                <c:pt idx="3722">
                  <c:v>0.26852846401718583</c:v>
                </c:pt>
                <c:pt idx="3723">
                  <c:v>0.38265306122448989</c:v>
                </c:pt>
                <c:pt idx="3724">
                  <c:v>0.12419441460794849</c:v>
                </c:pt>
                <c:pt idx="3725">
                  <c:v>0.16783029001074115</c:v>
                </c:pt>
                <c:pt idx="3726">
                  <c:v>0.23160580021482277</c:v>
                </c:pt>
                <c:pt idx="3727">
                  <c:v>-6.0418904403866706E-2</c:v>
                </c:pt>
                <c:pt idx="3728">
                  <c:v>0.64782491944146081</c:v>
                </c:pt>
                <c:pt idx="3729">
                  <c:v>0.20810955961331906</c:v>
                </c:pt>
                <c:pt idx="3730">
                  <c:v>6.3775510204081773E-2</c:v>
                </c:pt>
                <c:pt idx="3731">
                  <c:v>0.3088077336197636</c:v>
                </c:pt>
                <c:pt idx="3732">
                  <c:v>0.20475295381310424</c:v>
                </c:pt>
                <c:pt idx="3733">
                  <c:v>0.3390171858216971</c:v>
                </c:pt>
                <c:pt idx="3734">
                  <c:v>39.654940923737925</c:v>
                </c:pt>
                <c:pt idx="3735">
                  <c:v>0.4665682062298605</c:v>
                </c:pt>
                <c:pt idx="3736">
                  <c:v>0.19803974221267459</c:v>
                </c:pt>
                <c:pt idx="3737">
                  <c:v>0.3390171858216971</c:v>
                </c:pt>
                <c:pt idx="3738">
                  <c:v>0.43300214822771216</c:v>
                </c:pt>
                <c:pt idx="3739">
                  <c:v>0.38936627282491953</c:v>
                </c:pt>
                <c:pt idx="3740">
                  <c:v>0.28195488721804518</c:v>
                </c:pt>
                <c:pt idx="3741">
                  <c:v>0.10405477980665953</c:v>
                </c:pt>
                <c:pt idx="3742">
                  <c:v>0.18125671321160047</c:v>
                </c:pt>
                <c:pt idx="3743">
                  <c:v>0.38936627282491953</c:v>
                </c:pt>
                <c:pt idx="3744">
                  <c:v>0.39272287862513433</c:v>
                </c:pt>
                <c:pt idx="3745">
                  <c:v>0.21146616541353389</c:v>
                </c:pt>
                <c:pt idx="3746">
                  <c:v>0.30545112781954892</c:v>
                </c:pt>
                <c:pt idx="3747">
                  <c:v>0.13762083780880777</c:v>
                </c:pt>
                <c:pt idx="3748">
                  <c:v>9.398496240601513E-2</c:v>
                </c:pt>
                <c:pt idx="3749">
                  <c:v>0.26852846401718583</c:v>
                </c:pt>
                <c:pt idx="3750">
                  <c:v>2.3496240601503852E-2</c:v>
                </c:pt>
                <c:pt idx="3751">
                  <c:v>4.0279269602577918E-2</c:v>
                </c:pt>
                <c:pt idx="3752">
                  <c:v>0.14097744360902256</c:v>
                </c:pt>
                <c:pt idx="3753">
                  <c:v>0.15104726100966709</c:v>
                </c:pt>
                <c:pt idx="3754">
                  <c:v>0.12419441460794849</c:v>
                </c:pt>
                <c:pt idx="3755">
                  <c:v>0.16783029001074115</c:v>
                </c:pt>
                <c:pt idx="3756">
                  <c:v>-1.0069817400644405E-2</c:v>
                </c:pt>
                <c:pt idx="3757">
                  <c:v>7.0488721804511281E-2</c:v>
                </c:pt>
                <c:pt idx="3758">
                  <c:v>-0.18796992481202998</c:v>
                </c:pt>
                <c:pt idx="3759">
                  <c:v>0.23831901181525247</c:v>
                </c:pt>
                <c:pt idx="3760">
                  <c:v>0.15440386680988188</c:v>
                </c:pt>
                <c:pt idx="3761">
                  <c:v>2.3496240601503852E-2</c:v>
                </c:pt>
                <c:pt idx="3762">
                  <c:v>0.13762083780880777</c:v>
                </c:pt>
                <c:pt idx="3763">
                  <c:v>-0.13090762620837801</c:v>
                </c:pt>
                <c:pt idx="3764">
                  <c:v>8.3915145005370576E-2</c:v>
                </c:pt>
                <c:pt idx="3765">
                  <c:v>0.14097744360902256</c:v>
                </c:pt>
                <c:pt idx="3766">
                  <c:v>7.3845327604726174E-2</c:v>
                </c:pt>
                <c:pt idx="3767">
                  <c:v>0.25510204081632659</c:v>
                </c:pt>
                <c:pt idx="3768">
                  <c:v>0.11748120300751883</c:v>
                </c:pt>
                <c:pt idx="3769">
                  <c:v>0.1309076262083782</c:v>
                </c:pt>
                <c:pt idx="3770">
                  <c:v>0.32223415682062301</c:v>
                </c:pt>
                <c:pt idx="3771">
                  <c:v>6.0418904403866866E-2</c:v>
                </c:pt>
                <c:pt idx="3772">
                  <c:v>-1.0069817400644405E-2</c:v>
                </c:pt>
                <c:pt idx="3773">
                  <c:v>-6.7132116004296361E-2</c:v>
                </c:pt>
                <c:pt idx="3774">
                  <c:v>8.3915145005370576E-2</c:v>
                </c:pt>
                <c:pt idx="3775">
                  <c:v>0.31552094522019342</c:v>
                </c:pt>
                <c:pt idx="3776">
                  <c:v>8.0558539205155835E-2</c:v>
                </c:pt>
                <c:pt idx="3777">
                  <c:v>0.28531149301826003</c:v>
                </c:pt>
                <c:pt idx="3778">
                  <c:v>-2.3496240601503706E-2</c:v>
                </c:pt>
                <c:pt idx="3779">
                  <c:v>-2.3496240601503706E-2</c:v>
                </c:pt>
                <c:pt idx="3780">
                  <c:v>0.18796992481203018</c:v>
                </c:pt>
                <c:pt idx="3781">
                  <c:v>0.19803974221267459</c:v>
                </c:pt>
                <c:pt idx="3782">
                  <c:v>0.13426423200859297</c:v>
                </c:pt>
                <c:pt idx="3783">
                  <c:v>0.16783029001074115</c:v>
                </c:pt>
                <c:pt idx="3784">
                  <c:v>0.22824919441460803</c:v>
                </c:pt>
                <c:pt idx="3785">
                  <c:v>8.7271750805585468E-2</c:v>
                </c:pt>
                <c:pt idx="3786">
                  <c:v>3.0209452201933509E-2</c:v>
                </c:pt>
                <c:pt idx="3787">
                  <c:v>0.14769065520945235</c:v>
                </c:pt>
                <c:pt idx="3788">
                  <c:v>-0.41286251342642322</c:v>
                </c:pt>
                <c:pt idx="3789">
                  <c:v>0.18796992481203018</c:v>
                </c:pt>
                <c:pt idx="3790">
                  <c:v>3.6922663802363018E-2</c:v>
                </c:pt>
                <c:pt idx="3791">
                  <c:v>0.19468313641245985</c:v>
                </c:pt>
                <c:pt idx="3792">
                  <c:v>0.18125671321160047</c:v>
                </c:pt>
                <c:pt idx="3793">
                  <c:v>-0.20139634801288941</c:v>
                </c:pt>
                <c:pt idx="3794">
                  <c:v>0.3457303974221268</c:v>
                </c:pt>
                <c:pt idx="3795">
                  <c:v>3.6922663802363018E-2</c:v>
                </c:pt>
                <c:pt idx="3796">
                  <c:v>-7.0488721804511281E-2</c:v>
                </c:pt>
                <c:pt idx="3797">
                  <c:v>0.36922663802363054</c:v>
                </c:pt>
                <c:pt idx="3798">
                  <c:v>-0.3356605800214823</c:v>
                </c:pt>
                <c:pt idx="3799">
                  <c:v>0.28531149301826003</c:v>
                </c:pt>
                <c:pt idx="3800">
                  <c:v>-5.7062298603651973E-2</c:v>
                </c:pt>
                <c:pt idx="3801">
                  <c:v>-0.24838882921589683</c:v>
                </c:pt>
                <c:pt idx="3802">
                  <c:v>-1.3426423200859303E-2</c:v>
                </c:pt>
                <c:pt idx="3803">
                  <c:v>0.27524167561761553</c:v>
                </c:pt>
                <c:pt idx="3804">
                  <c:v>0</c:v>
                </c:pt>
                <c:pt idx="3805">
                  <c:v>0.12419441460794849</c:v>
                </c:pt>
                <c:pt idx="3806">
                  <c:v>-3.356605800214752E-3</c:v>
                </c:pt>
                <c:pt idx="3807">
                  <c:v>2.0139634801288959E-2</c:v>
                </c:pt>
                <c:pt idx="3808">
                  <c:v>-3.6922663802363018E-2</c:v>
                </c:pt>
                <c:pt idx="3809">
                  <c:v>0.20139634801288941</c:v>
                </c:pt>
                <c:pt idx="3810">
                  <c:v>-8.3915145005370576E-2</c:v>
                </c:pt>
                <c:pt idx="3811">
                  <c:v>6.0418904403866866E-2</c:v>
                </c:pt>
                <c:pt idx="3812">
                  <c:v>-6.7132116004296515E-3</c:v>
                </c:pt>
                <c:pt idx="3813">
                  <c:v>8.3915145005370576E-2</c:v>
                </c:pt>
                <c:pt idx="3814">
                  <c:v>-0.14097744360902256</c:v>
                </c:pt>
                <c:pt idx="3815">
                  <c:v>0.25510204081632659</c:v>
                </c:pt>
                <c:pt idx="3816">
                  <c:v>-3.6922663802363018E-2</c:v>
                </c:pt>
                <c:pt idx="3817">
                  <c:v>0.17118689581095603</c:v>
                </c:pt>
                <c:pt idx="3818">
                  <c:v>-8.7271750805585468E-2</c:v>
                </c:pt>
                <c:pt idx="3819">
                  <c:v>-0.14769065520945221</c:v>
                </c:pt>
                <c:pt idx="3820">
                  <c:v>0.43300214822771216</c:v>
                </c:pt>
                <c:pt idx="3821">
                  <c:v>0.37593984962406024</c:v>
                </c:pt>
                <c:pt idx="3822">
                  <c:v>0.23160580021482277</c:v>
                </c:pt>
                <c:pt idx="3823">
                  <c:v>-4.3635875402792658E-2</c:v>
                </c:pt>
                <c:pt idx="3824">
                  <c:v>0.26181525241675624</c:v>
                </c:pt>
                <c:pt idx="3825">
                  <c:v>-0.28866809881847472</c:v>
                </c:pt>
                <c:pt idx="3826">
                  <c:v>-0.13762083780880766</c:v>
                </c:pt>
                <c:pt idx="3827">
                  <c:v>0.36251342642320095</c:v>
                </c:pt>
                <c:pt idx="3828">
                  <c:v>0.15104726100966709</c:v>
                </c:pt>
                <c:pt idx="3829">
                  <c:v>-7.0488721804511281E-2</c:v>
                </c:pt>
                <c:pt idx="3830">
                  <c:v>-5.3705692803437212E-2</c:v>
                </c:pt>
                <c:pt idx="3831">
                  <c:v>0.44307196562835671</c:v>
                </c:pt>
                <c:pt idx="3832">
                  <c:v>0.20810955961331906</c:v>
                </c:pt>
                <c:pt idx="3833">
                  <c:v>-1.6783029001074059E-2</c:v>
                </c:pt>
                <c:pt idx="3834">
                  <c:v>0.30545112781954892</c:v>
                </c:pt>
                <c:pt idx="3835">
                  <c:v>6.7132116004296361E-2</c:v>
                </c:pt>
                <c:pt idx="3836">
                  <c:v>0.23831901181525247</c:v>
                </c:pt>
                <c:pt idx="3837">
                  <c:v>3.6922663802363018E-2</c:v>
                </c:pt>
                <c:pt idx="3838">
                  <c:v>0.21817937701396353</c:v>
                </c:pt>
                <c:pt idx="3839">
                  <c:v>0.63439849624060152</c:v>
                </c:pt>
                <c:pt idx="3840">
                  <c:v>0.45985499462943075</c:v>
                </c:pt>
                <c:pt idx="3841">
                  <c:v>0.23160580021482277</c:v>
                </c:pt>
                <c:pt idx="3842">
                  <c:v>0.28195488721804518</c:v>
                </c:pt>
                <c:pt idx="3843">
                  <c:v>0.10741138560687427</c:v>
                </c:pt>
                <c:pt idx="3844">
                  <c:v>-9.0628356605800237E-2</c:v>
                </c:pt>
                <c:pt idx="3845">
                  <c:v>-0.22824919441460789</c:v>
                </c:pt>
                <c:pt idx="3846">
                  <c:v>-5.3705692803437212E-2</c:v>
                </c:pt>
                <c:pt idx="3847">
                  <c:v>-4.3635875402792658E-2</c:v>
                </c:pt>
                <c:pt idx="3848">
                  <c:v>0.26852846401718583</c:v>
                </c:pt>
                <c:pt idx="3849">
                  <c:v>3.3566058002149008E-3</c:v>
                </c:pt>
                <c:pt idx="3850">
                  <c:v>1.0069817400644405E-2</c:v>
                </c:pt>
                <c:pt idx="3851">
                  <c:v>0.20475295381310424</c:v>
                </c:pt>
                <c:pt idx="3852">
                  <c:v>9.7341568206229884E-2</c:v>
                </c:pt>
                <c:pt idx="3853">
                  <c:v>5.0349087003222312E-2</c:v>
                </c:pt>
                <c:pt idx="3854">
                  <c:v>4.3635875402792658E-2</c:v>
                </c:pt>
                <c:pt idx="3855">
                  <c:v>-0.10405477980665953</c:v>
                </c:pt>
                <c:pt idx="3856">
                  <c:v>9.398496240601513E-2</c:v>
                </c:pt>
                <c:pt idx="3857">
                  <c:v>0.11748120300751883</c:v>
                </c:pt>
                <c:pt idx="3858">
                  <c:v>3.3566058002149008E-3</c:v>
                </c:pt>
                <c:pt idx="3859">
                  <c:v>0.23496240601503765</c:v>
                </c:pt>
                <c:pt idx="3860">
                  <c:v>0.12083780880773373</c:v>
                </c:pt>
                <c:pt idx="3861">
                  <c:v>0.40279269602577872</c:v>
                </c:pt>
                <c:pt idx="3862">
                  <c:v>-0.13090762620837801</c:v>
                </c:pt>
                <c:pt idx="3863">
                  <c:v>0.73174006444683148</c:v>
                </c:pt>
                <c:pt idx="3864">
                  <c:v>0.22153598281417836</c:v>
                </c:pt>
                <c:pt idx="3865">
                  <c:v>5.0349087003222312E-2</c:v>
                </c:pt>
                <c:pt idx="3866">
                  <c:v>0.27859828141783038</c:v>
                </c:pt>
                <c:pt idx="3867">
                  <c:v>9.398496240601513E-2</c:v>
                </c:pt>
                <c:pt idx="3868">
                  <c:v>0.1309076262083782</c:v>
                </c:pt>
                <c:pt idx="3869">
                  <c:v>-7.3845327604726035E-2</c:v>
                </c:pt>
                <c:pt idx="3870">
                  <c:v>-0.2114661654135338</c:v>
                </c:pt>
                <c:pt idx="3871">
                  <c:v>0.14769065520945235</c:v>
                </c:pt>
                <c:pt idx="3872">
                  <c:v>-0.12755102040816324</c:v>
                </c:pt>
                <c:pt idx="3873">
                  <c:v>0.48670784103114934</c:v>
                </c:pt>
                <c:pt idx="3874">
                  <c:v>5.7062298603652112E-2</c:v>
                </c:pt>
                <c:pt idx="3875">
                  <c:v>0.51691729323308278</c:v>
                </c:pt>
                <c:pt idx="3876">
                  <c:v>8.0558539205155835E-2</c:v>
                </c:pt>
                <c:pt idx="3877">
                  <c:v>-7.0488721804511281E-2</c:v>
                </c:pt>
                <c:pt idx="3878">
                  <c:v>-1.3426423200859303E-2</c:v>
                </c:pt>
                <c:pt idx="3879">
                  <c:v>0.16783029001074115</c:v>
                </c:pt>
                <c:pt idx="3880">
                  <c:v>5.7062298603652112E-2</c:v>
                </c:pt>
                <c:pt idx="3881">
                  <c:v>0.31216433941997862</c:v>
                </c:pt>
                <c:pt idx="3882">
                  <c:v>0.18461331901181527</c:v>
                </c:pt>
                <c:pt idx="3883">
                  <c:v>-2.6852846401718606E-2</c:v>
                </c:pt>
                <c:pt idx="3884">
                  <c:v>1.6783029001074205E-2</c:v>
                </c:pt>
                <c:pt idx="3885">
                  <c:v>0.53370032223415698</c:v>
                </c:pt>
                <c:pt idx="3886">
                  <c:v>-9.7341568206229731E-2</c:v>
                </c:pt>
                <c:pt idx="3887">
                  <c:v>3.3566058002149008E-3</c:v>
                </c:pt>
                <c:pt idx="3888">
                  <c:v>0.3457303974221268</c:v>
                </c:pt>
                <c:pt idx="3889">
                  <c:v>0.14433404940923744</c:v>
                </c:pt>
                <c:pt idx="3890">
                  <c:v>8.3915145005370576E-2</c:v>
                </c:pt>
                <c:pt idx="3891">
                  <c:v>0.35915682062298615</c:v>
                </c:pt>
                <c:pt idx="3892">
                  <c:v>4.3635875402792658E-2</c:v>
                </c:pt>
                <c:pt idx="3893">
                  <c:v>0.20139634801288941</c:v>
                </c:pt>
                <c:pt idx="3894">
                  <c:v>1.6783029001074205E-2</c:v>
                </c:pt>
                <c:pt idx="3895">
                  <c:v>0.10069817400644462</c:v>
                </c:pt>
                <c:pt idx="3896">
                  <c:v>7.7201933404940901E-2</c:v>
                </c:pt>
                <c:pt idx="3897">
                  <c:v>0.34908700322234165</c:v>
                </c:pt>
                <c:pt idx="3898">
                  <c:v>0.16783029001074115</c:v>
                </c:pt>
                <c:pt idx="3899">
                  <c:v>5.0349087003222312E-2</c:v>
                </c:pt>
                <c:pt idx="3900">
                  <c:v>0.1275510204081633</c:v>
                </c:pt>
                <c:pt idx="3901">
                  <c:v>0.17118689581095603</c:v>
                </c:pt>
                <c:pt idx="3902">
                  <c:v>-0.13090762620837801</c:v>
                </c:pt>
                <c:pt idx="3903">
                  <c:v>0.21146616541353389</c:v>
                </c:pt>
                <c:pt idx="3904">
                  <c:v>7.3845327604726174E-2</c:v>
                </c:pt>
                <c:pt idx="3905">
                  <c:v>-0.14769065520945221</c:v>
                </c:pt>
                <c:pt idx="3906">
                  <c:v>3.6922663802363018E-2</c:v>
                </c:pt>
                <c:pt idx="3907">
                  <c:v>2.6852846401718606E-2</c:v>
                </c:pt>
                <c:pt idx="3908">
                  <c:v>0.27859828141783038</c:v>
                </c:pt>
                <c:pt idx="3909">
                  <c:v>-2.6852846401718606E-2</c:v>
                </c:pt>
                <c:pt idx="3910">
                  <c:v>0.19132653061224494</c:v>
                </c:pt>
                <c:pt idx="3911">
                  <c:v>-9.3984962406014991E-2</c:v>
                </c:pt>
                <c:pt idx="3912">
                  <c:v>0.21482277121374871</c:v>
                </c:pt>
                <c:pt idx="3913">
                  <c:v>4.3635875402792658E-2</c:v>
                </c:pt>
                <c:pt idx="3914">
                  <c:v>0.22824919441460803</c:v>
                </c:pt>
                <c:pt idx="3915">
                  <c:v>0.22153598281417836</c:v>
                </c:pt>
                <c:pt idx="3916">
                  <c:v>1.6783029001074205E-2</c:v>
                </c:pt>
                <c:pt idx="3917">
                  <c:v>3.6922663802363018E-2</c:v>
                </c:pt>
                <c:pt idx="3918">
                  <c:v>9.7341568206229884E-2</c:v>
                </c:pt>
                <c:pt idx="3919">
                  <c:v>0.6713211600429646</c:v>
                </c:pt>
                <c:pt idx="3920">
                  <c:v>6.0418904403866866E-2</c:v>
                </c:pt>
                <c:pt idx="3921">
                  <c:v>-0.12419441460794833</c:v>
                </c:pt>
                <c:pt idx="3922">
                  <c:v>-0.11076799140708918</c:v>
                </c:pt>
                <c:pt idx="3923">
                  <c:v>0.17790010741138573</c:v>
                </c:pt>
                <c:pt idx="3924">
                  <c:v>0.18461331901181527</c:v>
                </c:pt>
                <c:pt idx="3925">
                  <c:v>0.15776047261009668</c:v>
                </c:pt>
                <c:pt idx="3926">
                  <c:v>0.7183136412459723</c:v>
                </c:pt>
                <c:pt idx="3927">
                  <c:v>0.44642857142857145</c:v>
                </c:pt>
                <c:pt idx="3928">
                  <c:v>0.1275510204081633</c:v>
                </c:pt>
                <c:pt idx="3929">
                  <c:v>-4.6992481203007565E-2</c:v>
                </c:pt>
                <c:pt idx="3930">
                  <c:v>9.7341568206229884E-2</c:v>
                </c:pt>
                <c:pt idx="3931">
                  <c:v>0.14097744360902256</c:v>
                </c:pt>
                <c:pt idx="3932">
                  <c:v>0.22824919441460803</c:v>
                </c:pt>
                <c:pt idx="3933">
                  <c:v>7.7201933404940901E-2</c:v>
                </c:pt>
                <c:pt idx="3934">
                  <c:v>-7.3845327604726035E-2</c:v>
                </c:pt>
                <c:pt idx="3935">
                  <c:v>0.25174543501611174</c:v>
                </c:pt>
                <c:pt idx="3936">
                  <c:v>0.24503222341568207</c:v>
                </c:pt>
                <c:pt idx="3937">
                  <c:v>0.1309076262083782</c:v>
                </c:pt>
                <c:pt idx="3938">
                  <c:v>-0.28195488721804512</c:v>
                </c:pt>
                <c:pt idx="3939">
                  <c:v>0.16111707841031153</c:v>
                </c:pt>
                <c:pt idx="3940">
                  <c:v>-0.23496240601503765</c:v>
                </c:pt>
                <c:pt idx="3941">
                  <c:v>-3.3566058002148118E-2</c:v>
                </c:pt>
                <c:pt idx="3942">
                  <c:v>2.3496240601503852E-2</c:v>
                </c:pt>
                <c:pt idx="3943">
                  <c:v>1.0069817400644405E-2</c:v>
                </c:pt>
                <c:pt idx="3944">
                  <c:v>9.7341568206229884E-2</c:v>
                </c:pt>
                <c:pt idx="3945">
                  <c:v>0.1275510204081633</c:v>
                </c:pt>
                <c:pt idx="3946">
                  <c:v>0.10741138560687427</c:v>
                </c:pt>
                <c:pt idx="3947">
                  <c:v>0.26517185821697103</c:v>
                </c:pt>
                <c:pt idx="3948">
                  <c:v>0.20810955961331906</c:v>
                </c:pt>
                <c:pt idx="3949">
                  <c:v>6.7132116004296361E-2</c:v>
                </c:pt>
                <c:pt idx="3950">
                  <c:v>0.52698711063372738</c:v>
                </c:pt>
                <c:pt idx="3951">
                  <c:v>0.18796992481203018</c:v>
                </c:pt>
                <c:pt idx="3952">
                  <c:v>1.3426423200859303E-2</c:v>
                </c:pt>
                <c:pt idx="3953">
                  <c:v>0.36251342642320095</c:v>
                </c:pt>
                <c:pt idx="3954">
                  <c:v>-3.356605800214752E-3</c:v>
                </c:pt>
                <c:pt idx="3955">
                  <c:v>0.49677765843179378</c:v>
                </c:pt>
                <c:pt idx="3956">
                  <c:v>-1.6783029001074059E-2</c:v>
                </c:pt>
                <c:pt idx="3957">
                  <c:v>-0.14097744360902256</c:v>
                </c:pt>
                <c:pt idx="3958">
                  <c:v>-1.3426423200859303E-2</c:v>
                </c:pt>
                <c:pt idx="3959">
                  <c:v>3.6922663802363018E-2</c:v>
                </c:pt>
                <c:pt idx="3960">
                  <c:v>0.16447368421052636</c:v>
                </c:pt>
                <c:pt idx="3961">
                  <c:v>0.13762083780880777</c:v>
                </c:pt>
                <c:pt idx="3962">
                  <c:v>6.3775510204081773E-2</c:v>
                </c:pt>
                <c:pt idx="3963">
                  <c:v>0.12083780880773373</c:v>
                </c:pt>
                <c:pt idx="3964">
                  <c:v>0.13762083780880777</c:v>
                </c:pt>
                <c:pt idx="3965">
                  <c:v>3.3566058002149008E-3</c:v>
                </c:pt>
                <c:pt idx="3966">
                  <c:v>0.23831901181525247</c:v>
                </c:pt>
                <c:pt idx="3967">
                  <c:v>0.17118689581095603</c:v>
                </c:pt>
                <c:pt idx="3968">
                  <c:v>0.19468313641245985</c:v>
                </c:pt>
                <c:pt idx="3969">
                  <c:v>0.37258324382384533</c:v>
                </c:pt>
                <c:pt idx="3970">
                  <c:v>0.25174543501611174</c:v>
                </c:pt>
                <c:pt idx="3971">
                  <c:v>0.19468313641245985</c:v>
                </c:pt>
                <c:pt idx="3972">
                  <c:v>0.1141245972073041</c:v>
                </c:pt>
                <c:pt idx="3973">
                  <c:v>-2.6852846401718606E-2</c:v>
                </c:pt>
                <c:pt idx="3974">
                  <c:v>0.23160580021482277</c:v>
                </c:pt>
                <c:pt idx="3975">
                  <c:v>-4.0279269602577772E-2</c:v>
                </c:pt>
                <c:pt idx="3976">
                  <c:v>0.42628893662728257</c:v>
                </c:pt>
                <c:pt idx="3977">
                  <c:v>0.1275510204081633</c:v>
                </c:pt>
                <c:pt idx="3978">
                  <c:v>0.27524167561761553</c:v>
                </c:pt>
                <c:pt idx="3979">
                  <c:v>0.13426423200859297</c:v>
                </c:pt>
                <c:pt idx="3980">
                  <c:v>-5.0349087003222312E-2</c:v>
                </c:pt>
                <c:pt idx="3981">
                  <c:v>4.3635875402792658E-2</c:v>
                </c:pt>
                <c:pt idx="3982">
                  <c:v>4.6992481203007565E-2</c:v>
                </c:pt>
                <c:pt idx="3983">
                  <c:v>-2.3496240601503706E-2</c:v>
                </c:pt>
                <c:pt idx="3984">
                  <c:v>3.0209452201933509E-2</c:v>
                </c:pt>
                <c:pt idx="3985">
                  <c:v>-7.0488721804511281E-2</c:v>
                </c:pt>
                <c:pt idx="3986">
                  <c:v>0.16783029001074115</c:v>
                </c:pt>
                <c:pt idx="3987">
                  <c:v>-1.6783029001074059E-2</c:v>
                </c:pt>
                <c:pt idx="3988">
                  <c:v>-1.3426423200859303E-2</c:v>
                </c:pt>
                <c:pt idx="3989">
                  <c:v>-0.16783029001074115</c:v>
                </c:pt>
                <c:pt idx="3990">
                  <c:v>0.28195488721804518</c:v>
                </c:pt>
                <c:pt idx="3991">
                  <c:v>8.0558539205155835E-2</c:v>
                </c:pt>
                <c:pt idx="3992">
                  <c:v>0.22489258861439318</c:v>
                </c:pt>
                <c:pt idx="3993">
                  <c:v>0.16111707841031153</c:v>
                </c:pt>
                <c:pt idx="3994">
                  <c:v>-0.1611170784103115</c:v>
                </c:pt>
                <c:pt idx="3995">
                  <c:v>0.58740601503759393</c:v>
                </c:pt>
                <c:pt idx="3996">
                  <c:v>-6.7132116004296361E-2</c:v>
                </c:pt>
                <c:pt idx="3997">
                  <c:v>-4.3635875402792658E-2</c:v>
                </c:pt>
                <c:pt idx="3998">
                  <c:v>3.3566058002149008E-3</c:v>
                </c:pt>
                <c:pt idx="3999">
                  <c:v>0.10741138560687427</c:v>
                </c:pt>
                <c:pt idx="4000">
                  <c:v>0.43300214822771216</c:v>
                </c:pt>
                <c:pt idx="4001">
                  <c:v>-3.3566058002148118E-2</c:v>
                </c:pt>
                <c:pt idx="4002">
                  <c:v>0.13762083780880777</c:v>
                </c:pt>
                <c:pt idx="4003">
                  <c:v>-0.12083780880773361</c:v>
                </c:pt>
                <c:pt idx="4004">
                  <c:v>0.20475295381310424</c:v>
                </c:pt>
                <c:pt idx="4005">
                  <c:v>5.7062298603652112E-2</c:v>
                </c:pt>
                <c:pt idx="4006">
                  <c:v>-1.0069817400644405E-2</c:v>
                </c:pt>
                <c:pt idx="4007">
                  <c:v>-8.0558539205155669E-2</c:v>
                </c:pt>
                <c:pt idx="4008">
                  <c:v>0.29202470461868962</c:v>
                </c:pt>
                <c:pt idx="4009">
                  <c:v>0.19468313641245985</c:v>
                </c:pt>
                <c:pt idx="4010">
                  <c:v>-8.3915145005370576E-2</c:v>
                </c:pt>
                <c:pt idx="4011">
                  <c:v>0.33566058002148236</c:v>
                </c:pt>
                <c:pt idx="4012">
                  <c:v>6.3775510204081773E-2</c:v>
                </c:pt>
                <c:pt idx="4013">
                  <c:v>0.30545112781954892</c:v>
                </c:pt>
                <c:pt idx="4014">
                  <c:v>0.23496240601503765</c:v>
                </c:pt>
                <c:pt idx="4015">
                  <c:v>4.0279269602577918E-2</c:v>
                </c:pt>
                <c:pt idx="4016">
                  <c:v>2.3496240601503852E-2</c:v>
                </c:pt>
                <c:pt idx="4017">
                  <c:v>0.24167561761546733</c:v>
                </c:pt>
                <c:pt idx="4018">
                  <c:v>0.15104726100966709</c:v>
                </c:pt>
                <c:pt idx="4019">
                  <c:v>0.17118689581095603</c:v>
                </c:pt>
                <c:pt idx="4020">
                  <c:v>-0.22489258861439312</c:v>
                </c:pt>
                <c:pt idx="4021">
                  <c:v>0.14769065520945235</c:v>
                </c:pt>
                <c:pt idx="4022">
                  <c:v>0.10741138560687427</c:v>
                </c:pt>
                <c:pt idx="4023">
                  <c:v>0.28866809881847483</c:v>
                </c:pt>
                <c:pt idx="4024">
                  <c:v>3.6922663802363018E-2</c:v>
                </c:pt>
                <c:pt idx="4025">
                  <c:v>-3.6922663802363018E-2</c:v>
                </c:pt>
                <c:pt idx="4026">
                  <c:v>0.35580021482277124</c:v>
                </c:pt>
                <c:pt idx="4027">
                  <c:v>0.29202470461868962</c:v>
                </c:pt>
                <c:pt idx="4028">
                  <c:v>7.3845327604726174E-2</c:v>
                </c:pt>
                <c:pt idx="4029">
                  <c:v>4.3635875402792658E-2</c:v>
                </c:pt>
                <c:pt idx="4030">
                  <c:v>0.20475295381310424</c:v>
                </c:pt>
                <c:pt idx="4031">
                  <c:v>0.38936627282491953</c:v>
                </c:pt>
                <c:pt idx="4032">
                  <c:v>0.37258324382384533</c:v>
                </c:pt>
                <c:pt idx="4033">
                  <c:v>0.10069817400644462</c:v>
                </c:pt>
                <c:pt idx="4034">
                  <c:v>0.31552094522019342</c:v>
                </c:pt>
                <c:pt idx="4035">
                  <c:v>9.7341568206229884E-2</c:v>
                </c:pt>
                <c:pt idx="4036">
                  <c:v>0.18125671321160047</c:v>
                </c:pt>
                <c:pt idx="4037">
                  <c:v>9.7341568206229884E-2</c:v>
                </c:pt>
                <c:pt idx="4038">
                  <c:v>0.14769065520945235</c:v>
                </c:pt>
                <c:pt idx="4039">
                  <c:v>0.1141245972073041</c:v>
                </c:pt>
                <c:pt idx="4040">
                  <c:v>-1.0069817400644405E-2</c:v>
                </c:pt>
                <c:pt idx="4041">
                  <c:v>2.3496240601503852E-2</c:v>
                </c:pt>
                <c:pt idx="4042">
                  <c:v>0.1309076262083782</c:v>
                </c:pt>
                <c:pt idx="4043">
                  <c:v>-6.7132116004296361E-2</c:v>
                </c:pt>
                <c:pt idx="4044">
                  <c:v>0.13426423200859297</c:v>
                </c:pt>
                <c:pt idx="4045">
                  <c:v>0.17790010741138573</c:v>
                </c:pt>
                <c:pt idx="4046">
                  <c:v>-7.0488721804511281E-2</c:v>
                </c:pt>
                <c:pt idx="4047">
                  <c:v>-5.3705692803437212E-2</c:v>
                </c:pt>
                <c:pt idx="4048">
                  <c:v>2.0139634801288959E-2</c:v>
                </c:pt>
                <c:pt idx="4049">
                  <c:v>7.3845327604726174E-2</c:v>
                </c:pt>
                <c:pt idx="4050">
                  <c:v>-0.10069817400644462</c:v>
                </c:pt>
                <c:pt idx="4051">
                  <c:v>-7.3845327604726035E-2</c:v>
                </c:pt>
                <c:pt idx="4052">
                  <c:v>0.24167561761546733</c:v>
                </c:pt>
                <c:pt idx="4053">
                  <c:v>0.18461331901181527</c:v>
                </c:pt>
                <c:pt idx="4054">
                  <c:v>-9.3984962406014991E-2</c:v>
                </c:pt>
                <c:pt idx="4055">
                  <c:v>0.35915682062298615</c:v>
                </c:pt>
                <c:pt idx="4056">
                  <c:v>-0.11412459720730395</c:v>
                </c:pt>
                <c:pt idx="4057">
                  <c:v>0.52027389903329757</c:v>
                </c:pt>
                <c:pt idx="4058">
                  <c:v>0.14097744360902256</c:v>
                </c:pt>
                <c:pt idx="4059">
                  <c:v>0.40614930182599368</c:v>
                </c:pt>
                <c:pt idx="4060">
                  <c:v>0.24167561761546733</c:v>
                </c:pt>
                <c:pt idx="4061">
                  <c:v>0.1309076262083782</c:v>
                </c:pt>
                <c:pt idx="4062">
                  <c:v>0.23831901181525247</c:v>
                </c:pt>
                <c:pt idx="4063">
                  <c:v>0.10069817400644462</c:v>
                </c:pt>
                <c:pt idx="4064">
                  <c:v>1.3426423200859303E-2</c:v>
                </c:pt>
                <c:pt idx="4065">
                  <c:v>3.0209452201933509E-2</c:v>
                </c:pt>
                <c:pt idx="4066">
                  <c:v>3.6922663802363018E-2</c:v>
                </c:pt>
                <c:pt idx="4067">
                  <c:v>-6.0418904403866706E-2</c:v>
                </c:pt>
                <c:pt idx="4068">
                  <c:v>9.7341568206229884E-2</c:v>
                </c:pt>
                <c:pt idx="4069">
                  <c:v>0.20810955961331906</c:v>
                </c:pt>
                <c:pt idx="4070">
                  <c:v>5.0349087003222312E-2</c:v>
                </c:pt>
                <c:pt idx="4071">
                  <c:v>8.7271750805585468E-2</c:v>
                </c:pt>
                <c:pt idx="4072">
                  <c:v>7.7201933404940901E-2</c:v>
                </c:pt>
                <c:pt idx="4073">
                  <c:v>0.31887755102040821</c:v>
                </c:pt>
                <c:pt idx="4074">
                  <c:v>0.11748120300751883</c:v>
                </c:pt>
                <c:pt idx="4075">
                  <c:v>9.398496240601513E-2</c:v>
                </c:pt>
                <c:pt idx="4076">
                  <c:v>0.60083243823845334</c:v>
                </c:pt>
                <c:pt idx="4077">
                  <c:v>-3.3566058002148118E-2</c:v>
                </c:pt>
                <c:pt idx="4078">
                  <c:v>6.0418904403866866E-2</c:v>
                </c:pt>
                <c:pt idx="4079">
                  <c:v>8.3915145005370576E-2</c:v>
                </c:pt>
                <c:pt idx="4080">
                  <c:v>-7.7201933404940901E-2</c:v>
                </c:pt>
                <c:pt idx="4081">
                  <c:v>7.3845327604726174E-2</c:v>
                </c:pt>
                <c:pt idx="4082">
                  <c:v>0.29202470461868962</c:v>
                </c:pt>
                <c:pt idx="4083">
                  <c:v>9.0628356605800375E-2</c:v>
                </c:pt>
                <c:pt idx="4084">
                  <c:v>0.15440386680988188</c:v>
                </c:pt>
                <c:pt idx="4085">
                  <c:v>2.6852846401718606E-2</c:v>
                </c:pt>
                <c:pt idx="4086">
                  <c:v>0.25845864661654139</c:v>
                </c:pt>
                <c:pt idx="4087">
                  <c:v>-0.17790010741138573</c:v>
                </c:pt>
                <c:pt idx="4088">
                  <c:v>1.3426423200859303E-2</c:v>
                </c:pt>
                <c:pt idx="4089">
                  <c:v>0.22153598281417836</c:v>
                </c:pt>
                <c:pt idx="4090">
                  <c:v>0.32894736842105271</c:v>
                </c:pt>
                <c:pt idx="4091">
                  <c:v>7.7201933404940901E-2</c:v>
                </c:pt>
                <c:pt idx="4092">
                  <c:v>0.43300214822771216</c:v>
                </c:pt>
                <c:pt idx="4093">
                  <c:v>-8.3915145005370576E-2</c:v>
                </c:pt>
                <c:pt idx="4094">
                  <c:v>1.0069817400644405E-2</c:v>
                </c:pt>
                <c:pt idx="4095">
                  <c:v>7.7201933404940901E-2</c:v>
                </c:pt>
                <c:pt idx="4096">
                  <c:v>0.28195488721804518</c:v>
                </c:pt>
                <c:pt idx="4097">
                  <c:v>8.3915145005370576E-2</c:v>
                </c:pt>
                <c:pt idx="4098">
                  <c:v>2.6852846401718606E-2</c:v>
                </c:pt>
                <c:pt idx="4099">
                  <c:v>6.0418904403866866E-2</c:v>
                </c:pt>
                <c:pt idx="4100">
                  <c:v>0.23160580021482277</c:v>
                </c:pt>
                <c:pt idx="4101">
                  <c:v>0.16783029001074115</c:v>
                </c:pt>
                <c:pt idx="4102">
                  <c:v>5.0349087003222312E-2</c:v>
                </c:pt>
                <c:pt idx="4103">
                  <c:v>0.13762083780880777</c:v>
                </c:pt>
                <c:pt idx="4104">
                  <c:v>0.20139634801288941</c:v>
                </c:pt>
                <c:pt idx="4105">
                  <c:v>-8.7271750805585468E-2</c:v>
                </c:pt>
                <c:pt idx="4106">
                  <c:v>0.33230397422126756</c:v>
                </c:pt>
                <c:pt idx="4107">
                  <c:v>-0.12755102040816324</c:v>
                </c:pt>
                <c:pt idx="4108">
                  <c:v>0.21817937701396353</c:v>
                </c:pt>
                <c:pt idx="4109">
                  <c:v>0</c:v>
                </c:pt>
                <c:pt idx="4110">
                  <c:v>0.23496240601503765</c:v>
                </c:pt>
                <c:pt idx="4111">
                  <c:v>-3.3566058002148118E-2</c:v>
                </c:pt>
                <c:pt idx="4112">
                  <c:v>7.3845327604726174E-2</c:v>
                </c:pt>
                <c:pt idx="4113">
                  <c:v>0.30209452201933412</c:v>
                </c:pt>
                <c:pt idx="4114">
                  <c:v>7.3845327604726174E-2</c:v>
                </c:pt>
                <c:pt idx="4115">
                  <c:v>0.14433404940923744</c:v>
                </c:pt>
                <c:pt idx="4116">
                  <c:v>0.24838882921589689</c:v>
                </c:pt>
                <c:pt idx="4117">
                  <c:v>0.10405477980665953</c:v>
                </c:pt>
                <c:pt idx="4118">
                  <c:v>0.25510204081632659</c:v>
                </c:pt>
                <c:pt idx="4119">
                  <c:v>0.23160580021482277</c:v>
                </c:pt>
                <c:pt idx="4120">
                  <c:v>2.3496240601503852E-2</c:v>
                </c:pt>
                <c:pt idx="4121">
                  <c:v>0.28195488721804518</c:v>
                </c:pt>
                <c:pt idx="4122">
                  <c:v>0.29202470461868962</c:v>
                </c:pt>
                <c:pt idx="4123">
                  <c:v>7.0488721804511281E-2</c:v>
                </c:pt>
                <c:pt idx="4124">
                  <c:v>7.0488721804511281E-2</c:v>
                </c:pt>
                <c:pt idx="4125">
                  <c:v>0.14097744360902256</c:v>
                </c:pt>
                <c:pt idx="4126">
                  <c:v>0.40614930182599368</c:v>
                </c:pt>
                <c:pt idx="4127">
                  <c:v>0.39272287862513433</c:v>
                </c:pt>
                <c:pt idx="4128">
                  <c:v>7.0488721804511281E-2</c:v>
                </c:pt>
                <c:pt idx="4129">
                  <c:v>4.3635875402792658E-2</c:v>
                </c:pt>
                <c:pt idx="4130">
                  <c:v>0.15776047261009668</c:v>
                </c:pt>
                <c:pt idx="4131">
                  <c:v>-1.0069817400644405E-2</c:v>
                </c:pt>
                <c:pt idx="4132">
                  <c:v>-0.17790010741138573</c:v>
                </c:pt>
                <c:pt idx="4133">
                  <c:v>3.6922663802363018E-2</c:v>
                </c:pt>
                <c:pt idx="4134">
                  <c:v>0.18461331901181527</c:v>
                </c:pt>
                <c:pt idx="4135">
                  <c:v>-0.17790010741138573</c:v>
                </c:pt>
                <c:pt idx="4136">
                  <c:v>9.398496240601513E-2</c:v>
                </c:pt>
                <c:pt idx="4137">
                  <c:v>6.7132116004296361E-2</c:v>
                </c:pt>
                <c:pt idx="4138">
                  <c:v>-2.6852846401718606E-2</c:v>
                </c:pt>
                <c:pt idx="4139">
                  <c:v>-6.7132116004296515E-3</c:v>
                </c:pt>
                <c:pt idx="4140">
                  <c:v>6.7132116004296361E-2</c:v>
                </c:pt>
                <c:pt idx="4141">
                  <c:v>3.3566058002149008E-3</c:v>
                </c:pt>
                <c:pt idx="4142">
                  <c:v>0.19468313641245985</c:v>
                </c:pt>
                <c:pt idx="4143">
                  <c:v>-4.6992481203007565E-2</c:v>
                </c:pt>
                <c:pt idx="4144">
                  <c:v>-0.17118689581095589</c:v>
                </c:pt>
                <c:pt idx="4145">
                  <c:v>0.23496240601503765</c:v>
                </c:pt>
                <c:pt idx="4146">
                  <c:v>-0.27859828141783022</c:v>
                </c:pt>
                <c:pt idx="4147">
                  <c:v>0.20475295381310424</c:v>
                </c:pt>
                <c:pt idx="4148">
                  <c:v>1.6783029001074205E-2</c:v>
                </c:pt>
                <c:pt idx="4149">
                  <c:v>5.3705692803437212E-2</c:v>
                </c:pt>
                <c:pt idx="4150">
                  <c:v>0.16447368421052636</c:v>
                </c:pt>
                <c:pt idx="4151">
                  <c:v>0.44978517722878636</c:v>
                </c:pt>
                <c:pt idx="4152">
                  <c:v>-2.3496240601503706E-2</c:v>
                </c:pt>
                <c:pt idx="4153">
                  <c:v>0.31216433941997862</c:v>
                </c:pt>
                <c:pt idx="4154">
                  <c:v>0.3088077336197636</c:v>
                </c:pt>
                <c:pt idx="4155">
                  <c:v>0.24503222341568207</c:v>
                </c:pt>
                <c:pt idx="4156">
                  <c:v>-0.30209452201933407</c:v>
                </c:pt>
                <c:pt idx="4157">
                  <c:v>-0.15104726100966709</c:v>
                </c:pt>
                <c:pt idx="4158">
                  <c:v>0.19468313641245985</c:v>
                </c:pt>
                <c:pt idx="4159">
                  <c:v>-2.3496240601503706E-2</c:v>
                </c:pt>
                <c:pt idx="4160">
                  <c:v>0.17118689581095603</c:v>
                </c:pt>
                <c:pt idx="4161">
                  <c:v>0.16447368421052636</c:v>
                </c:pt>
                <c:pt idx="4162">
                  <c:v>0.14769065520945235</c:v>
                </c:pt>
                <c:pt idx="4163">
                  <c:v>0.14097744360902256</c:v>
                </c:pt>
                <c:pt idx="4164">
                  <c:v>-0.14769065520945221</c:v>
                </c:pt>
                <c:pt idx="4165">
                  <c:v>0.21817937701396353</c:v>
                </c:pt>
                <c:pt idx="4166">
                  <c:v>5.3705692803437212E-2</c:v>
                </c:pt>
                <c:pt idx="4167">
                  <c:v>-9.3984962406014991E-2</c:v>
                </c:pt>
                <c:pt idx="4168">
                  <c:v>0.14097744360902256</c:v>
                </c:pt>
                <c:pt idx="4169">
                  <c:v>0.14769065520945235</c:v>
                </c:pt>
                <c:pt idx="4170">
                  <c:v>0.15104726100966709</c:v>
                </c:pt>
                <c:pt idx="4171">
                  <c:v>-2.3496240601503706E-2</c:v>
                </c:pt>
                <c:pt idx="4172">
                  <c:v>0.49677765843179378</c:v>
                </c:pt>
                <c:pt idx="4173">
                  <c:v>0.47999462943071974</c:v>
                </c:pt>
                <c:pt idx="4174">
                  <c:v>9.0628356605800375E-2</c:v>
                </c:pt>
                <c:pt idx="4175">
                  <c:v>0.22489258861439318</c:v>
                </c:pt>
                <c:pt idx="4176">
                  <c:v>0.34237379162191189</c:v>
                </c:pt>
                <c:pt idx="4177">
                  <c:v>0.3088077336197636</c:v>
                </c:pt>
                <c:pt idx="4178">
                  <c:v>-5.0349087003222312E-2</c:v>
                </c:pt>
                <c:pt idx="4179">
                  <c:v>0.24503222341568207</c:v>
                </c:pt>
                <c:pt idx="4180">
                  <c:v>1.0069817400644405E-2</c:v>
                </c:pt>
                <c:pt idx="4181">
                  <c:v>6.7132116004296361E-2</c:v>
                </c:pt>
                <c:pt idx="4182">
                  <c:v>-2.0139634801288959E-2</c:v>
                </c:pt>
                <c:pt idx="4183">
                  <c:v>-2.6852846401718606E-2</c:v>
                </c:pt>
                <c:pt idx="4184">
                  <c:v>0.36922663802363054</c:v>
                </c:pt>
                <c:pt idx="4185">
                  <c:v>-2.0139634801288959E-2</c:v>
                </c:pt>
                <c:pt idx="4186">
                  <c:v>-0.25510204081632648</c:v>
                </c:pt>
                <c:pt idx="4187">
                  <c:v>0.29202470461868962</c:v>
                </c:pt>
                <c:pt idx="4188">
                  <c:v>-5.0349087003222312E-2</c:v>
                </c:pt>
                <c:pt idx="4189">
                  <c:v>-7.3845327604726035E-2</c:v>
                </c:pt>
                <c:pt idx="4190">
                  <c:v>-0.10741138560687427</c:v>
                </c:pt>
                <c:pt idx="4191">
                  <c:v>0.34237379162191189</c:v>
                </c:pt>
                <c:pt idx="4192">
                  <c:v>0.32223415682062301</c:v>
                </c:pt>
                <c:pt idx="4193">
                  <c:v>3.0209452201933509E-2</c:v>
                </c:pt>
                <c:pt idx="4194">
                  <c:v>0.27859828141783038</c:v>
                </c:pt>
                <c:pt idx="4195">
                  <c:v>0.3088077336197636</c:v>
                </c:pt>
                <c:pt idx="4196">
                  <c:v>7.0488721804511281E-2</c:v>
                </c:pt>
                <c:pt idx="4197">
                  <c:v>0.17790010741138573</c:v>
                </c:pt>
                <c:pt idx="4198">
                  <c:v>0.26852846401718583</c:v>
                </c:pt>
                <c:pt idx="4199">
                  <c:v>7.7201933404940901E-2</c:v>
                </c:pt>
                <c:pt idx="4200">
                  <c:v>8.7271750805585468E-2</c:v>
                </c:pt>
                <c:pt idx="4201">
                  <c:v>7.0488721804511281E-2</c:v>
                </c:pt>
                <c:pt idx="4202">
                  <c:v>-4.6992481203007565E-2</c:v>
                </c:pt>
                <c:pt idx="4203">
                  <c:v>3.6922663802363018E-2</c:v>
                </c:pt>
                <c:pt idx="4204">
                  <c:v>5.7062298603652112E-2</c:v>
                </c:pt>
                <c:pt idx="4205">
                  <c:v>0.53705692803437166</c:v>
                </c:pt>
                <c:pt idx="4206">
                  <c:v>-6.7132116004296361E-2</c:v>
                </c:pt>
                <c:pt idx="4207">
                  <c:v>6.3775510204081773E-2</c:v>
                </c:pt>
                <c:pt idx="4208">
                  <c:v>0.27859828141783038</c:v>
                </c:pt>
                <c:pt idx="4209">
                  <c:v>0.10405477980665953</c:v>
                </c:pt>
                <c:pt idx="4210">
                  <c:v>-3.0209452201933353E-2</c:v>
                </c:pt>
                <c:pt idx="4211">
                  <c:v>0.28866809881847483</c:v>
                </c:pt>
                <c:pt idx="4212">
                  <c:v>0.20475295381310424</c:v>
                </c:pt>
                <c:pt idx="4213">
                  <c:v>4.0279269602577918E-2</c:v>
                </c:pt>
                <c:pt idx="4214">
                  <c:v>9.7341568206229884E-2</c:v>
                </c:pt>
                <c:pt idx="4215">
                  <c:v>0.33566058002148236</c:v>
                </c:pt>
                <c:pt idx="4216">
                  <c:v>-0.10741138560687427</c:v>
                </c:pt>
                <c:pt idx="4217">
                  <c:v>9.398496240601513E-2</c:v>
                </c:pt>
                <c:pt idx="4218">
                  <c:v>0.23160580021482277</c:v>
                </c:pt>
                <c:pt idx="4219">
                  <c:v>-0.22489258861439312</c:v>
                </c:pt>
                <c:pt idx="4220">
                  <c:v>2.3496240601503852E-2</c:v>
                </c:pt>
                <c:pt idx="4221">
                  <c:v>0.13762083780880777</c:v>
                </c:pt>
                <c:pt idx="4222">
                  <c:v>0.29538131041890447</c:v>
                </c:pt>
                <c:pt idx="4223">
                  <c:v>8.0558539205155835E-2</c:v>
                </c:pt>
                <c:pt idx="4224">
                  <c:v>0.10069817400644462</c:v>
                </c:pt>
                <c:pt idx="4225">
                  <c:v>-0.17118689581095589</c:v>
                </c:pt>
                <c:pt idx="4226">
                  <c:v>1.0069817400644405E-2</c:v>
                </c:pt>
                <c:pt idx="4227">
                  <c:v>9.7341568206229884E-2</c:v>
                </c:pt>
                <c:pt idx="4228">
                  <c:v>1.6783029001074205E-2</c:v>
                </c:pt>
                <c:pt idx="4229">
                  <c:v>0.11748120300751883</c:v>
                </c:pt>
                <c:pt idx="4230">
                  <c:v>3.6922663802363018E-2</c:v>
                </c:pt>
                <c:pt idx="4231">
                  <c:v>-3.356605800214752E-3</c:v>
                </c:pt>
                <c:pt idx="4232">
                  <c:v>0.58740601503759393</c:v>
                </c:pt>
                <c:pt idx="4233">
                  <c:v>0.12419441460794849</c:v>
                </c:pt>
                <c:pt idx="4234">
                  <c:v>-0.18461331901181521</c:v>
                </c:pt>
                <c:pt idx="4235">
                  <c:v>9.7341568206229884E-2</c:v>
                </c:pt>
                <c:pt idx="4236">
                  <c:v>-0.24167561761546733</c:v>
                </c:pt>
                <c:pt idx="4237">
                  <c:v>3.3566058002149008E-3</c:v>
                </c:pt>
                <c:pt idx="4238">
                  <c:v>0.10405477980665953</c:v>
                </c:pt>
                <c:pt idx="4239">
                  <c:v>-1.6783029001074059E-2</c:v>
                </c:pt>
                <c:pt idx="4240">
                  <c:v>4.6992481203007565E-2</c:v>
                </c:pt>
                <c:pt idx="4241">
                  <c:v>6.0418904403866866E-2</c:v>
                </c:pt>
                <c:pt idx="4242">
                  <c:v>0.10069817400644462</c:v>
                </c:pt>
                <c:pt idx="4243">
                  <c:v>0.12083780880773373</c:v>
                </c:pt>
                <c:pt idx="4244">
                  <c:v>0.16111707841031153</c:v>
                </c:pt>
                <c:pt idx="4245">
                  <c:v>-0.10069817400644462</c:v>
                </c:pt>
                <c:pt idx="4246">
                  <c:v>0.11748120300751883</c:v>
                </c:pt>
                <c:pt idx="4247">
                  <c:v>-0.13762083780880766</c:v>
                </c:pt>
                <c:pt idx="4248">
                  <c:v>0.10741138560687427</c:v>
                </c:pt>
                <c:pt idx="4249">
                  <c:v>0.1141245972073041</c:v>
                </c:pt>
                <c:pt idx="4250">
                  <c:v>-0.18796992481202998</c:v>
                </c:pt>
                <c:pt idx="4251">
                  <c:v>-2.6852846401718606E-2</c:v>
                </c:pt>
                <c:pt idx="4252">
                  <c:v>0.15776047261009668</c:v>
                </c:pt>
                <c:pt idx="4253">
                  <c:v>-3.6922663802363018E-2</c:v>
                </c:pt>
                <c:pt idx="4254">
                  <c:v>0.1275510204081633</c:v>
                </c:pt>
                <c:pt idx="4255">
                  <c:v>0.11748120300751883</c:v>
                </c:pt>
                <c:pt idx="4256">
                  <c:v>0.10069817400644462</c:v>
                </c:pt>
                <c:pt idx="4257">
                  <c:v>0.25510204081632659</c:v>
                </c:pt>
                <c:pt idx="4258">
                  <c:v>0.15776047261009668</c:v>
                </c:pt>
                <c:pt idx="4259">
                  <c:v>0.37258324382384533</c:v>
                </c:pt>
                <c:pt idx="4260">
                  <c:v>0.26517185821697103</c:v>
                </c:pt>
                <c:pt idx="4261">
                  <c:v>-1.3426423200859303E-2</c:v>
                </c:pt>
                <c:pt idx="4262">
                  <c:v>-3.3566058002148118E-2</c:v>
                </c:pt>
                <c:pt idx="4263">
                  <c:v>0.3457303974221268</c:v>
                </c:pt>
                <c:pt idx="4264">
                  <c:v>0.21146616541353389</c:v>
                </c:pt>
                <c:pt idx="4265">
                  <c:v>0.1141245972073041</c:v>
                </c:pt>
                <c:pt idx="4266">
                  <c:v>0.23496240601503765</c:v>
                </c:pt>
                <c:pt idx="4267">
                  <c:v>0.29873791621911933</c:v>
                </c:pt>
                <c:pt idx="4268">
                  <c:v>0.14769065520945235</c:v>
                </c:pt>
                <c:pt idx="4269">
                  <c:v>0.11748120300751883</c:v>
                </c:pt>
                <c:pt idx="4270">
                  <c:v>0.36587003222341574</c:v>
                </c:pt>
                <c:pt idx="4271">
                  <c:v>0.20139634801288941</c:v>
                </c:pt>
                <c:pt idx="4272">
                  <c:v>0.77201933404940937</c:v>
                </c:pt>
                <c:pt idx="4273">
                  <c:v>0.18125671321160047</c:v>
                </c:pt>
                <c:pt idx="4274">
                  <c:v>0.19468313641245985</c:v>
                </c:pt>
                <c:pt idx="4275">
                  <c:v>0.25510204081632659</c:v>
                </c:pt>
                <c:pt idx="4276">
                  <c:v>0.35915682062298615</c:v>
                </c:pt>
                <c:pt idx="4277">
                  <c:v>5.0349087003222312E-2</c:v>
                </c:pt>
                <c:pt idx="4278">
                  <c:v>0.16111707841031153</c:v>
                </c:pt>
                <c:pt idx="4279">
                  <c:v>0.25174543501611174</c:v>
                </c:pt>
                <c:pt idx="4280">
                  <c:v>0.21482277121374871</c:v>
                </c:pt>
                <c:pt idx="4281">
                  <c:v>0.10405477980665953</c:v>
                </c:pt>
                <c:pt idx="4282">
                  <c:v>0.21817937701396353</c:v>
                </c:pt>
                <c:pt idx="4283">
                  <c:v>0.3390171858216971</c:v>
                </c:pt>
                <c:pt idx="4284">
                  <c:v>0.21482277121374871</c:v>
                </c:pt>
                <c:pt idx="4285">
                  <c:v>9.398496240601513E-2</c:v>
                </c:pt>
                <c:pt idx="4286">
                  <c:v>1.0069817400644405E-2</c:v>
                </c:pt>
                <c:pt idx="4287">
                  <c:v>0.13762083780880777</c:v>
                </c:pt>
                <c:pt idx="4288">
                  <c:v>1.3426423200859303E-2</c:v>
                </c:pt>
                <c:pt idx="4289">
                  <c:v>0.14769065520945235</c:v>
                </c:pt>
                <c:pt idx="4290">
                  <c:v>0.25510204081632659</c:v>
                </c:pt>
                <c:pt idx="4291">
                  <c:v>3.0209452201933509E-2</c:v>
                </c:pt>
                <c:pt idx="4292">
                  <c:v>0.10405477980665953</c:v>
                </c:pt>
                <c:pt idx="4293">
                  <c:v>8.0558539205155835E-2</c:v>
                </c:pt>
                <c:pt idx="4294">
                  <c:v>0.13762083780880777</c:v>
                </c:pt>
                <c:pt idx="4295">
                  <c:v>0.34908700322234165</c:v>
                </c:pt>
                <c:pt idx="4296">
                  <c:v>0.39607948442534918</c:v>
                </c:pt>
                <c:pt idx="4297">
                  <c:v>0.44642857142857145</c:v>
                </c:pt>
                <c:pt idx="4298">
                  <c:v>8.3915145005370576E-2</c:v>
                </c:pt>
                <c:pt idx="4299">
                  <c:v>0.22153598281417836</c:v>
                </c:pt>
                <c:pt idx="4300">
                  <c:v>-0.10405477980665953</c:v>
                </c:pt>
                <c:pt idx="4301">
                  <c:v>0.37593984962406024</c:v>
                </c:pt>
                <c:pt idx="4302">
                  <c:v>0.39943609022556398</c:v>
                </c:pt>
                <c:pt idx="4303">
                  <c:v>0.28195488721804518</c:v>
                </c:pt>
                <c:pt idx="4304">
                  <c:v>0.19803974221267459</c:v>
                </c:pt>
                <c:pt idx="4305">
                  <c:v>0.42628893662728257</c:v>
                </c:pt>
                <c:pt idx="4306">
                  <c:v>0.27524167561761553</c:v>
                </c:pt>
                <c:pt idx="4307">
                  <c:v>0.60418904403866824</c:v>
                </c:pt>
                <c:pt idx="4308">
                  <c:v>0.39272287862513433</c:v>
                </c:pt>
                <c:pt idx="4309">
                  <c:v>1.6783029001074205E-2</c:v>
                </c:pt>
                <c:pt idx="4310">
                  <c:v>-0.10069817400644462</c:v>
                </c:pt>
                <c:pt idx="4311">
                  <c:v>5.7062298603652112E-2</c:v>
                </c:pt>
                <c:pt idx="4312">
                  <c:v>0.13426423200859297</c:v>
                </c:pt>
                <c:pt idx="4313">
                  <c:v>6.3775510204081773E-2</c:v>
                </c:pt>
                <c:pt idx="4314">
                  <c:v>0.23831901181525247</c:v>
                </c:pt>
                <c:pt idx="4315">
                  <c:v>-0.22824919441460789</c:v>
                </c:pt>
                <c:pt idx="4316">
                  <c:v>8.0558539205155835E-2</c:v>
                </c:pt>
                <c:pt idx="4317">
                  <c:v>0.50349087003222348</c:v>
                </c:pt>
                <c:pt idx="4318">
                  <c:v>-4.6992481203007565E-2</c:v>
                </c:pt>
                <c:pt idx="4319">
                  <c:v>-2.0139634801288959E-2</c:v>
                </c:pt>
                <c:pt idx="4320">
                  <c:v>6.3775510204081773E-2</c:v>
                </c:pt>
                <c:pt idx="4321">
                  <c:v>0.50349087003222348</c:v>
                </c:pt>
                <c:pt idx="4322">
                  <c:v>8.0558539205155835E-2</c:v>
                </c:pt>
                <c:pt idx="4323">
                  <c:v>0.22489258861439318</c:v>
                </c:pt>
                <c:pt idx="4324">
                  <c:v>0.17118689581095603</c:v>
                </c:pt>
                <c:pt idx="4325">
                  <c:v>0.20139634801288941</c:v>
                </c:pt>
                <c:pt idx="4326">
                  <c:v>0.53370032223415698</c:v>
                </c:pt>
                <c:pt idx="4327">
                  <c:v>3.0209452201933509E-2</c:v>
                </c:pt>
                <c:pt idx="4328">
                  <c:v>0.28531149301826003</c:v>
                </c:pt>
                <c:pt idx="4329">
                  <c:v>0.31216433941997862</c:v>
                </c:pt>
                <c:pt idx="4330">
                  <c:v>0.1309076262083782</c:v>
                </c:pt>
                <c:pt idx="4331">
                  <c:v>0.4732814178302901</c:v>
                </c:pt>
                <c:pt idx="4332">
                  <c:v>0.36251342642320095</c:v>
                </c:pt>
                <c:pt idx="4333">
                  <c:v>0.29873791621911933</c:v>
                </c:pt>
                <c:pt idx="4334">
                  <c:v>0.20139634801288941</c:v>
                </c:pt>
                <c:pt idx="4335">
                  <c:v>0.22153598281417836</c:v>
                </c:pt>
                <c:pt idx="4336">
                  <c:v>0.18796992481203018</c:v>
                </c:pt>
                <c:pt idx="4337">
                  <c:v>0.19468313641245985</c:v>
                </c:pt>
                <c:pt idx="4338">
                  <c:v>0.3390171858216971</c:v>
                </c:pt>
                <c:pt idx="4339">
                  <c:v>-7.7201933404940901E-2</c:v>
                </c:pt>
                <c:pt idx="4340">
                  <c:v>0.13762083780880777</c:v>
                </c:pt>
                <c:pt idx="4341">
                  <c:v>1.0069817400644405E-2</c:v>
                </c:pt>
                <c:pt idx="4342">
                  <c:v>0.19132653061224494</c:v>
                </c:pt>
                <c:pt idx="4343">
                  <c:v>-0.10741138560687427</c:v>
                </c:pt>
                <c:pt idx="4344">
                  <c:v>0.43971535982814181</c:v>
                </c:pt>
                <c:pt idx="4345">
                  <c:v>8.3915145005370576E-2</c:v>
                </c:pt>
                <c:pt idx="4346">
                  <c:v>-6.0418904403866706E-2</c:v>
                </c:pt>
                <c:pt idx="4347">
                  <c:v>7.7201933404940901E-2</c:v>
                </c:pt>
                <c:pt idx="4348">
                  <c:v>0.22489258861439318</c:v>
                </c:pt>
                <c:pt idx="4349">
                  <c:v>-0.10405477980665953</c:v>
                </c:pt>
                <c:pt idx="4350">
                  <c:v>0.24167561761546733</c:v>
                </c:pt>
                <c:pt idx="4351">
                  <c:v>0.59411922663802375</c:v>
                </c:pt>
                <c:pt idx="4352">
                  <c:v>0.12083780880773373</c:v>
                </c:pt>
                <c:pt idx="4353">
                  <c:v>0.18796992481203018</c:v>
                </c:pt>
                <c:pt idx="4354">
                  <c:v>0.38265306122448989</c:v>
                </c:pt>
                <c:pt idx="4355">
                  <c:v>0.22824919441460803</c:v>
                </c:pt>
                <c:pt idx="4356">
                  <c:v>0.19132653061224494</c:v>
                </c:pt>
                <c:pt idx="4357">
                  <c:v>6.7132116004296515E-3</c:v>
                </c:pt>
                <c:pt idx="4358">
                  <c:v>0.24503222341568207</c:v>
                </c:pt>
                <c:pt idx="4359">
                  <c:v>0.20475295381310424</c:v>
                </c:pt>
                <c:pt idx="4360">
                  <c:v>0.16447368421052636</c:v>
                </c:pt>
                <c:pt idx="4361">
                  <c:v>1.3426423200859303E-2</c:v>
                </c:pt>
                <c:pt idx="4362">
                  <c:v>0.24503222341568207</c:v>
                </c:pt>
                <c:pt idx="4363">
                  <c:v>3.6922663802363018E-2</c:v>
                </c:pt>
                <c:pt idx="4364">
                  <c:v>0.19803974221267459</c:v>
                </c:pt>
                <c:pt idx="4365">
                  <c:v>6.3775510204081773E-2</c:v>
                </c:pt>
                <c:pt idx="4366">
                  <c:v>0.24838882921589689</c:v>
                </c:pt>
                <c:pt idx="4367">
                  <c:v>5.3705692803437212E-2</c:v>
                </c:pt>
                <c:pt idx="4368">
                  <c:v>0.11076799140708918</c:v>
                </c:pt>
                <c:pt idx="4369">
                  <c:v>0.40279269602577872</c:v>
                </c:pt>
                <c:pt idx="4370">
                  <c:v>0.13762083780880777</c:v>
                </c:pt>
                <c:pt idx="4371">
                  <c:v>0.35580021482277124</c:v>
                </c:pt>
                <c:pt idx="4372">
                  <c:v>6.7132116004296515E-3</c:v>
                </c:pt>
                <c:pt idx="4373">
                  <c:v>0.17118689581095603</c:v>
                </c:pt>
                <c:pt idx="4374">
                  <c:v>-6.7132116004296361E-2</c:v>
                </c:pt>
                <c:pt idx="4375">
                  <c:v>-2.6852846401718606E-2</c:v>
                </c:pt>
                <c:pt idx="4376">
                  <c:v>0.18796992481203018</c:v>
                </c:pt>
                <c:pt idx="4377">
                  <c:v>0.41621911922663801</c:v>
                </c:pt>
                <c:pt idx="4378">
                  <c:v>-0.10405477980665953</c:v>
                </c:pt>
                <c:pt idx="4379">
                  <c:v>3.6922663802363018E-2</c:v>
                </c:pt>
                <c:pt idx="4380">
                  <c:v>0.16111707841031153</c:v>
                </c:pt>
                <c:pt idx="4381">
                  <c:v>0.55383995703544586</c:v>
                </c:pt>
                <c:pt idx="4382">
                  <c:v>0.25510204081632659</c:v>
                </c:pt>
                <c:pt idx="4383">
                  <c:v>0.29538131041890447</c:v>
                </c:pt>
                <c:pt idx="4384">
                  <c:v>0.13426423200859297</c:v>
                </c:pt>
                <c:pt idx="4385">
                  <c:v>0.73845327604726108</c:v>
                </c:pt>
                <c:pt idx="4386">
                  <c:v>0.79551557465091316</c:v>
                </c:pt>
                <c:pt idx="4387">
                  <c:v>0.79551557465091316</c:v>
                </c:pt>
                <c:pt idx="4388">
                  <c:v>0.79551557465091316</c:v>
                </c:pt>
                <c:pt idx="4389">
                  <c:v>0.79551557465091316</c:v>
                </c:pt>
                <c:pt idx="4390">
                  <c:v>0.79551557465091316</c:v>
                </c:pt>
                <c:pt idx="4391">
                  <c:v>0.79551557465091316</c:v>
                </c:pt>
                <c:pt idx="4392">
                  <c:v>0.79551557465091316</c:v>
                </c:pt>
                <c:pt idx="4393">
                  <c:v>0.79551557465091316</c:v>
                </c:pt>
                <c:pt idx="4394">
                  <c:v>0.79551557465091316</c:v>
                </c:pt>
                <c:pt idx="4395">
                  <c:v>0.79551557465091316</c:v>
                </c:pt>
                <c:pt idx="4396">
                  <c:v>0.79551557465091316</c:v>
                </c:pt>
                <c:pt idx="4397">
                  <c:v>0.79551557465091316</c:v>
                </c:pt>
                <c:pt idx="4398">
                  <c:v>0.79551557465091316</c:v>
                </c:pt>
                <c:pt idx="4399">
                  <c:v>0.79551557465091316</c:v>
                </c:pt>
                <c:pt idx="4400">
                  <c:v>0.79551557465091316</c:v>
                </c:pt>
                <c:pt idx="4401">
                  <c:v>0.79551557465091316</c:v>
                </c:pt>
                <c:pt idx="4402">
                  <c:v>0.79551557465091316</c:v>
                </c:pt>
                <c:pt idx="4403">
                  <c:v>0.79551557465091316</c:v>
                </c:pt>
                <c:pt idx="4404">
                  <c:v>0.79551557465091316</c:v>
                </c:pt>
                <c:pt idx="4405">
                  <c:v>0.79551557465091316</c:v>
                </c:pt>
                <c:pt idx="4406">
                  <c:v>0.79551557465091316</c:v>
                </c:pt>
                <c:pt idx="4407">
                  <c:v>0.79551557465091316</c:v>
                </c:pt>
                <c:pt idx="4408">
                  <c:v>0.79551557465091316</c:v>
                </c:pt>
                <c:pt idx="4409">
                  <c:v>0.79551557465091316</c:v>
                </c:pt>
                <c:pt idx="4410">
                  <c:v>0.79551557465091316</c:v>
                </c:pt>
                <c:pt idx="4411">
                  <c:v>0.79551557465091316</c:v>
                </c:pt>
                <c:pt idx="4412">
                  <c:v>0.79551557465091316</c:v>
                </c:pt>
                <c:pt idx="4413">
                  <c:v>0.79551557465091316</c:v>
                </c:pt>
                <c:pt idx="4414">
                  <c:v>0.79551557465091316</c:v>
                </c:pt>
                <c:pt idx="4415">
                  <c:v>0.79551557465091316</c:v>
                </c:pt>
                <c:pt idx="4416">
                  <c:v>0.79551557465091316</c:v>
                </c:pt>
                <c:pt idx="4417">
                  <c:v>0.79551557465091316</c:v>
                </c:pt>
                <c:pt idx="4418">
                  <c:v>0.79551557465091316</c:v>
                </c:pt>
                <c:pt idx="4419">
                  <c:v>0.79551557465091316</c:v>
                </c:pt>
                <c:pt idx="4420">
                  <c:v>0.79551557465091316</c:v>
                </c:pt>
                <c:pt idx="4421">
                  <c:v>0.79551557465091316</c:v>
                </c:pt>
                <c:pt idx="4422">
                  <c:v>0.79551557465091316</c:v>
                </c:pt>
                <c:pt idx="4423">
                  <c:v>0.79551557465091316</c:v>
                </c:pt>
                <c:pt idx="4424">
                  <c:v>0.79551557465091316</c:v>
                </c:pt>
                <c:pt idx="4425">
                  <c:v>0.79551557465091316</c:v>
                </c:pt>
                <c:pt idx="4426">
                  <c:v>0.79551557465091316</c:v>
                </c:pt>
                <c:pt idx="4427">
                  <c:v>0.79551557465091316</c:v>
                </c:pt>
                <c:pt idx="4428">
                  <c:v>0.79551557465091316</c:v>
                </c:pt>
                <c:pt idx="4429">
                  <c:v>0.79551557465091316</c:v>
                </c:pt>
                <c:pt idx="4430">
                  <c:v>0.79551557465091316</c:v>
                </c:pt>
                <c:pt idx="4431">
                  <c:v>0.79551557465091316</c:v>
                </c:pt>
                <c:pt idx="4432">
                  <c:v>0.79551557465091316</c:v>
                </c:pt>
                <c:pt idx="4433">
                  <c:v>0.79551557465091316</c:v>
                </c:pt>
                <c:pt idx="4434">
                  <c:v>0.79551557465091316</c:v>
                </c:pt>
                <c:pt idx="4435">
                  <c:v>0.79551557465091316</c:v>
                </c:pt>
                <c:pt idx="4436">
                  <c:v>0.79551557465091316</c:v>
                </c:pt>
                <c:pt idx="4437">
                  <c:v>0.79551557465091316</c:v>
                </c:pt>
                <c:pt idx="4438">
                  <c:v>0.79551557465091316</c:v>
                </c:pt>
                <c:pt idx="4439">
                  <c:v>0.79551557465091316</c:v>
                </c:pt>
                <c:pt idx="4440">
                  <c:v>0.79551557465091316</c:v>
                </c:pt>
                <c:pt idx="4441">
                  <c:v>0.79551557465091316</c:v>
                </c:pt>
                <c:pt idx="4442">
                  <c:v>0.79551557465091316</c:v>
                </c:pt>
                <c:pt idx="4443">
                  <c:v>0.79551557465091316</c:v>
                </c:pt>
                <c:pt idx="4444">
                  <c:v>0.79551557465091316</c:v>
                </c:pt>
                <c:pt idx="4445">
                  <c:v>0.79551557465091316</c:v>
                </c:pt>
                <c:pt idx="4446">
                  <c:v>0.79551557465091316</c:v>
                </c:pt>
                <c:pt idx="4447">
                  <c:v>0.79551557465091316</c:v>
                </c:pt>
                <c:pt idx="4448">
                  <c:v>0.79551557465091316</c:v>
                </c:pt>
                <c:pt idx="4449">
                  <c:v>0.79551557465091316</c:v>
                </c:pt>
                <c:pt idx="4450">
                  <c:v>0.79551557465091316</c:v>
                </c:pt>
                <c:pt idx="4451">
                  <c:v>0.79551557465091316</c:v>
                </c:pt>
                <c:pt idx="4452">
                  <c:v>0.79551557465091316</c:v>
                </c:pt>
                <c:pt idx="4453">
                  <c:v>0.79551557465091316</c:v>
                </c:pt>
                <c:pt idx="4454">
                  <c:v>0.79551557465091316</c:v>
                </c:pt>
                <c:pt idx="4455">
                  <c:v>0.79551557465091316</c:v>
                </c:pt>
                <c:pt idx="4456">
                  <c:v>0.79551557465091316</c:v>
                </c:pt>
                <c:pt idx="4457">
                  <c:v>0.79551557465091316</c:v>
                </c:pt>
                <c:pt idx="4458">
                  <c:v>0.79551557465091316</c:v>
                </c:pt>
                <c:pt idx="4459">
                  <c:v>0.79551557465091316</c:v>
                </c:pt>
                <c:pt idx="4460">
                  <c:v>0.79551557465091316</c:v>
                </c:pt>
                <c:pt idx="4461">
                  <c:v>0.79551557465091316</c:v>
                </c:pt>
                <c:pt idx="4462">
                  <c:v>0.79551557465091316</c:v>
                </c:pt>
                <c:pt idx="4463">
                  <c:v>0.79551557465091316</c:v>
                </c:pt>
                <c:pt idx="4464">
                  <c:v>0.79551557465091316</c:v>
                </c:pt>
                <c:pt idx="4465">
                  <c:v>0.79551557465091316</c:v>
                </c:pt>
                <c:pt idx="4466">
                  <c:v>0.79551557465091316</c:v>
                </c:pt>
                <c:pt idx="4467">
                  <c:v>0.79551557465091316</c:v>
                </c:pt>
                <c:pt idx="4468">
                  <c:v>0.79551557465091316</c:v>
                </c:pt>
                <c:pt idx="4469">
                  <c:v>0.79551557465091316</c:v>
                </c:pt>
                <c:pt idx="4470">
                  <c:v>0.79551557465091316</c:v>
                </c:pt>
                <c:pt idx="4471">
                  <c:v>0.79551557465091316</c:v>
                </c:pt>
                <c:pt idx="4472">
                  <c:v>0.79551557465091316</c:v>
                </c:pt>
                <c:pt idx="4473">
                  <c:v>0.79551557465091316</c:v>
                </c:pt>
                <c:pt idx="4474">
                  <c:v>0.79551557465091316</c:v>
                </c:pt>
                <c:pt idx="4475">
                  <c:v>0.79551557465091316</c:v>
                </c:pt>
                <c:pt idx="4476">
                  <c:v>0.79551557465091316</c:v>
                </c:pt>
                <c:pt idx="4477">
                  <c:v>0.79551557465091316</c:v>
                </c:pt>
                <c:pt idx="4478">
                  <c:v>0.79551557465091316</c:v>
                </c:pt>
                <c:pt idx="4479">
                  <c:v>0.79551557465091316</c:v>
                </c:pt>
                <c:pt idx="4480">
                  <c:v>0.79551557465091316</c:v>
                </c:pt>
                <c:pt idx="4481">
                  <c:v>0.79551557465091316</c:v>
                </c:pt>
                <c:pt idx="4482">
                  <c:v>0.79551557465091316</c:v>
                </c:pt>
                <c:pt idx="4483">
                  <c:v>0.79551557465091316</c:v>
                </c:pt>
                <c:pt idx="4484">
                  <c:v>0.79551557465091316</c:v>
                </c:pt>
                <c:pt idx="4485">
                  <c:v>0.79551557465091316</c:v>
                </c:pt>
                <c:pt idx="4486">
                  <c:v>0.79551557465091316</c:v>
                </c:pt>
                <c:pt idx="4487">
                  <c:v>0.79551557465091316</c:v>
                </c:pt>
                <c:pt idx="4488">
                  <c:v>0.79551557465091316</c:v>
                </c:pt>
                <c:pt idx="4489">
                  <c:v>0.79551557465091316</c:v>
                </c:pt>
                <c:pt idx="4490">
                  <c:v>0.79551557465091316</c:v>
                </c:pt>
                <c:pt idx="4491">
                  <c:v>0.79551557465091316</c:v>
                </c:pt>
                <c:pt idx="4492">
                  <c:v>0.79551557465091316</c:v>
                </c:pt>
                <c:pt idx="4493">
                  <c:v>0.79551557465091316</c:v>
                </c:pt>
                <c:pt idx="4494">
                  <c:v>0.79551557465091316</c:v>
                </c:pt>
                <c:pt idx="4495">
                  <c:v>0.79551557465091316</c:v>
                </c:pt>
                <c:pt idx="4496">
                  <c:v>0.79551557465091316</c:v>
                </c:pt>
                <c:pt idx="4497">
                  <c:v>0.79551557465091316</c:v>
                </c:pt>
                <c:pt idx="4498">
                  <c:v>0.79551557465091316</c:v>
                </c:pt>
                <c:pt idx="4499">
                  <c:v>0.79551557465091316</c:v>
                </c:pt>
                <c:pt idx="4500">
                  <c:v>0.79551557465091316</c:v>
                </c:pt>
                <c:pt idx="4501">
                  <c:v>0.79551557465091316</c:v>
                </c:pt>
                <c:pt idx="4502">
                  <c:v>0.79551557465091316</c:v>
                </c:pt>
                <c:pt idx="4503">
                  <c:v>0.79551557465091316</c:v>
                </c:pt>
                <c:pt idx="4504">
                  <c:v>0.79551557465091316</c:v>
                </c:pt>
                <c:pt idx="4505">
                  <c:v>0.79551557465091316</c:v>
                </c:pt>
                <c:pt idx="4506">
                  <c:v>0.79551557465091316</c:v>
                </c:pt>
                <c:pt idx="4507">
                  <c:v>0.79551557465091316</c:v>
                </c:pt>
                <c:pt idx="4508">
                  <c:v>0.79551557465091316</c:v>
                </c:pt>
                <c:pt idx="4509">
                  <c:v>0.79551557465091316</c:v>
                </c:pt>
                <c:pt idx="4510">
                  <c:v>0.79551557465091316</c:v>
                </c:pt>
                <c:pt idx="4511">
                  <c:v>0.79551557465091316</c:v>
                </c:pt>
                <c:pt idx="4512">
                  <c:v>0.79551557465091316</c:v>
                </c:pt>
                <c:pt idx="4513">
                  <c:v>0.79551557465091316</c:v>
                </c:pt>
                <c:pt idx="4514">
                  <c:v>0.79551557465091316</c:v>
                </c:pt>
                <c:pt idx="4515">
                  <c:v>0.79551557465091316</c:v>
                </c:pt>
                <c:pt idx="4516">
                  <c:v>0.79551557465091316</c:v>
                </c:pt>
                <c:pt idx="4517">
                  <c:v>0.79551557465091316</c:v>
                </c:pt>
                <c:pt idx="4518">
                  <c:v>0.79551557465091316</c:v>
                </c:pt>
                <c:pt idx="4519">
                  <c:v>0.79551557465091316</c:v>
                </c:pt>
                <c:pt idx="4520">
                  <c:v>0.79551557465091316</c:v>
                </c:pt>
                <c:pt idx="4521">
                  <c:v>0.79551557465091316</c:v>
                </c:pt>
                <c:pt idx="4522">
                  <c:v>0.79551557465091316</c:v>
                </c:pt>
                <c:pt idx="4523">
                  <c:v>0.79551557465091316</c:v>
                </c:pt>
                <c:pt idx="4524">
                  <c:v>0.79551557465091316</c:v>
                </c:pt>
                <c:pt idx="4525">
                  <c:v>0.79551557465091316</c:v>
                </c:pt>
                <c:pt idx="4526">
                  <c:v>0.79551557465091316</c:v>
                </c:pt>
                <c:pt idx="4527">
                  <c:v>0.79551557465091316</c:v>
                </c:pt>
                <c:pt idx="4528">
                  <c:v>0.79551557465091316</c:v>
                </c:pt>
                <c:pt idx="4529">
                  <c:v>0.79551557465091316</c:v>
                </c:pt>
                <c:pt idx="4530">
                  <c:v>0.79551557465091316</c:v>
                </c:pt>
                <c:pt idx="4531">
                  <c:v>0.79551557465091316</c:v>
                </c:pt>
                <c:pt idx="4532">
                  <c:v>0.79551557465091316</c:v>
                </c:pt>
                <c:pt idx="4533">
                  <c:v>0.79551557465091316</c:v>
                </c:pt>
                <c:pt idx="4534">
                  <c:v>0.79551557465091316</c:v>
                </c:pt>
                <c:pt idx="4535">
                  <c:v>0.79551557465091316</c:v>
                </c:pt>
                <c:pt idx="4536">
                  <c:v>0.79551557465091316</c:v>
                </c:pt>
                <c:pt idx="4537">
                  <c:v>0.79551557465091316</c:v>
                </c:pt>
                <c:pt idx="4538">
                  <c:v>0.79551557465091316</c:v>
                </c:pt>
                <c:pt idx="4539">
                  <c:v>0.79551557465091316</c:v>
                </c:pt>
                <c:pt idx="4540">
                  <c:v>0.79551557465091316</c:v>
                </c:pt>
                <c:pt idx="4541">
                  <c:v>0.79551557465091316</c:v>
                </c:pt>
                <c:pt idx="4542">
                  <c:v>0.79551557465091316</c:v>
                </c:pt>
                <c:pt idx="4543">
                  <c:v>0.79551557465091316</c:v>
                </c:pt>
                <c:pt idx="4544">
                  <c:v>0.79551557465091316</c:v>
                </c:pt>
                <c:pt idx="4545">
                  <c:v>0.79551557465091316</c:v>
                </c:pt>
                <c:pt idx="4546">
                  <c:v>0.79551557465091316</c:v>
                </c:pt>
                <c:pt idx="4547">
                  <c:v>0.79551557465091316</c:v>
                </c:pt>
                <c:pt idx="4548">
                  <c:v>0.79551557465091316</c:v>
                </c:pt>
                <c:pt idx="4549">
                  <c:v>0.79551557465091316</c:v>
                </c:pt>
                <c:pt idx="4550">
                  <c:v>0.79551557465091316</c:v>
                </c:pt>
                <c:pt idx="4551">
                  <c:v>0.79551557465091316</c:v>
                </c:pt>
                <c:pt idx="4552">
                  <c:v>0.79551557465091316</c:v>
                </c:pt>
                <c:pt idx="4553">
                  <c:v>0.79551557465091316</c:v>
                </c:pt>
                <c:pt idx="4554">
                  <c:v>0.79551557465091316</c:v>
                </c:pt>
                <c:pt idx="4555">
                  <c:v>0.79551557465091316</c:v>
                </c:pt>
                <c:pt idx="4556">
                  <c:v>0.79551557465091316</c:v>
                </c:pt>
                <c:pt idx="4557">
                  <c:v>0.79551557465091316</c:v>
                </c:pt>
                <c:pt idx="4558">
                  <c:v>0.79551557465091316</c:v>
                </c:pt>
                <c:pt idx="4559">
                  <c:v>0.79551557465091316</c:v>
                </c:pt>
                <c:pt idx="4560">
                  <c:v>0.79551557465091316</c:v>
                </c:pt>
                <c:pt idx="4561">
                  <c:v>0.79551557465091316</c:v>
                </c:pt>
                <c:pt idx="4562">
                  <c:v>0.79551557465091316</c:v>
                </c:pt>
                <c:pt idx="4563">
                  <c:v>0.79551557465091316</c:v>
                </c:pt>
                <c:pt idx="4564">
                  <c:v>0.79551557465091316</c:v>
                </c:pt>
                <c:pt idx="4565">
                  <c:v>0.79551557465091316</c:v>
                </c:pt>
                <c:pt idx="4566">
                  <c:v>0.79551557465091316</c:v>
                </c:pt>
                <c:pt idx="4567">
                  <c:v>0.79551557465091316</c:v>
                </c:pt>
                <c:pt idx="4568">
                  <c:v>0.79551557465091316</c:v>
                </c:pt>
                <c:pt idx="4569">
                  <c:v>0.79551557465091316</c:v>
                </c:pt>
                <c:pt idx="4570">
                  <c:v>0.79551557465091316</c:v>
                </c:pt>
                <c:pt idx="4571">
                  <c:v>0.79551557465091316</c:v>
                </c:pt>
                <c:pt idx="4572">
                  <c:v>0.79551557465091316</c:v>
                </c:pt>
                <c:pt idx="4573">
                  <c:v>0.79551557465091316</c:v>
                </c:pt>
                <c:pt idx="4574">
                  <c:v>0.79551557465091316</c:v>
                </c:pt>
                <c:pt idx="4575">
                  <c:v>0.79551557465091316</c:v>
                </c:pt>
                <c:pt idx="4576">
                  <c:v>0.79551557465091316</c:v>
                </c:pt>
                <c:pt idx="4577">
                  <c:v>0.79551557465091316</c:v>
                </c:pt>
                <c:pt idx="4578">
                  <c:v>0.79551557465091316</c:v>
                </c:pt>
                <c:pt idx="4579">
                  <c:v>0.79551557465091316</c:v>
                </c:pt>
                <c:pt idx="4580">
                  <c:v>0.79551557465091316</c:v>
                </c:pt>
                <c:pt idx="4581">
                  <c:v>0.79551557465091316</c:v>
                </c:pt>
                <c:pt idx="4582">
                  <c:v>0.79551557465091316</c:v>
                </c:pt>
                <c:pt idx="4583">
                  <c:v>0.79551557465091316</c:v>
                </c:pt>
                <c:pt idx="4584">
                  <c:v>0.79551557465091316</c:v>
                </c:pt>
                <c:pt idx="4585">
                  <c:v>0.79551557465091316</c:v>
                </c:pt>
                <c:pt idx="4586">
                  <c:v>0.79551557465091316</c:v>
                </c:pt>
                <c:pt idx="4587">
                  <c:v>0.79551557465091316</c:v>
                </c:pt>
                <c:pt idx="4588">
                  <c:v>0.79551557465091316</c:v>
                </c:pt>
                <c:pt idx="4589">
                  <c:v>0.79551557465091316</c:v>
                </c:pt>
                <c:pt idx="4590">
                  <c:v>0.79551557465091316</c:v>
                </c:pt>
                <c:pt idx="4591">
                  <c:v>0.79551557465091316</c:v>
                </c:pt>
                <c:pt idx="4592">
                  <c:v>0.79551557465091316</c:v>
                </c:pt>
                <c:pt idx="4593">
                  <c:v>0.79551557465091316</c:v>
                </c:pt>
                <c:pt idx="4594">
                  <c:v>0.79551557465091316</c:v>
                </c:pt>
                <c:pt idx="4595">
                  <c:v>0.79551557465091316</c:v>
                </c:pt>
                <c:pt idx="4596">
                  <c:v>0.79551557465091316</c:v>
                </c:pt>
                <c:pt idx="4597">
                  <c:v>0.79551557465091316</c:v>
                </c:pt>
                <c:pt idx="4598">
                  <c:v>0.79551557465091316</c:v>
                </c:pt>
                <c:pt idx="4599">
                  <c:v>0.79551557465091316</c:v>
                </c:pt>
                <c:pt idx="4600">
                  <c:v>0.79551557465091316</c:v>
                </c:pt>
                <c:pt idx="4601">
                  <c:v>0.79551557465091316</c:v>
                </c:pt>
                <c:pt idx="4602">
                  <c:v>0.79551557465091316</c:v>
                </c:pt>
                <c:pt idx="4603">
                  <c:v>0.79551557465091316</c:v>
                </c:pt>
                <c:pt idx="4604">
                  <c:v>0.79551557465091316</c:v>
                </c:pt>
                <c:pt idx="4605">
                  <c:v>0.79551557465091316</c:v>
                </c:pt>
                <c:pt idx="4606">
                  <c:v>0.79551557465091316</c:v>
                </c:pt>
                <c:pt idx="4607">
                  <c:v>0.79551557465091316</c:v>
                </c:pt>
                <c:pt idx="4608">
                  <c:v>0.79551557465091316</c:v>
                </c:pt>
                <c:pt idx="4609">
                  <c:v>0.79551557465091316</c:v>
                </c:pt>
                <c:pt idx="4610">
                  <c:v>0.79551557465091316</c:v>
                </c:pt>
                <c:pt idx="4611">
                  <c:v>0.79551557465091316</c:v>
                </c:pt>
                <c:pt idx="4612">
                  <c:v>0.79551557465091316</c:v>
                </c:pt>
                <c:pt idx="4613">
                  <c:v>0.79551557465091316</c:v>
                </c:pt>
                <c:pt idx="4614">
                  <c:v>0.79551557465091316</c:v>
                </c:pt>
                <c:pt idx="4615">
                  <c:v>0.79551557465091316</c:v>
                </c:pt>
                <c:pt idx="4616">
                  <c:v>0.79551557465091316</c:v>
                </c:pt>
                <c:pt idx="4617">
                  <c:v>0.79551557465091316</c:v>
                </c:pt>
                <c:pt idx="4618">
                  <c:v>0.79551557465091316</c:v>
                </c:pt>
                <c:pt idx="4619">
                  <c:v>0.79551557465091316</c:v>
                </c:pt>
                <c:pt idx="4620">
                  <c:v>0.79551557465091316</c:v>
                </c:pt>
                <c:pt idx="4621">
                  <c:v>0.79551557465091316</c:v>
                </c:pt>
                <c:pt idx="4622">
                  <c:v>0.79551557465091316</c:v>
                </c:pt>
                <c:pt idx="4623">
                  <c:v>0.79551557465091316</c:v>
                </c:pt>
                <c:pt idx="4624">
                  <c:v>0.79551557465091316</c:v>
                </c:pt>
                <c:pt idx="4625">
                  <c:v>0.79551557465091316</c:v>
                </c:pt>
                <c:pt idx="4626">
                  <c:v>0.79551557465091316</c:v>
                </c:pt>
                <c:pt idx="4627">
                  <c:v>0.79551557465091316</c:v>
                </c:pt>
                <c:pt idx="4628">
                  <c:v>0.79551557465091316</c:v>
                </c:pt>
                <c:pt idx="4629">
                  <c:v>0.79551557465091316</c:v>
                </c:pt>
                <c:pt idx="4630">
                  <c:v>0.79551557465091316</c:v>
                </c:pt>
                <c:pt idx="4631">
                  <c:v>0.79551557465091316</c:v>
                </c:pt>
                <c:pt idx="4632">
                  <c:v>0.79551557465091316</c:v>
                </c:pt>
                <c:pt idx="4633">
                  <c:v>0.79551557465091316</c:v>
                </c:pt>
                <c:pt idx="4634">
                  <c:v>0.79551557465091316</c:v>
                </c:pt>
                <c:pt idx="4635">
                  <c:v>0.79551557465091316</c:v>
                </c:pt>
                <c:pt idx="4636">
                  <c:v>0.79551557465091316</c:v>
                </c:pt>
                <c:pt idx="4637">
                  <c:v>0.79551557465091316</c:v>
                </c:pt>
                <c:pt idx="4638">
                  <c:v>0.79551557465091316</c:v>
                </c:pt>
                <c:pt idx="4639">
                  <c:v>0.79551557465091316</c:v>
                </c:pt>
                <c:pt idx="4640">
                  <c:v>0.79551557465091316</c:v>
                </c:pt>
                <c:pt idx="4641">
                  <c:v>0.79551557465091316</c:v>
                </c:pt>
                <c:pt idx="4642">
                  <c:v>0.79551557465091316</c:v>
                </c:pt>
                <c:pt idx="4643">
                  <c:v>0.79551557465091316</c:v>
                </c:pt>
                <c:pt idx="4644">
                  <c:v>0.79551557465091316</c:v>
                </c:pt>
                <c:pt idx="4645">
                  <c:v>0.79551557465091316</c:v>
                </c:pt>
                <c:pt idx="4646">
                  <c:v>0.79551557465091316</c:v>
                </c:pt>
                <c:pt idx="4647">
                  <c:v>0.79551557465091316</c:v>
                </c:pt>
                <c:pt idx="4648">
                  <c:v>0.79551557465091316</c:v>
                </c:pt>
                <c:pt idx="4649">
                  <c:v>0.79551557465091316</c:v>
                </c:pt>
                <c:pt idx="4650">
                  <c:v>0.79551557465091316</c:v>
                </c:pt>
                <c:pt idx="4651">
                  <c:v>0.79551557465091316</c:v>
                </c:pt>
                <c:pt idx="4652">
                  <c:v>0.79551557465091316</c:v>
                </c:pt>
                <c:pt idx="4653">
                  <c:v>0.79551557465091316</c:v>
                </c:pt>
                <c:pt idx="4654">
                  <c:v>0.79551557465091316</c:v>
                </c:pt>
                <c:pt idx="4655">
                  <c:v>0.79551557465091316</c:v>
                </c:pt>
                <c:pt idx="4656">
                  <c:v>0.79551557465091316</c:v>
                </c:pt>
                <c:pt idx="4657">
                  <c:v>0.79551557465091316</c:v>
                </c:pt>
                <c:pt idx="4658">
                  <c:v>0.79551557465091316</c:v>
                </c:pt>
                <c:pt idx="4659">
                  <c:v>0.79551557465091316</c:v>
                </c:pt>
                <c:pt idx="4660">
                  <c:v>0.79551557465091316</c:v>
                </c:pt>
                <c:pt idx="4661">
                  <c:v>0.79551557465091316</c:v>
                </c:pt>
                <c:pt idx="4662">
                  <c:v>0.79551557465091316</c:v>
                </c:pt>
                <c:pt idx="4663">
                  <c:v>0.79551557465091316</c:v>
                </c:pt>
                <c:pt idx="4664">
                  <c:v>0.79551557465091316</c:v>
                </c:pt>
                <c:pt idx="4665">
                  <c:v>0.79551557465091316</c:v>
                </c:pt>
                <c:pt idx="4666">
                  <c:v>0.79551557465091316</c:v>
                </c:pt>
                <c:pt idx="4667">
                  <c:v>0.79551557465091316</c:v>
                </c:pt>
                <c:pt idx="4668">
                  <c:v>0.79551557465091316</c:v>
                </c:pt>
                <c:pt idx="4669">
                  <c:v>0.79551557465091316</c:v>
                </c:pt>
                <c:pt idx="4670">
                  <c:v>0.79551557465091316</c:v>
                </c:pt>
                <c:pt idx="4671">
                  <c:v>0.79551557465091316</c:v>
                </c:pt>
                <c:pt idx="4672">
                  <c:v>0.79551557465091316</c:v>
                </c:pt>
                <c:pt idx="4673">
                  <c:v>0.79551557465091316</c:v>
                </c:pt>
                <c:pt idx="4674">
                  <c:v>0.79551557465091316</c:v>
                </c:pt>
                <c:pt idx="4675">
                  <c:v>0.79551557465091316</c:v>
                </c:pt>
                <c:pt idx="4676">
                  <c:v>0.79551557465091316</c:v>
                </c:pt>
                <c:pt idx="4677">
                  <c:v>0.79551557465091316</c:v>
                </c:pt>
                <c:pt idx="4678">
                  <c:v>0.79551557465091316</c:v>
                </c:pt>
                <c:pt idx="4679">
                  <c:v>0.79551557465091316</c:v>
                </c:pt>
                <c:pt idx="4680">
                  <c:v>0.79551557465091316</c:v>
                </c:pt>
                <c:pt idx="4681">
                  <c:v>0.79551557465091316</c:v>
                </c:pt>
                <c:pt idx="4682">
                  <c:v>0.79551557465091316</c:v>
                </c:pt>
                <c:pt idx="4683">
                  <c:v>0.79551557465091316</c:v>
                </c:pt>
                <c:pt idx="4684">
                  <c:v>0.79551557465091316</c:v>
                </c:pt>
                <c:pt idx="4685">
                  <c:v>0.79551557465091316</c:v>
                </c:pt>
                <c:pt idx="4686">
                  <c:v>0.79551557465091316</c:v>
                </c:pt>
                <c:pt idx="4687">
                  <c:v>0.79551557465091316</c:v>
                </c:pt>
                <c:pt idx="4688">
                  <c:v>0.79551557465091316</c:v>
                </c:pt>
                <c:pt idx="4689">
                  <c:v>0.79551557465091316</c:v>
                </c:pt>
                <c:pt idx="4690">
                  <c:v>0.79551557465091316</c:v>
                </c:pt>
                <c:pt idx="4691">
                  <c:v>0.79551557465091316</c:v>
                </c:pt>
                <c:pt idx="4692">
                  <c:v>0.79551557465091316</c:v>
                </c:pt>
                <c:pt idx="4693">
                  <c:v>0.79551557465091316</c:v>
                </c:pt>
                <c:pt idx="4694">
                  <c:v>0.79551557465091316</c:v>
                </c:pt>
                <c:pt idx="4695">
                  <c:v>0.79551557465091316</c:v>
                </c:pt>
                <c:pt idx="4696">
                  <c:v>0.79551557465091316</c:v>
                </c:pt>
                <c:pt idx="4697">
                  <c:v>0.79551557465091316</c:v>
                </c:pt>
                <c:pt idx="4698">
                  <c:v>0.79551557465091316</c:v>
                </c:pt>
                <c:pt idx="4699">
                  <c:v>0.79551557465091316</c:v>
                </c:pt>
                <c:pt idx="4700">
                  <c:v>0.79551557465091316</c:v>
                </c:pt>
                <c:pt idx="4701">
                  <c:v>0.79551557465091316</c:v>
                </c:pt>
                <c:pt idx="4702">
                  <c:v>0.79551557465091316</c:v>
                </c:pt>
                <c:pt idx="4703">
                  <c:v>0.79551557465091316</c:v>
                </c:pt>
                <c:pt idx="4704">
                  <c:v>0.79551557465091316</c:v>
                </c:pt>
                <c:pt idx="4705">
                  <c:v>0.79551557465091316</c:v>
                </c:pt>
                <c:pt idx="4706">
                  <c:v>0.79551557465091316</c:v>
                </c:pt>
                <c:pt idx="4707">
                  <c:v>0.79551557465091316</c:v>
                </c:pt>
                <c:pt idx="4708">
                  <c:v>0.79551557465091316</c:v>
                </c:pt>
                <c:pt idx="4709">
                  <c:v>0.79551557465091316</c:v>
                </c:pt>
                <c:pt idx="4710">
                  <c:v>0.79551557465091316</c:v>
                </c:pt>
                <c:pt idx="4711">
                  <c:v>0.79551557465091316</c:v>
                </c:pt>
                <c:pt idx="4712">
                  <c:v>0.79551557465091316</c:v>
                </c:pt>
                <c:pt idx="4713">
                  <c:v>0.79551557465091316</c:v>
                </c:pt>
                <c:pt idx="4714">
                  <c:v>0.79551557465091316</c:v>
                </c:pt>
                <c:pt idx="4715">
                  <c:v>0.79551557465091316</c:v>
                </c:pt>
                <c:pt idx="4716">
                  <c:v>0.79551557465091316</c:v>
                </c:pt>
                <c:pt idx="4717">
                  <c:v>0.79551557465091316</c:v>
                </c:pt>
                <c:pt idx="4718">
                  <c:v>0.79551557465091316</c:v>
                </c:pt>
                <c:pt idx="4719">
                  <c:v>0.79551557465091316</c:v>
                </c:pt>
                <c:pt idx="4720">
                  <c:v>0.79551557465091316</c:v>
                </c:pt>
                <c:pt idx="4721">
                  <c:v>0.79551557465091316</c:v>
                </c:pt>
                <c:pt idx="4722">
                  <c:v>0.79551557465091316</c:v>
                </c:pt>
                <c:pt idx="4723">
                  <c:v>0.79551557465091316</c:v>
                </c:pt>
                <c:pt idx="4724">
                  <c:v>0.79551557465091316</c:v>
                </c:pt>
                <c:pt idx="4725">
                  <c:v>0.79551557465091316</c:v>
                </c:pt>
                <c:pt idx="4726">
                  <c:v>0.79551557465091316</c:v>
                </c:pt>
                <c:pt idx="4727">
                  <c:v>0.79551557465091316</c:v>
                </c:pt>
                <c:pt idx="4728">
                  <c:v>0.79551557465091316</c:v>
                </c:pt>
                <c:pt idx="4729">
                  <c:v>0.79551557465091316</c:v>
                </c:pt>
                <c:pt idx="4730">
                  <c:v>0.79551557465091316</c:v>
                </c:pt>
                <c:pt idx="4731">
                  <c:v>0.79551557465091316</c:v>
                </c:pt>
                <c:pt idx="4732">
                  <c:v>0.79551557465091316</c:v>
                </c:pt>
                <c:pt idx="4733">
                  <c:v>0.79551557465091316</c:v>
                </c:pt>
                <c:pt idx="4734">
                  <c:v>0.79551557465091316</c:v>
                </c:pt>
                <c:pt idx="4735">
                  <c:v>0.79551557465091316</c:v>
                </c:pt>
                <c:pt idx="4736">
                  <c:v>0.79551557465091316</c:v>
                </c:pt>
                <c:pt idx="4737">
                  <c:v>0.79551557465091316</c:v>
                </c:pt>
                <c:pt idx="4738">
                  <c:v>0.79551557465091316</c:v>
                </c:pt>
                <c:pt idx="4739">
                  <c:v>0.79551557465091316</c:v>
                </c:pt>
                <c:pt idx="4740">
                  <c:v>0.79551557465091316</c:v>
                </c:pt>
                <c:pt idx="4741">
                  <c:v>0.79551557465091316</c:v>
                </c:pt>
                <c:pt idx="4742">
                  <c:v>0.79551557465091316</c:v>
                </c:pt>
                <c:pt idx="4743">
                  <c:v>0.79551557465091316</c:v>
                </c:pt>
                <c:pt idx="4744">
                  <c:v>0.79551557465091316</c:v>
                </c:pt>
                <c:pt idx="4745">
                  <c:v>0.79551557465091316</c:v>
                </c:pt>
                <c:pt idx="4746">
                  <c:v>0.79551557465091316</c:v>
                </c:pt>
                <c:pt idx="4747">
                  <c:v>0.79551557465091316</c:v>
                </c:pt>
                <c:pt idx="4748">
                  <c:v>0.79551557465091316</c:v>
                </c:pt>
                <c:pt idx="4749">
                  <c:v>0.79551557465091316</c:v>
                </c:pt>
                <c:pt idx="4750">
                  <c:v>0.79551557465091316</c:v>
                </c:pt>
                <c:pt idx="4751">
                  <c:v>0.79551557465091316</c:v>
                </c:pt>
                <c:pt idx="4752">
                  <c:v>0.79551557465091316</c:v>
                </c:pt>
                <c:pt idx="4753">
                  <c:v>0.79551557465091316</c:v>
                </c:pt>
                <c:pt idx="4754">
                  <c:v>0.79551557465091316</c:v>
                </c:pt>
                <c:pt idx="4755">
                  <c:v>0.79551557465091316</c:v>
                </c:pt>
                <c:pt idx="4756">
                  <c:v>0.79551557465091316</c:v>
                </c:pt>
                <c:pt idx="4757">
                  <c:v>0.79551557465091316</c:v>
                </c:pt>
                <c:pt idx="4758">
                  <c:v>0.79551557465091316</c:v>
                </c:pt>
                <c:pt idx="4759">
                  <c:v>0.79551557465091316</c:v>
                </c:pt>
                <c:pt idx="4760">
                  <c:v>0.79551557465091316</c:v>
                </c:pt>
                <c:pt idx="4761">
                  <c:v>0.79551557465091316</c:v>
                </c:pt>
                <c:pt idx="4762">
                  <c:v>0.79551557465091316</c:v>
                </c:pt>
                <c:pt idx="4763">
                  <c:v>0.79551557465091316</c:v>
                </c:pt>
                <c:pt idx="4764">
                  <c:v>0.79551557465091316</c:v>
                </c:pt>
                <c:pt idx="4765">
                  <c:v>0.79551557465091316</c:v>
                </c:pt>
                <c:pt idx="4766">
                  <c:v>0.79551557465091316</c:v>
                </c:pt>
                <c:pt idx="4767">
                  <c:v>0.79551557465091316</c:v>
                </c:pt>
                <c:pt idx="4768">
                  <c:v>0.79551557465091316</c:v>
                </c:pt>
                <c:pt idx="4769">
                  <c:v>0.79551557465091316</c:v>
                </c:pt>
                <c:pt idx="4770">
                  <c:v>0.79551557465091316</c:v>
                </c:pt>
                <c:pt idx="4771">
                  <c:v>0.79551557465091316</c:v>
                </c:pt>
                <c:pt idx="4772">
                  <c:v>0.79551557465091316</c:v>
                </c:pt>
                <c:pt idx="4773">
                  <c:v>0.79551557465091316</c:v>
                </c:pt>
                <c:pt idx="4774">
                  <c:v>0.79551557465091316</c:v>
                </c:pt>
                <c:pt idx="4775">
                  <c:v>0.79551557465091316</c:v>
                </c:pt>
                <c:pt idx="4776">
                  <c:v>0.79551557465091316</c:v>
                </c:pt>
                <c:pt idx="4777">
                  <c:v>0.79551557465091316</c:v>
                </c:pt>
                <c:pt idx="4778">
                  <c:v>0.79551557465091316</c:v>
                </c:pt>
                <c:pt idx="4779">
                  <c:v>0.79551557465091316</c:v>
                </c:pt>
                <c:pt idx="4780">
                  <c:v>0.79551557465091316</c:v>
                </c:pt>
                <c:pt idx="4781">
                  <c:v>0.79551557465091316</c:v>
                </c:pt>
                <c:pt idx="4782">
                  <c:v>0.79551557465091316</c:v>
                </c:pt>
                <c:pt idx="4783">
                  <c:v>0.79551557465091316</c:v>
                </c:pt>
                <c:pt idx="4784">
                  <c:v>0.79551557465091316</c:v>
                </c:pt>
                <c:pt idx="4785">
                  <c:v>0.79551557465091316</c:v>
                </c:pt>
                <c:pt idx="4786">
                  <c:v>0.79551557465091316</c:v>
                </c:pt>
                <c:pt idx="4787">
                  <c:v>0.79551557465091316</c:v>
                </c:pt>
                <c:pt idx="4788">
                  <c:v>0.79551557465091316</c:v>
                </c:pt>
                <c:pt idx="4789">
                  <c:v>0.79551557465091316</c:v>
                </c:pt>
                <c:pt idx="4790">
                  <c:v>0.79551557465091316</c:v>
                </c:pt>
                <c:pt idx="4791">
                  <c:v>0.79551557465091316</c:v>
                </c:pt>
                <c:pt idx="4792">
                  <c:v>0.79551557465091316</c:v>
                </c:pt>
                <c:pt idx="4793">
                  <c:v>0.79551557465091316</c:v>
                </c:pt>
                <c:pt idx="4794">
                  <c:v>0.79551557465091316</c:v>
                </c:pt>
                <c:pt idx="4795">
                  <c:v>0.79551557465091316</c:v>
                </c:pt>
                <c:pt idx="4796">
                  <c:v>0.79551557465091316</c:v>
                </c:pt>
                <c:pt idx="4797">
                  <c:v>0.79551557465091316</c:v>
                </c:pt>
                <c:pt idx="4798">
                  <c:v>0.79551557465091316</c:v>
                </c:pt>
                <c:pt idx="4799">
                  <c:v>0.79551557465091316</c:v>
                </c:pt>
                <c:pt idx="4800">
                  <c:v>0.79551557465091316</c:v>
                </c:pt>
                <c:pt idx="4801">
                  <c:v>0.79551557465091316</c:v>
                </c:pt>
                <c:pt idx="4802">
                  <c:v>0.79551557465091316</c:v>
                </c:pt>
                <c:pt idx="4803">
                  <c:v>0.79551557465091316</c:v>
                </c:pt>
                <c:pt idx="4804">
                  <c:v>0.79551557465091316</c:v>
                </c:pt>
                <c:pt idx="4805">
                  <c:v>0.79551557465091316</c:v>
                </c:pt>
                <c:pt idx="4806">
                  <c:v>0.79551557465091316</c:v>
                </c:pt>
                <c:pt idx="4807">
                  <c:v>0.79551557465091316</c:v>
                </c:pt>
                <c:pt idx="4808">
                  <c:v>0.79551557465091316</c:v>
                </c:pt>
                <c:pt idx="4809">
                  <c:v>0.79551557465091316</c:v>
                </c:pt>
                <c:pt idx="4810">
                  <c:v>0.79551557465091316</c:v>
                </c:pt>
                <c:pt idx="4811">
                  <c:v>0.79551557465091316</c:v>
                </c:pt>
                <c:pt idx="4812">
                  <c:v>0.79551557465091316</c:v>
                </c:pt>
                <c:pt idx="4813">
                  <c:v>0.79551557465091316</c:v>
                </c:pt>
                <c:pt idx="4814">
                  <c:v>0.79551557465091316</c:v>
                </c:pt>
                <c:pt idx="4815">
                  <c:v>0.79551557465091316</c:v>
                </c:pt>
                <c:pt idx="4816">
                  <c:v>0.79551557465091316</c:v>
                </c:pt>
                <c:pt idx="4817">
                  <c:v>0.79551557465091316</c:v>
                </c:pt>
                <c:pt idx="4818">
                  <c:v>0.79551557465091316</c:v>
                </c:pt>
                <c:pt idx="4819">
                  <c:v>0.79551557465091316</c:v>
                </c:pt>
                <c:pt idx="4820">
                  <c:v>0.79551557465091316</c:v>
                </c:pt>
                <c:pt idx="4821">
                  <c:v>0.79551557465091316</c:v>
                </c:pt>
                <c:pt idx="4822">
                  <c:v>0.79551557465091316</c:v>
                </c:pt>
                <c:pt idx="4823">
                  <c:v>0.79551557465091316</c:v>
                </c:pt>
                <c:pt idx="4824">
                  <c:v>0.79551557465091316</c:v>
                </c:pt>
                <c:pt idx="4825">
                  <c:v>0.79551557465091316</c:v>
                </c:pt>
                <c:pt idx="4826">
                  <c:v>0.79551557465091316</c:v>
                </c:pt>
                <c:pt idx="4827">
                  <c:v>0.79551557465091316</c:v>
                </c:pt>
                <c:pt idx="4828">
                  <c:v>0.79551557465091316</c:v>
                </c:pt>
                <c:pt idx="4829">
                  <c:v>0.79551557465091316</c:v>
                </c:pt>
                <c:pt idx="4830">
                  <c:v>0.79551557465091316</c:v>
                </c:pt>
                <c:pt idx="4831">
                  <c:v>0.79551557465091316</c:v>
                </c:pt>
                <c:pt idx="4832">
                  <c:v>0.79551557465091316</c:v>
                </c:pt>
                <c:pt idx="4833">
                  <c:v>0.79551557465091316</c:v>
                </c:pt>
                <c:pt idx="4834">
                  <c:v>0.79551557465091316</c:v>
                </c:pt>
                <c:pt idx="4835">
                  <c:v>0.79551557465091316</c:v>
                </c:pt>
                <c:pt idx="4836">
                  <c:v>0.79551557465091316</c:v>
                </c:pt>
                <c:pt idx="4837">
                  <c:v>0.79551557465091316</c:v>
                </c:pt>
                <c:pt idx="4838">
                  <c:v>0.79551557465091316</c:v>
                </c:pt>
                <c:pt idx="4839">
                  <c:v>0.79551557465091316</c:v>
                </c:pt>
                <c:pt idx="4840">
                  <c:v>0.79551557465091316</c:v>
                </c:pt>
                <c:pt idx="4841">
                  <c:v>0.79551557465091316</c:v>
                </c:pt>
                <c:pt idx="4842">
                  <c:v>0.79551557465091316</c:v>
                </c:pt>
                <c:pt idx="4843">
                  <c:v>0.79551557465091316</c:v>
                </c:pt>
                <c:pt idx="4844">
                  <c:v>0.79551557465091316</c:v>
                </c:pt>
                <c:pt idx="4845">
                  <c:v>0.79551557465091316</c:v>
                </c:pt>
                <c:pt idx="4846">
                  <c:v>0.79551557465091316</c:v>
                </c:pt>
                <c:pt idx="4847">
                  <c:v>0.79551557465091316</c:v>
                </c:pt>
                <c:pt idx="4848">
                  <c:v>0.79551557465091316</c:v>
                </c:pt>
                <c:pt idx="4849">
                  <c:v>0.79551557465091316</c:v>
                </c:pt>
                <c:pt idx="4850">
                  <c:v>0.79551557465091316</c:v>
                </c:pt>
                <c:pt idx="4851">
                  <c:v>0.79551557465091316</c:v>
                </c:pt>
                <c:pt idx="4852">
                  <c:v>0.79551557465091316</c:v>
                </c:pt>
                <c:pt idx="4853">
                  <c:v>0.79551557465091316</c:v>
                </c:pt>
                <c:pt idx="4854">
                  <c:v>0.79551557465091316</c:v>
                </c:pt>
                <c:pt idx="4855">
                  <c:v>0.79551557465091316</c:v>
                </c:pt>
                <c:pt idx="4856">
                  <c:v>0.79551557465091316</c:v>
                </c:pt>
                <c:pt idx="4857">
                  <c:v>0.79551557465091316</c:v>
                </c:pt>
                <c:pt idx="4858">
                  <c:v>0.79551557465091316</c:v>
                </c:pt>
                <c:pt idx="4859">
                  <c:v>0.79551557465091316</c:v>
                </c:pt>
                <c:pt idx="4860">
                  <c:v>0.79551557465091316</c:v>
                </c:pt>
                <c:pt idx="4861">
                  <c:v>0.79551557465091316</c:v>
                </c:pt>
                <c:pt idx="4862">
                  <c:v>0.79551557465091316</c:v>
                </c:pt>
                <c:pt idx="4863">
                  <c:v>0.79551557465091316</c:v>
                </c:pt>
                <c:pt idx="4864">
                  <c:v>0.79551557465091316</c:v>
                </c:pt>
                <c:pt idx="4865">
                  <c:v>0.79551557465091316</c:v>
                </c:pt>
                <c:pt idx="4866">
                  <c:v>0.79551557465091316</c:v>
                </c:pt>
                <c:pt idx="4867">
                  <c:v>0.79551557465091316</c:v>
                </c:pt>
                <c:pt idx="4868">
                  <c:v>0.79551557465091316</c:v>
                </c:pt>
                <c:pt idx="4869">
                  <c:v>0.79551557465091316</c:v>
                </c:pt>
                <c:pt idx="4870">
                  <c:v>0.79551557465091316</c:v>
                </c:pt>
                <c:pt idx="4871">
                  <c:v>0.79551557465091316</c:v>
                </c:pt>
                <c:pt idx="4872">
                  <c:v>0.79551557465091316</c:v>
                </c:pt>
                <c:pt idx="4873">
                  <c:v>0.79551557465091316</c:v>
                </c:pt>
                <c:pt idx="4874">
                  <c:v>0.79551557465091316</c:v>
                </c:pt>
                <c:pt idx="4875">
                  <c:v>0.79551557465091316</c:v>
                </c:pt>
                <c:pt idx="4876">
                  <c:v>0.79551557465091316</c:v>
                </c:pt>
                <c:pt idx="4877">
                  <c:v>0.79551557465091316</c:v>
                </c:pt>
                <c:pt idx="4878">
                  <c:v>0.79551557465091316</c:v>
                </c:pt>
                <c:pt idx="4879">
                  <c:v>0.79551557465091316</c:v>
                </c:pt>
                <c:pt idx="4880">
                  <c:v>0.79551557465091316</c:v>
                </c:pt>
                <c:pt idx="4881">
                  <c:v>0.79551557465091316</c:v>
                </c:pt>
                <c:pt idx="4882">
                  <c:v>0.79551557465091316</c:v>
                </c:pt>
                <c:pt idx="4883">
                  <c:v>0.79551557465091316</c:v>
                </c:pt>
                <c:pt idx="4884">
                  <c:v>0.79551557465091316</c:v>
                </c:pt>
                <c:pt idx="4885">
                  <c:v>0.79551557465091316</c:v>
                </c:pt>
                <c:pt idx="4886">
                  <c:v>0.79551557465091316</c:v>
                </c:pt>
                <c:pt idx="4887">
                  <c:v>0.79551557465091316</c:v>
                </c:pt>
                <c:pt idx="4888">
                  <c:v>0.79551557465091316</c:v>
                </c:pt>
                <c:pt idx="4889">
                  <c:v>0.79551557465091316</c:v>
                </c:pt>
                <c:pt idx="4890">
                  <c:v>0.79551557465091316</c:v>
                </c:pt>
                <c:pt idx="4891">
                  <c:v>0.79551557465091316</c:v>
                </c:pt>
                <c:pt idx="4892">
                  <c:v>0.79551557465091316</c:v>
                </c:pt>
                <c:pt idx="4893">
                  <c:v>0.79551557465091316</c:v>
                </c:pt>
                <c:pt idx="4894">
                  <c:v>0.79551557465091316</c:v>
                </c:pt>
                <c:pt idx="4895">
                  <c:v>0.79551557465091316</c:v>
                </c:pt>
                <c:pt idx="4896">
                  <c:v>0.79551557465091316</c:v>
                </c:pt>
                <c:pt idx="4897">
                  <c:v>0.79551557465091316</c:v>
                </c:pt>
                <c:pt idx="4898">
                  <c:v>0.79551557465091316</c:v>
                </c:pt>
                <c:pt idx="4899">
                  <c:v>0.79551557465091316</c:v>
                </c:pt>
                <c:pt idx="4900">
                  <c:v>0.79551557465091316</c:v>
                </c:pt>
                <c:pt idx="4901">
                  <c:v>0.79551557465091316</c:v>
                </c:pt>
                <c:pt idx="4902">
                  <c:v>0.79551557465091316</c:v>
                </c:pt>
                <c:pt idx="4903">
                  <c:v>0.79551557465091316</c:v>
                </c:pt>
                <c:pt idx="4904">
                  <c:v>0.79551557465091316</c:v>
                </c:pt>
                <c:pt idx="4905">
                  <c:v>0.79551557465091316</c:v>
                </c:pt>
                <c:pt idx="4906">
                  <c:v>0.79551557465091316</c:v>
                </c:pt>
                <c:pt idx="4907">
                  <c:v>0.79551557465091316</c:v>
                </c:pt>
                <c:pt idx="4908">
                  <c:v>0.79551557465091316</c:v>
                </c:pt>
                <c:pt idx="4909">
                  <c:v>0.79551557465091316</c:v>
                </c:pt>
                <c:pt idx="4910">
                  <c:v>0.79551557465091316</c:v>
                </c:pt>
                <c:pt idx="4911">
                  <c:v>0.79551557465091316</c:v>
                </c:pt>
                <c:pt idx="4912">
                  <c:v>0.79551557465091316</c:v>
                </c:pt>
                <c:pt idx="4913">
                  <c:v>0.79551557465091316</c:v>
                </c:pt>
                <c:pt idx="4914">
                  <c:v>0.79551557465091316</c:v>
                </c:pt>
                <c:pt idx="4915">
                  <c:v>0.79551557465091316</c:v>
                </c:pt>
                <c:pt idx="4916">
                  <c:v>0.79551557465091316</c:v>
                </c:pt>
                <c:pt idx="4917">
                  <c:v>0.79551557465091316</c:v>
                </c:pt>
                <c:pt idx="4918">
                  <c:v>0.79551557465091316</c:v>
                </c:pt>
                <c:pt idx="4919">
                  <c:v>0.79551557465091316</c:v>
                </c:pt>
                <c:pt idx="4920">
                  <c:v>0.79551557465091316</c:v>
                </c:pt>
                <c:pt idx="4921">
                  <c:v>0.79551557465091316</c:v>
                </c:pt>
                <c:pt idx="4922">
                  <c:v>0.79551557465091316</c:v>
                </c:pt>
                <c:pt idx="4923">
                  <c:v>0.79551557465091316</c:v>
                </c:pt>
                <c:pt idx="4924">
                  <c:v>0.79551557465091316</c:v>
                </c:pt>
                <c:pt idx="4925">
                  <c:v>0.79551557465091316</c:v>
                </c:pt>
                <c:pt idx="4926">
                  <c:v>0.79551557465091316</c:v>
                </c:pt>
                <c:pt idx="4927">
                  <c:v>0.79551557465091316</c:v>
                </c:pt>
                <c:pt idx="4928">
                  <c:v>0.79551557465091316</c:v>
                </c:pt>
                <c:pt idx="4929">
                  <c:v>0.79551557465091316</c:v>
                </c:pt>
                <c:pt idx="4930">
                  <c:v>0.79551557465091316</c:v>
                </c:pt>
                <c:pt idx="4931">
                  <c:v>0.79551557465091316</c:v>
                </c:pt>
                <c:pt idx="4932">
                  <c:v>0.79551557465091316</c:v>
                </c:pt>
                <c:pt idx="4933">
                  <c:v>0.79551557465091316</c:v>
                </c:pt>
                <c:pt idx="4934">
                  <c:v>0.79551557465091316</c:v>
                </c:pt>
                <c:pt idx="4935">
                  <c:v>0.79551557465091316</c:v>
                </c:pt>
                <c:pt idx="4936">
                  <c:v>0.79551557465091316</c:v>
                </c:pt>
                <c:pt idx="4937">
                  <c:v>0.79551557465091316</c:v>
                </c:pt>
                <c:pt idx="4938">
                  <c:v>0.79551557465091316</c:v>
                </c:pt>
                <c:pt idx="4939">
                  <c:v>0.79551557465091316</c:v>
                </c:pt>
                <c:pt idx="4940">
                  <c:v>0.79551557465091316</c:v>
                </c:pt>
                <c:pt idx="4941">
                  <c:v>0.79551557465091316</c:v>
                </c:pt>
                <c:pt idx="4942">
                  <c:v>0.79551557465091316</c:v>
                </c:pt>
                <c:pt idx="4943">
                  <c:v>0.79551557465091316</c:v>
                </c:pt>
                <c:pt idx="4944">
                  <c:v>0.79551557465091316</c:v>
                </c:pt>
                <c:pt idx="4945">
                  <c:v>0.79551557465091316</c:v>
                </c:pt>
                <c:pt idx="4946">
                  <c:v>0.79551557465091316</c:v>
                </c:pt>
                <c:pt idx="4947">
                  <c:v>0.79551557465091316</c:v>
                </c:pt>
                <c:pt idx="4948">
                  <c:v>0.79551557465091316</c:v>
                </c:pt>
                <c:pt idx="4949">
                  <c:v>0.79551557465091316</c:v>
                </c:pt>
                <c:pt idx="4950">
                  <c:v>0.79551557465091316</c:v>
                </c:pt>
                <c:pt idx="4951">
                  <c:v>0.79551557465091316</c:v>
                </c:pt>
                <c:pt idx="4952">
                  <c:v>0.79551557465091316</c:v>
                </c:pt>
                <c:pt idx="4953">
                  <c:v>0.79551557465091316</c:v>
                </c:pt>
                <c:pt idx="4954">
                  <c:v>0.79551557465091316</c:v>
                </c:pt>
                <c:pt idx="4955">
                  <c:v>0.79551557465091316</c:v>
                </c:pt>
                <c:pt idx="4956">
                  <c:v>0.79551557465091316</c:v>
                </c:pt>
                <c:pt idx="4957">
                  <c:v>0.79551557465091316</c:v>
                </c:pt>
                <c:pt idx="4958">
                  <c:v>0.79551557465091316</c:v>
                </c:pt>
                <c:pt idx="4959">
                  <c:v>0.79551557465091316</c:v>
                </c:pt>
                <c:pt idx="4960">
                  <c:v>0.79551557465091316</c:v>
                </c:pt>
                <c:pt idx="4961">
                  <c:v>0.79551557465091316</c:v>
                </c:pt>
                <c:pt idx="4962">
                  <c:v>0.79551557465091316</c:v>
                </c:pt>
                <c:pt idx="4963">
                  <c:v>0.79551557465091316</c:v>
                </c:pt>
                <c:pt idx="4964">
                  <c:v>0.79551557465091316</c:v>
                </c:pt>
                <c:pt idx="4965">
                  <c:v>0.79551557465091316</c:v>
                </c:pt>
                <c:pt idx="4966">
                  <c:v>0.79551557465091316</c:v>
                </c:pt>
                <c:pt idx="4967">
                  <c:v>0.79551557465091316</c:v>
                </c:pt>
                <c:pt idx="4968">
                  <c:v>0.79551557465091316</c:v>
                </c:pt>
                <c:pt idx="4969">
                  <c:v>0.79551557465091316</c:v>
                </c:pt>
                <c:pt idx="4970">
                  <c:v>0.79551557465091316</c:v>
                </c:pt>
                <c:pt idx="4971">
                  <c:v>0.79551557465091316</c:v>
                </c:pt>
                <c:pt idx="4972">
                  <c:v>0.79551557465091316</c:v>
                </c:pt>
                <c:pt idx="4973">
                  <c:v>0.79551557465091316</c:v>
                </c:pt>
                <c:pt idx="4974">
                  <c:v>0.79551557465091316</c:v>
                </c:pt>
                <c:pt idx="4975">
                  <c:v>0.79551557465091316</c:v>
                </c:pt>
                <c:pt idx="4976">
                  <c:v>0.79551557465091316</c:v>
                </c:pt>
                <c:pt idx="4977">
                  <c:v>0.79551557465091316</c:v>
                </c:pt>
                <c:pt idx="4978">
                  <c:v>0.79551557465091316</c:v>
                </c:pt>
                <c:pt idx="4979">
                  <c:v>0.79551557465091316</c:v>
                </c:pt>
                <c:pt idx="4980">
                  <c:v>0.79551557465091316</c:v>
                </c:pt>
                <c:pt idx="4981">
                  <c:v>0.79551557465091316</c:v>
                </c:pt>
                <c:pt idx="4982">
                  <c:v>0.79551557465091316</c:v>
                </c:pt>
                <c:pt idx="4983">
                  <c:v>0.79551557465091316</c:v>
                </c:pt>
                <c:pt idx="4984">
                  <c:v>0.79551557465091316</c:v>
                </c:pt>
                <c:pt idx="4985">
                  <c:v>0.79551557465091316</c:v>
                </c:pt>
                <c:pt idx="4986">
                  <c:v>0.79551557465091316</c:v>
                </c:pt>
                <c:pt idx="4987">
                  <c:v>0.79551557465091316</c:v>
                </c:pt>
                <c:pt idx="4988">
                  <c:v>0.79551557465091316</c:v>
                </c:pt>
                <c:pt idx="4989">
                  <c:v>0.79551557465091316</c:v>
                </c:pt>
                <c:pt idx="4990">
                  <c:v>0.79551557465091316</c:v>
                </c:pt>
                <c:pt idx="4991">
                  <c:v>0.79551557465091316</c:v>
                </c:pt>
                <c:pt idx="4992">
                  <c:v>0.79551557465091316</c:v>
                </c:pt>
                <c:pt idx="4993">
                  <c:v>0.79551557465091316</c:v>
                </c:pt>
                <c:pt idx="4994">
                  <c:v>0.79551557465091316</c:v>
                </c:pt>
                <c:pt idx="4995">
                  <c:v>0.79551557465091316</c:v>
                </c:pt>
                <c:pt idx="4996">
                  <c:v>0.79551557465091316</c:v>
                </c:pt>
                <c:pt idx="4997">
                  <c:v>0.79551557465091316</c:v>
                </c:pt>
                <c:pt idx="4998">
                  <c:v>0.79551557465091316</c:v>
                </c:pt>
                <c:pt idx="4999">
                  <c:v>0.79551557465091316</c:v>
                </c:pt>
                <c:pt idx="5000">
                  <c:v>0.79551557465091316</c:v>
                </c:pt>
                <c:pt idx="5001">
                  <c:v>0.79551557465091316</c:v>
                </c:pt>
                <c:pt idx="5002">
                  <c:v>0.79551557465091316</c:v>
                </c:pt>
                <c:pt idx="5003">
                  <c:v>0.79551557465091316</c:v>
                </c:pt>
                <c:pt idx="5004">
                  <c:v>0.79551557465091316</c:v>
                </c:pt>
                <c:pt idx="5005">
                  <c:v>0.79551557465091316</c:v>
                </c:pt>
                <c:pt idx="5006">
                  <c:v>0.79551557465091316</c:v>
                </c:pt>
                <c:pt idx="5007">
                  <c:v>0.79551557465091316</c:v>
                </c:pt>
                <c:pt idx="5008">
                  <c:v>0.79551557465091316</c:v>
                </c:pt>
                <c:pt idx="5009">
                  <c:v>0.79551557465091316</c:v>
                </c:pt>
                <c:pt idx="5010">
                  <c:v>0.79551557465091316</c:v>
                </c:pt>
                <c:pt idx="5011">
                  <c:v>0.79551557465091316</c:v>
                </c:pt>
                <c:pt idx="5012">
                  <c:v>0.79551557465091316</c:v>
                </c:pt>
                <c:pt idx="5013">
                  <c:v>0.79551557465091316</c:v>
                </c:pt>
                <c:pt idx="5014">
                  <c:v>0.79551557465091316</c:v>
                </c:pt>
                <c:pt idx="5015">
                  <c:v>0.79551557465091316</c:v>
                </c:pt>
                <c:pt idx="5016">
                  <c:v>0.79551557465091316</c:v>
                </c:pt>
                <c:pt idx="5017">
                  <c:v>0.79551557465091316</c:v>
                </c:pt>
                <c:pt idx="5018">
                  <c:v>0.79551557465091316</c:v>
                </c:pt>
                <c:pt idx="5019">
                  <c:v>0.79551557465091316</c:v>
                </c:pt>
                <c:pt idx="5020">
                  <c:v>0.79551557465091316</c:v>
                </c:pt>
                <c:pt idx="5021">
                  <c:v>0.79551557465091316</c:v>
                </c:pt>
                <c:pt idx="5022">
                  <c:v>0.79551557465091316</c:v>
                </c:pt>
                <c:pt idx="5023">
                  <c:v>0.79551557465091316</c:v>
                </c:pt>
                <c:pt idx="5024">
                  <c:v>3.8802363050483351</c:v>
                </c:pt>
                <c:pt idx="5025">
                  <c:v>3.6318474758324384</c:v>
                </c:pt>
                <c:pt idx="5026">
                  <c:v>3.7526852846401719</c:v>
                </c:pt>
                <c:pt idx="5027">
                  <c:v>6.4782491944146088</c:v>
                </c:pt>
                <c:pt idx="5028">
                  <c:v>3.8802363050483351</c:v>
                </c:pt>
                <c:pt idx="5029">
                  <c:v>3.8869495166487642</c:v>
                </c:pt>
                <c:pt idx="5030">
                  <c:v>3.8231740064446829</c:v>
                </c:pt>
                <c:pt idx="5031">
                  <c:v>3.954081632653061</c:v>
                </c:pt>
                <c:pt idx="5032">
                  <c:v>3.5714285714285716</c:v>
                </c:pt>
                <c:pt idx="5033">
                  <c:v>3.5647153598281425</c:v>
                </c:pt>
                <c:pt idx="5034">
                  <c:v>3.9977175080558545</c:v>
                </c:pt>
                <c:pt idx="5035">
                  <c:v>3.8500268528464017</c:v>
                </c:pt>
                <c:pt idx="5036">
                  <c:v>3.7963211600429645</c:v>
                </c:pt>
                <c:pt idx="5037">
                  <c:v>3.9910042964554253</c:v>
                </c:pt>
                <c:pt idx="5038">
                  <c:v>3.4304511278195489</c:v>
                </c:pt>
                <c:pt idx="5039">
                  <c:v>4.0782760472610109</c:v>
                </c:pt>
                <c:pt idx="5040">
                  <c:v>4.041353383458647</c:v>
                </c:pt>
                <c:pt idx="5041">
                  <c:v>3.8198174006444678</c:v>
                </c:pt>
                <c:pt idx="5042">
                  <c:v>3.8198174006444678</c:v>
                </c:pt>
                <c:pt idx="5043">
                  <c:v>3.5177228786251344</c:v>
                </c:pt>
                <c:pt idx="5044">
                  <c:v>3.8231740064446829</c:v>
                </c:pt>
                <c:pt idx="5045">
                  <c:v>4.0312835660580024</c:v>
                </c:pt>
                <c:pt idx="5046">
                  <c:v>3.8768796992481214</c:v>
                </c:pt>
                <c:pt idx="5047">
                  <c:v>3.7728249194414607</c:v>
                </c:pt>
                <c:pt idx="5048">
                  <c:v>3.8366004296455425</c:v>
                </c:pt>
                <c:pt idx="5049">
                  <c:v>3.8634532760472613</c:v>
                </c:pt>
                <c:pt idx="5050">
                  <c:v>3.7728249194414607</c:v>
                </c:pt>
                <c:pt idx="5051">
                  <c:v>3.5781417830290012</c:v>
                </c:pt>
                <c:pt idx="5052">
                  <c:v>4.1722610096670252</c:v>
                </c:pt>
                <c:pt idx="5053">
                  <c:v>3.8131041890440387</c:v>
                </c:pt>
                <c:pt idx="5054">
                  <c:v>4.0816326530612246</c:v>
                </c:pt>
                <c:pt idx="5055">
                  <c:v>3.8701664876476918</c:v>
                </c:pt>
                <c:pt idx="5056">
                  <c:v>3.8433136412459716</c:v>
                </c:pt>
                <c:pt idx="5057">
                  <c:v>3.759398496240602</c:v>
                </c:pt>
                <c:pt idx="5058">
                  <c:v>3.6016380236305054</c:v>
                </c:pt>
                <c:pt idx="5059">
                  <c:v>3.8533834586466176</c:v>
                </c:pt>
                <c:pt idx="5060">
                  <c:v>3.8634532760472613</c:v>
                </c:pt>
                <c:pt idx="5061">
                  <c:v>3.4875134264232015</c:v>
                </c:pt>
                <c:pt idx="5062">
                  <c:v>3.5110096670247057</c:v>
                </c:pt>
                <c:pt idx="5063">
                  <c:v>4.0010741138560686</c:v>
                </c:pt>
                <c:pt idx="5064">
                  <c:v>4.3400912996777663</c:v>
                </c:pt>
                <c:pt idx="5065">
                  <c:v>3.9842910848549957</c:v>
                </c:pt>
                <c:pt idx="5066">
                  <c:v>3.6217776584317942</c:v>
                </c:pt>
                <c:pt idx="5067">
                  <c:v>3.6587003222341568</c:v>
                </c:pt>
                <c:pt idx="5068">
                  <c:v>3.7862513426423208</c:v>
                </c:pt>
                <c:pt idx="5069">
                  <c:v>4.2729591836734695</c:v>
                </c:pt>
                <c:pt idx="5070">
                  <c:v>3.5647153598281425</c:v>
                </c:pt>
                <c:pt idx="5071">
                  <c:v>3.9675080558539206</c:v>
                </c:pt>
                <c:pt idx="5072">
                  <c:v>5.2463748657357678</c:v>
                </c:pt>
                <c:pt idx="5073">
                  <c:v>4.0917024704618701</c:v>
                </c:pt>
                <c:pt idx="5074">
                  <c:v>3.6889097744360915</c:v>
                </c:pt>
                <c:pt idx="5075">
                  <c:v>3.7694683136412461</c:v>
                </c:pt>
                <c:pt idx="5076">
                  <c:v>3.9641514500537052</c:v>
                </c:pt>
                <c:pt idx="5077">
                  <c:v>3.9574382384532756</c:v>
                </c:pt>
                <c:pt idx="5078">
                  <c:v>3.994360902255639</c:v>
                </c:pt>
                <c:pt idx="5079">
                  <c:v>3.4975832438238452</c:v>
                </c:pt>
                <c:pt idx="5080">
                  <c:v>3.8131041890440387</c:v>
                </c:pt>
                <c:pt idx="5081">
                  <c:v>3.4841568206229856</c:v>
                </c:pt>
                <c:pt idx="5082">
                  <c:v>3.7896079484425353</c:v>
                </c:pt>
                <c:pt idx="5083">
                  <c:v>3.7291890440386686</c:v>
                </c:pt>
                <c:pt idx="5084">
                  <c:v>3.7124060150375953</c:v>
                </c:pt>
                <c:pt idx="5085">
                  <c:v>3.7258324382384527</c:v>
                </c:pt>
                <c:pt idx="5086">
                  <c:v>3.8869495166487642</c:v>
                </c:pt>
                <c:pt idx="5087">
                  <c:v>2.9470998925886138</c:v>
                </c:pt>
                <c:pt idx="5088">
                  <c:v>3.6251342642320092</c:v>
                </c:pt>
                <c:pt idx="5089">
                  <c:v>3.9977175080558545</c:v>
                </c:pt>
                <c:pt idx="5090">
                  <c:v>3.920515574650913</c:v>
                </c:pt>
                <c:pt idx="5091">
                  <c:v>3.5781417830290012</c:v>
                </c:pt>
                <c:pt idx="5092">
                  <c:v>4.2763157894736841</c:v>
                </c:pt>
                <c:pt idx="5093">
                  <c:v>3.5042964554242757</c:v>
                </c:pt>
                <c:pt idx="5094">
                  <c:v>4.0749194414607954</c:v>
                </c:pt>
                <c:pt idx="5095">
                  <c:v>4.1420515574650922</c:v>
                </c:pt>
                <c:pt idx="5096">
                  <c:v>3.7493286788399565</c:v>
                </c:pt>
                <c:pt idx="5097">
                  <c:v>4.1319817400644467</c:v>
                </c:pt>
                <c:pt idx="5098">
                  <c:v>3.645273899033298</c:v>
                </c:pt>
                <c:pt idx="5099">
                  <c:v>3.7795381310418912</c:v>
                </c:pt>
                <c:pt idx="5100">
                  <c:v>4.0077873254564995</c:v>
                </c:pt>
                <c:pt idx="5101">
                  <c:v>3.5781417830290012</c:v>
                </c:pt>
                <c:pt idx="5102">
                  <c:v>3.7862513426423208</c:v>
                </c:pt>
                <c:pt idx="5103">
                  <c:v>3.846670247046188</c:v>
                </c:pt>
                <c:pt idx="5104">
                  <c:v>3.6049946294307187</c:v>
                </c:pt>
                <c:pt idx="5105">
                  <c:v>3.7795381310418912</c:v>
                </c:pt>
                <c:pt idx="5106">
                  <c:v>4.0480665950590762</c:v>
                </c:pt>
                <c:pt idx="5107">
                  <c:v>3.7963211600429645</c:v>
                </c:pt>
                <c:pt idx="5108">
                  <c:v>4.041353383458647</c:v>
                </c:pt>
                <c:pt idx="5109">
                  <c:v>3.994360902255639</c:v>
                </c:pt>
                <c:pt idx="5110">
                  <c:v>3.8634532760472613</c:v>
                </c:pt>
                <c:pt idx="5111">
                  <c:v>3.6721267454350164</c:v>
                </c:pt>
                <c:pt idx="5112">
                  <c:v>3.5512889366272837</c:v>
                </c:pt>
                <c:pt idx="5113">
                  <c:v>3.9037325456498388</c:v>
                </c:pt>
                <c:pt idx="5114">
                  <c:v>3.8399570354457579</c:v>
                </c:pt>
                <c:pt idx="5115">
                  <c:v>3.6184210526315792</c:v>
                </c:pt>
                <c:pt idx="5116">
                  <c:v>3.8600966702470467</c:v>
                </c:pt>
                <c:pt idx="5117">
                  <c:v>3.994360902255639</c:v>
                </c:pt>
                <c:pt idx="5118">
                  <c:v>3.846670247046188</c:v>
                </c:pt>
                <c:pt idx="5119">
                  <c:v>4.041353383458647</c:v>
                </c:pt>
                <c:pt idx="5120">
                  <c:v>4.08498925886144</c:v>
                </c:pt>
                <c:pt idx="5121">
                  <c:v>3.8399570354457579</c:v>
                </c:pt>
                <c:pt idx="5122">
                  <c:v>3.8835929108485505</c:v>
                </c:pt>
                <c:pt idx="5123">
                  <c:v>3.846670247046188</c:v>
                </c:pt>
                <c:pt idx="5124">
                  <c:v>3.8500268528464017</c:v>
                </c:pt>
                <c:pt idx="5125">
                  <c:v>3.8298872180451129</c:v>
                </c:pt>
                <c:pt idx="5126">
                  <c:v>3.994360902255639</c:v>
                </c:pt>
                <c:pt idx="5127">
                  <c:v>3.8063909774436091</c:v>
                </c:pt>
                <c:pt idx="5128">
                  <c:v>3.7929645542427504</c:v>
                </c:pt>
                <c:pt idx="5129">
                  <c:v>3.9742212674543502</c:v>
                </c:pt>
                <c:pt idx="5130">
                  <c:v>3.8634532760472613</c:v>
                </c:pt>
                <c:pt idx="5131">
                  <c:v>3.5311493018259932</c:v>
                </c:pt>
                <c:pt idx="5132">
                  <c:v>3.910445757250268</c:v>
                </c:pt>
                <c:pt idx="5133">
                  <c:v>4.1554779806659505</c:v>
                </c:pt>
                <c:pt idx="5134">
                  <c:v>3.7090494092373794</c:v>
                </c:pt>
                <c:pt idx="5135">
                  <c:v>3.8332438238453284</c:v>
                </c:pt>
                <c:pt idx="5136">
                  <c:v>3.8600966702470467</c:v>
                </c:pt>
                <c:pt idx="5137">
                  <c:v>3.8668098818474763</c:v>
                </c:pt>
                <c:pt idx="5138">
                  <c:v>3.7929645542427504</c:v>
                </c:pt>
                <c:pt idx="5139">
                  <c:v>3.7224758324382381</c:v>
                </c:pt>
                <c:pt idx="5140">
                  <c:v>3.803034371643395</c:v>
                </c:pt>
                <c:pt idx="5141">
                  <c:v>4.0312835660580024</c:v>
                </c:pt>
                <c:pt idx="5142">
                  <c:v>3.521079484425349</c:v>
                </c:pt>
                <c:pt idx="5143">
                  <c:v>3.8399570354457579</c:v>
                </c:pt>
                <c:pt idx="5144">
                  <c:v>4.2024704618689581</c:v>
                </c:pt>
                <c:pt idx="5145">
                  <c:v>4.034640171858217</c:v>
                </c:pt>
                <c:pt idx="5146">
                  <c:v>4.152121374865736</c:v>
                </c:pt>
                <c:pt idx="5147">
                  <c:v>3.9473684210526314</c:v>
                </c:pt>
                <c:pt idx="5148">
                  <c:v>3.910445757250268</c:v>
                </c:pt>
                <c:pt idx="5149">
                  <c:v>3.8668098818474763</c:v>
                </c:pt>
                <c:pt idx="5150">
                  <c:v>3.7862513426423208</c:v>
                </c:pt>
                <c:pt idx="5151">
                  <c:v>3.846670247046188</c:v>
                </c:pt>
                <c:pt idx="5152">
                  <c:v>3.8332438238453284</c:v>
                </c:pt>
                <c:pt idx="5153">
                  <c:v>3.8903061224489801</c:v>
                </c:pt>
                <c:pt idx="5154">
                  <c:v>4.1856874328678835</c:v>
                </c:pt>
                <c:pt idx="5155">
                  <c:v>3.6150644468313642</c:v>
                </c:pt>
                <c:pt idx="5156">
                  <c:v>3.8533834586466176</c:v>
                </c:pt>
                <c:pt idx="5157">
                  <c:v>3.6083512352309355</c:v>
                </c:pt>
                <c:pt idx="5158">
                  <c:v>3.5848549946294312</c:v>
                </c:pt>
                <c:pt idx="5159">
                  <c:v>4.1554779806659505</c:v>
                </c:pt>
                <c:pt idx="5160">
                  <c:v>3.5345059076262091</c:v>
                </c:pt>
                <c:pt idx="5161">
                  <c:v>3.5177228786251344</c:v>
                </c:pt>
                <c:pt idx="5162">
                  <c:v>3.5580021482277124</c:v>
                </c:pt>
                <c:pt idx="5163">
                  <c:v>3.8097475832438241</c:v>
                </c:pt>
                <c:pt idx="5164">
                  <c:v>3.9372986036519877</c:v>
                </c:pt>
                <c:pt idx="5165">
                  <c:v>3.443877551020408</c:v>
                </c:pt>
                <c:pt idx="5166">
                  <c:v>3.5177228786251344</c:v>
                </c:pt>
                <c:pt idx="5167">
                  <c:v>3.5613587540279266</c:v>
                </c:pt>
                <c:pt idx="5168">
                  <c:v>3.6251342642320092</c:v>
                </c:pt>
                <c:pt idx="5169">
                  <c:v>3.762755102040817</c:v>
                </c:pt>
                <c:pt idx="5170">
                  <c:v>3.5613587540279266</c:v>
                </c:pt>
                <c:pt idx="5171">
                  <c:v>3.8701664876476918</c:v>
                </c:pt>
                <c:pt idx="5172">
                  <c:v>3.4740870032223419</c:v>
                </c:pt>
                <c:pt idx="5173">
                  <c:v>3.7224758324382381</c:v>
                </c:pt>
                <c:pt idx="5174">
                  <c:v>3.7056928034371643</c:v>
                </c:pt>
                <c:pt idx="5175">
                  <c:v>3.3834586466165408</c:v>
                </c:pt>
                <c:pt idx="5176">
                  <c:v>3.521079484425349</c:v>
                </c:pt>
                <c:pt idx="5177">
                  <c:v>3.6049946294307187</c:v>
                </c:pt>
                <c:pt idx="5178">
                  <c:v>3.366675617615468</c:v>
                </c:pt>
                <c:pt idx="5179">
                  <c:v>3.5445757250268519</c:v>
                </c:pt>
                <c:pt idx="5180">
                  <c:v>3.0545112781954891</c:v>
                </c:pt>
                <c:pt idx="5181">
                  <c:v>3.9372986036519877</c:v>
                </c:pt>
                <c:pt idx="5182">
                  <c:v>3.4304511278195489</c:v>
                </c:pt>
                <c:pt idx="5183">
                  <c:v>3.5613587540279266</c:v>
                </c:pt>
                <c:pt idx="5184">
                  <c:v>3.6587003222341568</c:v>
                </c:pt>
                <c:pt idx="5185">
                  <c:v>3.7459720730397428</c:v>
                </c:pt>
                <c:pt idx="5186">
                  <c:v>3.2290547798066602</c:v>
                </c:pt>
                <c:pt idx="5187">
                  <c:v>3.7426154672395278</c:v>
                </c:pt>
                <c:pt idx="5188">
                  <c:v>3.759398496240602</c:v>
                </c:pt>
                <c:pt idx="5189">
                  <c:v>3.4875134264232015</c:v>
                </c:pt>
                <c:pt idx="5190">
                  <c:v>3.5277926960257795</c:v>
                </c:pt>
                <c:pt idx="5191">
                  <c:v>4.1286251342642331</c:v>
                </c:pt>
                <c:pt idx="5192">
                  <c:v>3.7090494092373794</c:v>
                </c:pt>
                <c:pt idx="5193">
                  <c:v>3.846670247046188</c:v>
                </c:pt>
                <c:pt idx="5194">
                  <c:v>3.7560418904403874</c:v>
                </c:pt>
                <c:pt idx="5195">
                  <c:v>3.6184210526315792</c:v>
                </c:pt>
                <c:pt idx="5196">
                  <c:v>3.5177228786251344</c:v>
                </c:pt>
                <c:pt idx="5197">
                  <c:v>3.5244360902255645</c:v>
                </c:pt>
                <c:pt idx="5198">
                  <c:v>3.7392588614393127</c:v>
                </c:pt>
                <c:pt idx="5199">
                  <c:v>3.6587003222341568</c:v>
                </c:pt>
                <c:pt idx="5200">
                  <c:v>3.635204081632653</c:v>
                </c:pt>
                <c:pt idx="5201">
                  <c:v>3.9574382384532756</c:v>
                </c:pt>
                <c:pt idx="5202">
                  <c:v>3.9842910848549957</c:v>
                </c:pt>
                <c:pt idx="5203">
                  <c:v>3.8869495166487642</c:v>
                </c:pt>
                <c:pt idx="5204">
                  <c:v>3.3029001074113857</c:v>
                </c:pt>
                <c:pt idx="5205">
                  <c:v>3.6217776584317942</c:v>
                </c:pt>
                <c:pt idx="5206">
                  <c:v>4.5146348012889366</c:v>
                </c:pt>
                <c:pt idx="5207">
                  <c:v>3.2760472610096678</c:v>
                </c:pt>
                <c:pt idx="5208">
                  <c:v>3.6620569280343722</c:v>
                </c:pt>
                <c:pt idx="5209">
                  <c:v>3.8198174006444678</c:v>
                </c:pt>
                <c:pt idx="5210">
                  <c:v>3.7124060150375953</c:v>
                </c:pt>
                <c:pt idx="5211">
                  <c:v>3.4841568206229856</c:v>
                </c:pt>
                <c:pt idx="5212">
                  <c:v>3.8668098818474763</c:v>
                </c:pt>
                <c:pt idx="5213">
                  <c:v>3.8164607948442542</c:v>
                </c:pt>
                <c:pt idx="5214">
                  <c:v>3.7224758324382381</c:v>
                </c:pt>
                <c:pt idx="5215">
                  <c:v>3.5647153598281425</c:v>
                </c:pt>
                <c:pt idx="5216">
                  <c:v>3.5143662728249194</c:v>
                </c:pt>
                <c:pt idx="5217">
                  <c:v>3.6989795918367347</c:v>
                </c:pt>
                <c:pt idx="5218">
                  <c:v>3.5009398496240607</c:v>
                </c:pt>
                <c:pt idx="5219">
                  <c:v>3.5546455424274974</c:v>
                </c:pt>
                <c:pt idx="5220">
                  <c:v>95.136278195488742</c:v>
                </c:pt>
                <c:pt idx="5221">
                  <c:v>1.503759398496241</c:v>
                </c:pt>
                <c:pt idx="5222">
                  <c:v>1.4131310418904406</c:v>
                </c:pt>
                <c:pt idx="5223">
                  <c:v>1.4601235230934477</c:v>
                </c:pt>
                <c:pt idx="5224">
                  <c:v>1.6447368421052633</c:v>
                </c:pt>
                <c:pt idx="5225">
                  <c:v>1.9501879699248124</c:v>
                </c:pt>
                <c:pt idx="5226">
                  <c:v>1.5742481203007519</c:v>
                </c:pt>
                <c:pt idx="5227">
                  <c:v>1.819280343716434</c:v>
                </c:pt>
                <c:pt idx="5228">
                  <c:v>1.919978517722879</c:v>
                </c:pt>
                <c:pt idx="5229">
                  <c:v>1.4500537056928038</c:v>
                </c:pt>
                <c:pt idx="5230">
                  <c:v>1.6548066595059077</c:v>
                </c:pt>
                <c:pt idx="5231">
                  <c:v>1.7353651987110632</c:v>
                </c:pt>
                <c:pt idx="5232">
                  <c:v>1.7320085929108486</c:v>
                </c:pt>
                <c:pt idx="5233">
                  <c:v>1.5171858216970999</c:v>
                </c:pt>
                <c:pt idx="5234">
                  <c:v>1.9099087003222339</c:v>
                </c:pt>
                <c:pt idx="5235">
                  <c:v>2.1079484425349091</c:v>
                </c:pt>
                <c:pt idx="5236">
                  <c:v>1.6917293233082709</c:v>
                </c:pt>
                <c:pt idx="5237">
                  <c:v>1.856203007518797</c:v>
                </c:pt>
                <c:pt idx="5238">
                  <c:v>1.8159237379162192</c:v>
                </c:pt>
                <c:pt idx="5239">
                  <c:v>1.3191460794844256</c:v>
                </c:pt>
                <c:pt idx="5240">
                  <c:v>1.6984425349087005</c:v>
                </c:pt>
                <c:pt idx="5241">
                  <c:v>1.4802631578947369</c:v>
                </c:pt>
                <c:pt idx="5242">
                  <c:v>1.5843179377013967</c:v>
                </c:pt>
                <c:pt idx="5243">
                  <c:v>1.1278195488721805</c:v>
                </c:pt>
                <c:pt idx="5244">
                  <c:v>1.5138292158968849</c:v>
                </c:pt>
                <c:pt idx="5245">
                  <c:v>1.7286519871106338</c:v>
                </c:pt>
                <c:pt idx="5246">
                  <c:v>1.5205424274973147</c:v>
                </c:pt>
                <c:pt idx="5247">
                  <c:v>1.4567669172932334</c:v>
                </c:pt>
                <c:pt idx="5248">
                  <c:v>2.0206766917293235</c:v>
                </c:pt>
                <c:pt idx="5249">
                  <c:v>1.443340494092374</c:v>
                </c:pt>
                <c:pt idx="5250">
                  <c:v>1.7353651987110632</c:v>
                </c:pt>
                <c:pt idx="5251">
                  <c:v>1.6715896885069819</c:v>
                </c:pt>
                <c:pt idx="5252">
                  <c:v>1.6950859291084861</c:v>
                </c:pt>
                <c:pt idx="5253">
                  <c:v>1.5004027926960257</c:v>
                </c:pt>
                <c:pt idx="5254">
                  <c:v>1.725295381310419</c:v>
                </c:pt>
                <c:pt idx="5255">
                  <c:v>1.3929914070891518</c:v>
                </c:pt>
                <c:pt idx="5256">
                  <c:v>1.5406820622986033</c:v>
                </c:pt>
                <c:pt idx="5257">
                  <c:v>1.4030612244897962</c:v>
                </c:pt>
                <c:pt idx="5258">
                  <c:v>1.7353651987110632</c:v>
                </c:pt>
                <c:pt idx="5259">
                  <c:v>1.4534103114930184</c:v>
                </c:pt>
                <c:pt idx="5260">
                  <c:v>1.7185821697099894</c:v>
                </c:pt>
                <c:pt idx="5261">
                  <c:v>1.856203007518797</c:v>
                </c:pt>
                <c:pt idx="5262">
                  <c:v>1.4030612244897962</c:v>
                </c:pt>
                <c:pt idx="5263">
                  <c:v>1.4198442534908702</c:v>
                </c:pt>
                <c:pt idx="5264">
                  <c:v>1.312432867883996</c:v>
                </c:pt>
                <c:pt idx="5265">
                  <c:v>1.5272556390977441</c:v>
                </c:pt>
                <c:pt idx="5266">
                  <c:v>1.2251611170784107</c:v>
                </c:pt>
                <c:pt idx="5267">
                  <c:v>1.6816595059076265</c:v>
                </c:pt>
                <c:pt idx="5268">
                  <c:v>1.1781686358754029</c:v>
                </c:pt>
                <c:pt idx="5269">
                  <c:v>1.1848818474758325</c:v>
                </c:pt>
                <c:pt idx="5270">
                  <c:v>1.4802631578947369</c:v>
                </c:pt>
                <c:pt idx="5271">
                  <c:v>1.6245972073039745</c:v>
                </c:pt>
                <c:pt idx="5272">
                  <c:v>1.7420784103114932</c:v>
                </c:pt>
                <c:pt idx="5273">
                  <c:v>1.5742481203007519</c:v>
                </c:pt>
                <c:pt idx="5274">
                  <c:v>1.389634801288937</c:v>
                </c:pt>
                <c:pt idx="5275">
                  <c:v>1.2587271750805586</c:v>
                </c:pt>
                <c:pt idx="5276">
                  <c:v>1.5977443609022557</c:v>
                </c:pt>
                <c:pt idx="5277">
                  <c:v>1.4534103114930184</c:v>
                </c:pt>
                <c:pt idx="5278">
                  <c:v>1.7420784103114932</c:v>
                </c:pt>
                <c:pt idx="5279">
                  <c:v>1.3594253490870036</c:v>
                </c:pt>
                <c:pt idx="5280">
                  <c:v>1.4970461868958111</c:v>
                </c:pt>
                <c:pt idx="5281">
                  <c:v>1.1748120300751879</c:v>
                </c:pt>
                <c:pt idx="5282">
                  <c:v>1.2184479054779807</c:v>
                </c:pt>
                <c:pt idx="5283">
                  <c:v>1.7420784103114932</c:v>
                </c:pt>
                <c:pt idx="5284">
                  <c:v>1.2587271750805586</c:v>
                </c:pt>
                <c:pt idx="5285">
                  <c:v>1.862916219119227</c:v>
                </c:pt>
                <c:pt idx="5286">
                  <c:v>2.1280880773361979</c:v>
                </c:pt>
                <c:pt idx="5287">
                  <c:v>1.3997046186895812</c:v>
                </c:pt>
                <c:pt idx="5288">
                  <c:v>1.5406820622986033</c:v>
                </c:pt>
                <c:pt idx="5289">
                  <c:v>1.7555048335123529</c:v>
                </c:pt>
                <c:pt idx="5290">
                  <c:v>1.6145273899033301</c:v>
                </c:pt>
                <c:pt idx="5291">
                  <c:v>1.4064178302900108</c:v>
                </c:pt>
                <c:pt idx="5292">
                  <c:v>1.4299140708915146</c:v>
                </c:pt>
                <c:pt idx="5293">
                  <c:v>1.3057196562835662</c:v>
                </c:pt>
                <c:pt idx="5294">
                  <c:v>1.312432867883996</c:v>
                </c:pt>
                <c:pt idx="5295">
                  <c:v>1.685016111707841</c:v>
                </c:pt>
                <c:pt idx="5296">
                  <c:v>1.6145273899033301</c:v>
                </c:pt>
                <c:pt idx="5297">
                  <c:v>1.6380236305048339</c:v>
                </c:pt>
                <c:pt idx="5298">
                  <c:v>1.4601235230934477</c:v>
                </c:pt>
                <c:pt idx="5299">
                  <c:v>1.4970461868958111</c:v>
                </c:pt>
                <c:pt idx="5300">
                  <c:v>1.5272556390977441</c:v>
                </c:pt>
                <c:pt idx="5301">
                  <c:v>1.4567669172932334</c:v>
                </c:pt>
                <c:pt idx="5302">
                  <c:v>1.7185821697099894</c:v>
                </c:pt>
                <c:pt idx="5303">
                  <c:v>1.5843179377013967</c:v>
                </c:pt>
                <c:pt idx="5304">
                  <c:v>1.228517722878625</c:v>
                </c:pt>
                <c:pt idx="5305">
                  <c:v>1.6480934479054783</c:v>
                </c:pt>
                <c:pt idx="5306">
                  <c:v>2.0240332975295385</c:v>
                </c:pt>
                <c:pt idx="5307">
                  <c:v>1.7320085929108486</c:v>
                </c:pt>
                <c:pt idx="5308">
                  <c:v>1.6447368421052633</c:v>
                </c:pt>
                <c:pt idx="5309">
                  <c:v>1.5876745435016113</c:v>
                </c:pt>
                <c:pt idx="5310">
                  <c:v>1.2453007518796992</c:v>
                </c:pt>
                <c:pt idx="5311">
                  <c:v>1.1915950590762621</c:v>
                </c:pt>
                <c:pt idx="5312">
                  <c:v>1.3560687432867884</c:v>
                </c:pt>
                <c:pt idx="5313">
                  <c:v>1.4567669172932334</c:v>
                </c:pt>
                <c:pt idx="5314">
                  <c:v>1.5406820622986033</c:v>
                </c:pt>
                <c:pt idx="5315">
                  <c:v>1.5406820622986033</c:v>
                </c:pt>
                <c:pt idx="5316">
                  <c:v>1.4097744360902258</c:v>
                </c:pt>
                <c:pt idx="5317">
                  <c:v>1.4399838882921592</c:v>
                </c:pt>
                <c:pt idx="5318">
                  <c:v>1.4701933404940926</c:v>
                </c:pt>
                <c:pt idx="5319">
                  <c:v>1.3929914070891518</c:v>
                </c:pt>
                <c:pt idx="5320">
                  <c:v>1.6279538131041893</c:v>
                </c:pt>
                <c:pt idx="5321">
                  <c:v>1.6581632653061225</c:v>
                </c:pt>
                <c:pt idx="5322">
                  <c:v>1.6212406015037599</c:v>
                </c:pt>
                <c:pt idx="5323">
                  <c:v>1.6011009667024705</c:v>
                </c:pt>
                <c:pt idx="5324">
                  <c:v>1.6514500537056929</c:v>
                </c:pt>
                <c:pt idx="5325">
                  <c:v>1.503759398496241</c:v>
                </c:pt>
                <c:pt idx="5326">
                  <c:v>1.8159237379162192</c:v>
                </c:pt>
                <c:pt idx="5327">
                  <c:v>1.268796992481203</c:v>
                </c:pt>
                <c:pt idx="5328">
                  <c:v>1.1647422126745435</c:v>
                </c:pt>
                <c:pt idx="5329">
                  <c:v>1.366138560687433</c:v>
                </c:pt>
                <c:pt idx="5330">
                  <c:v>1.5943877551020409</c:v>
                </c:pt>
                <c:pt idx="5331">
                  <c:v>1.3594253490870036</c:v>
                </c:pt>
                <c:pt idx="5332">
                  <c:v>1.3728517722878626</c:v>
                </c:pt>
                <c:pt idx="5333">
                  <c:v>1.3594253490870036</c:v>
                </c:pt>
                <c:pt idx="5334">
                  <c:v>1.5373254564983889</c:v>
                </c:pt>
                <c:pt idx="5335">
                  <c:v>1.4332706766917298</c:v>
                </c:pt>
                <c:pt idx="5336">
                  <c:v>1.4567669172932334</c:v>
                </c:pt>
                <c:pt idx="5337">
                  <c:v>1.5171858216970999</c:v>
                </c:pt>
                <c:pt idx="5338">
                  <c:v>1.2855800214822772</c:v>
                </c:pt>
                <c:pt idx="5339">
                  <c:v>1.8125671321160046</c:v>
                </c:pt>
                <c:pt idx="5340">
                  <c:v>1.7320085929108486</c:v>
                </c:pt>
                <c:pt idx="5341">
                  <c:v>1.2352309344790549</c:v>
                </c:pt>
                <c:pt idx="5342">
                  <c:v>1.4903329752953813</c:v>
                </c:pt>
                <c:pt idx="5343">
                  <c:v>1.5675349087003223</c:v>
                </c:pt>
                <c:pt idx="5344">
                  <c:v>1.5138292158968849</c:v>
                </c:pt>
                <c:pt idx="5345">
                  <c:v>1.4299140708915146</c:v>
                </c:pt>
                <c:pt idx="5346">
                  <c:v>1.3258592910848552</c:v>
                </c:pt>
                <c:pt idx="5347">
                  <c:v>1.6413802363050489</c:v>
                </c:pt>
                <c:pt idx="5348">
                  <c:v>1.345998925886144</c:v>
                </c:pt>
                <c:pt idx="5349">
                  <c:v>1.2083780880773363</c:v>
                </c:pt>
                <c:pt idx="5350">
                  <c:v>1.3359291084854994</c:v>
                </c:pt>
                <c:pt idx="5351">
                  <c:v>1.6480934479054783</c:v>
                </c:pt>
                <c:pt idx="5352">
                  <c:v>1.4970461868958111</c:v>
                </c:pt>
                <c:pt idx="5353">
                  <c:v>1.7118689581095594</c:v>
                </c:pt>
                <c:pt idx="5354">
                  <c:v>1.3493555316863586</c:v>
                </c:pt>
                <c:pt idx="5355">
                  <c:v>1.5473952738990333</c:v>
                </c:pt>
                <c:pt idx="5356">
                  <c:v>1.6816595059076265</c:v>
                </c:pt>
                <c:pt idx="5357">
                  <c:v>1.2990064446831366</c:v>
                </c:pt>
                <c:pt idx="5358">
                  <c:v>0.97677228786251336</c:v>
                </c:pt>
                <c:pt idx="5359">
                  <c:v>1.1815252416756179</c:v>
                </c:pt>
                <c:pt idx="5360">
                  <c:v>1.4299140708915146</c:v>
                </c:pt>
                <c:pt idx="5361">
                  <c:v>1.7487916219119228</c:v>
                </c:pt>
                <c:pt idx="5362">
                  <c:v>1.2016648764769067</c:v>
                </c:pt>
                <c:pt idx="5363">
                  <c:v>1.443340494092374</c:v>
                </c:pt>
                <c:pt idx="5364">
                  <c:v>1.3023630504833512</c:v>
                </c:pt>
                <c:pt idx="5365">
                  <c:v>1.5205424274973147</c:v>
                </c:pt>
                <c:pt idx="5366">
                  <c:v>1.4903329752953813</c:v>
                </c:pt>
                <c:pt idx="5367">
                  <c:v>1.1983082706766919</c:v>
                </c:pt>
                <c:pt idx="5368">
                  <c:v>1.2620837808807734</c:v>
                </c:pt>
                <c:pt idx="5369">
                  <c:v>1.3997046186895812</c:v>
                </c:pt>
                <c:pt idx="5370">
                  <c:v>1.3258592910848552</c:v>
                </c:pt>
                <c:pt idx="5371">
                  <c:v>1.7991407089151454</c:v>
                </c:pt>
                <c:pt idx="5372">
                  <c:v>1.2486573576799143</c:v>
                </c:pt>
                <c:pt idx="5373">
                  <c:v>1.4500537056928038</c:v>
                </c:pt>
                <c:pt idx="5374">
                  <c:v>1.7286519871106338</c:v>
                </c:pt>
                <c:pt idx="5375">
                  <c:v>1.5574650912996781</c:v>
                </c:pt>
                <c:pt idx="5376">
                  <c:v>1.443340494092374</c:v>
                </c:pt>
                <c:pt idx="5377">
                  <c:v>1.6111707841031153</c:v>
                </c:pt>
                <c:pt idx="5378">
                  <c:v>1.3191460794844256</c:v>
                </c:pt>
                <c:pt idx="5379">
                  <c:v>1.2352309344790549</c:v>
                </c:pt>
                <c:pt idx="5380">
                  <c:v>1.5641783029001075</c:v>
                </c:pt>
                <c:pt idx="5381">
                  <c:v>1.5406820622986033</c:v>
                </c:pt>
                <c:pt idx="5382">
                  <c:v>1.4064178302900108</c:v>
                </c:pt>
                <c:pt idx="5383">
                  <c:v>1.5608216970998927</c:v>
                </c:pt>
                <c:pt idx="5384">
                  <c:v>1.5406820622986033</c:v>
                </c:pt>
                <c:pt idx="5385">
                  <c:v>1.6480934479054783</c:v>
                </c:pt>
                <c:pt idx="5386">
                  <c:v>1.1546723952738993</c:v>
                </c:pt>
                <c:pt idx="5387">
                  <c:v>1.7017991407089155</c:v>
                </c:pt>
                <c:pt idx="5388">
                  <c:v>1.5171858216970999</c:v>
                </c:pt>
                <c:pt idx="5389">
                  <c:v>1.2956498388829216</c:v>
                </c:pt>
                <c:pt idx="5390">
                  <c:v>1.4399838882921592</c:v>
                </c:pt>
                <c:pt idx="5391">
                  <c:v>1.4097744360902258</c:v>
                </c:pt>
                <c:pt idx="5392">
                  <c:v>0.97005907626208376</c:v>
                </c:pt>
                <c:pt idx="5393">
                  <c:v>1.6514500537056929</c:v>
                </c:pt>
                <c:pt idx="5394">
                  <c:v>1.2990064446831366</c:v>
                </c:pt>
                <c:pt idx="5395">
                  <c:v>1.6212406015037599</c:v>
                </c:pt>
                <c:pt idx="5396">
                  <c:v>1.3426423200859292</c:v>
                </c:pt>
                <c:pt idx="5397">
                  <c:v>1.3997046186895812</c:v>
                </c:pt>
                <c:pt idx="5398">
                  <c:v>1.4903329752953813</c:v>
                </c:pt>
                <c:pt idx="5399">
                  <c:v>1.4164876476906556</c:v>
                </c:pt>
                <c:pt idx="5400">
                  <c:v>1.3426423200859292</c:v>
                </c:pt>
                <c:pt idx="5401">
                  <c:v>1.0136949516648766</c:v>
                </c:pt>
                <c:pt idx="5402">
                  <c:v>1.5507518796992481</c:v>
                </c:pt>
                <c:pt idx="5403">
                  <c:v>1.5776047261009667</c:v>
                </c:pt>
                <c:pt idx="5404">
                  <c:v>1.292293233082707</c:v>
                </c:pt>
                <c:pt idx="5405">
                  <c:v>1.6447368421052633</c:v>
                </c:pt>
                <c:pt idx="5406">
                  <c:v>1.3493555316863586</c:v>
                </c:pt>
                <c:pt idx="5407">
                  <c:v>1.7152255639097744</c:v>
                </c:pt>
                <c:pt idx="5408">
                  <c:v>1.9803974221267455</c:v>
                </c:pt>
                <c:pt idx="5409">
                  <c:v>1.0976100966702473</c:v>
                </c:pt>
                <c:pt idx="5410">
                  <c:v>1.4030612244897962</c:v>
                </c:pt>
                <c:pt idx="5411">
                  <c:v>1.6111707841031153</c:v>
                </c:pt>
                <c:pt idx="5412">
                  <c:v>1.4030612244897962</c:v>
                </c:pt>
                <c:pt idx="5413">
                  <c:v>1.4366272824919446</c:v>
                </c:pt>
                <c:pt idx="5414">
                  <c:v>1.5708915145005371</c:v>
                </c:pt>
                <c:pt idx="5415">
                  <c:v>1.5406820622986033</c:v>
                </c:pt>
                <c:pt idx="5416">
                  <c:v>1.6615198711063375</c:v>
                </c:pt>
                <c:pt idx="5417">
                  <c:v>1.5473952738990333</c:v>
                </c:pt>
                <c:pt idx="5418">
                  <c:v>1.52389903329753</c:v>
                </c:pt>
                <c:pt idx="5419">
                  <c:v>1.5205424274973147</c:v>
                </c:pt>
                <c:pt idx="5420">
                  <c:v>1.1680988184747585</c:v>
                </c:pt>
                <c:pt idx="5421">
                  <c:v>1.3795649838882926</c:v>
                </c:pt>
                <c:pt idx="5422">
                  <c:v>1.5843179377013967</c:v>
                </c:pt>
                <c:pt idx="5423">
                  <c:v>1.2352309344790549</c:v>
                </c:pt>
                <c:pt idx="5424">
                  <c:v>1.5876745435016113</c:v>
                </c:pt>
                <c:pt idx="5425">
                  <c:v>1.5272556390977441</c:v>
                </c:pt>
                <c:pt idx="5426">
                  <c:v>1.2553705692803439</c:v>
                </c:pt>
                <c:pt idx="5427">
                  <c:v>1.3392857142857144</c:v>
                </c:pt>
                <c:pt idx="5428">
                  <c:v>1.1748120300751879</c:v>
                </c:pt>
                <c:pt idx="5429">
                  <c:v>1.4332706766917298</c:v>
                </c:pt>
                <c:pt idx="5430">
                  <c:v>1.2822234156820622</c:v>
                </c:pt>
                <c:pt idx="5431">
                  <c:v>1.4769065520945222</c:v>
                </c:pt>
                <c:pt idx="5432">
                  <c:v>1.6514500537056929</c:v>
                </c:pt>
                <c:pt idx="5433">
                  <c:v>1.5910311493018263</c:v>
                </c:pt>
                <c:pt idx="5434">
                  <c:v>1.664876476906552</c:v>
                </c:pt>
                <c:pt idx="5435">
                  <c:v>1.6950859291084861</c:v>
                </c:pt>
                <c:pt idx="5436">
                  <c:v>1.292293233082707</c:v>
                </c:pt>
                <c:pt idx="5437">
                  <c:v>1.6111707841031153</c:v>
                </c:pt>
                <c:pt idx="5438">
                  <c:v>1.503759398496241</c:v>
                </c:pt>
                <c:pt idx="5439">
                  <c:v>1.2755102040816326</c:v>
                </c:pt>
                <c:pt idx="5440">
                  <c:v>1.1244629430719657</c:v>
                </c:pt>
                <c:pt idx="5441">
                  <c:v>1.1278195488721805</c:v>
                </c:pt>
                <c:pt idx="5442">
                  <c:v>1.006981740064447</c:v>
                </c:pt>
                <c:pt idx="5443">
                  <c:v>1.1815252416756179</c:v>
                </c:pt>
                <c:pt idx="5444">
                  <c:v>1.5843179377013967</c:v>
                </c:pt>
                <c:pt idx="5445">
                  <c:v>1.2990064446831366</c:v>
                </c:pt>
                <c:pt idx="5446">
                  <c:v>1.4131310418904406</c:v>
                </c:pt>
                <c:pt idx="5447">
                  <c:v>1.4097744360902258</c:v>
                </c:pt>
                <c:pt idx="5448">
                  <c:v>1.288936627282492</c:v>
                </c:pt>
                <c:pt idx="5449">
                  <c:v>1.389634801288937</c:v>
                </c:pt>
                <c:pt idx="5450">
                  <c:v>1.5205424274973147</c:v>
                </c:pt>
                <c:pt idx="5451">
                  <c:v>1.5205424274973147</c:v>
                </c:pt>
                <c:pt idx="5452">
                  <c:v>1.5843179377013967</c:v>
                </c:pt>
                <c:pt idx="5453">
                  <c:v>1.6380236305048339</c:v>
                </c:pt>
                <c:pt idx="5454">
                  <c:v>1.685016111707841</c:v>
                </c:pt>
                <c:pt idx="5455">
                  <c:v>1.5138292158968849</c:v>
                </c:pt>
                <c:pt idx="5456">
                  <c:v>1.4299140708915146</c:v>
                </c:pt>
                <c:pt idx="5457">
                  <c:v>1.4769065520945222</c:v>
                </c:pt>
                <c:pt idx="5458">
                  <c:v>1.5910311493018263</c:v>
                </c:pt>
                <c:pt idx="5459">
                  <c:v>1.5138292158968849</c:v>
                </c:pt>
                <c:pt idx="5460">
                  <c:v>1.2620837808807734</c:v>
                </c:pt>
                <c:pt idx="5461">
                  <c:v>1.6011009667024705</c:v>
                </c:pt>
                <c:pt idx="5462">
                  <c:v>1.6212406015037599</c:v>
                </c:pt>
                <c:pt idx="5463">
                  <c:v>1.5171858216970999</c:v>
                </c:pt>
                <c:pt idx="5464">
                  <c:v>1.443340494092374</c:v>
                </c:pt>
                <c:pt idx="5465">
                  <c:v>1.503759398496241</c:v>
                </c:pt>
                <c:pt idx="5466">
                  <c:v>1.312432867883996</c:v>
                </c:pt>
                <c:pt idx="5467">
                  <c:v>1.4869763694951663</c:v>
                </c:pt>
                <c:pt idx="5468">
                  <c:v>1.2318743286788401</c:v>
                </c:pt>
                <c:pt idx="5469">
                  <c:v>1.2184479054779807</c:v>
                </c:pt>
                <c:pt idx="5470">
                  <c:v>1.4500537056928038</c:v>
                </c:pt>
                <c:pt idx="5471">
                  <c:v>1.3392857142857144</c:v>
                </c:pt>
                <c:pt idx="5472">
                  <c:v>1.3225026852846407</c:v>
                </c:pt>
                <c:pt idx="5473">
                  <c:v>1.5138292158968849</c:v>
                </c:pt>
                <c:pt idx="5474">
                  <c:v>1.312432867883996</c:v>
                </c:pt>
                <c:pt idx="5475">
                  <c:v>1.3157894736842108</c:v>
                </c:pt>
                <c:pt idx="5476">
                  <c:v>1.7085123523093451</c:v>
                </c:pt>
                <c:pt idx="5477">
                  <c:v>1.7152255639097744</c:v>
                </c:pt>
                <c:pt idx="5478">
                  <c:v>1.443340494092374</c:v>
                </c:pt>
                <c:pt idx="5479">
                  <c:v>1.2318743286788401</c:v>
                </c:pt>
                <c:pt idx="5480">
                  <c:v>1.362781954887218</c:v>
                </c:pt>
                <c:pt idx="5481">
                  <c:v>1.3225026852846407</c:v>
                </c:pt>
                <c:pt idx="5482">
                  <c:v>1.1143931256713215</c:v>
                </c:pt>
                <c:pt idx="5483">
                  <c:v>1.5272556390977441</c:v>
                </c:pt>
                <c:pt idx="5484">
                  <c:v>1.2956498388829216</c:v>
                </c:pt>
                <c:pt idx="5485">
                  <c:v>1.6178839957035449</c:v>
                </c:pt>
                <c:pt idx="5486">
                  <c:v>1.4164876476906556</c:v>
                </c:pt>
                <c:pt idx="5487">
                  <c:v>1.6313104189044039</c:v>
                </c:pt>
                <c:pt idx="5488">
                  <c:v>1.312432867883996</c:v>
                </c:pt>
                <c:pt idx="5489">
                  <c:v>1.6514500537056929</c:v>
                </c:pt>
                <c:pt idx="5490">
                  <c:v>1.4769065520945222</c:v>
                </c:pt>
                <c:pt idx="5491">
                  <c:v>1.4500537056928038</c:v>
                </c:pt>
                <c:pt idx="5492">
                  <c:v>1.288936627282492</c:v>
                </c:pt>
                <c:pt idx="5493">
                  <c:v>1.8024973147153598</c:v>
                </c:pt>
                <c:pt idx="5494">
                  <c:v>1.2318743286788401</c:v>
                </c:pt>
                <c:pt idx="5495">
                  <c:v>1.1177497314715361</c:v>
                </c:pt>
                <c:pt idx="5496">
                  <c:v>1.3325725026852848</c:v>
                </c:pt>
                <c:pt idx="5497">
                  <c:v>1.4265574650912998</c:v>
                </c:pt>
                <c:pt idx="5498">
                  <c:v>1.5306122448979596</c:v>
                </c:pt>
                <c:pt idx="5499">
                  <c:v>1.5675349087003223</c:v>
                </c:pt>
                <c:pt idx="5500">
                  <c:v>1.4030612244897962</c:v>
                </c:pt>
                <c:pt idx="5501">
                  <c:v>1.4299140708915146</c:v>
                </c:pt>
                <c:pt idx="5502">
                  <c:v>1.2587271750805586</c:v>
                </c:pt>
                <c:pt idx="5503">
                  <c:v>1.4802631578947369</c:v>
                </c:pt>
                <c:pt idx="5504">
                  <c:v>1.4668367346938775</c:v>
                </c:pt>
                <c:pt idx="5505">
                  <c:v>1.2520139634801293</c:v>
                </c:pt>
                <c:pt idx="5506">
                  <c:v>1.5708915145005371</c:v>
                </c:pt>
                <c:pt idx="5507">
                  <c:v>1.3325725026852848</c:v>
                </c:pt>
                <c:pt idx="5508">
                  <c:v>1.3929914070891518</c:v>
                </c:pt>
                <c:pt idx="5509">
                  <c:v>1.5776047261009667</c:v>
                </c:pt>
                <c:pt idx="5510">
                  <c:v>1.366138560687433</c:v>
                </c:pt>
                <c:pt idx="5511">
                  <c:v>1.3359291084854994</c:v>
                </c:pt>
                <c:pt idx="5512">
                  <c:v>1.0237647690655212</c:v>
                </c:pt>
                <c:pt idx="5513">
                  <c:v>1.1647422126745435</c:v>
                </c:pt>
                <c:pt idx="5514">
                  <c:v>1.8092105263157896</c:v>
                </c:pt>
                <c:pt idx="5515">
                  <c:v>1.52389903329753</c:v>
                </c:pt>
                <c:pt idx="5516">
                  <c:v>1.3392857142857144</c:v>
                </c:pt>
                <c:pt idx="5517">
                  <c:v>1.5339688506981739</c:v>
                </c:pt>
                <c:pt idx="5518">
                  <c:v>1.7890708915145006</c:v>
                </c:pt>
                <c:pt idx="5519">
                  <c:v>1.4970461868958111</c:v>
                </c:pt>
                <c:pt idx="5520">
                  <c:v>1.443340494092374</c:v>
                </c:pt>
                <c:pt idx="5521">
                  <c:v>1.4198442534908702</c:v>
                </c:pt>
                <c:pt idx="5522">
                  <c:v>1.2486573576799143</c:v>
                </c:pt>
                <c:pt idx="5523">
                  <c:v>1.3728517722878626</c:v>
                </c:pt>
                <c:pt idx="5524">
                  <c:v>1.292293233082707</c:v>
                </c:pt>
                <c:pt idx="5525">
                  <c:v>1.4030612244897962</c:v>
                </c:pt>
                <c:pt idx="5526">
                  <c:v>1.89983888292159</c:v>
                </c:pt>
                <c:pt idx="5527">
                  <c:v>1.4701933404940926</c:v>
                </c:pt>
                <c:pt idx="5528">
                  <c:v>1.3963480128893666</c:v>
                </c:pt>
                <c:pt idx="5529">
                  <c:v>1.0136949516648766</c:v>
                </c:pt>
                <c:pt idx="5530">
                  <c:v>1.1143931256713215</c:v>
                </c:pt>
                <c:pt idx="5531">
                  <c:v>1.345998925886144</c:v>
                </c:pt>
                <c:pt idx="5532">
                  <c:v>1.2990064446831366</c:v>
                </c:pt>
                <c:pt idx="5533">
                  <c:v>1.7420784103114932</c:v>
                </c:pt>
                <c:pt idx="5534">
                  <c:v>1.7353651987110632</c:v>
                </c:pt>
                <c:pt idx="5535">
                  <c:v>1.4903329752953813</c:v>
                </c:pt>
                <c:pt idx="5536">
                  <c:v>1.3157894736842108</c:v>
                </c:pt>
                <c:pt idx="5537">
                  <c:v>1.5473952738990333</c:v>
                </c:pt>
                <c:pt idx="5538">
                  <c:v>1.228517722878625</c:v>
                </c:pt>
                <c:pt idx="5539">
                  <c:v>1.6715896885069819</c:v>
                </c:pt>
                <c:pt idx="5540">
                  <c:v>1.389634801288937</c:v>
                </c:pt>
                <c:pt idx="5541">
                  <c:v>1.0976100966702473</c:v>
                </c:pt>
                <c:pt idx="5542">
                  <c:v>1.6615198711063375</c:v>
                </c:pt>
                <c:pt idx="5543">
                  <c:v>1.4534103114930184</c:v>
                </c:pt>
                <c:pt idx="5544">
                  <c:v>1.6212406015037599</c:v>
                </c:pt>
                <c:pt idx="5545">
                  <c:v>1.5339688506981739</c:v>
                </c:pt>
                <c:pt idx="5546">
                  <c:v>1.0036251342642319</c:v>
                </c:pt>
                <c:pt idx="5547">
                  <c:v>1.5541084854994633</c:v>
                </c:pt>
                <c:pt idx="5548">
                  <c:v>1.3057196562835662</c:v>
                </c:pt>
                <c:pt idx="5549">
                  <c:v>1.2755102040816326</c:v>
                </c:pt>
                <c:pt idx="5550">
                  <c:v>1.5742481203007519</c:v>
                </c:pt>
                <c:pt idx="5551">
                  <c:v>1.3762083780880772</c:v>
                </c:pt>
                <c:pt idx="5552">
                  <c:v>1.3225026852846407</c:v>
                </c:pt>
                <c:pt idx="5553">
                  <c:v>1.4601235230934477</c:v>
                </c:pt>
                <c:pt idx="5554">
                  <c:v>1.5675349087003223</c:v>
                </c:pt>
                <c:pt idx="5555">
                  <c:v>1.3057196562835662</c:v>
                </c:pt>
                <c:pt idx="5556">
                  <c:v>1.2016648764769067</c:v>
                </c:pt>
                <c:pt idx="5557">
                  <c:v>1.0371911922663803</c:v>
                </c:pt>
                <c:pt idx="5558">
                  <c:v>1.3359291084854994</c:v>
                </c:pt>
                <c:pt idx="5559">
                  <c:v>1.3023630504833512</c:v>
                </c:pt>
                <c:pt idx="5560">
                  <c:v>1.7017991407089155</c:v>
                </c:pt>
                <c:pt idx="5561">
                  <c:v>1.3594253490870036</c:v>
                </c:pt>
                <c:pt idx="5562">
                  <c:v>1.4601235230934477</c:v>
                </c:pt>
                <c:pt idx="5563">
                  <c:v>1.5776047261009667</c:v>
                </c:pt>
                <c:pt idx="5564">
                  <c:v>1.4198442534908702</c:v>
                </c:pt>
                <c:pt idx="5565">
                  <c:v>1.52389903329753</c:v>
                </c:pt>
                <c:pt idx="5566">
                  <c:v>1.1311761546723953</c:v>
                </c:pt>
                <c:pt idx="5567">
                  <c:v>1.3929914070891518</c:v>
                </c:pt>
                <c:pt idx="5568">
                  <c:v>1.5272556390977441</c:v>
                </c:pt>
                <c:pt idx="5569">
                  <c:v>1.4567669172932334</c:v>
                </c:pt>
                <c:pt idx="5570">
                  <c:v>1.366138560687433</c:v>
                </c:pt>
                <c:pt idx="5571">
                  <c:v>1.5205424274973147</c:v>
                </c:pt>
                <c:pt idx="5572">
                  <c:v>1.4802631578947369</c:v>
                </c:pt>
                <c:pt idx="5573">
                  <c:v>1.1882384532760475</c:v>
                </c:pt>
                <c:pt idx="5574">
                  <c:v>1.3997046186895812</c:v>
                </c:pt>
                <c:pt idx="5575">
                  <c:v>1.3694951664876476</c:v>
                </c:pt>
                <c:pt idx="5576">
                  <c:v>1.3392857142857144</c:v>
                </c:pt>
                <c:pt idx="5577">
                  <c:v>1.1815252416756179</c:v>
                </c:pt>
                <c:pt idx="5578">
                  <c:v>1.1143931256713215</c:v>
                </c:pt>
                <c:pt idx="5579">
                  <c:v>1.2721535982814178</c:v>
                </c:pt>
                <c:pt idx="5580">
                  <c:v>1.1412459720730401</c:v>
                </c:pt>
                <c:pt idx="5581">
                  <c:v>1.4131310418904406</c:v>
                </c:pt>
                <c:pt idx="5582">
                  <c:v>1.32921589688507</c:v>
                </c:pt>
                <c:pt idx="5583">
                  <c:v>1.3694951664876476</c:v>
                </c:pt>
                <c:pt idx="5584">
                  <c:v>1.4097744360902258</c:v>
                </c:pt>
                <c:pt idx="5585">
                  <c:v>1.4701933404940926</c:v>
                </c:pt>
                <c:pt idx="5586">
                  <c:v>1.1647422126745435</c:v>
                </c:pt>
                <c:pt idx="5587">
                  <c:v>1.5406820622986033</c:v>
                </c:pt>
                <c:pt idx="5588">
                  <c:v>2.0341031149301827</c:v>
                </c:pt>
                <c:pt idx="5589">
                  <c:v>1.6011009667024705</c:v>
                </c:pt>
                <c:pt idx="5590">
                  <c:v>1.6178839957035449</c:v>
                </c:pt>
                <c:pt idx="5591">
                  <c:v>1.366138560687433</c:v>
                </c:pt>
                <c:pt idx="5592">
                  <c:v>1.1815252416756179</c:v>
                </c:pt>
                <c:pt idx="5593">
                  <c:v>1.1311761546723953</c:v>
                </c:pt>
                <c:pt idx="5594">
                  <c:v>1.4299140708915146</c:v>
                </c:pt>
                <c:pt idx="5595">
                  <c:v>1.6346670247046191</c:v>
                </c:pt>
                <c:pt idx="5596">
                  <c:v>1.288936627282492</c:v>
                </c:pt>
                <c:pt idx="5597">
                  <c:v>1.389634801288937</c:v>
                </c:pt>
                <c:pt idx="5598">
                  <c:v>1.5675349087003223</c:v>
                </c:pt>
                <c:pt idx="5599">
                  <c:v>1.3527121374865738</c:v>
                </c:pt>
                <c:pt idx="5600">
                  <c:v>1.446697099892589</c:v>
                </c:pt>
                <c:pt idx="5601">
                  <c:v>1.1714554242749733</c:v>
                </c:pt>
                <c:pt idx="5602">
                  <c:v>1.4366272824919446</c:v>
                </c:pt>
                <c:pt idx="5603">
                  <c:v>1.0808270676691729</c:v>
                </c:pt>
                <c:pt idx="5604">
                  <c:v>1.4500537056928038</c:v>
                </c:pt>
                <c:pt idx="5605">
                  <c:v>1.3829215896885072</c:v>
                </c:pt>
                <c:pt idx="5606">
                  <c:v>1.4299140708915146</c:v>
                </c:pt>
                <c:pt idx="5607">
                  <c:v>1.4265574650912998</c:v>
                </c:pt>
                <c:pt idx="5608">
                  <c:v>1.4802631578947369</c:v>
                </c:pt>
                <c:pt idx="5609">
                  <c:v>1.4836197636949517</c:v>
                </c:pt>
                <c:pt idx="5610">
                  <c:v>1.5507518796992481</c:v>
                </c:pt>
                <c:pt idx="5611">
                  <c:v>1.2587271750805586</c:v>
                </c:pt>
                <c:pt idx="5612">
                  <c:v>1.3560687432867884</c:v>
                </c:pt>
                <c:pt idx="5613">
                  <c:v>1.5306122448979596</c:v>
                </c:pt>
                <c:pt idx="5614">
                  <c:v>1.4735499462943074</c:v>
                </c:pt>
                <c:pt idx="5615">
                  <c:v>1.443340494092374</c:v>
                </c:pt>
                <c:pt idx="5616">
                  <c:v>1.1244629430719657</c:v>
                </c:pt>
                <c:pt idx="5617">
                  <c:v>1.3694951664876476</c:v>
                </c:pt>
                <c:pt idx="5618">
                  <c:v>1.423200859291085</c:v>
                </c:pt>
                <c:pt idx="5619">
                  <c:v>1.2050214822771212</c:v>
                </c:pt>
                <c:pt idx="5620">
                  <c:v>1.7924274973147156</c:v>
                </c:pt>
                <c:pt idx="5621">
                  <c:v>1.6212406015037599</c:v>
                </c:pt>
                <c:pt idx="5622">
                  <c:v>1.3963480128893666</c:v>
                </c:pt>
                <c:pt idx="5623">
                  <c:v>1.3594253490870036</c:v>
                </c:pt>
                <c:pt idx="5624">
                  <c:v>1.3392857142857144</c:v>
                </c:pt>
                <c:pt idx="5625">
                  <c:v>1.5977443609022557</c:v>
                </c:pt>
                <c:pt idx="5626">
                  <c:v>1.1546723952738993</c:v>
                </c:pt>
                <c:pt idx="5627">
                  <c:v>1.6078141783029003</c:v>
                </c:pt>
                <c:pt idx="5628">
                  <c:v>1.4332706766917298</c:v>
                </c:pt>
                <c:pt idx="5629">
                  <c:v>1.2083780880773363</c:v>
                </c:pt>
                <c:pt idx="5630">
                  <c:v>1.2990064446831366</c:v>
                </c:pt>
                <c:pt idx="5631">
                  <c:v>1.4769065520945222</c:v>
                </c:pt>
                <c:pt idx="5632">
                  <c:v>1.3057196562835662</c:v>
                </c:pt>
                <c:pt idx="5633">
                  <c:v>1.6011009667024705</c:v>
                </c:pt>
                <c:pt idx="5634">
                  <c:v>1.5608216970998927</c:v>
                </c:pt>
                <c:pt idx="5635">
                  <c:v>1.32921589688507</c:v>
                </c:pt>
                <c:pt idx="5636">
                  <c:v>1.2654403866809885</c:v>
                </c:pt>
                <c:pt idx="5637">
                  <c:v>1.3359291084854994</c:v>
                </c:pt>
                <c:pt idx="5638">
                  <c:v>1.5742481203007519</c:v>
                </c:pt>
                <c:pt idx="5639">
                  <c:v>1.5809613319011817</c:v>
                </c:pt>
                <c:pt idx="5640">
                  <c:v>1.7655746509129966</c:v>
                </c:pt>
                <c:pt idx="5641">
                  <c:v>1.5272556390977441</c:v>
                </c:pt>
                <c:pt idx="5642">
                  <c:v>1.1546723952738993</c:v>
                </c:pt>
                <c:pt idx="5643">
                  <c:v>1.4668367346938775</c:v>
                </c:pt>
                <c:pt idx="5644">
                  <c:v>1.4601235230934477</c:v>
                </c:pt>
                <c:pt idx="5645">
                  <c:v>1.3997046186895812</c:v>
                </c:pt>
                <c:pt idx="5646">
                  <c:v>1.3795649838882926</c:v>
                </c:pt>
                <c:pt idx="5647">
                  <c:v>1.6178839957035449</c:v>
                </c:pt>
                <c:pt idx="5648">
                  <c:v>1.362781954887218</c:v>
                </c:pt>
                <c:pt idx="5649">
                  <c:v>1.5675349087003223</c:v>
                </c:pt>
                <c:pt idx="5650">
                  <c:v>1.4500537056928038</c:v>
                </c:pt>
                <c:pt idx="5651">
                  <c:v>1.2352309344790549</c:v>
                </c:pt>
                <c:pt idx="5652">
                  <c:v>1.0640440386680989</c:v>
                </c:pt>
                <c:pt idx="5653">
                  <c:v>1.5507518796992481</c:v>
                </c:pt>
                <c:pt idx="5654">
                  <c:v>1.2587271750805586</c:v>
                </c:pt>
                <c:pt idx="5655">
                  <c:v>1.52389903329753</c:v>
                </c:pt>
                <c:pt idx="5656">
                  <c:v>1.386278195488722</c:v>
                </c:pt>
                <c:pt idx="5657">
                  <c:v>1.366138560687433</c:v>
                </c:pt>
                <c:pt idx="5658">
                  <c:v>1.3694951664876476</c:v>
                </c:pt>
                <c:pt idx="5659">
                  <c:v>1.2553705692803439</c:v>
                </c:pt>
                <c:pt idx="5660">
                  <c:v>1.4131310418904406</c:v>
                </c:pt>
                <c:pt idx="5661">
                  <c:v>1.1211063372717511</c:v>
                </c:pt>
                <c:pt idx="5662">
                  <c:v>1.879699248120301</c:v>
                </c:pt>
                <c:pt idx="5663">
                  <c:v>1.4567669172932334</c:v>
                </c:pt>
                <c:pt idx="5664">
                  <c:v>1.5171858216970999</c:v>
                </c:pt>
                <c:pt idx="5665">
                  <c:v>0.99019871106337276</c:v>
                </c:pt>
                <c:pt idx="5666">
                  <c:v>1.4131310418904406</c:v>
                </c:pt>
                <c:pt idx="5667">
                  <c:v>1.6783029001074117</c:v>
                </c:pt>
                <c:pt idx="5668">
                  <c:v>1.3795649838882926</c:v>
                </c:pt>
                <c:pt idx="5669">
                  <c:v>1.7521482277121379</c:v>
                </c:pt>
                <c:pt idx="5670">
                  <c:v>1.3426423200859292</c:v>
                </c:pt>
                <c:pt idx="5671">
                  <c:v>1.6615198711063375</c:v>
                </c:pt>
                <c:pt idx="5672">
                  <c:v>1.2150912996777659</c:v>
                </c:pt>
                <c:pt idx="5673">
                  <c:v>1.5440386680988183</c:v>
                </c:pt>
                <c:pt idx="5674">
                  <c:v>1.366138560687433</c:v>
                </c:pt>
                <c:pt idx="5675">
                  <c:v>1.5776047261009667</c:v>
                </c:pt>
                <c:pt idx="5676">
                  <c:v>1.443340494092374</c:v>
                </c:pt>
                <c:pt idx="5677">
                  <c:v>1.309076262083781</c:v>
                </c:pt>
                <c:pt idx="5678">
                  <c:v>1.423200859291085</c:v>
                </c:pt>
                <c:pt idx="5679">
                  <c:v>1.5843179377013967</c:v>
                </c:pt>
                <c:pt idx="5680">
                  <c:v>1.4198442534908702</c:v>
                </c:pt>
                <c:pt idx="5681">
                  <c:v>1.2218045112781957</c:v>
                </c:pt>
                <c:pt idx="5682">
                  <c:v>1.0136949516648766</c:v>
                </c:pt>
                <c:pt idx="5683">
                  <c:v>1.0136949516648766</c:v>
                </c:pt>
                <c:pt idx="5684">
                  <c:v>1.1882384532760475</c:v>
                </c:pt>
                <c:pt idx="5685">
                  <c:v>1.5776047261009667</c:v>
                </c:pt>
                <c:pt idx="5686">
                  <c:v>1.5373254564983889</c:v>
                </c:pt>
                <c:pt idx="5687">
                  <c:v>1.6212406015037599</c:v>
                </c:pt>
                <c:pt idx="5688">
                  <c:v>1.1311761546723953</c:v>
                </c:pt>
                <c:pt idx="5689">
                  <c:v>1.2218045112781957</c:v>
                </c:pt>
                <c:pt idx="5690">
                  <c:v>1.3594253490870036</c:v>
                </c:pt>
                <c:pt idx="5691">
                  <c:v>1.312432867883996</c:v>
                </c:pt>
                <c:pt idx="5692">
                  <c:v>1.4668367346938775</c:v>
                </c:pt>
                <c:pt idx="5693">
                  <c:v>1.5541084854994633</c:v>
                </c:pt>
                <c:pt idx="5694">
                  <c:v>1.7991407089151454</c:v>
                </c:pt>
                <c:pt idx="5695">
                  <c:v>1.0640440386680989</c:v>
                </c:pt>
                <c:pt idx="5696">
                  <c:v>1.4903329752953813</c:v>
                </c:pt>
                <c:pt idx="5697">
                  <c:v>1.423200859291085</c:v>
                </c:pt>
                <c:pt idx="5698">
                  <c:v>1.4668367346938775</c:v>
                </c:pt>
                <c:pt idx="5699">
                  <c:v>1.3325725026852848</c:v>
                </c:pt>
                <c:pt idx="5700">
                  <c:v>1.2385875402792699</c:v>
                </c:pt>
                <c:pt idx="5701">
                  <c:v>1.4265574650912998</c:v>
                </c:pt>
                <c:pt idx="5702">
                  <c:v>1.32921589688507</c:v>
                </c:pt>
                <c:pt idx="5703">
                  <c:v>1.2352309344790549</c:v>
                </c:pt>
                <c:pt idx="5704">
                  <c:v>1.5138292158968849</c:v>
                </c:pt>
                <c:pt idx="5705">
                  <c:v>1.4769065520945222</c:v>
                </c:pt>
                <c:pt idx="5706">
                  <c:v>1.386278195488722</c:v>
                </c:pt>
                <c:pt idx="5707">
                  <c:v>1.4064178302900108</c:v>
                </c:pt>
                <c:pt idx="5708">
                  <c:v>1.3997046186895812</c:v>
                </c:pt>
                <c:pt idx="5709">
                  <c:v>1.0405477980665951</c:v>
                </c:pt>
                <c:pt idx="5710">
                  <c:v>1.6581632653061225</c:v>
                </c:pt>
                <c:pt idx="5711">
                  <c:v>1.4265574650912998</c:v>
                </c:pt>
                <c:pt idx="5712">
                  <c:v>1.345998925886144</c:v>
                </c:pt>
                <c:pt idx="5713">
                  <c:v>1.5138292158968849</c:v>
                </c:pt>
                <c:pt idx="5714">
                  <c:v>1.5675349087003223</c:v>
                </c:pt>
                <c:pt idx="5715">
                  <c:v>1.268796992481203</c:v>
                </c:pt>
                <c:pt idx="5716">
                  <c:v>1.2520139634801293</c:v>
                </c:pt>
                <c:pt idx="5717">
                  <c:v>1.5205424274973147</c:v>
                </c:pt>
                <c:pt idx="5718">
                  <c:v>1.4131310418904406</c:v>
                </c:pt>
                <c:pt idx="5719">
                  <c:v>1.2956498388829216</c:v>
                </c:pt>
                <c:pt idx="5720">
                  <c:v>1.3527121374865738</c:v>
                </c:pt>
                <c:pt idx="5721">
                  <c:v>1.3359291084854994</c:v>
                </c:pt>
                <c:pt idx="5722">
                  <c:v>1.4064178302900108</c:v>
                </c:pt>
                <c:pt idx="5723">
                  <c:v>1.2755102040816326</c:v>
                </c:pt>
                <c:pt idx="5724">
                  <c:v>1.0640440386680989</c:v>
                </c:pt>
                <c:pt idx="5725">
                  <c:v>1.0338345864661656</c:v>
                </c:pt>
                <c:pt idx="5726">
                  <c:v>1.1949516648764771</c:v>
                </c:pt>
                <c:pt idx="5727">
                  <c:v>1.345998925886144</c:v>
                </c:pt>
                <c:pt idx="5728">
                  <c:v>1.4265574650912998</c:v>
                </c:pt>
                <c:pt idx="5729">
                  <c:v>1.1983082706766919</c:v>
                </c:pt>
                <c:pt idx="5730">
                  <c:v>1.4030612244897962</c:v>
                </c:pt>
                <c:pt idx="5731">
                  <c:v>1.2385875402792699</c:v>
                </c:pt>
                <c:pt idx="5732">
                  <c:v>1.4601235230934477</c:v>
                </c:pt>
                <c:pt idx="5733">
                  <c:v>1.4064178302900108</c:v>
                </c:pt>
                <c:pt idx="5734">
                  <c:v>1.5473952738990333</c:v>
                </c:pt>
                <c:pt idx="5735">
                  <c:v>1.0103383458646618</c:v>
                </c:pt>
                <c:pt idx="5736">
                  <c:v>1.5977443609022557</c:v>
                </c:pt>
                <c:pt idx="5737">
                  <c:v>1.3997046186895812</c:v>
                </c:pt>
                <c:pt idx="5738">
                  <c:v>1.4668367346938775</c:v>
                </c:pt>
                <c:pt idx="5739">
                  <c:v>1.5272556390977441</c:v>
                </c:pt>
                <c:pt idx="5740">
                  <c:v>1.362781954887218</c:v>
                </c:pt>
                <c:pt idx="5741">
                  <c:v>1.3594253490870036</c:v>
                </c:pt>
                <c:pt idx="5742">
                  <c:v>1.4131310418904406</c:v>
                </c:pt>
                <c:pt idx="5743">
                  <c:v>1.3527121374865738</c:v>
                </c:pt>
                <c:pt idx="5744">
                  <c:v>1.2184479054779807</c:v>
                </c:pt>
                <c:pt idx="5745">
                  <c:v>1.288936627282492</c:v>
                </c:pt>
                <c:pt idx="5746">
                  <c:v>1.4601235230934477</c:v>
                </c:pt>
                <c:pt idx="5747">
                  <c:v>1.3594253490870036</c:v>
                </c:pt>
                <c:pt idx="5748">
                  <c:v>1.389634801288937</c:v>
                </c:pt>
                <c:pt idx="5749">
                  <c:v>1.2553705692803439</c:v>
                </c:pt>
                <c:pt idx="5750">
                  <c:v>1.4836197636949517</c:v>
                </c:pt>
                <c:pt idx="5751">
                  <c:v>1.3963480128893666</c:v>
                </c:pt>
                <c:pt idx="5752">
                  <c:v>1.463480128893663</c:v>
                </c:pt>
                <c:pt idx="5753">
                  <c:v>1.2419441460794842</c:v>
                </c:pt>
                <c:pt idx="5754">
                  <c:v>1.4769065520945222</c:v>
                </c:pt>
                <c:pt idx="5755">
                  <c:v>1.4534103114930184</c:v>
                </c:pt>
                <c:pt idx="5756">
                  <c:v>1.366138560687433</c:v>
                </c:pt>
                <c:pt idx="5757">
                  <c:v>1.4970461868958111</c:v>
                </c:pt>
                <c:pt idx="5758">
                  <c:v>1.5876745435016113</c:v>
                </c:pt>
                <c:pt idx="5759">
                  <c:v>1.2117346938775513</c:v>
                </c:pt>
                <c:pt idx="5760">
                  <c:v>0.9532760472610099</c:v>
                </c:pt>
                <c:pt idx="5761">
                  <c:v>1.4668367346938775</c:v>
                </c:pt>
                <c:pt idx="5762">
                  <c:v>1.4836197636949517</c:v>
                </c:pt>
                <c:pt idx="5763">
                  <c:v>1.3258592910848552</c:v>
                </c:pt>
                <c:pt idx="5764">
                  <c:v>1.443340494092374</c:v>
                </c:pt>
                <c:pt idx="5765">
                  <c:v>1.3963480128893666</c:v>
                </c:pt>
                <c:pt idx="5766">
                  <c:v>1.7555048335123529</c:v>
                </c:pt>
                <c:pt idx="5767">
                  <c:v>1.3157894736842108</c:v>
                </c:pt>
                <c:pt idx="5768">
                  <c:v>1.4164876476906556</c:v>
                </c:pt>
                <c:pt idx="5769">
                  <c:v>1.1311761546723953</c:v>
                </c:pt>
                <c:pt idx="5770">
                  <c:v>1.3762083780880772</c:v>
                </c:pt>
                <c:pt idx="5771">
                  <c:v>1.1580290010741141</c:v>
                </c:pt>
                <c:pt idx="5772">
                  <c:v>1.5742481203007519</c:v>
                </c:pt>
                <c:pt idx="5773">
                  <c:v>1.2419441460794842</c:v>
                </c:pt>
                <c:pt idx="5774">
                  <c:v>1.1110365198711065</c:v>
                </c:pt>
                <c:pt idx="5775">
                  <c:v>1.2956498388829216</c:v>
                </c:pt>
                <c:pt idx="5776">
                  <c:v>1.4601235230934477</c:v>
                </c:pt>
                <c:pt idx="5777">
                  <c:v>1.006981740064447</c:v>
                </c:pt>
                <c:pt idx="5778">
                  <c:v>1.345998925886144</c:v>
                </c:pt>
                <c:pt idx="5779">
                  <c:v>1.4299140708915146</c:v>
                </c:pt>
                <c:pt idx="5780">
                  <c:v>1.2385875402792699</c:v>
                </c:pt>
                <c:pt idx="5781">
                  <c:v>1.3728517722878626</c:v>
                </c:pt>
                <c:pt idx="5782">
                  <c:v>1.6749462943071967</c:v>
                </c:pt>
                <c:pt idx="5783">
                  <c:v>1.0741138560687433</c:v>
                </c:pt>
                <c:pt idx="5784">
                  <c:v>1.5171858216970999</c:v>
                </c:pt>
                <c:pt idx="5785">
                  <c:v>1.2184479054779807</c:v>
                </c:pt>
                <c:pt idx="5786">
                  <c:v>1.0539742212674545</c:v>
                </c:pt>
                <c:pt idx="5787">
                  <c:v>1.1244629430719657</c:v>
                </c:pt>
                <c:pt idx="5788">
                  <c:v>1.0774704618689581</c:v>
                </c:pt>
                <c:pt idx="5789">
                  <c:v>1.1244629430719657</c:v>
                </c:pt>
                <c:pt idx="5790">
                  <c:v>1.423200859291085</c:v>
                </c:pt>
                <c:pt idx="5791">
                  <c:v>1.5004027926960257</c:v>
                </c:pt>
                <c:pt idx="5792">
                  <c:v>1.2385875402792699</c:v>
                </c:pt>
                <c:pt idx="5793">
                  <c:v>1.6413802363050489</c:v>
                </c:pt>
                <c:pt idx="5794">
                  <c:v>1.3258592910848552</c:v>
                </c:pt>
                <c:pt idx="5795">
                  <c:v>1.5541084854994633</c:v>
                </c:pt>
                <c:pt idx="5796">
                  <c:v>1.5473952738990333</c:v>
                </c:pt>
                <c:pt idx="5797">
                  <c:v>1.1446025778732547</c:v>
                </c:pt>
                <c:pt idx="5798">
                  <c:v>0.92977980665950599</c:v>
                </c:pt>
                <c:pt idx="5799">
                  <c:v>1.3392857142857144</c:v>
                </c:pt>
                <c:pt idx="5800">
                  <c:v>1.5138292158968849</c:v>
                </c:pt>
                <c:pt idx="5801">
                  <c:v>1.503759398496241</c:v>
                </c:pt>
                <c:pt idx="5802">
                  <c:v>1.5742481203007519</c:v>
                </c:pt>
                <c:pt idx="5803">
                  <c:v>1.6816595059076265</c:v>
                </c:pt>
                <c:pt idx="5804">
                  <c:v>0.99355531686358756</c:v>
                </c:pt>
                <c:pt idx="5805">
                  <c:v>1.309076262083781</c:v>
                </c:pt>
                <c:pt idx="5806">
                  <c:v>1.2083780880773363</c:v>
                </c:pt>
                <c:pt idx="5807">
                  <c:v>1.3426423200859292</c:v>
                </c:pt>
                <c:pt idx="5808">
                  <c:v>1.2419441460794842</c:v>
                </c:pt>
                <c:pt idx="5809">
                  <c:v>1.3359291084854994</c:v>
                </c:pt>
                <c:pt idx="5810">
                  <c:v>1.2721535982814178</c:v>
                </c:pt>
                <c:pt idx="5811">
                  <c:v>1.4332706766917298</c:v>
                </c:pt>
                <c:pt idx="5812">
                  <c:v>1.4198442534908702</c:v>
                </c:pt>
                <c:pt idx="5813">
                  <c:v>1.2419441460794842</c:v>
                </c:pt>
                <c:pt idx="5814">
                  <c:v>1.3929914070891518</c:v>
                </c:pt>
                <c:pt idx="5815">
                  <c:v>1.3694951664876476</c:v>
                </c:pt>
                <c:pt idx="5816">
                  <c:v>1.0506176154672395</c:v>
                </c:pt>
                <c:pt idx="5817">
                  <c:v>1.3325725026852848</c:v>
                </c:pt>
                <c:pt idx="5818">
                  <c:v>1.292293233082707</c:v>
                </c:pt>
                <c:pt idx="5819">
                  <c:v>1.423200859291085</c:v>
                </c:pt>
                <c:pt idx="5820">
                  <c:v>0.95998925886143949</c:v>
                </c:pt>
                <c:pt idx="5821">
                  <c:v>1.362781954887218</c:v>
                </c:pt>
                <c:pt idx="5822">
                  <c:v>1.2050214822771212</c:v>
                </c:pt>
                <c:pt idx="5823">
                  <c:v>0.97341568206229867</c:v>
                </c:pt>
                <c:pt idx="5824">
                  <c:v>1.4097744360902258</c:v>
                </c:pt>
                <c:pt idx="5825">
                  <c:v>1.5641783029001075</c:v>
                </c:pt>
                <c:pt idx="5826">
                  <c:v>1.3258592910848552</c:v>
                </c:pt>
                <c:pt idx="5827">
                  <c:v>1.0237647690655212</c:v>
                </c:pt>
                <c:pt idx="5828">
                  <c:v>1.5104726100966703</c:v>
                </c:pt>
                <c:pt idx="5829">
                  <c:v>1.3325725026852848</c:v>
                </c:pt>
                <c:pt idx="5830">
                  <c:v>1.0841836734693879</c:v>
                </c:pt>
                <c:pt idx="5831">
                  <c:v>1.3258592910848552</c:v>
                </c:pt>
                <c:pt idx="5832">
                  <c:v>1.5138292158968849</c:v>
                </c:pt>
                <c:pt idx="5833">
                  <c:v>1.2788668098818476</c:v>
                </c:pt>
                <c:pt idx="5834">
                  <c:v>1.1613856068743287</c:v>
                </c:pt>
                <c:pt idx="5835">
                  <c:v>1.3795649838882926</c:v>
                </c:pt>
                <c:pt idx="5836">
                  <c:v>1.5171858216970999</c:v>
                </c:pt>
                <c:pt idx="5837">
                  <c:v>1.2050214822771212</c:v>
                </c:pt>
                <c:pt idx="5838">
                  <c:v>1.1983082706766919</c:v>
                </c:pt>
                <c:pt idx="5839">
                  <c:v>1.4903329752953813</c:v>
                </c:pt>
                <c:pt idx="5840">
                  <c:v>1.2990064446831366</c:v>
                </c:pt>
                <c:pt idx="5841">
                  <c:v>1.288936627282492</c:v>
                </c:pt>
                <c:pt idx="5842">
                  <c:v>1.5507518796992481</c:v>
                </c:pt>
                <c:pt idx="5843">
                  <c:v>1.4064178302900108</c:v>
                </c:pt>
                <c:pt idx="5844">
                  <c:v>1.1211063372717511</c:v>
                </c:pt>
                <c:pt idx="5845">
                  <c:v>1.4970461868958111</c:v>
                </c:pt>
                <c:pt idx="5846">
                  <c:v>1.2486573576799143</c:v>
                </c:pt>
                <c:pt idx="5847">
                  <c:v>1.2654403866809885</c:v>
                </c:pt>
                <c:pt idx="5848">
                  <c:v>1.2855800214822772</c:v>
                </c:pt>
                <c:pt idx="5849">
                  <c:v>1.1882384532760475</c:v>
                </c:pt>
                <c:pt idx="5850">
                  <c:v>1.0606874328678841</c:v>
                </c:pt>
                <c:pt idx="5851">
                  <c:v>1.5708915145005371</c:v>
                </c:pt>
                <c:pt idx="5852">
                  <c:v>1.6380236305048339</c:v>
                </c:pt>
                <c:pt idx="5853">
                  <c:v>1.32921589688507</c:v>
                </c:pt>
                <c:pt idx="5854">
                  <c:v>1.309076262083781</c:v>
                </c:pt>
                <c:pt idx="5855">
                  <c:v>1.2150912996777659</c:v>
                </c:pt>
                <c:pt idx="5856">
                  <c:v>1.3225026852846407</c:v>
                </c:pt>
                <c:pt idx="5857">
                  <c:v>1.4869763694951663</c:v>
                </c:pt>
                <c:pt idx="5858">
                  <c:v>1.2050214822771212</c:v>
                </c:pt>
                <c:pt idx="5859">
                  <c:v>1.3795649838882926</c:v>
                </c:pt>
                <c:pt idx="5860">
                  <c:v>1.3527121374865738</c:v>
                </c:pt>
                <c:pt idx="5861">
                  <c:v>1.4198442534908702</c:v>
                </c:pt>
                <c:pt idx="5862">
                  <c:v>1.0204081632653061</c:v>
                </c:pt>
                <c:pt idx="5863">
                  <c:v>1.1680988184747585</c:v>
                </c:pt>
                <c:pt idx="5864">
                  <c:v>1.4265574650912998</c:v>
                </c:pt>
                <c:pt idx="5865">
                  <c:v>1.5708915145005371</c:v>
                </c:pt>
                <c:pt idx="5866">
                  <c:v>1.5473952738990333</c:v>
                </c:pt>
                <c:pt idx="5867">
                  <c:v>1.2050214822771212</c:v>
                </c:pt>
                <c:pt idx="5868">
                  <c:v>1.9669709989258859</c:v>
                </c:pt>
                <c:pt idx="5869">
                  <c:v>1.2721535982814178</c:v>
                </c:pt>
                <c:pt idx="5870">
                  <c:v>1.5776047261009667</c:v>
                </c:pt>
                <c:pt idx="5871">
                  <c:v>1.5104726100966703</c:v>
                </c:pt>
                <c:pt idx="5872">
                  <c:v>1.4970461868958111</c:v>
                </c:pt>
                <c:pt idx="5873">
                  <c:v>1.1043233082706769</c:v>
                </c:pt>
                <c:pt idx="5874">
                  <c:v>1.3057196562835662</c:v>
                </c:pt>
                <c:pt idx="5875">
                  <c:v>1.3392857142857144</c:v>
                </c:pt>
                <c:pt idx="5876">
                  <c:v>1.1076799140708915</c:v>
                </c:pt>
                <c:pt idx="5877">
                  <c:v>1.443340494092374</c:v>
                </c:pt>
                <c:pt idx="5878">
                  <c:v>1.4534103114930184</c:v>
                </c:pt>
                <c:pt idx="5879">
                  <c:v>1.1513157894736845</c:v>
                </c:pt>
                <c:pt idx="5880">
                  <c:v>1.1110365198711065</c:v>
                </c:pt>
                <c:pt idx="5881">
                  <c:v>1.0841836734693879</c:v>
                </c:pt>
                <c:pt idx="5882">
                  <c:v>1.0573308270676693</c:v>
                </c:pt>
                <c:pt idx="5883">
                  <c:v>1.446697099892589</c:v>
                </c:pt>
                <c:pt idx="5884">
                  <c:v>1.5641783029001075</c:v>
                </c:pt>
                <c:pt idx="5885">
                  <c:v>0.78208915145005375</c:v>
                </c:pt>
                <c:pt idx="5886">
                  <c:v>1.4601235230934477</c:v>
                </c:pt>
                <c:pt idx="5887">
                  <c:v>1.7017991407089155</c:v>
                </c:pt>
                <c:pt idx="5888">
                  <c:v>1.1076799140708915</c:v>
                </c:pt>
                <c:pt idx="5889">
                  <c:v>1.2419441460794842</c:v>
                </c:pt>
                <c:pt idx="5890">
                  <c:v>1.3694951664876476</c:v>
                </c:pt>
                <c:pt idx="5891">
                  <c:v>1.859559613319012</c:v>
                </c:pt>
                <c:pt idx="5892">
                  <c:v>1.2251611170784107</c:v>
                </c:pt>
                <c:pt idx="5893">
                  <c:v>1.2788668098818476</c:v>
                </c:pt>
                <c:pt idx="5894">
                  <c:v>1.2318743286788401</c:v>
                </c:pt>
                <c:pt idx="5895">
                  <c:v>1.2587271750805586</c:v>
                </c:pt>
                <c:pt idx="5896">
                  <c:v>1.3493555316863586</c:v>
                </c:pt>
                <c:pt idx="5897">
                  <c:v>1.3057196562835662</c:v>
                </c:pt>
                <c:pt idx="5898">
                  <c:v>1.2150912996777659</c:v>
                </c:pt>
                <c:pt idx="5899">
                  <c:v>1.463480128893663</c:v>
                </c:pt>
                <c:pt idx="5900">
                  <c:v>1.4265574650912998</c:v>
                </c:pt>
                <c:pt idx="5901">
                  <c:v>1.2587271750805586</c:v>
                </c:pt>
                <c:pt idx="5902">
                  <c:v>1.389634801288937</c:v>
                </c:pt>
                <c:pt idx="5903">
                  <c:v>1.5004027926960257</c:v>
                </c:pt>
                <c:pt idx="5904">
                  <c:v>1.3258592910848552</c:v>
                </c:pt>
                <c:pt idx="5905">
                  <c:v>1.5943877551020409</c:v>
                </c:pt>
                <c:pt idx="5906">
                  <c:v>1.3426423200859292</c:v>
                </c:pt>
                <c:pt idx="5907">
                  <c:v>1.32921589688507</c:v>
                </c:pt>
                <c:pt idx="5908">
                  <c:v>1.3493555316863586</c:v>
                </c:pt>
                <c:pt idx="5909">
                  <c:v>1.5977443609022557</c:v>
                </c:pt>
                <c:pt idx="5910">
                  <c:v>1.664876476906552</c:v>
                </c:pt>
                <c:pt idx="5911">
                  <c:v>1.2788668098818476</c:v>
                </c:pt>
                <c:pt idx="5912">
                  <c:v>1.3023630504833512</c:v>
                </c:pt>
                <c:pt idx="5913">
                  <c:v>1.2956498388829216</c:v>
                </c:pt>
                <c:pt idx="5914">
                  <c:v>1.7555048335123529</c:v>
                </c:pt>
                <c:pt idx="5915">
                  <c:v>1.1546723952738993</c:v>
                </c:pt>
                <c:pt idx="5916">
                  <c:v>1.2453007518796992</c:v>
                </c:pt>
                <c:pt idx="5917">
                  <c:v>1.5776047261009667</c:v>
                </c:pt>
                <c:pt idx="5918">
                  <c:v>1.3829215896885072</c:v>
                </c:pt>
                <c:pt idx="5919">
                  <c:v>1.1781686358754029</c:v>
                </c:pt>
                <c:pt idx="5920">
                  <c:v>0.90628356605800231</c:v>
                </c:pt>
                <c:pt idx="5921">
                  <c:v>0.95663265306122458</c:v>
                </c:pt>
                <c:pt idx="5922">
                  <c:v>1.2486573576799143</c:v>
                </c:pt>
                <c:pt idx="5923">
                  <c:v>1.5910311493018263</c:v>
                </c:pt>
                <c:pt idx="5924">
                  <c:v>1.2755102040816326</c:v>
                </c:pt>
                <c:pt idx="5925">
                  <c:v>1.3829215896885072</c:v>
                </c:pt>
                <c:pt idx="5926">
                  <c:v>1.4064178302900108</c:v>
                </c:pt>
                <c:pt idx="5927">
                  <c:v>1.3929914070891518</c:v>
                </c:pt>
                <c:pt idx="5928">
                  <c:v>1.3325725026852848</c:v>
                </c:pt>
                <c:pt idx="5929">
                  <c:v>1.4500537056928038</c:v>
                </c:pt>
                <c:pt idx="5930">
                  <c:v>1.2419441460794842</c:v>
                </c:pt>
                <c:pt idx="5931">
                  <c:v>1.5742481203007519</c:v>
                </c:pt>
                <c:pt idx="5932">
                  <c:v>1.2486573576799143</c:v>
                </c:pt>
                <c:pt idx="5933">
                  <c:v>1.2553705692803439</c:v>
                </c:pt>
                <c:pt idx="5934">
                  <c:v>1.5943877551020409</c:v>
                </c:pt>
                <c:pt idx="5935">
                  <c:v>1.423200859291085</c:v>
                </c:pt>
                <c:pt idx="5936">
                  <c:v>1.4701933404940926</c:v>
                </c:pt>
                <c:pt idx="5937">
                  <c:v>1.2150912996777659</c:v>
                </c:pt>
                <c:pt idx="5938">
                  <c:v>1.0103383458646618</c:v>
                </c:pt>
                <c:pt idx="5939">
                  <c:v>1.228517722878625</c:v>
                </c:pt>
                <c:pt idx="5940">
                  <c:v>1.5708915145005371</c:v>
                </c:pt>
                <c:pt idx="5941">
                  <c:v>1.2050214822771212</c:v>
                </c:pt>
                <c:pt idx="5942">
                  <c:v>1.0640440386680989</c:v>
                </c:pt>
                <c:pt idx="5943">
                  <c:v>1.6514500537056929</c:v>
                </c:pt>
                <c:pt idx="5944">
                  <c:v>1.4836197636949517</c:v>
                </c:pt>
                <c:pt idx="5945">
                  <c:v>1.1848818474758325</c:v>
                </c:pt>
                <c:pt idx="5946">
                  <c:v>1.0405477980665951</c:v>
                </c:pt>
                <c:pt idx="5947">
                  <c:v>1.292293233082707</c:v>
                </c:pt>
                <c:pt idx="5948">
                  <c:v>0.99019871106337276</c:v>
                </c:pt>
                <c:pt idx="5949">
                  <c:v>1.5876745435016113</c:v>
                </c:pt>
                <c:pt idx="5950">
                  <c:v>1.3258592910848552</c:v>
                </c:pt>
                <c:pt idx="5951">
                  <c:v>1.2117346938775513</c:v>
                </c:pt>
                <c:pt idx="5952">
                  <c:v>1.6783029001074117</c:v>
                </c:pt>
                <c:pt idx="5953">
                  <c:v>1.1043233082706769</c:v>
                </c:pt>
                <c:pt idx="5954">
                  <c:v>1.1446025778732547</c:v>
                </c:pt>
                <c:pt idx="5955">
                  <c:v>1.292293233082707</c:v>
                </c:pt>
                <c:pt idx="5956">
                  <c:v>1.4332706766917298</c:v>
                </c:pt>
                <c:pt idx="5957">
                  <c:v>1.4198442534908702</c:v>
                </c:pt>
                <c:pt idx="5958">
                  <c:v>1.2486573576799143</c:v>
                </c:pt>
                <c:pt idx="5959">
                  <c:v>1.2251611170784107</c:v>
                </c:pt>
                <c:pt idx="5960">
                  <c:v>1.2318743286788401</c:v>
                </c:pt>
                <c:pt idx="5961">
                  <c:v>1.1882384532760475</c:v>
                </c:pt>
                <c:pt idx="5962">
                  <c:v>1.4601235230934477</c:v>
                </c:pt>
                <c:pt idx="5963">
                  <c:v>1.463480128893663</c:v>
                </c:pt>
                <c:pt idx="5964">
                  <c:v>1.3157894736842108</c:v>
                </c:pt>
                <c:pt idx="5965">
                  <c:v>1.3493555316863586</c:v>
                </c:pt>
                <c:pt idx="5966">
                  <c:v>1.443340494092374</c:v>
                </c:pt>
                <c:pt idx="5967">
                  <c:v>1.0741138560687433</c:v>
                </c:pt>
                <c:pt idx="5968">
                  <c:v>1.3762083780880772</c:v>
                </c:pt>
                <c:pt idx="5969">
                  <c:v>1.1244629430719657</c:v>
                </c:pt>
                <c:pt idx="5970">
                  <c:v>1.3694951664876476</c:v>
                </c:pt>
                <c:pt idx="5971">
                  <c:v>1.5138292158968849</c:v>
                </c:pt>
                <c:pt idx="5972">
                  <c:v>1.288936627282492</c:v>
                </c:pt>
                <c:pt idx="5973">
                  <c:v>1.228517722878625</c:v>
                </c:pt>
                <c:pt idx="5974">
                  <c:v>1.1110365198711065</c:v>
                </c:pt>
                <c:pt idx="5975">
                  <c:v>1.4869763694951663</c:v>
                </c:pt>
                <c:pt idx="5976">
                  <c:v>1.2553705692803439</c:v>
                </c:pt>
                <c:pt idx="5977">
                  <c:v>1.2184479054779807</c:v>
                </c:pt>
                <c:pt idx="5978">
                  <c:v>1.1580290010741141</c:v>
                </c:pt>
                <c:pt idx="5979">
                  <c:v>1.1311761546723953</c:v>
                </c:pt>
                <c:pt idx="5980">
                  <c:v>1.3762083780880772</c:v>
                </c:pt>
                <c:pt idx="5981">
                  <c:v>1.362781954887218</c:v>
                </c:pt>
                <c:pt idx="5982">
                  <c:v>1.2822234156820622</c:v>
                </c:pt>
                <c:pt idx="5983">
                  <c:v>1.2150912996777659</c:v>
                </c:pt>
                <c:pt idx="5984">
                  <c:v>1.5608216970998927</c:v>
                </c:pt>
                <c:pt idx="5985">
                  <c:v>1.312432867883996</c:v>
                </c:pt>
                <c:pt idx="5986">
                  <c:v>1.3594253490870036</c:v>
                </c:pt>
                <c:pt idx="5987">
                  <c:v>1.5171858216970999</c:v>
                </c:pt>
                <c:pt idx="5988">
                  <c:v>1.0405477980665951</c:v>
                </c:pt>
                <c:pt idx="5989">
                  <c:v>1.3493555316863586</c:v>
                </c:pt>
                <c:pt idx="5990">
                  <c:v>1.3359291084854994</c:v>
                </c:pt>
                <c:pt idx="5991">
                  <c:v>1.030477980665951</c:v>
                </c:pt>
                <c:pt idx="5992">
                  <c:v>1.3225026852846407</c:v>
                </c:pt>
                <c:pt idx="5993">
                  <c:v>1.2788668098818476</c:v>
                </c:pt>
                <c:pt idx="5994">
                  <c:v>1.3728517722878626</c:v>
                </c:pt>
                <c:pt idx="5995">
                  <c:v>1.2251611170784107</c:v>
                </c:pt>
                <c:pt idx="5996">
                  <c:v>1.345998925886144</c:v>
                </c:pt>
                <c:pt idx="5997">
                  <c:v>1.2453007518796992</c:v>
                </c:pt>
                <c:pt idx="5998">
                  <c:v>1.5776047261009667</c:v>
                </c:pt>
                <c:pt idx="5999">
                  <c:v>1.4064178302900108</c:v>
                </c:pt>
                <c:pt idx="6000">
                  <c:v>1.5205424274973147</c:v>
                </c:pt>
                <c:pt idx="6001">
                  <c:v>1.3527121374865738</c:v>
                </c:pt>
                <c:pt idx="6002">
                  <c:v>1.1446025778732547</c:v>
                </c:pt>
                <c:pt idx="6003">
                  <c:v>1.4064178302900108</c:v>
                </c:pt>
                <c:pt idx="6004">
                  <c:v>1.2486573576799143</c:v>
                </c:pt>
                <c:pt idx="6005">
                  <c:v>1.5507518796992481</c:v>
                </c:pt>
                <c:pt idx="6006">
                  <c:v>1.345998925886144</c:v>
                </c:pt>
                <c:pt idx="6007">
                  <c:v>1.4399838882921592</c:v>
                </c:pt>
                <c:pt idx="6008">
                  <c:v>1.292293233082707</c:v>
                </c:pt>
                <c:pt idx="6009">
                  <c:v>1.1546723952738993</c:v>
                </c:pt>
                <c:pt idx="6010">
                  <c:v>1.3225026852846407</c:v>
                </c:pt>
                <c:pt idx="6011">
                  <c:v>1.721938775510204</c:v>
                </c:pt>
                <c:pt idx="6012">
                  <c:v>1.3829215896885072</c:v>
                </c:pt>
                <c:pt idx="6013">
                  <c:v>1.0036251342642319</c:v>
                </c:pt>
                <c:pt idx="6014">
                  <c:v>1.1714554242749733</c:v>
                </c:pt>
                <c:pt idx="6015">
                  <c:v>1.2083780880773363</c:v>
                </c:pt>
                <c:pt idx="6016">
                  <c:v>1.3997046186895812</c:v>
                </c:pt>
                <c:pt idx="6017">
                  <c:v>1.2755102040816326</c:v>
                </c:pt>
                <c:pt idx="6018">
                  <c:v>1.312432867883996</c:v>
                </c:pt>
                <c:pt idx="6019">
                  <c:v>1.3057196562835662</c:v>
                </c:pt>
                <c:pt idx="6020">
                  <c:v>1.6413802363050489</c:v>
                </c:pt>
                <c:pt idx="6021">
                  <c:v>1.2855800214822772</c:v>
                </c:pt>
                <c:pt idx="6022">
                  <c:v>1.3191460794844256</c:v>
                </c:pt>
                <c:pt idx="6023">
                  <c:v>1.0774704618689581</c:v>
                </c:pt>
                <c:pt idx="6024">
                  <c:v>1.2956498388829216</c:v>
                </c:pt>
                <c:pt idx="6025">
                  <c:v>1.2419441460794842</c:v>
                </c:pt>
                <c:pt idx="6026">
                  <c:v>0.94320622986036529</c:v>
                </c:pt>
                <c:pt idx="6027">
                  <c:v>1.3359291084854994</c:v>
                </c:pt>
                <c:pt idx="6028">
                  <c:v>1.1815252416756179</c:v>
                </c:pt>
                <c:pt idx="6029">
                  <c:v>1.4164876476906556</c:v>
                </c:pt>
                <c:pt idx="6030">
                  <c:v>1.0136949516648766</c:v>
                </c:pt>
                <c:pt idx="6031">
                  <c:v>1.2855800214822772</c:v>
                </c:pt>
                <c:pt idx="6032">
                  <c:v>1.2654403866809885</c:v>
                </c:pt>
                <c:pt idx="6033">
                  <c:v>1.5641783029001075</c:v>
                </c:pt>
                <c:pt idx="6034">
                  <c:v>0.95998925886143949</c:v>
                </c:pt>
                <c:pt idx="6035">
                  <c:v>1.1211063372717511</c:v>
                </c:pt>
                <c:pt idx="6036">
                  <c:v>1.1311761546723953</c:v>
                </c:pt>
                <c:pt idx="6037">
                  <c:v>1.859559613319012</c:v>
                </c:pt>
                <c:pt idx="6038">
                  <c:v>1.345998925886144</c:v>
                </c:pt>
                <c:pt idx="6039">
                  <c:v>1.5205424274973147</c:v>
                </c:pt>
                <c:pt idx="6040">
                  <c:v>1.3258592910848552</c:v>
                </c:pt>
                <c:pt idx="6041">
                  <c:v>1.4903329752953813</c:v>
                </c:pt>
                <c:pt idx="6042">
                  <c:v>1.389634801288937</c:v>
                </c:pt>
                <c:pt idx="6043">
                  <c:v>1.1378893662728249</c:v>
                </c:pt>
                <c:pt idx="6044">
                  <c:v>1.0103383458646618</c:v>
                </c:pt>
                <c:pt idx="6045">
                  <c:v>1.2553705692803439</c:v>
                </c:pt>
                <c:pt idx="6046">
                  <c:v>1.5406820622986033</c:v>
                </c:pt>
                <c:pt idx="6047">
                  <c:v>1.2016648764769067</c:v>
                </c:pt>
                <c:pt idx="6048">
                  <c:v>1.4097744360902258</c:v>
                </c:pt>
                <c:pt idx="6049">
                  <c:v>1.2486573576799143</c:v>
                </c:pt>
                <c:pt idx="6050">
                  <c:v>1.2990064446831366</c:v>
                </c:pt>
                <c:pt idx="6051">
                  <c:v>1.312432867883996</c:v>
                </c:pt>
                <c:pt idx="6052">
                  <c:v>1.2218045112781957</c:v>
                </c:pt>
                <c:pt idx="6053">
                  <c:v>1.0405477980665951</c:v>
                </c:pt>
                <c:pt idx="6054">
                  <c:v>1.1412459720730401</c:v>
                </c:pt>
                <c:pt idx="6055">
                  <c:v>1.2587271750805586</c:v>
                </c:pt>
                <c:pt idx="6056">
                  <c:v>1.423200859291085</c:v>
                </c:pt>
                <c:pt idx="6057">
                  <c:v>1.5473952738990333</c:v>
                </c:pt>
                <c:pt idx="6058">
                  <c:v>1.2218045112781957</c:v>
                </c:pt>
                <c:pt idx="6059">
                  <c:v>1.3493555316863586</c:v>
                </c:pt>
                <c:pt idx="6060">
                  <c:v>1.4836197636949517</c:v>
                </c:pt>
                <c:pt idx="6061">
                  <c:v>1.3929914070891518</c:v>
                </c:pt>
                <c:pt idx="6062">
                  <c:v>1.1412459720730401</c:v>
                </c:pt>
                <c:pt idx="6063">
                  <c:v>1.3493555316863586</c:v>
                </c:pt>
                <c:pt idx="6064">
                  <c:v>1.228517722878625</c:v>
                </c:pt>
                <c:pt idx="6065">
                  <c:v>1.4299140708915146</c:v>
                </c:pt>
                <c:pt idx="6066">
                  <c:v>1.1781686358754029</c:v>
                </c:pt>
                <c:pt idx="6067">
                  <c:v>1.2855800214822772</c:v>
                </c:pt>
                <c:pt idx="6068">
                  <c:v>1.1546723952738993</c:v>
                </c:pt>
                <c:pt idx="6069">
                  <c:v>1.1882384532760475</c:v>
                </c:pt>
                <c:pt idx="6070">
                  <c:v>0.99355531686358756</c:v>
                </c:pt>
                <c:pt idx="6071">
                  <c:v>1.0136949516648766</c:v>
                </c:pt>
                <c:pt idx="6072">
                  <c:v>1.2419441460794842</c:v>
                </c:pt>
                <c:pt idx="6073">
                  <c:v>1.0908968850698175</c:v>
                </c:pt>
                <c:pt idx="6074">
                  <c:v>1.5104726100966703</c:v>
                </c:pt>
                <c:pt idx="6075">
                  <c:v>1.3728517722878626</c:v>
                </c:pt>
                <c:pt idx="6076">
                  <c:v>1.0170515574650916</c:v>
                </c:pt>
                <c:pt idx="6077">
                  <c:v>1.345998925886144</c:v>
                </c:pt>
                <c:pt idx="6078">
                  <c:v>1.2016648764769067</c:v>
                </c:pt>
                <c:pt idx="6079">
                  <c:v>1.1915950590762621</c:v>
                </c:pt>
                <c:pt idx="6080">
                  <c:v>1.5406820622986033</c:v>
                </c:pt>
                <c:pt idx="6081">
                  <c:v>1.3157894736842108</c:v>
                </c:pt>
                <c:pt idx="6082">
                  <c:v>1.1446025778732547</c:v>
                </c:pt>
                <c:pt idx="6083">
                  <c:v>1.0808270676691729</c:v>
                </c:pt>
                <c:pt idx="6084">
                  <c:v>1.366138560687433</c:v>
                </c:pt>
                <c:pt idx="6085">
                  <c:v>1.027121374865736</c:v>
                </c:pt>
                <c:pt idx="6086">
                  <c:v>1.2419441460794842</c:v>
                </c:pt>
                <c:pt idx="6087">
                  <c:v>1.2654403866809885</c:v>
                </c:pt>
                <c:pt idx="6088">
                  <c:v>1.2788668098818476</c:v>
                </c:pt>
                <c:pt idx="6089">
                  <c:v>1.2016648764769067</c:v>
                </c:pt>
                <c:pt idx="6090">
                  <c:v>1.5675349087003223</c:v>
                </c:pt>
                <c:pt idx="6091">
                  <c:v>1.2083780880773363</c:v>
                </c:pt>
                <c:pt idx="6092">
                  <c:v>1.503759398496241</c:v>
                </c:pt>
                <c:pt idx="6093">
                  <c:v>1.0002685284640171</c:v>
                </c:pt>
                <c:pt idx="6094">
                  <c:v>1.3023630504833512</c:v>
                </c:pt>
                <c:pt idx="6095">
                  <c:v>1.1311761546723953</c:v>
                </c:pt>
                <c:pt idx="6096">
                  <c:v>1.386278195488722</c:v>
                </c:pt>
                <c:pt idx="6097">
                  <c:v>1.6212406015037599</c:v>
                </c:pt>
                <c:pt idx="6098">
                  <c:v>1.4299140708915146</c:v>
                </c:pt>
                <c:pt idx="6099">
                  <c:v>1.386278195488722</c:v>
                </c:pt>
                <c:pt idx="6100">
                  <c:v>1.2788668098818476</c:v>
                </c:pt>
                <c:pt idx="6101">
                  <c:v>1.5205424274973147</c:v>
                </c:pt>
                <c:pt idx="6102">
                  <c:v>1.5171858216970999</c:v>
                </c:pt>
                <c:pt idx="6103">
                  <c:v>1.4970461868958111</c:v>
                </c:pt>
                <c:pt idx="6104">
                  <c:v>1.3527121374865738</c:v>
                </c:pt>
                <c:pt idx="6105">
                  <c:v>1.1513157894736845</c:v>
                </c:pt>
                <c:pt idx="6106">
                  <c:v>1.1546723952738993</c:v>
                </c:pt>
                <c:pt idx="6107">
                  <c:v>1.0707572502685285</c:v>
                </c:pt>
                <c:pt idx="6108">
                  <c:v>1.3527121374865738</c:v>
                </c:pt>
                <c:pt idx="6109">
                  <c:v>1.3225026852846407</c:v>
                </c:pt>
                <c:pt idx="6110">
                  <c:v>0.92306659505907618</c:v>
                </c:pt>
                <c:pt idx="6111">
                  <c:v>1.292293233082707</c:v>
                </c:pt>
                <c:pt idx="6112">
                  <c:v>1.2453007518796992</c:v>
                </c:pt>
                <c:pt idx="6113">
                  <c:v>1.3527121374865738</c:v>
                </c:pt>
                <c:pt idx="6114">
                  <c:v>1.6581632653061225</c:v>
                </c:pt>
                <c:pt idx="6115">
                  <c:v>1.3426423200859292</c:v>
                </c:pt>
                <c:pt idx="6116">
                  <c:v>1.5541084854994633</c:v>
                </c:pt>
                <c:pt idx="6117">
                  <c:v>1.6011009667024705</c:v>
                </c:pt>
                <c:pt idx="6118">
                  <c:v>1.2520139634801293</c:v>
                </c:pt>
                <c:pt idx="6119">
                  <c:v>1.4534103114930184</c:v>
                </c:pt>
                <c:pt idx="6120">
                  <c:v>1.1479591836734695</c:v>
                </c:pt>
                <c:pt idx="6121">
                  <c:v>1.389634801288937</c:v>
                </c:pt>
                <c:pt idx="6122">
                  <c:v>1.1513157894736845</c:v>
                </c:pt>
                <c:pt idx="6123">
                  <c:v>1.345998925886144</c:v>
                </c:pt>
                <c:pt idx="6124">
                  <c:v>1.2620837808807734</c:v>
                </c:pt>
                <c:pt idx="6125">
                  <c:v>1.1311761546723953</c:v>
                </c:pt>
                <c:pt idx="6126">
                  <c:v>1.2419441460794842</c:v>
                </c:pt>
                <c:pt idx="6127">
                  <c:v>1.6380236305048339</c:v>
                </c:pt>
                <c:pt idx="6128">
                  <c:v>1.2419441460794842</c:v>
                </c:pt>
                <c:pt idx="6129">
                  <c:v>1.2956498388829216</c:v>
                </c:pt>
                <c:pt idx="6130">
                  <c:v>1.228517722878625</c:v>
                </c:pt>
                <c:pt idx="6131">
                  <c:v>0.95663265306122458</c:v>
                </c:pt>
                <c:pt idx="6132">
                  <c:v>1.4097744360902258</c:v>
                </c:pt>
                <c:pt idx="6133">
                  <c:v>1.446697099892589</c:v>
                </c:pt>
                <c:pt idx="6134">
                  <c:v>1.70515574650913</c:v>
                </c:pt>
                <c:pt idx="6135">
                  <c:v>1.3762083780880772</c:v>
                </c:pt>
                <c:pt idx="6136">
                  <c:v>1.3359291084854994</c:v>
                </c:pt>
                <c:pt idx="6137">
                  <c:v>1.0774704618689581</c:v>
                </c:pt>
                <c:pt idx="6138">
                  <c:v>1.2083780880773363</c:v>
                </c:pt>
                <c:pt idx="6139">
                  <c:v>1.0371911922663803</c:v>
                </c:pt>
                <c:pt idx="6140">
                  <c:v>1.047261009667025</c:v>
                </c:pt>
                <c:pt idx="6141">
                  <c:v>1.1378893662728249</c:v>
                </c:pt>
                <c:pt idx="6142">
                  <c:v>1.1546723952738993</c:v>
                </c:pt>
                <c:pt idx="6143">
                  <c:v>1.0976100966702473</c:v>
                </c:pt>
                <c:pt idx="6144">
                  <c:v>1.6346670247046191</c:v>
                </c:pt>
                <c:pt idx="6145">
                  <c:v>1.268796992481203</c:v>
                </c:pt>
                <c:pt idx="6146">
                  <c:v>0.98012889366272826</c:v>
                </c:pt>
                <c:pt idx="6147">
                  <c:v>1.1680988184747585</c:v>
                </c:pt>
                <c:pt idx="6148">
                  <c:v>1.1513157894736845</c:v>
                </c:pt>
                <c:pt idx="6149">
                  <c:v>1.1244629430719657</c:v>
                </c:pt>
                <c:pt idx="6150">
                  <c:v>1.366138560687433</c:v>
                </c:pt>
                <c:pt idx="6151">
                  <c:v>1.0103383458646618</c:v>
                </c:pt>
                <c:pt idx="6152">
                  <c:v>1.6313104189044039</c:v>
                </c:pt>
                <c:pt idx="6153">
                  <c:v>1.3191460794844256</c:v>
                </c:pt>
                <c:pt idx="6154">
                  <c:v>1.2855800214822772</c:v>
                </c:pt>
                <c:pt idx="6155">
                  <c:v>1.6078141783029003</c:v>
                </c:pt>
                <c:pt idx="6156">
                  <c:v>1.7017991407089155</c:v>
                </c:pt>
                <c:pt idx="6157">
                  <c:v>1.5541084854994633</c:v>
                </c:pt>
                <c:pt idx="6158">
                  <c:v>1.0371911922663803</c:v>
                </c:pt>
                <c:pt idx="6159">
                  <c:v>1.4534103114930184</c:v>
                </c:pt>
                <c:pt idx="6160">
                  <c:v>1.1076799140708915</c:v>
                </c:pt>
                <c:pt idx="6161">
                  <c:v>1.1546723952738993</c:v>
                </c:pt>
                <c:pt idx="6162">
                  <c:v>1.0774704618689581</c:v>
                </c:pt>
                <c:pt idx="6163">
                  <c:v>1.446697099892589</c:v>
                </c:pt>
                <c:pt idx="6164">
                  <c:v>1.3426423200859292</c:v>
                </c:pt>
                <c:pt idx="6165">
                  <c:v>1.312432867883996</c:v>
                </c:pt>
                <c:pt idx="6166">
                  <c:v>1.2553705692803439</c:v>
                </c:pt>
                <c:pt idx="6167">
                  <c:v>1.2117346938775513</c:v>
                </c:pt>
                <c:pt idx="6168">
                  <c:v>1.3527121374865738</c:v>
                </c:pt>
                <c:pt idx="6169">
                  <c:v>1.0908968850698175</c:v>
                </c:pt>
                <c:pt idx="6170">
                  <c:v>1.3392857142857144</c:v>
                </c:pt>
                <c:pt idx="6171">
                  <c:v>1.268796992481203</c:v>
                </c:pt>
                <c:pt idx="6172">
                  <c:v>1.9065520945220193</c:v>
                </c:pt>
                <c:pt idx="6173">
                  <c:v>1.362781954887218</c:v>
                </c:pt>
                <c:pt idx="6174">
                  <c:v>1.6178839957035449</c:v>
                </c:pt>
                <c:pt idx="6175">
                  <c:v>1.4601235230934477</c:v>
                </c:pt>
                <c:pt idx="6176">
                  <c:v>1.6145273899033301</c:v>
                </c:pt>
                <c:pt idx="6177">
                  <c:v>1.228517722878625</c:v>
                </c:pt>
                <c:pt idx="6178">
                  <c:v>1.0539742212674545</c:v>
                </c:pt>
                <c:pt idx="6179">
                  <c:v>1.268796992481203</c:v>
                </c:pt>
                <c:pt idx="6180">
                  <c:v>1.3225026852846407</c:v>
                </c:pt>
                <c:pt idx="6181">
                  <c:v>1.6212406015037599</c:v>
                </c:pt>
                <c:pt idx="6182">
                  <c:v>1.4064178302900108</c:v>
                </c:pt>
                <c:pt idx="6183">
                  <c:v>1.2755102040816326</c:v>
                </c:pt>
                <c:pt idx="6184">
                  <c:v>1.4534103114930184</c:v>
                </c:pt>
                <c:pt idx="6185">
                  <c:v>1.3325725026852848</c:v>
                </c:pt>
                <c:pt idx="6186">
                  <c:v>1.0942534908700323</c:v>
                </c:pt>
                <c:pt idx="6187">
                  <c:v>1.4534103114930184</c:v>
                </c:pt>
                <c:pt idx="6188">
                  <c:v>1.4802631578947369</c:v>
                </c:pt>
                <c:pt idx="6189">
                  <c:v>1.2956498388829216</c:v>
                </c:pt>
                <c:pt idx="6190">
                  <c:v>1.4164876476906556</c:v>
                </c:pt>
                <c:pt idx="6191">
                  <c:v>1.268796992481203</c:v>
                </c:pt>
                <c:pt idx="6192">
                  <c:v>1.2184479054779807</c:v>
                </c:pt>
                <c:pt idx="6193">
                  <c:v>1.2520139634801293</c:v>
                </c:pt>
                <c:pt idx="6194">
                  <c:v>1.345998925886144</c:v>
                </c:pt>
                <c:pt idx="6195">
                  <c:v>1.7689312567132121</c:v>
                </c:pt>
                <c:pt idx="6196">
                  <c:v>1.1580290010741141</c:v>
                </c:pt>
                <c:pt idx="6197">
                  <c:v>1.4500537056928038</c:v>
                </c:pt>
                <c:pt idx="6198">
                  <c:v>1.386278195488722</c:v>
                </c:pt>
                <c:pt idx="6199">
                  <c:v>1.386278195488722</c:v>
                </c:pt>
                <c:pt idx="6200">
                  <c:v>1.3829215896885072</c:v>
                </c:pt>
                <c:pt idx="6201">
                  <c:v>1.4399838882921592</c:v>
                </c:pt>
                <c:pt idx="6202">
                  <c:v>1.3023630504833512</c:v>
                </c:pt>
                <c:pt idx="6203">
                  <c:v>1.1177497314715361</c:v>
                </c:pt>
                <c:pt idx="6204">
                  <c:v>1.3694951664876476</c:v>
                </c:pt>
                <c:pt idx="6205">
                  <c:v>1.2318743286788401</c:v>
                </c:pt>
                <c:pt idx="6206">
                  <c:v>1.2721535982814178</c:v>
                </c:pt>
                <c:pt idx="6207">
                  <c:v>1.0774704618689581</c:v>
                </c:pt>
                <c:pt idx="6208">
                  <c:v>1.4500537056928038</c:v>
                </c:pt>
                <c:pt idx="6209">
                  <c:v>1.2755102040816326</c:v>
                </c:pt>
                <c:pt idx="6210">
                  <c:v>1.1915950590762621</c:v>
                </c:pt>
                <c:pt idx="6211">
                  <c:v>1.030477980665951</c:v>
                </c:pt>
                <c:pt idx="6212">
                  <c:v>1.2956498388829216</c:v>
                </c:pt>
                <c:pt idx="6213">
                  <c:v>1.386278195488722</c:v>
                </c:pt>
                <c:pt idx="6214">
                  <c:v>1.0976100966702473</c:v>
                </c:pt>
                <c:pt idx="6215">
                  <c:v>1.0841836734693879</c:v>
                </c:pt>
                <c:pt idx="6216">
                  <c:v>1.0942534908700323</c:v>
                </c:pt>
                <c:pt idx="6217">
                  <c:v>1.1714554242749733</c:v>
                </c:pt>
                <c:pt idx="6218">
                  <c:v>1.4735499462943074</c:v>
                </c:pt>
                <c:pt idx="6219">
                  <c:v>1.0741138560687433</c:v>
                </c:pt>
                <c:pt idx="6220">
                  <c:v>1.0136949516648766</c:v>
                </c:pt>
                <c:pt idx="6221">
                  <c:v>1.5507518796992481</c:v>
                </c:pt>
                <c:pt idx="6222">
                  <c:v>1.1647422126745435</c:v>
                </c:pt>
                <c:pt idx="6223">
                  <c:v>1.3963480128893666</c:v>
                </c:pt>
                <c:pt idx="6224">
                  <c:v>1.6044575725026855</c:v>
                </c:pt>
                <c:pt idx="6225">
                  <c:v>1.5306122448979596</c:v>
                </c:pt>
                <c:pt idx="6226">
                  <c:v>1.3728517722878626</c:v>
                </c:pt>
                <c:pt idx="6227">
                  <c:v>1.6783029001074117</c:v>
                </c:pt>
                <c:pt idx="6228">
                  <c:v>1.6346670247046191</c:v>
                </c:pt>
                <c:pt idx="6229">
                  <c:v>1.2822234156820622</c:v>
                </c:pt>
                <c:pt idx="6230">
                  <c:v>1.3057196562835662</c:v>
                </c:pt>
                <c:pt idx="6231">
                  <c:v>1.3829215896885072</c:v>
                </c:pt>
                <c:pt idx="6232">
                  <c:v>1.5507518796992481</c:v>
                </c:pt>
                <c:pt idx="6233">
                  <c:v>1.4668367346938775</c:v>
                </c:pt>
                <c:pt idx="6234">
                  <c:v>1.1983082706766919</c:v>
                </c:pt>
                <c:pt idx="6235">
                  <c:v>1.4030612244897962</c:v>
                </c:pt>
                <c:pt idx="6236">
                  <c:v>0.9398496240601506</c:v>
                </c:pt>
                <c:pt idx="6237">
                  <c:v>1.6346670247046191</c:v>
                </c:pt>
                <c:pt idx="6238">
                  <c:v>1.1412459720730401</c:v>
                </c:pt>
                <c:pt idx="6239">
                  <c:v>1.0841836734693879</c:v>
                </c:pt>
                <c:pt idx="6240">
                  <c:v>1.4097744360902258</c:v>
                </c:pt>
                <c:pt idx="6241">
                  <c:v>0.79551557465091316</c:v>
                </c:pt>
                <c:pt idx="6242">
                  <c:v>1.2822234156820622</c:v>
                </c:pt>
                <c:pt idx="6243">
                  <c:v>1.4836197636949517</c:v>
                </c:pt>
                <c:pt idx="6244">
                  <c:v>1.292293233082707</c:v>
                </c:pt>
                <c:pt idx="6245">
                  <c:v>1.4131310418904406</c:v>
                </c:pt>
                <c:pt idx="6246">
                  <c:v>1.3225026852846407</c:v>
                </c:pt>
                <c:pt idx="6247">
                  <c:v>1.1748120300751879</c:v>
                </c:pt>
                <c:pt idx="6248">
                  <c:v>1.2117346938775513</c:v>
                </c:pt>
                <c:pt idx="6249">
                  <c:v>1.1244629430719657</c:v>
                </c:pt>
                <c:pt idx="6250">
                  <c:v>1.2385875402792699</c:v>
                </c:pt>
                <c:pt idx="6251">
                  <c:v>1.3157894736842108</c:v>
                </c:pt>
                <c:pt idx="6252">
                  <c:v>1.4332706766917298</c:v>
                </c:pt>
                <c:pt idx="6253">
                  <c:v>1.3694951664876476</c:v>
                </c:pt>
                <c:pt idx="6254">
                  <c:v>1.2788668098818476</c:v>
                </c:pt>
                <c:pt idx="6255">
                  <c:v>1.3762083780880772</c:v>
                </c:pt>
                <c:pt idx="6256">
                  <c:v>1.4064178302900108</c:v>
                </c:pt>
                <c:pt idx="6257">
                  <c:v>1.3762083780880772</c:v>
                </c:pt>
                <c:pt idx="6258">
                  <c:v>1.2990064446831366</c:v>
                </c:pt>
                <c:pt idx="6259">
                  <c:v>1.463480128893663</c:v>
                </c:pt>
                <c:pt idx="6260">
                  <c:v>1.2318743286788401</c:v>
                </c:pt>
                <c:pt idx="6261">
                  <c:v>1.1211063372717511</c:v>
                </c:pt>
                <c:pt idx="6262">
                  <c:v>1.443340494092374</c:v>
                </c:pt>
                <c:pt idx="6263">
                  <c:v>1.047261009667025</c:v>
                </c:pt>
                <c:pt idx="6264">
                  <c:v>1.3795649838882926</c:v>
                </c:pt>
                <c:pt idx="6265">
                  <c:v>1.4164876476906556</c:v>
                </c:pt>
                <c:pt idx="6266">
                  <c:v>1.2520139634801293</c:v>
                </c:pt>
                <c:pt idx="6267">
                  <c:v>1.2016648764769067</c:v>
                </c:pt>
                <c:pt idx="6268">
                  <c:v>1.2218045112781957</c:v>
                </c:pt>
                <c:pt idx="6269">
                  <c:v>1.3963480128893666</c:v>
                </c:pt>
                <c:pt idx="6270">
                  <c:v>1.1177497314715361</c:v>
                </c:pt>
                <c:pt idx="6271">
                  <c:v>1.5809613319011817</c:v>
                </c:pt>
                <c:pt idx="6272">
                  <c:v>1.1848818474758325</c:v>
                </c:pt>
                <c:pt idx="6273">
                  <c:v>1.4131310418904406</c:v>
                </c:pt>
                <c:pt idx="6274">
                  <c:v>1.503759398496241</c:v>
                </c:pt>
                <c:pt idx="6275">
                  <c:v>1.1345327604726101</c:v>
                </c:pt>
                <c:pt idx="6276">
                  <c:v>1.030477980665951</c:v>
                </c:pt>
                <c:pt idx="6277">
                  <c:v>1.2453007518796992</c:v>
                </c:pt>
                <c:pt idx="6278">
                  <c:v>1.2822234156820622</c:v>
                </c:pt>
                <c:pt idx="6279">
                  <c:v>1.2620837808807734</c:v>
                </c:pt>
                <c:pt idx="6280">
                  <c:v>1.4936895810955964</c:v>
                </c:pt>
                <c:pt idx="6281">
                  <c:v>1.366138560687433</c:v>
                </c:pt>
                <c:pt idx="6282">
                  <c:v>1.309076262083781</c:v>
                </c:pt>
                <c:pt idx="6283">
                  <c:v>1.463480128893663</c:v>
                </c:pt>
                <c:pt idx="6284">
                  <c:v>1.1009667024704621</c:v>
                </c:pt>
                <c:pt idx="6285">
                  <c:v>1.362781954887218</c:v>
                </c:pt>
                <c:pt idx="6286">
                  <c:v>1.0808270676691729</c:v>
                </c:pt>
                <c:pt idx="6287">
                  <c:v>1.2419441460794842</c:v>
                </c:pt>
                <c:pt idx="6288">
                  <c:v>1.5104726100966703</c:v>
                </c:pt>
                <c:pt idx="6289">
                  <c:v>1.6715896885069819</c:v>
                </c:pt>
                <c:pt idx="6290">
                  <c:v>1.1748120300751879</c:v>
                </c:pt>
                <c:pt idx="6291">
                  <c:v>1.423200859291085</c:v>
                </c:pt>
                <c:pt idx="6292">
                  <c:v>1.2150912996777659</c:v>
                </c:pt>
                <c:pt idx="6293">
                  <c:v>1.3963480128893666</c:v>
                </c:pt>
                <c:pt idx="6294">
                  <c:v>1.5104726100966703</c:v>
                </c:pt>
                <c:pt idx="6295">
                  <c:v>1.3762083780880772</c:v>
                </c:pt>
                <c:pt idx="6296">
                  <c:v>1.1076799140708915</c:v>
                </c:pt>
                <c:pt idx="6297">
                  <c:v>1.228517722878625</c:v>
                </c:pt>
                <c:pt idx="6298">
                  <c:v>1.4064178302900108</c:v>
                </c:pt>
                <c:pt idx="6299">
                  <c:v>1.2050214822771212</c:v>
                </c:pt>
                <c:pt idx="6300">
                  <c:v>1.3426423200859292</c:v>
                </c:pt>
                <c:pt idx="6301">
                  <c:v>1.6078141783029003</c:v>
                </c:pt>
                <c:pt idx="6302">
                  <c:v>1.309076262083781</c:v>
                </c:pt>
                <c:pt idx="6303">
                  <c:v>1.1848818474758325</c:v>
                </c:pt>
                <c:pt idx="6304">
                  <c:v>1.1714554242749733</c:v>
                </c:pt>
                <c:pt idx="6305">
                  <c:v>1.4500537056928038</c:v>
                </c:pt>
                <c:pt idx="6306">
                  <c:v>1.1815252416756179</c:v>
                </c:pt>
                <c:pt idx="6307">
                  <c:v>1.3057196562835662</c:v>
                </c:pt>
                <c:pt idx="6308">
                  <c:v>1.3225026852846407</c:v>
                </c:pt>
                <c:pt idx="6309">
                  <c:v>1.443340494092374</c:v>
                </c:pt>
                <c:pt idx="6310">
                  <c:v>1.0942534908700323</c:v>
                </c:pt>
                <c:pt idx="6311">
                  <c:v>1.4869763694951663</c:v>
                </c:pt>
                <c:pt idx="6312">
                  <c:v>1.463480128893663</c:v>
                </c:pt>
                <c:pt idx="6313">
                  <c:v>1.3258592910848552</c:v>
                </c:pt>
                <c:pt idx="6314">
                  <c:v>1.446697099892589</c:v>
                </c:pt>
                <c:pt idx="6315">
                  <c:v>1.1613856068743287</c:v>
                </c:pt>
                <c:pt idx="6316">
                  <c:v>1.2587271750805586</c:v>
                </c:pt>
                <c:pt idx="6317">
                  <c:v>1.228517722878625</c:v>
                </c:pt>
                <c:pt idx="6318">
                  <c:v>1.4567669172932334</c:v>
                </c:pt>
                <c:pt idx="6319">
                  <c:v>1.2318743286788401</c:v>
                </c:pt>
                <c:pt idx="6320">
                  <c:v>1.4265574650912998</c:v>
                </c:pt>
                <c:pt idx="6321">
                  <c:v>1.3527121374865738</c:v>
                </c:pt>
                <c:pt idx="6322">
                  <c:v>1.3191460794844256</c:v>
                </c:pt>
                <c:pt idx="6323">
                  <c:v>1.5809613319011817</c:v>
                </c:pt>
                <c:pt idx="6324">
                  <c:v>1.3359291084854994</c:v>
                </c:pt>
                <c:pt idx="6325">
                  <c:v>1.006981740064447</c:v>
                </c:pt>
                <c:pt idx="6326">
                  <c:v>1.0170515574650916</c:v>
                </c:pt>
                <c:pt idx="6327">
                  <c:v>1.3225026852846407</c:v>
                </c:pt>
                <c:pt idx="6328">
                  <c:v>1.0606874328678841</c:v>
                </c:pt>
                <c:pt idx="6329">
                  <c:v>1.4030612244897962</c:v>
                </c:pt>
                <c:pt idx="6330">
                  <c:v>1.1412459720730401</c:v>
                </c:pt>
                <c:pt idx="6331">
                  <c:v>1.4601235230934477</c:v>
                </c:pt>
                <c:pt idx="6332">
                  <c:v>1.2620837808807734</c:v>
                </c:pt>
                <c:pt idx="6333">
                  <c:v>1.2117346938775513</c:v>
                </c:pt>
                <c:pt idx="6334">
                  <c:v>1.3191460794844256</c:v>
                </c:pt>
                <c:pt idx="6335">
                  <c:v>1.2956498388829216</c:v>
                </c:pt>
                <c:pt idx="6336">
                  <c:v>1.5339688506981739</c:v>
                </c:pt>
                <c:pt idx="6337">
                  <c:v>1.6548066595059077</c:v>
                </c:pt>
                <c:pt idx="6338">
                  <c:v>1.0774704618689581</c:v>
                </c:pt>
                <c:pt idx="6339">
                  <c:v>1.5608216970998927</c:v>
                </c:pt>
                <c:pt idx="6340">
                  <c:v>1.3392857142857144</c:v>
                </c:pt>
                <c:pt idx="6341">
                  <c:v>1.1244629430719657</c:v>
                </c:pt>
                <c:pt idx="6342">
                  <c:v>1.3963480128893666</c:v>
                </c:pt>
                <c:pt idx="6343">
                  <c:v>1.3225026852846407</c:v>
                </c:pt>
                <c:pt idx="6344">
                  <c:v>1.3325725026852848</c:v>
                </c:pt>
                <c:pt idx="6345">
                  <c:v>1.4769065520945222</c:v>
                </c:pt>
                <c:pt idx="6346">
                  <c:v>1.047261009667025</c:v>
                </c:pt>
                <c:pt idx="6347">
                  <c:v>1.1815252416756179</c:v>
                </c:pt>
                <c:pt idx="6348">
                  <c:v>1.5339688506981739</c:v>
                </c:pt>
                <c:pt idx="6349">
                  <c:v>1.2855800214822772</c:v>
                </c:pt>
                <c:pt idx="6350">
                  <c:v>1.4567669172932334</c:v>
                </c:pt>
                <c:pt idx="6351">
                  <c:v>1.2788668098818476</c:v>
                </c:pt>
                <c:pt idx="6352">
                  <c:v>1.2553705692803439</c:v>
                </c:pt>
                <c:pt idx="6353">
                  <c:v>1.3560687432867884</c:v>
                </c:pt>
                <c:pt idx="6354">
                  <c:v>1.5272556390977441</c:v>
                </c:pt>
                <c:pt idx="6355">
                  <c:v>1.2721535982814178</c:v>
                </c:pt>
                <c:pt idx="6356">
                  <c:v>1.6178839957035449</c:v>
                </c:pt>
                <c:pt idx="6357">
                  <c:v>1.366138560687433</c:v>
                </c:pt>
                <c:pt idx="6358">
                  <c:v>1.2352309344790549</c:v>
                </c:pt>
                <c:pt idx="6359">
                  <c:v>1.3392857142857144</c:v>
                </c:pt>
                <c:pt idx="6360">
                  <c:v>1.1244629430719657</c:v>
                </c:pt>
                <c:pt idx="6361">
                  <c:v>1.3728517722878626</c:v>
                </c:pt>
                <c:pt idx="6362">
                  <c:v>1.0338345864661656</c:v>
                </c:pt>
                <c:pt idx="6363">
                  <c:v>0.85929108485499472</c:v>
                </c:pt>
                <c:pt idx="6364">
                  <c:v>1.362781954887218</c:v>
                </c:pt>
                <c:pt idx="6365">
                  <c:v>1.2486573576799143</c:v>
                </c:pt>
                <c:pt idx="6366">
                  <c:v>1.2956498388829216</c:v>
                </c:pt>
                <c:pt idx="6367">
                  <c:v>0.98012889366272826</c:v>
                </c:pt>
                <c:pt idx="6368">
                  <c:v>1.5708915145005371</c:v>
                </c:pt>
                <c:pt idx="6369">
                  <c:v>1.4802631578947369</c:v>
                </c:pt>
                <c:pt idx="6370">
                  <c:v>1.685016111707841</c:v>
                </c:pt>
                <c:pt idx="6371">
                  <c:v>1.6011009667024705</c:v>
                </c:pt>
                <c:pt idx="6372">
                  <c:v>1.3191460794844256</c:v>
                </c:pt>
                <c:pt idx="6373">
                  <c:v>1.2251611170784107</c:v>
                </c:pt>
                <c:pt idx="6374">
                  <c:v>1.4030612244897962</c:v>
                </c:pt>
                <c:pt idx="6375">
                  <c:v>1.2956498388829216</c:v>
                </c:pt>
                <c:pt idx="6376">
                  <c:v>1.3057196562835662</c:v>
                </c:pt>
                <c:pt idx="6377">
                  <c:v>1.1110365198711065</c:v>
                </c:pt>
                <c:pt idx="6378">
                  <c:v>1.0103383458646618</c:v>
                </c:pt>
                <c:pt idx="6379">
                  <c:v>1.2050214822771212</c:v>
                </c:pt>
                <c:pt idx="6380">
                  <c:v>1.366138560687433</c:v>
                </c:pt>
                <c:pt idx="6381">
                  <c:v>1.1949516648764771</c:v>
                </c:pt>
                <c:pt idx="6382">
                  <c:v>1.0976100966702473</c:v>
                </c:pt>
                <c:pt idx="6383">
                  <c:v>0.86936090225563933</c:v>
                </c:pt>
                <c:pt idx="6384">
                  <c:v>1.292293233082707</c:v>
                </c:pt>
                <c:pt idx="6385">
                  <c:v>1.0136949516648766</c:v>
                </c:pt>
                <c:pt idx="6386">
                  <c:v>1.3359291084854994</c:v>
                </c:pt>
                <c:pt idx="6387">
                  <c:v>1.312432867883996</c:v>
                </c:pt>
                <c:pt idx="6388">
                  <c:v>1.3929914070891518</c:v>
                </c:pt>
                <c:pt idx="6389">
                  <c:v>1.2251611170784107</c:v>
                </c:pt>
                <c:pt idx="6390">
                  <c:v>1.1781686358754029</c:v>
                </c:pt>
                <c:pt idx="6391">
                  <c:v>1.32921589688507</c:v>
                </c:pt>
                <c:pt idx="6392">
                  <c:v>1.3527121374865738</c:v>
                </c:pt>
                <c:pt idx="6393">
                  <c:v>1.6413802363050489</c:v>
                </c:pt>
                <c:pt idx="6394">
                  <c:v>1.1647422126745435</c:v>
                </c:pt>
                <c:pt idx="6395">
                  <c:v>1.3527121374865738</c:v>
                </c:pt>
                <c:pt idx="6396">
                  <c:v>1.1647422126745435</c:v>
                </c:pt>
                <c:pt idx="6397">
                  <c:v>1.3057196562835662</c:v>
                </c:pt>
                <c:pt idx="6398">
                  <c:v>1.5306122448979596</c:v>
                </c:pt>
                <c:pt idx="6399">
                  <c:v>1.1915950590762621</c:v>
                </c:pt>
                <c:pt idx="6400">
                  <c:v>1.4601235230934477</c:v>
                </c:pt>
                <c:pt idx="6401">
                  <c:v>1.4970461868958111</c:v>
                </c:pt>
                <c:pt idx="6402">
                  <c:v>1.5138292158968849</c:v>
                </c:pt>
                <c:pt idx="6403">
                  <c:v>1.268796992481203</c:v>
                </c:pt>
                <c:pt idx="6404">
                  <c:v>1.4131310418904406</c:v>
                </c:pt>
                <c:pt idx="6405">
                  <c:v>1.3762083780880772</c:v>
                </c:pt>
                <c:pt idx="6406">
                  <c:v>1.443340494092374</c:v>
                </c:pt>
                <c:pt idx="6407">
                  <c:v>1.6480934479054783</c:v>
                </c:pt>
                <c:pt idx="6408">
                  <c:v>1.3258592910848552</c:v>
                </c:pt>
                <c:pt idx="6409">
                  <c:v>1.2822234156820622</c:v>
                </c:pt>
                <c:pt idx="6410">
                  <c:v>1.4500537056928038</c:v>
                </c:pt>
                <c:pt idx="6411">
                  <c:v>1.386278195488722</c:v>
                </c:pt>
                <c:pt idx="6412">
                  <c:v>1.5843179377013967</c:v>
                </c:pt>
                <c:pt idx="6413">
                  <c:v>1.5843179377013967</c:v>
                </c:pt>
                <c:pt idx="6414">
                  <c:v>1.3829215896885072</c:v>
                </c:pt>
                <c:pt idx="6415">
                  <c:v>1.32921589688507</c:v>
                </c:pt>
                <c:pt idx="6416">
                  <c:v>1.292293233082707</c:v>
                </c:pt>
                <c:pt idx="6417">
                  <c:v>1.5473952738990333</c:v>
                </c:pt>
                <c:pt idx="6418">
                  <c:v>1.5776047261009667</c:v>
                </c:pt>
                <c:pt idx="6419">
                  <c:v>1.1781686358754029</c:v>
                </c:pt>
                <c:pt idx="6420">
                  <c:v>1.3157894736842108</c:v>
                </c:pt>
                <c:pt idx="6421">
                  <c:v>1.0841836734693879</c:v>
                </c:pt>
                <c:pt idx="6422">
                  <c:v>1.389634801288937</c:v>
                </c:pt>
                <c:pt idx="6423">
                  <c:v>1.1076799140708915</c:v>
                </c:pt>
                <c:pt idx="6424">
                  <c:v>1.0976100966702473</c:v>
                </c:pt>
                <c:pt idx="6425">
                  <c:v>1.4299140708915146</c:v>
                </c:pt>
                <c:pt idx="6426">
                  <c:v>1.4836197636949517</c:v>
                </c:pt>
                <c:pt idx="6427">
                  <c:v>1.3426423200859292</c:v>
                </c:pt>
                <c:pt idx="6428">
                  <c:v>1.4601235230934477</c:v>
                </c:pt>
                <c:pt idx="6429">
                  <c:v>1.2385875402792699</c:v>
                </c:pt>
                <c:pt idx="6430">
                  <c:v>1.3258592910848552</c:v>
                </c:pt>
                <c:pt idx="6431">
                  <c:v>1.3929914070891518</c:v>
                </c:pt>
                <c:pt idx="6432">
                  <c:v>1.2150912996777659</c:v>
                </c:pt>
                <c:pt idx="6433">
                  <c:v>1.1143931256713215</c:v>
                </c:pt>
                <c:pt idx="6434">
                  <c:v>1.6514500537056929</c:v>
                </c:pt>
                <c:pt idx="6435">
                  <c:v>1.0405477980665951</c:v>
                </c:pt>
                <c:pt idx="6436">
                  <c:v>1.4936895810955964</c:v>
                </c:pt>
                <c:pt idx="6437">
                  <c:v>1.3191460794844256</c:v>
                </c:pt>
                <c:pt idx="6438">
                  <c:v>1.2050214822771212</c:v>
                </c:pt>
                <c:pt idx="6439">
                  <c:v>1.1949516648764771</c:v>
                </c:pt>
                <c:pt idx="6440">
                  <c:v>1.32921589688507</c:v>
                </c:pt>
                <c:pt idx="6441">
                  <c:v>0.9264232008592912</c:v>
                </c:pt>
                <c:pt idx="6442">
                  <c:v>1.312432867883996</c:v>
                </c:pt>
                <c:pt idx="6443">
                  <c:v>1.1211063372717511</c:v>
                </c:pt>
                <c:pt idx="6444">
                  <c:v>1.2654403866809885</c:v>
                </c:pt>
                <c:pt idx="6445">
                  <c:v>1.1479591836734695</c:v>
                </c:pt>
                <c:pt idx="6446">
                  <c:v>1.7152255639097744</c:v>
                </c:pt>
                <c:pt idx="6447">
                  <c:v>0.96670247046186908</c:v>
                </c:pt>
                <c:pt idx="6448">
                  <c:v>1.0976100966702473</c:v>
                </c:pt>
                <c:pt idx="6449">
                  <c:v>1.2352309344790549</c:v>
                </c:pt>
                <c:pt idx="6450">
                  <c:v>1.3191460794844256</c:v>
                </c:pt>
                <c:pt idx="6451">
                  <c:v>1.2822234156820622</c:v>
                </c:pt>
                <c:pt idx="6452">
                  <c:v>1.345998925886144</c:v>
                </c:pt>
                <c:pt idx="6453">
                  <c:v>1.3023630504833512</c:v>
                </c:pt>
                <c:pt idx="6454">
                  <c:v>1.4970461868958111</c:v>
                </c:pt>
                <c:pt idx="6455">
                  <c:v>1.1882384532760475</c:v>
                </c:pt>
                <c:pt idx="6456">
                  <c:v>1.2352309344790549</c:v>
                </c:pt>
                <c:pt idx="6457">
                  <c:v>1.1345327604726101</c:v>
                </c:pt>
                <c:pt idx="6458">
                  <c:v>1.8058539205155748</c:v>
                </c:pt>
                <c:pt idx="6459">
                  <c:v>1.2822234156820622</c:v>
                </c:pt>
                <c:pt idx="6460">
                  <c:v>1.2990064446831366</c:v>
                </c:pt>
                <c:pt idx="6461">
                  <c:v>1.3997046186895812</c:v>
                </c:pt>
                <c:pt idx="6462">
                  <c:v>1.2788668098818476</c:v>
                </c:pt>
                <c:pt idx="6463">
                  <c:v>1.2083780880773363</c:v>
                </c:pt>
                <c:pt idx="6464">
                  <c:v>1.685016111707841</c:v>
                </c:pt>
                <c:pt idx="6465">
                  <c:v>1.4701933404940926</c:v>
                </c:pt>
                <c:pt idx="6466">
                  <c:v>1.1479591836734695</c:v>
                </c:pt>
                <c:pt idx="6467">
                  <c:v>1.1513157894736845</c:v>
                </c:pt>
                <c:pt idx="6468">
                  <c:v>1.1513157894736845</c:v>
                </c:pt>
                <c:pt idx="6469">
                  <c:v>1.2520139634801293</c:v>
                </c:pt>
                <c:pt idx="6470">
                  <c:v>1.2385875402792699</c:v>
                </c:pt>
                <c:pt idx="6471">
                  <c:v>1.1915950590762621</c:v>
                </c:pt>
                <c:pt idx="6472">
                  <c:v>1.3963480128893666</c:v>
                </c:pt>
                <c:pt idx="6473">
                  <c:v>1.2117346938775513</c:v>
                </c:pt>
                <c:pt idx="6474">
                  <c:v>1.5708915145005371</c:v>
                </c:pt>
                <c:pt idx="6475">
                  <c:v>1.288936627282492</c:v>
                </c:pt>
                <c:pt idx="6476">
                  <c:v>1.2788668098818476</c:v>
                </c:pt>
                <c:pt idx="6477">
                  <c:v>1.2385875402792699</c:v>
                </c:pt>
                <c:pt idx="6478">
                  <c:v>1.2117346938775513</c:v>
                </c:pt>
                <c:pt idx="6479">
                  <c:v>1.3560687432867884</c:v>
                </c:pt>
                <c:pt idx="6480">
                  <c:v>1.1143931256713215</c:v>
                </c:pt>
                <c:pt idx="6481">
                  <c:v>1.1513157894736845</c:v>
                </c:pt>
                <c:pt idx="6482">
                  <c:v>1.1915950590762621</c:v>
                </c:pt>
                <c:pt idx="6483">
                  <c:v>1.2654403866809885</c:v>
                </c:pt>
                <c:pt idx="6484">
                  <c:v>1.1412459720730401</c:v>
                </c:pt>
                <c:pt idx="6485">
                  <c:v>1.1781686358754029</c:v>
                </c:pt>
                <c:pt idx="6486">
                  <c:v>1.5306122448979596</c:v>
                </c:pt>
                <c:pt idx="6487">
                  <c:v>1.446697099892589</c:v>
                </c:pt>
                <c:pt idx="6488">
                  <c:v>1.5339688506981739</c:v>
                </c:pt>
                <c:pt idx="6489">
                  <c:v>1.3392857142857144</c:v>
                </c:pt>
                <c:pt idx="6490">
                  <c:v>1.5675349087003223</c:v>
                </c:pt>
                <c:pt idx="6491">
                  <c:v>1.0439044038668102</c:v>
                </c:pt>
                <c:pt idx="6492">
                  <c:v>1.664876476906552</c:v>
                </c:pt>
                <c:pt idx="6493">
                  <c:v>1.0808270676691729</c:v>
                </c:pt>
                <c:pt idx="6494">
                  <c:v>1.0237647690655212</c:v>
                </c:pt>
                <c:pt idx="6495">
                  <c:v>1.0506176154672395</c:v>
                </c:pt>
                <c:pt idx="6496">
                  <c:v>1.228517722878625</c:v>
                </c:pt>
                <c:pt idx="6497">
                  <c:v>1.1009667024704621</c:v>
                </c:pt>
                <c:pt idx="6498">
                  <c:v>1.3929914070891518</c:v>
                </c:pt>
                <c:pt idx="6499">
                  <c:v>1.228517722878625</c:v>
                </c:pt>
                <c:pt idx="6500">
                  <c:v>1.0338345864661656</c:v>
                </c:pt>
                <c:pt idx="6501">
                  <c:v>1.1311761546723953</c:v>
                </c:pt>
                <c:pt idx="6502">
                  <c:v>0.97341568206229867</c:v>
                </c:pt>
                <c:pt idx="6503">
                  <c:v>1.1781686358754029</c:v>
                </c:pt>
                <c:pt idx="6504">
                  <c:v>1.1345327604726101</c:v>
                </c:pt>
                <c:pt idx="6505">
                  <c:v>1.366138560687433</c:v>
                </c:pt>
                <c:pt idx="6506">
                  <c:v>1.2520139634801293</c:v>
                </c:pt>
                <c:pt idx="6507">
                  <c:v>1.0506176154672395</c:v>
                </c:pt>
                <c:pt idx="6508">
                  <c:v>1.4769065520945222</c:v>
                </c:pt>
                <c:pt idx="6509">
                  <c:v>1.1949516648764771</c:v>
                </c:pt>
                <c:pt idx="6510">
                  <c:v>1.1949516648764771</c:v>
                </c:pt>
                <c:pt idx="6511">
                  <c:v>1.2721535982814178</c:v>
                </c:pt>
                <c:pt idx="6512">
                  <c:v>1.1110365198711065</c:v>
                </c:pt>
                <c:pt idx="6513">
                  <c:v>1.2016648764769067</c:v>
                </c:pt>
                <c:pt idx="6514">
                  <c:v>1.0640440386680989</c:v>
                </c:pt>
                <c:pt idx="6515">
                  <c:v>1.4601235230934477</c:v>
                </c:pt>
                <c:pt idx="6516">
                  <c:v>1.4836197636949517</c:v>
                </c:pt>
                <c:pt idx="6517">
                  <c:v>1.006981740064447</c:v>
                </c:pt>
                <c:pt idx="6518">
                  <c:v>1.6480934479054783</c:v>
                </c:pt>
                <c:pt idx="6519">
                  <c:v>1.2083780880773363</c:v>
                </c:pt>
                <c:pt idx="6520">
                  <c:v>1.268796992481203</c:v>
                </c:pt>
                <c:pt idx="6521">
                  <c:v>1.1076799140708915</c:v>
                </c:pt>
                <c:pt idx="6522">
                  <c:v>1.6145273899033301</c:v>
                </c:pt>
                <c:pt idx="6523">
                  <c:v>0.93649301825993569</c:v>
                </c:pt>
                <c:pt idx="6524">
                  <c:v>0.8928571428571429</c:v>
                </c:pt>
                <c:pt idx="6525">
                  <c:v>1.2150912996777659</c:v>
                </c:pt>
                <c:pt idx="6526">
                  <c:v>1.7756444683136414</c:v>
                </c:pt>
                <c:pt idx="6527">
                  <c:v>1.5943877551020409</c:v>
                </c:pt>
                <c:pt idx="6528">
                  <c:v>1.2184479054779807</c:v>
                </c:pt>
                <c:pt idx="6529">
                  <c:v>1.1848818474758325</c:v>
                </c:pt>
                <c:pt idx="6530">
                  <c:v>1.6883727175080561</c:v>
                </c:pt>
                <c:pt idx="6531">
                  <c:v>1.309076262083781</c:v>
                </c:pt>
                <c:pt idx="6532">
                  <c:v>1.443340494092374</c:v>
                </c:pt>
                <c:pt idx="6533">
                  <c:v>1.5675349087003223</c:v>
                </c:pt>
                <c:pt idx="6534">
                  <c:v>1.4534103114930184</c:v>
                </c:pt>
                <c:pt idx="6535">
                  <c:v>1.5977443609022557</c:v>
                </c:pt>
                <c:pt idx="6536">
                  <c:v>1.423200859291085</c:v>
                </c:pt>
                <c:pt idx="6537">
                  <c:v>1.4903329752953813</c:v>
                </c:pt>
                <c:pt idx="6538">
                  <c:v>1.309076262083781</c:v>
                </c:pt>
                <c:pt idx="6539">
                  <c:v>1.5373254564983889</c:v>
                </c:pt>
                <c:pt idx="6540">
                  <c:v>1.2050214822771212</c:v>
                </c:pt>
                <c:pt idx="6541">
                  <c:v>0.89621374865735781</c:v>
                </c:pt>
                <c:pt idx="6542">
                  <c:v>1.0674006444683137</c:v>
                </c:pt>
                <c:pt idx="6543">
                  <c:v>0.94656283566058019</c:v>
                </c:pt>
                <c:pt idx="6544">
                  <c:v>1.4399838882921592</c:v>
                </c:pt>
                <c:pt idx="6545">
                  <c:v>1.3963480128893666</c:v>
                </c:pt>
                <c:pt idx="6546">
                  <c:v>1.4399838882921592</c:v>
                </c:pt>
                <c:pt idx="6547">
                  <c:v>1.1580290010741141</c:v>
                </c:pt>
                <c:pt idx="6548">
                  <c:v>1.047261009667025</c:v>
                </c:pt>
                <c:pt idx="6549">
                  <c:v>0.91635338345864659</c:v>
                </c:pt>
                <c:pt idx="6550">
                  <c:v>1.3762083780880772</c:v>
                </c:pt>
                <c:pt idx="6551">
                  <c:v>1.2620837808807734</c:v>
                </c:pt>
                <c:pt idx="6552">
                  <c:v>1.2553705692803439</c:v>
                </c:pt>
                <c:pt idx="6553">
                  <c:v>1.503759398496241</c:v>
                </c:pt>
                <c:pt idx="6554">
                  <c:v>1.1311761546723953</c:v>
                </c:pt>
                <c:pt idx="6555">
                  <c:v>1.1915950590762621</c:v>
                </c:pt>
                <c:pt idx="6556">
                  <c:v>1.6044575725026855</c:v>
                </c:pt>
                <c:pt idx="6557">
                  <c:v>1.3023630504833512</c:v>
                </c:pt>
                <c:pt idx="6558">
                  <c:v>1.2956498388829216</c:v>
                </c:pt>
                <c:pt idx="6559">
                  <c:v>1.3694951664876476</c:v>
                </c:pt>
                <c:pt idx="6560">
                  <c:v>1.2620837808807734</c:v>
                </c:pt>
                <c:pt idx="6561">
                  <c:v>1.4164876476906556</c:v>
                </c:pt>
                <c:pt idx="6562">
                  <c:v>1.1848818474758325</c:v>
                </c:pt>
                <c:pt idx="6563">
                  <c:v>1.2822234156820622</c:v>
                </c:pt>
                <c:pt idx="6564">
                  <c:v>1.4735499462943074</c:v>
                </c:pt>
                <c:pt idx="6565">
                  <c:v>0.98684210526315785</c:v>
                </c:pt>
                <c:pt idx="6566">
                  <c:v>1.0942534908700323</c:v>
                </c:pt>
                <c:pt idx="6567">
                  <c:v>1.0136949516648766</c:v>
                </c:pt>
                <c:pt idx="6568">
                  <c:v>1.52389903329753</c:v>
                </c:pt>
                <c:pt idx="6569">
                  <c:v>1.32921589688507</c:v>
                </c:pt>
                <c:pt idx="6570">
                  <c:v>1.2587271750805586</c:v>
                </c:pt>
                <c:pt idx="6571">
                  <c:v>1.2822234156820622</c:v>
                </c:pt>
                <c:pt idx="6572">
                  <c:v>1.292293233082707</c:v>
                </c:pt>
                <c:pt idx="6573">
                  <c:v>1.3527121374865738</c:v>
                </c:pt>
                <c:pt idx="6574">
                  <c:v>1.027121374865736</c:v>
                </c:pt>
                <c:pt idx="6575">
                  <c:v>1.0204081632653061</c:v>
                </c:pt>
                <c:pt idx="6576">
                  <c:v>1.3191460794844256</c:v>
                </c:pt>
                <c:pt idx="6577">
                  <c:v>1.4500537056928038</c:v>
                </c:pt>
                <c:pt idx="6578">
                  <c:v>1.3829215896885072</c:v>
                </c:pt>
                <c:pt idx="6579">
                  <c:v>1.1513157894736845</c:v>
                </c:pt>
                <c:pt idx="6580">
                  <c:v>0.97677228786251336</c:v>
                </c:pt>
                <c:pt idx="6581">
                  <c:v>1.4534103114930184</c:v>
                </c:pt>
                <c:pt idx="6582">
                  <c:v>1.2083780880773363</c:v>
                </c:pt>
                <c:pt idx="6583">
                  <c:v>1.4366272824919446</c:v>
                </c:pt>
                <c:pt idx="6584">
                  <c:v>1.1613856068743287</c:v>
                </c:pt>
                <c:pt idx="6585">
                  <c:v>1.4399838882921592</c:v>
                </c:pt>
                <c:pt idx="6586">
                  <c:v>1.2553705692803439</c:v>
                </c:pt>
                <c:pt idx="6587">
                  <c:v>1.2620837808807734</c:v>
                </c:pt>
                <c:pt idx="6588">
                  <c:v>1.386278195488722</c:v>
                </c:pt>
                <c:pt idx="6589">
                  <c:v>1.0237647690655212</c:v>
                </c:pt>
                <c:pt idx="6590">
                  <c:v>1.345998925886144</c:v>
                </c:pt>
                <c:pt idx="6591">
                  <c:v>0.84922126745435023</c:v>
                </c:pt>
                <c:pt idx="6592">
                  <c:v>1.0741138560687433</c:v>
                </c:pt>
                <c:pt idx="6593">
                  <c:v>1.4198442534908702</c:v>
                </c:pt>
                <c:pt idx="6594">
                  <c:v>1.0908968850698175</c:v>
                </c:pt>
                <c:pt idx="6595">
                  <c:v>1.1446025778732547</c:v>
                </c:pt>
                <c:pt idx="6596">
                  <c:v>1.0036251342642319</c:v>
                </c:pt>
                <c:pt idx="6597">
                  <c:v>1.2352309344790549</c:v>
                </c:pt>
                <c:pt idx="6598">
                  <c:v>1.3560687432867884</c:v>
                </c:pt>
                <c:pt idx="6599">
                  <c:v>1.366138560687433</c:v>
                </c:pt>
                <c:pt idx="6600">
                  <c:v>1.0908968850698175</c:v>
                </c:pt>
                <c:pt idx="6601">
                  <c:v>1.1815252416756179</c:v>
                </c:pt>
                <c:pt idx="6602">
                  <c:v>1.2352309344790549</c:v>
                </c:pt>
                <c:pt idx="6603">
                  <c:v>1.1983082706766919</c:v>
                </c:pt>
                <c:pt idx="6604">
                  <c:v>1.4567669172932334</c:v>
                </c:pt>
                <c:pt idx="6605">
                  <c:v>1.4567669172932334</c:v>
                </c:pt>
                <c:pt idx="6606">
                  <c:v>1.2587271750805586</c:v>
                </c:pt>
                <c:pt idx="6607">
                  <c:v>1.4097744360902258</c:v>
                </c:pt>
                <c:pt idx="6608">
                  <c:v>1.2318743286788401</c:v>
                </c:pt>
                <c:pt idx="6609">
                  <c:v>1.288936627282492</c:v>
                </c:pt>
                <c:pt idx="6610">
                  <c:v>0.97341568206229867</c:v>
                </c:pt>
                <c:pt idx="6611">
                  <c:v>1.5138292158968849</c:v>
                </c:pt>
                <c:pt idx="6612">
                  <c:v>1.1278195488721805</c:v>
                </c:pt>
                <c:pt idx="6613">
                  <c:v>0.98684210526315785</c:v>
                </c:pt>
                <c:pt idx="6614">
                  <c:v>1.0875402792696027</c:v>
                </c:pt>
                <c:pt idx="6615">
                  <c:v>1.4030612244897962</c:v>
                </c:pt>
                <c:pt idx="6616">
                  <c:v>1.0976100966702473</c:v>
                </c:pt>
                <c:pt idx="6617">
                  <c:v>1.1613856068743287</c:v>
                </c:pt>
                <c:pt idx="6618">
                  <c:v>1.1882384532760475</c:v>
                </c:pt>
                <c:pt idx="6619">
                  <c:v>0.81565520945220205</c:v>
                </c:pt>
                <c:pt idx="6620">
                  <c:v>1.030477980665951</c:v>
                </c:pt>
                <c:pt idx="6621">
                  <c:v>1.1278195488721805</c:v>
                </c:pt>
                <c:pt idx="6622">
                  <c:v>0.9532760472610099</c:v>
                </c:pt>
                <c:pt idx="6623">
                  <c:v>1.1043233082706769</c:v>
                </c:pt>
                <c:pt idx="6624">
                  <c:v>0.84922126745435023</c:v>
                </c:pt>
                <c:pt idx="6625">
                  <c:v>1.5306122448979596</c:v>
                </c:pt>
                <c:pt idx="6626">
                  <c:v>1.1345327604726101</c:v>
                </c:pt>
                <c:pt idx="6627">
                  <c:v>0.77201933404940937</c:v>
                </c:pt>
                <c:pt idx="6628">
                  <c:v>1.1479591836734695</c:v>
                </c:pt>
                <c:pt idx="6629">
                  <c:v>1.1513157894736845</c:v>
                </c:pt>
                <c:pt idx="6630">
                  <c:v>1.4030612244897962</c:v>
                </c:pt>
                <c:pt idx="6631">
                  <c:v>1.4366272824919446</c:v>
                </c:pt>
                <c:pt idx="6632">
                  <c:v>1.4735499462943074</c:v>
                </c:pt>
                <c:pt idx="6633">
                  <c:v>1.1546723952738993</c:v>
                </c:pt>
                <c:pt idx="6634">
                  <c:v>1.2184479054779807</c:v>
                </c:pt>
                <c:pt idx="6635">
                  <c:v>1.3493555316863586</c:v>
                </c:pt>
                <c:pt idx="6636">
                  <c:v>1.3963480128893666</c:v>
                </c:pt>
                <c:pt idx="6637">
                  <c:v>1.1378893662728249</c:v>
                </c:pt>
                <c:pt idx="6638">
                  <c:v>1.366138560687433</c:v>
                </c:pt>
                <c:pt idx="6639">
                  <c:v>1.5876745435016113</c:v>
                </c:pt>
                <c:pt idx="6640">
                  <c:v>1.4869763694951663</c:v>
                </c:pt>
                <c:pt idx="6641">
                  <c:v>1.0640440386680989</c:v>
                </c:pt>
                <c:pt idx="6642">
                  <c:v>1.3997046186895812</c:v>
                </c:pt>
                <c:pt idx="6643">
                  <c:v>1.3728517722878626</c:v>
                </c:pt>
                <c:pt idx="6644">
                  <c:v>1.1714554242749733</c:v>
                </c:pt>
                <c:pt idx="6645">
                  <c:v>1.463480128893663</c:v>
                </c:pt>
                <c:pt idx="6646">
                  <c:v>1.0808270676691729</c:v>
                </c:pt>
                <c:pt idx="6647">
                  <c:v>1.1009667024704621</c:v>
                </c:pt>
                <c:pt idx="6648">
                  <c:v>1.4097744360902258</c:v>
                </c:pt>
                <c:pt idx="6649">
                  <c:v>1.0841836734693879</c:v>
                </c:pt>
                <c:pt idx="6650">
                  <c:v>1.3527121374865738</c:v>
                </c:pt>
                <c:pt idx="6651">
                  <c:v>1.1076799140708915</c:v>
                </c:pt>
                <c:pt idx="6652">
                  <c:v>1.5675349087003223</c:v>
                </c:pt>
                <c:pt idx="6653">
                  <c:v>1.4131310418904406</c:v>
                </c:pt>
                <c:pt idx="6654">
                  <c:v>1.5138292158968849</c:v>
                </c:pt>
                <c:pt idx="6655">
                  <c:v>1.3963480128893666</c:v>
                </c:pt>
                <c:pt idx="6656">
                  <c:v>1.1177497314715361</c:v>
                </c:pt>
                <c:pt idx="6657">
                  <c:v>1.0573308270676693</c:v>
                </c:pt>
                <c:pt idx="6658">
                  <c:v>0.69481740064446851</c:v>
                </c:pt>
                <c:pt idx="6659">
                  <c:v>1.2385875402792699</c:v>
                </c:pt>
                <c:pt idx="6660">
                  <c:v>1.027121374865736</c:v>
                </c:pt>
                <c:pt idx="6661">
                  <c:v>0.99019871106337276</c:v>
                </c:pt>
                <c:pt idx="6662">
                  <c:v>1.1546723952738993</c:v>
                </c:pt>
                <c:pt idx="6663">
                  <c:v>1.3997046186895812</c:v>
                </c:pt>
                <c:pt idx="6664">
                  <c:v>1.3728517722878626</c:v>
                </c:pt>
                <c:pt idx="6665">
                  <c:v>1.3527121374865738</c:v>
                </c:pt>
                <c:pt idx="6666">
                  <c:v>1.4970461868958111</c:v>
                </c:pt>
                <c:pt idx="6667">
                  <c:v>2.3429108485499466</c:v>
                </c:pt>
                <c:pt idx="6668">
                  <c:v>1.1915950590762621</c:v>
                </c:pt>
                <c:pt idx="6669">
                  <c:v>1.1076799140708915</c:v>
                </c:pt>
                <c:pt idx="6670">
                  <c:v>1.6480934479054783</c:v>
                </c:pt>
                <c:pt idx="6671">
                  <c:v>1.268796992481203</c:v>
                </c:pt>
                <c:pt idx="6672">
                  <c:v>1.6111707841031153</c:v>
                </c:pt>
                <c:pt idx="6673">
                  <c:v>1.4769065520945222</c:v>
                </c:pt>
                <c:pt idx="6674">
                  <c:v>1.4836197636949517</c:v>
                </c:pt>
                <c:pt idx="6675">
                  <c:v>1.1311761546723953</c:v>
                </c:pt>
                <c:pt idx="6676">
                  <c:v>1.1244629430719657</c:v>
                </c:pt>
                <c:pt idx="6677">
                  <c:v>0.95663265306122458</c:v>
                </c:pt>
                <c:pt idx="6678">
                  <c:v>1.1479591836734695</c:v>
                </c:pt>
                <c:pt idx="6679">
                  <c:v>1.3426423200859292</c:v>
                </c:pt>
                <c:pt idx="6680">
                  <c:v>1.1882384532760475</c:v>
                </c:pt>
                <c:pt idx="6681">
                  <c:v>1.1110365198711065</c:v>
                </c:pt>
                <c:pt idx="6682">
                  <c:v>1.1043233082706769</c:v>
                </c:pt>
                <c:pt idx="6683">
                  <c:v>1.3560687432867884</c:v>
                </c:pt>
                <c:pt idx="6684">
                  <c:v>1.423200859291085</c:v>
                </c:pt>
                <c:pt idx="6685">
                  <c:v>1.4064178302900108</c:v>
                </c:pt>
                <c:pt idx="6686">
                  <c:v>1.2788668098818476</c:v>
                </c:pt>
                <c:pt idx="6687">
                  <c:v>1.2083780880773363</c:v>
                </c:pt>
                <c:pt idx="6688">
                  <c:v>1.4668367346938775</c:v>
                </c:pt>
                <c:pt idx="6689">
                  <c:v>1.1311761546723953</c:v>
                </c:pt>
                <c:pt idx="6690">
                  <c:v>1.3359291084854994</c:v>
                </c:pt>
                <c:pt idx="6691">
                  <c:v>1.3258592910848552</c:v>
                </c:pt>
                <c:pt idx="6692">
                  <c:v>1.2788668098818476</c:v>
                </c:pt>
                <c:pt idx="6693">
                  <c:v>1.3527121374865738</c:v>
                </c:pt>
                <c:pt idx="6694">
                  <c:v>1.2520139634801293</c:v>
                </c:pt>
                <c:pt idx="6695">
                  <c:v>1.2083780880773363</c:v>
                </c:pt>
                <c:pt idx="6696">
                  <c:v>0.9129967776584319</c:v>
                </c:pt>
                <c:pt idx="6697">
                  <c:v>0.98684210526315785</c:v>
                </c:pt>
                <c:pt idx="6698">
                  <c:v>1.3426423200859292</c:v>
                </c:pt>
                <c:pt idx="6699">
                  <c:v>1.309076262083781</c:v>
                </c:pt>
                <c:pt idx="6700">
                  <c:v>1.4366272824919446</c:v>
                </c:pt>
                <c:pt idx="6701">
                  <c:v>0.97677228786251336</c:v>
                </c:pt>
                <c:pt idx="6702">
                  <c:v>1.2721535982814178</c:v>
                </c:pt>
                <c:pt idx="6703">
                  <c:v>1.3728517722878626</c:v>
                </c:pt>
                <c:pt idx="6704">
                  <c:v>0.81901181525241684</c:v>
                </c:pt>
                <c:pt idx="6705">
                  <c:v>1.4836197636949517</c:v>
                </c:pt>
                <c:pt idx="6706">
                  <c:v>1.1143931256713215</c:v>
                </c:pt>
                <c:pt idx="6707">
                  <c:v>1.1110365198711065</c:v>
                </c:pt>
                <c:pt idx="6708">
                  <c:v>1.463480128893663</c:v>
                </c:pt>
                <c:pt idx="6709">
                  <c:v>1.0405477980665951</c:v>
                </c:pt>
                <c:pt idx="6710">
                  <c:v>1.2721535982814178</c:v>
                </c:pt>
                <c:pt idx="6711">
                  <c:v>1.386278195488722</c:v>
                </c:pt>
                <c:pt idx="6712">
                  <c:v>1.3426423200859292</c:v>
                </c:pt>
                <c:pt idx="6713">
                  <c:v>1.047261009667025</c:v>
                </c:pt>
                <c:pt idx="6714">
                  <c:v>1.0338345864661656</c:v>
                </c:pt>
                <c:pt idx="6715">
                  <c:v>1.3023630504833512</c:v>
                </c:pt>
                <c:pt idx="6716">
                  <c:v>0.92977980665950599</c:v>
                </c:pt>
                <c:pt idx="6717">
                  <c:v>1.4668367346938775</c:v>
                </c:pt>
                <c:pt idx="6718">
                  <c:v>1.5004027926960257</c:v>
                </c:pt>
                <c:pt idx="6719">
                  <c:v>1.0976100966702473</c:v>
                </c:pt>
                <c:pt idx="6720">
                  <c:v>1.0942534908700323</c:v>
                </c:pt>
                <c:pt idx="6721">
                  <c:v>1.3795649838882926</c:v>
                </c:pt>
                <c:pt idx="6722">
                  <c:v>1.1580290010741141</c:v>
                </c:pt>
                <c:pt idx="6723">
                  <c:v>1.2855800214822772</c:v>
                </c:pt>
                <c:pt idx="6724">
                  <c:v>1.1647422126745435</c:v>
                </c:pt>
                <c:pt idx="6725">
                  <c:v>0.78880236305048335</c:v>
                </c:pt>
                <c:pt idx="6726">
                  <c:v>1.1446025778732547</c:v>
                </c:pt>
                <c:pt idx="6727">
                  <c:v>1.5104726100966703</c:v>
                </c:pt>
                <c:pt idx="6728">
                  <c:v>1.2990064446831366</c:v>
                </c:pt>
                <c:pt idx="6729">
                  <c:v>1.0741138560687433</c:v>
                </c:pt>
                <c:pt idx="6730">
                  <c:v>1.1580290010741141</c:v>
                </c:pt>
                <c:pt idx="6731">
                  <c:v>1.3023630504833512</c:v>
                </c:pt>
                <c:pt idx="6732">
                  <c:v>1.3057196562835662</c:v>
                </c:pt>
                <c:pt idx="6733">
                  <c:v>1.2150912996777659</c:v>
                </c:pt>
                <c:pt idx="6734">
                  <c:v>1.3728517722878626</c:v>
                </c:pt>
                <c:pt idx="6735">
                  <c:v>1.3527121374865738</c:v>
                </c:pt>
                <c:pt idx="6736">
                  <c:v>1.2117346938775513</c:v>
                </c:pt>
                <c:pt idx="6737">
                  <c:v>1.4265574650912998</c:v>
                </c:pt>
                <c:pt idx="6738">
                  <c:v>1.0371911922663803</c:v>
                </c:pt>
                <c:pt idx="6739">
                  <c:v>0.84922126745435023</c:v>
                </c:pt>
                <c:pt idx="6740">
                  <c:v>1.0741138560687433</c:v>
                </c:pt>
                <c:pt idx="6741">
                  <c:v>1.6078141783029003</c:v>
                </c:pt>
                <c:pt idx="6742">
                  <c:v>1.5004027926960257</c:v>
                </c:pt>
                <c:pt idx="6743">
                  <c:v>1.2218045112781957</c:v>
                </c:pt>
                <c:pt idx="6744">
                  <c:v>1.2553705692803439</c:v>
                </c:pt>
                <c:pt idx="6745">
                  <c:v>1.6447368421052633</c:v>
                </c:pt>
                <c:pt idx="6746">
                  <c:v>1.0002685284640171</c:v>
                </c:pt>
                <c:pt idx="6747">
                  <c:v>1.1949516648764771</c:v>
                </c:pt>
                <c:pt idx="6748">
                  <c:v>1.0640440386680989</c:v>
                </c:pt>
                <c:pt idx="6749">
                  <c:v>0.95998925886143949</c:v>
                </c:pt>
                <c:pt idx="6750">
                  <c:v>1.2318743286788401</c:v>
                </c:pt>
                <c:pt idx="6751">
                  <c:v>1.2251611170784107</c:v>
                </c:pt>
                <c:pt idx="6752">
                  <c:v>1.0674006444683137</c:v>
                </c:pt>
                <c:pt idx="6753">
                  <c:v>1.1680988184747585</c:v>
                </c:pt>
                <c:pt idx="6754">
                  <c:v>1.0976100966702473</c:v>
                </c:pt>
                <c:pt idx="6755">
                  <c:v>1.1311761546723953</c:v>
                </c:pt>
                <c:pt idx="6756">
                  <c:v>1.1479591836734695</c:v>
                </c:pt>
                <c:pt idx="6757">
                  <c:v>1.5071160042964555</c:v>
                </c:pt>
                <c:pt idx="6758">
                  <c:v>1.5138292158968849</c:v>
                </c:pt>
                <c:pt idx="6759">
                  <c:v>1.2352309344790549</c:v>
                </c:pt>
                <c:pt idx="6760">
                  <c:v>1.2251611170784107</c:v>
                </c:pt>
                <c:pt idx="6761">
                  <c:v>1.2486573576799143</c:v>
                </c:pt>
                <c:pt idx="6762">
                  <c:v>1.2620837808807734</c:v>
                </c:pt>
                <c:pt idx="6763">
                  <c:v>1.2218045112781957</c:v>
                </c:pt>
                <c:pt idx="6764">
                  <c:v>1.4198442534908702</c:v>
                </c:pt>
                <c:pt idx="6765">
                  <c:v>1.3191460794844256</c:v>
                </c:pt>
                <c:pt idx="6766">
                  <c:v>0.97341568206229867</c:v>
                </c:pt>
                <c:pt idx="6767">
                  <c:v>1.0606874328678841</c:v>
                </c:pt>
                <c:pt idx="6768">
                  <c:v>1.3225026852846407</c:v>
                </c:pt>
                <c:pt idx="6769">
                  <c:v>1.288936627282492</c:v>
                </c:pt>
                <c:pt idx="6770">
                  <c:v>0.87607411385606893</c:v>
                </c:pt>
                <c:pt idx="6771">
                  <c:v>1.2721535982814178</c:v>
                </c:pt>
                <c:pt idx="6772">
                  <c:v>1.2956498388829216</c:v>
                </c:pt>
                <c:pt idx="6773">
                  <c:v>1.288936627282492</c:v>
                </c:pt>
                <c:pt idx="6774">
                  <c:v>1.7017991407089155</c:v>
                </c:pt>
                <c:pt idx="6775">
                  <c:v>1.0002685284640171</c:v>
                </c:pt>
                <c:pt idx="6776">
                  <c:v>1.3795649838882926</c:v>
                </c:pt>
                <c:pt idx="6777">
                  <c:v>1.0237647690655212</c:v>
                </c:pt>
                <c:pt idx="6778">
                  <c:v>1.2822234156820622</c:v>
                </c:pt>
                <c:pt idx="6779">
                  <c:v>1.3795649838882926</c:v>
                </c:pt>
                <c:pt idx="6780">
                  <c:v>1.2788668098818476</c:v>
                </c:pt>
                <c:pt idx="6781">
                  <c:v>1.2419441460794842</c:v>
                </c:pt>
                <c:pt idx="6782">
                  <c:v>1.2117346938775513</c:v>
                </c:pt>
                <c:pt idx="6783">
                  <c:v>0.94656283566058019</c:v>
                </c:pt>
                <c:pt idx="6784">
                  <c:v>1.1915950590762621</c:v>
                </c:pt>
                <c:pt idx="6785">
                  <c:v>1.7085123523093451</c:v>
                </c:pt>
                <c:pt idx="6786">
                  <c:v>1.0774704618689581</c:v>
                </c:pt>
                <c:pt idx="6787">
                  <c:v>1.0002685284640171</c:v>
                </c:pt>
                <c:pt idx="6788">
                  <c:v>1.0506176154672395</c:v>
                </c:pt>
                <c:pt idx="6789">
                  <c:v>0.98012889366272826</c:v>
                </c:pt>
                <c:pt idx="6790">
                  <c:v>1.5608216970998927</c:v>
                </c:pt>
                <c:pt idx="6791">
                  <c:v>1.1781686358754029</c:v>
                </c:pt>
                <c:pt idx="6792">
                  <c:v>1.2956498388829216</c:v>
                </c:pt>
                <c:pt idx="6793">
                  <c:v>1.1244629430719657</c:v>
                </c:pt>
                <c:pt idx="6794">
                  <c:v>0.84922126745435023</c:v>
                </c:pt>
                <c:pt idx="6795">
                  <c:v>1.2385875402792699</c:v>
                </c:pt>
                <c:pt idx="6796">
                  <c:v>1.2050214822771212</c:v>
                </c:pt>
                <c:pt idx="6797">
                  <c:v>1.4299140708915146</c:v>
                </c:pt>
                <c:pt idx="6798">
                  <c:v>1.1546723952738993</c:v>
                </c:pt>
                <c:pt idx="6799">
                  <c:v>1.0976100966702473</c:v>
                </c:pt>
                <c:pt idx="6800">
                  <c:v>1.3325725026852848</c:v>
                </c:pt>
                <c:pt idx="6801">
                  <c:v>1.1781686358754029</c:v>
                </c:pt>
                <c:pt idx="6802">
                  <c:v>1.3997046186895812</c:v>
                </c:pt>
                <c:pt idx="6803">
                  <c:v>1.3762083780880772</c:v>
                </c:pt>
                <c:pt idx="6804">
                  <c:v>1.309076262083781</c:v>
                </c:pt>
                <c:pt idx="6805">
                  <c:v>1.2654403866809885</c:v>
                </c:pt>
                <c:pt idx="6806">
                  <c:v>1.2755102040816326</c:v>
                </c:pt>
                <c:pt idx="6807">
                  <c:v>0.99355531686358756</c:v>
                </c:pt>
                <c:pt idx="6808">
                  <c:v>1.0640440386680989</c:v>
                </c:pt>
                <c:pt idx="6809">
                  <c:v>1.288936627282492</c:v>
                </c:pt>
                <c:pt idx="6810">
                  <c:v>1.2318743286788401</c:v>
                </c:pt>
                <c:pt idx="6811">
                  <c:v>0.97341568206229867</c:v>
                </c:pt>
                <c:pt idx="6812">
                  <c:v>1.4299140708915146</c:v>
                </c:pt>
                <c:pt idx="6813">
                  <c:v>1.1915950590762621</c:v>
                </c:pt>
                <c:pt idx="6814">
                  <c:v>1.2083780880773363</c:v>
                </c:pt>
                <c:pt idx="6815">
                  <c:v>0.90964017185821699</c:v>
                </c:pt>
                <c:pt idx="6816">
                  <c:v>1.2520139634801293</c:v>
                </c:pt>
                <c:pt idx="6817">
                  <c:v>1.0573308270676693</c:v>
                </c:pt>
                <c:pt idx="6818">
                  <c:v>1.3694951664876476</c:v>
                </c:pt>
                <c:pt idx="6819">
                  <c:v>1.2150912996777659</c:v>
                </c:pt>
                <c:pt idx="6820">
                  <c:v>1.2318743286788401</c:v>
                </c:pt>
                <c:pt idx="6821">
                  <c:v>1.2251611170784107</c:v>
                </c:pt>
                <c:pt idx="6822">
                  <c:v>1.4500537056928038</c:v>
                </c:pt>
                <c:pt idx="6823">
                  <c:v>1.2419441460794842</c:v>
                </c:pt>
                <c:pt idx="6824">
                  <c:v>0.92977980665950599</c:v>
                </c:pt>
                <c:pt idx="6825">
                  <c:v>1.1278195488721805</c:v>
                </c:pt>
                <c:pt idx="6826">
                  <c:v>1.292293233082707</c:v>
                </c:pt>
                <c:pt idx="6827">
                  <c:v>0.98348549946294295</c:v>
                </c:pt>
                <c:pt idx="6828">
                  <c:v>1.0942534908700323</c:v>
                </c:pt>
                <c:pt idx="6829">
                  <c:v>1.0573308270676693</c:v>
                </c:pt>
                <c:pt idx="6830">
                  <c:v>1.1009667024704621</c:v>
                </c:pt>
                <c:pt idx="6831">
                  <c:v>1.3694951664876476</c:v>
                </c:pt>
                <c:pt idx="6832">
                  <c:v>1.2050214822771212</c:v>
                </c:pt>
                <c:pt idx="6833">
                  <c:v>1.1513157894736845</c:v>
                </c:pt>
                <c:pt idx="6834">
                  <c:v>1.1311761546723953</c:v>
                </c:pt>
                <c:pt idx="6835">
                  <c:v>1.345998925886144</c:v>
                </c:pt>
                <c:pt idx="6836">
                  <c:v>1.3023630504833512</c:v>
                </c:pt>
                <c:pt idx="6837">
                  <c:v>0.99019871106337276</c:v>
                </c:pt>
                <c:pt idx="6838">
                  <c:v>1.1915950590762621</c:v>
                </c:pt>
                <c:pt idx="6839">
                  <c:v>1.1479591836734695</c:v>
                </c:pt>
                <c:pt idx="6840">
                  <c:v>1.0976100966702473</c:v>
                </c:pt>
                <c:pt idx="6841">
                  <c:v>1.2855800214822772</c:v>
                </c:pt>
                <c:pt idx="6842">
                  <c:v>1.2990064446831366</c:v>
                </c:pt>
                <c:pt idx="6843">
                  <c:v>1.3694951664876476</c:v>
                </c:pt>
                <c:pt idx="6844">
                  <c:v>1.1882384532760475</c:v>
                </c:pt>
                <c:pt idx="6845">
                  <c:v>1.0942534908700323</c:v>
                </c:pt>
                <c:pt idx="6846">
                  <c:v>1.2486573576799143</c:v>
                </c:pt>
                <c:pt idx="6847">
                  <c:v>1.1983082706766919</c:v>
                </c:pt>
                <c:pt idx="6848">
                  <c:v>1.2150912996777659</c:v>
                </c:pt>
                <c:pt idx="6849">
                  <c:v>1.2788668098818476</c:v>
                </c:pt>
                <c:pt idx="6850">
                  <c:v>1.0606874328678841</c:v>
                </c:pt>
                <c:pt idx="6851">
                  <c:v>1.2956498388829216</c:v>
                </c:pt>
                <c:pt idx="6852">
                  <c:v>1.1177497314715361</c:v>
                </c:pt>
                <c:pt idx="6853">
                  <c:v>0.98012889366272826</c:v>
                </c:pt>
                <c:pt idx="6854">
                  <c:v>1.32921589688507</c:v>
                </c:pt>
                <c:pt idx="6855">
                  <c:v>1.5171858216970999</c:v>
                </c:pt>
                <c:pt idx="6856">
                  <c:v>1.3728517722878626</c:v>
                </c:pt>
                <c:pt idx="6857">
                  <c:v>1.2352309344790549</c:v>
                </c:pt>
                <c:pt idx="6858">
                  <c:v>1.2050214822771212</c:v>
                </c:pt>
                <c:pt idx="6859">
                  <c:v>1.3997046186895812</c:v>
                </c:pt>
                <c:pt idx="6860">
                  <c:v>1.3258592910848552</c:v>
                </c:pt>
                <c:pt idx="6861">
                  <c:v>1.3191460794844256</c:v>
                </c:pt>
                <c:pt idx="6862">
                  <c:v>1.3560687432867884</c:v>
                </c:pt>
                <c:pt idx="6863">
                  <c:v>1.2251611170784107</c:v>
                </c:pt>
                <c:pt idx="6864">
                  <c:v>1.3225026852846407</c:v>
                </c:pt>
                <c:pt idx="6865">
                  <c:v>1.2385875402792699</c:v>
                </c:pt>
                <c:pt idx="6866">
                  <c:v>1.3191460794844256</c:v>
                </c:pt>
                <c:pt idx="6867">
                  <c:v>1.3392857142857144</c:v>
                </c:pt>
                <c:pt idx="6868">
                  <c:v>1.2352309344790549</c:v>
                </c:pt>
                <c:pt idx="6869">
                  <c:v>1.4836197636949517</c:v>
                </c:pt>
                <c:pt idx="6870">
                  <c:v>1.1446025778732547</c:v>
                </c:pt>
                <c:pt idx="6871">
                  <c:v>1.1513157894736845</c:v>
                </c:pt>
                <c:pt idx="6872">
                  <c:v>1.288936627282492</c:v>
                </c:pt>
                <c:pt idx="6873">
                  <c:v>1.4064178302900108</c:v>
                </c:pt>
                <c:pt idx="6874">
                  <c:v>1.0606874328678841</c:v>
                </c:pt>
                <c:pt idx="6875">
                  <c:v>1.2855800214822772</c:v>
                </c:pt>
                <c:pt idx="6876">
                  <c:v>1.3963480128893666</c:v>
                </c:pt>
                <c:pt idx="6877">
                  <c:v>1.2587271750805586</c:v>
                </c:pt>
                <c:pt idx="6878">
                  <c:v>1.5205424274973147</c:v>
                </c:pt>
                <c:pt idx="6879">
                  <c:v>1.6783029001074117</c:v>
                </c:pt>
                <c:pt idx="6880">
                  <c:v>1.1748120300751879</c:v>
                </c:pt>
                <c:pt idx="6881">
                  <c:v>1.463480128893663</c:v>
                </c:pt>
                <c:pt idx="6882">
                  <c:v>0.99355531686358756</c:v>
                </c:pt>
                <c:pt idx="6883">
                  <c:v>1.2352309344790549</c:v>
                </c:pt>
                <c:pt idx="6884">
                  <c:v>1.0036251342642319</c:v>
                </c:pt>
                <c:pt idx="6885">
                  <c:v>1.2990064446831366</c:v>
                </c:pt>
                <c:pt idx="6886">
                  <c:v>1.1513157894736845</c:v>
                </c:pt>
                <c:pt idx="6887">
                  <c:v>1.2755102040816326</c:v>
                </c:pt>
                <c:pt idx="6888">
                  <c:v>1.4601235230934477</c:v>
                </c:pt>
                <c:pt idx="6889">
                  <c:v>1.1345327604726101</c:v>
                </c:pt>
                <c:pt idx="6890">
                  <c:v>1.3057196562835662</c:v>
                </c:pt>
                <c:pt idx="6891">
                  <c:v>1.0640440386680989</c:v>
                </c:pt>
                <c:pt idx="6892">
                  <c:v>1.228517722878625</c:v>
                </c:pt>
                <c:pt idx="6893">
                  <c:v>1.1009667024704621</c:v>
                </c:pt>
                <c:pt idx="6894">
                  <c:v>1.1311761546723953</c:v>
                </c:pt>
                <c:pt idx="6895">
                  <c:v>1.228517722878625</c:v>
                </c:pt>
                <c:pt idx="6896">
                  <c:v>1.4030612244897962</c:v>
                </c:pt>
                <c:pt idx="6897">
                  <c:v>1.0908968850698175</c:v>
                </c:pt>
                <c:pt idx="6898">
                  <c:v>1.3829215896885072</c:v>
                </c:pt>
                <c:pt idx="6899">
                  <c:v>1.288936627282492</c:v>
                </c:pt>
                <c:pt idx="6900">
                  <c:v>1.3225026852846407</c:v>
                </c:pt>
                <c:pt idx="6901">
                  <c:v>1.0606874328678841</c:v>
                </c:pt>
                <c:pt idx="6902">
                  <c:v>1.0405477980665951</c:v>
                </c:pt>
                <c:pt idx="6903">
                  <c:v>1.2385875402792699</c:v>
                </c:pt>
                <c:pt idx="6904">
                  <c:v>1.2453007518796992</c:v>
                </c:pt>
                <c:pt idx="6905">
                  <c:v>0.94656283566058019</c:v>
                </c:pt>
                <c:pt idx="6906">
                  <c:v>1.2083780880773363</c:v>
                </c:pt>
                <c:pt idx="6907">
                  <c:v>1.6044575725026855</c:v>
                </c:pt>
                <c:pt idx="6908">
                  <c:v>1.4097744360902258</c:v>
                </c:pt>
                <c:pt idx="6909">
                  <c:v>1.3023630504833512</c:v>
                </c:pt>
                <c:pt idx="6910">
                  <c:v>1.4668367346938775</c:v>
                </c:pt>
                <c:pt idx="6911">
                  <c:v>1.1143931256713215</c:v>
                </c:pt>
                <c:pt idx="6912">
                  <c:v>1.2990064446831366</c:v>
                </c:pt>
                <c:pt idx="6913">
                  <c:v>1.1479591836734695</c:v>
                </c:pt>
                <c:pt idx="6914">
                  <c:v>1.4903329752953813</c:v>
                </c:pt>
                <c:pt idx="6915">
                  <c:v>1.292293233082707</c:v>
                </c:pt>
                <c:pt idx="6916">
                  <c:v>1.3762083780880772</c:v>
                </c:pt>
                <c:pt idx="6917">
                  <c:v>1.2218045112781957</c:v>
                </c:pt>
                <c:pt idx="6918">
                  <c:v>1.1781686358754029</c:v>
                </c:pt>
                <c:pt idx="6919">
                  <c:v>1.1580290010741141</c:v>
                </c:pt>
                <c:pt idx="6920">
                  <c:v>1.3493555316863586</c:v>
                </c:pt>
                <c:pt idx="6921">
                  <c:v>1.1647422126745435</c:v>
                </c:pt>
                <c:pt idx="6922">
                  <c:v>1.4131310418904406</c:v>
                </c:pt>
                <c:pt idx="6923">
                  <c:v>0.76866272824919446</c:v>
                </c:pt>
                <c:pt idx="6924">
                  <c:v>1.3057196562835662</c:v>
                </c:pt>
                <c:pt idx="6925">
                  <c:v>1.4668367346938775</c:v>
                </c:pt>
                <c:pt idx="6926">
                  <c:v>1.288936627282492</c:v>
                </c:pt>
                <c:pt idx="6927">
                  <c:v>1.443340494092374</c:v>
                </c:pt>
                <c:pt idx="6928">
                  <c:v>1.1781686358754029</c:v>
                </c:pt>
                <c:pt idx="6929">
                  <c:v>1.3728517722878626</c:v>
                </c:pt>
                <c:pt idx="6930">
                  <c:v>1.5608216970998927</c:v>
                </c:pt>
                <c:pt idx="6931">
                  <c:v>0.76866272824919446</c:v>
                </c:pt>
                <c:pt idx="6932">
                  <c:v>1.2318743286788401</c:v>
                </c:pt>
                <c:pt idx="6933">
                  <c:v>1.1580290010741141</c:v>
                </c:pt>
                <c:pt idx="6934">
                  <c:v>1.2620837808807734</c:v>
                </c:pt>
                <c:pt idx="6935">
                  <c:v>1.1680988184747585</c:v>
                </c:pt>
                <c:pt idx="6936">
                  <c:v>1.3527121374865738</c:v>
                </c:pt>
                <c:pt idx="6937">
                  <c:v>0.80222878625134275</c:v>
                </c:pt>
                <c:pt idx="6938">
                  <c:v>1.2352309344790549</c:v>
                </c:pt>
                <c:pt idx="6939">
                  <c:v>1.268796992481203</c:v>
                </c:pt>
                <c:pt idx="6940">
                  <c:v>1.3795649838882926</c:v>
                </c:pt>
                <c:pt idx="6941">
                  <c:v>1.2721535982814178</c:v>
                </c:pt>
                <c:pt idx="6942">
                  <c:v>1.2117346938775513</c:v>
                </c:pt>
                <c:pt idx="6943">
                  <c:v>1.0774704618689581</c:v>
                </c:pt>
                <c:pt idx="6944">
                  <c:v>1.1244629430719657</c:v>
                </c:pt>
                <c:pt idx="6945">
                  <c:v>1.1110365198711065</c:v>
                </c:pt>
                <c:pt idx="6946">
                  <c:v>1.3594253490870036</c:v>
                </c:pt>
                <c:pt idx="6947">
                  <c:v>1.1479591836734695</c:v>
                </c:pt>
                <c:pt idx="6948">
                  <c:v>1.1580290010741141</c:v>
                </c:pt>
                <c:pt idx="6949">
                  <c:v>1.1513157894736845</c:v>
                </c:pt>
                <c:pt idx="6950">
                  <c:v>1.0808270676691729</c:v>
                </c:pt>
                <c:pt idx="6951">
                  <c:v>1.0976100966702473</c:v>
                </c:pt>
                <c:pt idx="6952">
                  <c:v>1.2620837808807734</c:v>
                </c:pt>
                <c:pt idx="6953">
                  <c:v>1.0204081632653061</c:v>
                </c:pt>
                <c:pt idx="6954">
                  <c:v>0.9129967776584319</c:v>
                </c:pt>
                <c:pt idx="6955">
                  <c:v>1.1848818474758325</c:v>
                </c:pt>
                <c:pt idx="6956">
                  <c:v>0.95663265306122458</c:v>
                </c:pt>
                <c:pt idx="6957">
                  <c:v>1.4030612244897962</c:v>
                </c:pt>
                <c:pt idx="6958">
                  <c:v>1.4164876476906556</c:v>
                </c:pt>
                <c:pt idx="6959">
                  <c:v>1.1781686358754029</c:v>
                </c:pt>
                <c:pt idx="6960">
                  <c:v>1.2218045112781957</c:v>
                </c:pt>
                <c:pt idx="6961">
                  <c:v>1.228517722878625</c:v>
                </c:pt>
                <c:pt idx="6962">
                  <c:v>1.2788668098818476</c:v>
                </c:pt>
                <c:pt idx="6963">
                  <c:v>1.2016648764769067</c:v>
                </c:pt>
                <c:pt idx="6964">
                  <c:v>1.2117346938775513</c:v>
                </c:pt>
                <c:pt idx="6965">
                  <c:v>1.0405477980665951</c:v>
                </c:pt>
                <c:pt idx="6966">
                  <c:v>1.2453007518796992</c:v>
                </c:pt>
                <c:pt idx="6967">
                  <c:v>1.1177497314715361</c:v>
                </c:pt>
                <c:pt idx="6968">
                  <c:v>0.82236842105263164</c:v>
                </c:pt>
                <c:pt idx="6969">
                  <c:v>1.3023630504833512</c:v>
                </c:pt>
                <c:pt idx="6970">
                  <c:v>1.5977443609022557</c:v>
                </c:pt>
                <c:pt idx="6971">
                  <c:v>1.389634801288937</c:v>
                </c:pt>
                <c:pt idx="6972">
                  <c:v>1.1848818474758325</c:v>
                </c:pt>
                <c:pt idx="6973">
                  <c:v>1.3963480128893666</c:v>
                </c:pt>
                <c:pt idx="6974">
                  <c:v>1.2855800214822772</c:v>
                </c:pt>
                <c:pt idx="6975">
                  <c:v>1.1009667024704621</c:v>
                </c:pt>
                <c:pt idx="6976">
                  <c:v>1.9065520945220193</c:v>
                </c:pt>
                <c:pt idx="6977">
                  <c:v>1.9065520945220193</c:v>
                </c:pt>
                <c:pt idx="6978">
                  <c:v>1.366138560687433</c:v>
                </c:pt>
                <c:pt idx="6979">
                  <c:v>1.0841836734693879</c:v>
                </c:pt>
                <c:pt idx="6980">
                  <c:v>1.0506176154672395</c:v>
                </c:pt>
                <c:pt idx="6981">
                  <c:v>1.4064178302900108</c:v>
                </c:pt>
                <c:pt idx="6982">
                  <c:v>1.4366272824919446</c:v>
                </c:pt>
                <c:pt idx="6983">
                  <c:v>1.2050214822771212</c:v>
                </c:pt>
                <c:pt idx="6984">
                  <c:v>1.0640440386680989</c:v>
                </c:pt>
                <c:pt idx="6985">
                  <c:v>1.2587271750805586</c:v>
                </c:pt>
                <c:pt idx="6986">
                  <c:v>1.2620837808807734</c:v>
                </c:pt>
                <c:pt idx="6987">
                  <c:v>1.3057196562835662</c:v>
                </c:pt>
                <c:pt idx="6988">
                  <c:v>1.2520139634801293</c:v>
                </c:pt>
                <c:pt idx="6989">
                  <c:v>1.2755102040816326</c:v>
                </c:pt>
                <c:pt idx="6990">
                  <c:v>1.3527121374865738</c:v>
                </c:pt>
                <c:pt idx="6991">
                  <c:v>1.0606874328678841</c:v>
                </c:pt>
                <c:pt idx="6992">
                  <c:v>1.0908968850698175</c:v>
                </c:pt>
                <c:pt idx="6993">
                  <c:v>1.5608216970998927</c:v>
                </c:pt>
                <c:pt idx="6994">
                  <c:v>1.4198442534908702</c:v>
                </c:pt>
                <c:pt idx="6995">
                  <c:v>1.2150912996777659</c:v>
                </c:pt>
                <c:pt idx="6996">
                  <c:v>1.1412459720730401</c:v>
                </c:pt>
                <c:pt idx="6997">
                  <c:v>0.9532760472610099</c:v>
                </c:pt>
                <c:pt idx="6998">
                  <c:v>0.99691192266380246</c:v>
                </c:pt>
                <c:pt idx="6999">
                  <c:v>1.1378893662728249</c:v>
                </c:pt>
                <c:pt idx="7000">
                  <c:v>1.0103383458646618</c:v>
                </c:pt>
                <c:pt idx="7001">
                  <c:v>0.97341568206229867</c:v>
                </c:pt>
                <c:pt idx="7002">
                  <c:v>1.2419441460794842</c:v>
                </c:pt>
                <c:pt idx="7003">
                  <c:v>1.3258592910848552</c:v>
                </c:pt>
                <c:pt idx="7004">
                  <c:v>1.443340494092374</c:v>
                </c:pt>
                <c:pt idx="7005">
                  <c:v>1.2150912996777659</c:v>
                </c:pt>
                <c:pt idx="7006">
                  <c:v>1.446697099892589</c:v>
                </c:pt>
                <c:pt idx="7007">
                  <c:v>1.3762083780880772</c:v>
                </c:pt>
                <c:pt idx="7008">
                  <c:v>1.1043233082706769</c:v>
                </c:pt>
                <c:pt idx="7009">
                  <c:v>1.3057196562835662</c:v>
                </c:pt>
                <c:pt idx="7010">
                  <c:v>1.2788668098818476</c:v>
                </c:pt>
                <c:pt idx="7011">
                  <c:v>1.3795649838882926</c:v>
                </c:pt>
                <c:pt idx="7012">
                  <c:v>1.5171858216970999</c:v>
                </c:pt>
                <c:pt idx="7013">
                  <c:v>1.4534103114930184</c:v>
                </c:pt>
                <c:pt idx="7014">
                  <c:v>1.1009667024704621</c:v>
                </c:pt>
                <c:pt idx="7015">
                  <c:v>0.85593447905477982</c:v>
                </c:pt>
                <c:pt idx="7016">
                  <c:v>1.2620837808807734</c:v>
                </c:pt>
                <c:pt idx="7017">
                  <c:v>1.1143931256713215</c:v>
                </c:pt>
                <c:pt idx="7018">
                  <c:v>1.1983082706766919</c:v>
                </c:pt>
                <c:pt idx="7019">
                  <c:v>1.2990064446831366</c:v>
                </c:pt>
                <c:pt idx="7020">
                  <c:v>1.1680988184747585</c:v>
                </c:pt>
                <c:pt idx="7021">
                  <c:v>1.32921589688507</c:v>
                </c:pt>
                <c:pt idx="7022">
                  <c:v>1.345998925886144</c:v>
                </c:pt>
                <c:pt idx="7023">
                  <c:v>1.1043233082706769</c:v>
                </c:pt>
                <c:pt idx="7024">
                  <c:v>1.0338345864661656</c:v>
                </c:pt>
                <c:pt idx="7025">
                  <c:v>1.4601235230934477</c:v>
                </c:pt>
                <c:pt idx="7026">
                  <c:v>1.4936895810955964</c:v>
                </c:pt>
                <c:pt idx="7027">
                  <c:v>1.3325725026852848</c:v>
                </c:pt>
                <c:pt idx="7028">
                  <c:v>1.2755102040816326</c:v>
                </c:pt>
                <c:pt idx="7029">
                  <c:v>1.3560687432867884</c:v>
                </c:pt>
                <c:pt idx="7030">
                  <c:v>1.3258592910848552</c:v>
                </c:pt>
                <c:pt idx="7031">
                  <c:v>1.386278195488722</c:v>
                </c:pt>
                <c:pt idx="7032">
                  <c:v>1.2318743286788401</c:v>
                </c:pt>
                <c:pt idx="7033">
                  <c:v>1.2654403866809885</c:v>
                </c:pt>
                <c:pt idx="7034">
                  <c:v>0.9398496240601506</c:v>
                </c:pt>
                <c:pt idx="7035">
                  <c:v>1.0841836734693879</c:v>
                </c:pt>
                <c:pt idx="7036">
                  <c:v>1.228517722878625</c:v>
                </c:pt>
                <c:pt idx="7037">
                  <c:v>1.3527121374865738</c:v>
                </c:pt>
                <c:pt idx="7038">
                  <c:v>1.0841836734693879</c:v>
                </c:pt>
                <c:pt idx="7039">
                  <c:v>1.1076799140708915</c:v>
                </c:pt>
                <c:pt idx="7040">
                  <c:v>1.4332706766917298</c:v>
                </c:pt>
                <c:pt idx="7041">
                  <c:v>1.6078141783029003</c:v>
                </c:pt>
                <c:pt idx="7042">
                  <c:v>1.1211063372717511</c:v>
                </c:pt>
                <c:pt idx="7043">
                  <c:v>1.1143931256713215</c:v>
                </c:pt>
                <c:pt idx="7044">
                  <c:v>1.3023630504833512</c:v>
                </c:pt>
                <c:pt idx="7045">
                  <c:v>1.3728517722878626</c:v>
                </c:pt>
                <c:pt idx="7046">
                  <c:v>1.288936627282492</c:v>
                </c:pt>
                <c:pt idx="7047">
                  <c:v>1.4164876476906556</c:v>
                </c:pt>
                <c:pt idx="7048">
                  <c:v>1.4500537056928038</c:v>
                </c:pt>
                <c:pt idx="7049">
                  <c:v>1.3057196562835662</c:v>
                </c:pt>
                <c:pt idx="7050">
                  <c:v>1.0439044038668102</c:v>
                </c:pt>
                <c:pt idx="7051">
                  <c:v>1.2016648764769067</c:v>
                </c:pt>
                <c:pt idx="7052">
                  <c:v>1.2117346938775513</c:v>
                </c:pt>
                <c:pt idx="7053">
                  <c:v>1.3325725026852848</c:v>
                </c:pt>
                <c:pt idx="7054">
                  <c:v>1.1412459720730401</c:v>
                </c:pt>
                <c:pt idx="7055">
                  <c:v>1.2150912996777659</c:v>
                </c:pt>
                <c:pt idx="7056">
                  <c:v>1.2553705692803439</c:v>
                </c:pt>
                <c:pt idx="7057">
                  <c:v>1.2083780880773363</c:v>
                </c:pt>
                <c:pt idx="7058">
                  <c:v>1.2453007518796992</c:v>
                </c:pt>
                <c:pt idx="7059">
                  <c:v>1.3191460794844256</c:v>
                </c:pt>
                <c:pt idx="7060">
                  <c:v>1.1513157894736845</c:v>
                </c:pt>
                <c:pt idx="7061">
                  <c:v>1.32921589688507</c:v>
                </c:pt>
                <c:pt idx="7062">
                  <c:v>0.9264232008592912</c:v>
                </c:pt>
                <c:pt idx="7063">
                  <c:v>1.1546723952738993</c:v>
                </c:pt>
                <c:pt idx="7064">
                  <c:v>1.2117346938775513</c:v>
                </c:pt>
                <c:pt idx="7065">
                  <c:v>1.3963480128893666</c:v>
                </c:pt>
                <c:pt idx="7066">
                  <c:v>1.1177497314715361</c:v>
                </c:pt>
                <c:pt idx="7067">
                  <c:v>1.288936627282492</c:v>
                </c:pt>
                <c:pt idx="7068">
                  <c:v>1.1412459720730401</c:v>
                </c:pt>
                <c:pt idx="7069">
                  <c:v>1.3997046186895812</c:v>
                </c:pt>
                <c:pt idx="7070">
                  <c:v>1.5004027926960257</c:v>
                </c:pt>
                <c:pt idx="7071">
                  <c:v>1.3560687432867884</c:v>
                </c:pt>
                <c:pt idx="7072">
                  <c:v>1.0371911922663803</c:v>
                </c:pt>
                <c:pt idx="7073">
                  <c:v>1.1680988184747585</c:v>
                </c:pt>
                <c:pt idx="7074">
                  <c:v>1.4030612244897962</c:v>
                </c:pt>
                <c:pt idx="7075">
                  <c:v>1.3157894736842108</c:v>
                </c:pt>
                <c:pt idx="7076">
                  <c:v>1.1781686358754029</c:v>
                </c:pt>
                <c:pt idx="7077">
                  <c:v>0.94991944146079499</c:v>
                </c:pt>
                <c:pt idx="7078">
                  <c:v>1.1613856068743287</c:v>
                </c:pt>
                <c:pt idx="7079">
                  <c:v>1.0204081632653061</c:v>
                </c:pt>
                <c:pt idx="7080">
                  <c:v>1.2218045112781957</c:v>
                </c:pt>
                <c:pt idx="7081">
                  <c:v>1.7085123523093451</c:v>
                </c:pt>
                <c:pt idx="7082">
                  <c:v>1.4164876476906556</c:v>
                </c:pt>
                <c:pt idx="7083">
                  <c:v>1.228517722878625</c:v>
                </c:pt>
                <c:pt idx="7084">
                  <c:v>1.1647422126745435</c:v>
                </c:pt>
                <c:pt idx="7085">
                  <c:v>1.312432867883996</c:v>
                </c:pt>
                <c:pt idx="7086">
                  <c:v>1.3829215896885072</c:v>
                </c:pt>
                <c:pt idx="7087">
                  <c:v>1.3728517722878626</c:v>
                </c:pt>
                <c:pt idx="7088">
                  <c:v>1.1110365198711065</c:v>
                </c:pt>
                <c:pt idx="7089">
                  <c:v>1.4399838882921592</c:v>
                </c:pt>
                <c:pt idx="7090">
                  <c:v>1.1378893662728249</c:v>
                </c:pt>
                <c:pt idx="7091">
                  <c:v>1.1446025778732547</c:v>
                </c:pt>
                <c:pt idx="7092">
                  <c:v>1.1177497314715361</c:v>
                </c:pt>
                <c:pt idx="7093">
                  <c:v>1.1748120300751879</c:v>
                </c:pt>
                <c:pt idx="7094">
                  <c:v>1.3023630504833512</c:v>
                </c:pt>
                <c:pt idx="7095">
                  <c:v>1.3829215896885072</c:v>
                </c:pt>
                <c:pt idx="7096">
                  <c:v>1.1613856068743287</c:v>
                </c:pt>
                <c:pt idx="7097">
                  <c:v>1.1815252416756179</c:v>
                </c:pt>
                <c:pt idx="7098">
                  <c:v>1.5104726100966703</c:v>
                </c:pt>
                <c:pt idx="7099">
                  <c:v>1.268796992481203</c:v>
                </c:pt>
                <c:pt idx="7100">
                  <c:v>1.3359291084854994</c:v>
                </c:pt>
                <c:pt idx="7101">
                  <c:v>1.0875402792696027</c:v>
                </c:pt>
                <c:pt idx="7102">
                  <c:v>1.4500537056928038</c:v>
                </c:pt>
                <c:pt idx="7103">
                  <c:v>1.0002685284640171</c:v>
                </c:pt>
                <c:pt idx="7104">
                  <c:v>1.3191460794844256</c:v>
                </c:pt>
                <c:pt idx="7105">
                  <c:v>1.32921589688507</c:v>
                </c:pt>
                <c:pt idx="7106">
                  <c:v>1.3023630504833512</c:v>
                </c:pt>
                <c:pt idx="7107">
                  <c:v>1.1748120300751879</c:v>
                </c:pt>
                <c:pt idx="7108">
                  <c:v>1.1378893662728249</c:v>
                </c:pt>
                <c:pt idx="7109">
                  <c:v>1.2419441460794842</c:v>
                </c:pt>
                <c:pt idx="7110">
                  <c:v>1.3225026852846407</c:v>
                </c:pt>
                <c:pt idx="7111">
                  <c:v>1.3929914070891518</c:v>
                </c:pt>
                <c:pt idx="7112">
                  <c:v>1.1647422126745435</c:v>
                </c:pt>
                <c:pt idx="7113">
                  <c:v>1.3392857142857144</c:v>
                </c:pt>
                <c:pt idx="7114">
                  <c:v>1.1278195488721805</c:v>
                </c:pt>
                <c:pt idx="7115">
                  <c:v>1.2486573576799143</c:v>
                </c:pt>
                <c:pt idx="7116">
                  <c:v>1.1479591836734695</c:v>
                </c:pt>
                <c:pt idx="7117">
                  <c:v>1.0808270676691729</c:v>
                </c:pt>
                <c:pt idx="7118">
                  <c:v>1.1513157894736845</c:v>
                </c:pt>
                <c:pt idx="7119">
                  <c:v>0.89957035445757272</c:v>
                </c:pt>
                <c:pt idx="7120">
                  <c:v>1.1848818474758325</c:v>
                </c:pt>
                <c:pt idx="7121">
                  <c:v>1.0808270676691729</c:v>
                </c:pt>
                <c:pt idx="7122">
                  <c:v>1.1177497314715361</c:v>
                </c:pt>
                <c:pt idx="7123">
                  <c:v>1.2553705692803439</c:v>
                </c:pt>
                <c:pt idx="7124">
                  <c:v>1.5809613319011817</c:v>
                </c:pt>
                <c:pt idx="7125">
                  <c:v>0.94320622986036529</c:v>
                </c:pt>
                <c:pt idx="7126">
                  <c:v>1.1345327604726101</c:v>
                </c:pt>
                <c:pt idx="7127">
                  <c:v>1.5138292158968849</c:v>
                </c:pt>
                <c:pt idx="7128">
                  <c:v>1.1513157894736845</c:v>
                </c:pt>
                <c:pt idx="7129">
                  <c:v>1.2318743286788401</c:v>
                </c:pt>
                <c:pt idx="7130">
                  <c:v>1.1580290010741141</c:v>
                </c:pt>
                <c:pt idx="7131">
                  <c:v>1.3157894736842108</c:v>
                </c:pt>
                <c:pt idx="7132">
                  <c:v>0.99355531686358756</c:v>
                </c:pt>
                <c:pt idx="7133">
                  <c:v>1.309076262083781</c:v>
                </c:pt>
                <c:pt idx="7134">
                  <c:v>1.1345327604726101</c:v>
                </c:pt>
                <c:pt idx="7135">
                  <c:v>1.3359291084854994</c:v>
                </c:pt>
                <c:pt idx="7136">
                  <c:v>1.3762083780880772</c:v>
                </c:pt>
                <c:pt idx="7137">
                  <c:v>1.4970461868958111</c:v>
                </c:pt>
                <c:pt idx="7138">
                  <c:v>1.3963480128893666</c:v>
                </c:pt>
                <c:pt idx="7139">
                  <c:v>1.2855800214822772</c:v>
                </c:pt>
                <c:pt idx="7140">
                  <c:v>1.2990064446831366</c:v>
                </c:pt>
                <c:pt idx="7141">
                  <c:v>1.5440386680988183</c:v>
                </c:pt>
                <c:pt idx="7142">
                  <c:v>1.4198442534908702</c:v>
                </c:pt>
                <c:pt idx="7143">
                  <c:v>1.1882384532760475</c:v>
                </c:pt>
                <c:pt idx="7144">
                  <c:v>1.2453007518796992</c:v>
                </c:pt>
                <c:pt idx="7145">
                  <c:v>0.9532760472610099</c:v>
                </c:pt>
                <c:pt idx="7146">
                  <c:v>1.3762083780880772</c:v>
                </c:pt>
                <c:pt idx="7147">
                  <c:v>1.0539742212674545</c:v>
                </c:pt>
                <c:pt idx="7148">
                  <c:v>1.2419441460794842</c:v>
                </c:pt>
                <c:pt idx="7149">
                  <c:v>1.4198442534908702</c:v>
                </c:pt>
                <c:pt idx="7150">
                  <c:v>1.3963480128893666</c:v>
                </c:pt>
                <c:pt idx="7151">
                  <c:v>1.3560687432867884</c:v>
                </c:pt>
                <c:pt idx="7152">
                  <c:v>1.7286519871106338</c:v>
                </c:pt>
                <c:pt idx="7153">
                  <c:v>1.2486573576799143</c:v>
                </c:pt>
                <c:pt idx="7154">
                  <c:v>1.423200859291085</c:v>
                </c:pt>
                <c:pt idx="7155">
                  <c:v>1.2218045112781957</c:v>
                </c:pt>
                <c:pt idx="7156">
                  <c:v>1.3527121374865738</c:v>
                </c:pt>
                <c:pt idx="7157">
                  <c:v>1.5507518796992481</c:v>
                </c:pt>
                <c:pt idx="7158">
                  <c:v>1.443340494092374</c:v>
                </c:pt>
                <c:pt idx="7159">
                  <c:v>1.5742481203007519</c:v>
                </c:pt>
                <c:pt idx="7160">
                  <c:v>1.2251611170784107</c:v>
                </c:pt>
                <c:pt idx="7161">
                  <c:v>1.4601235230934477</c:v>
                </c:pt>
                <c:pt idx="7162">
                  <c:v>1.309076262083781</c:v>
                </c:pt>
                <c:pt idx="7163">
                  <c:v>1.4701933404940926</c:v>
                </c:pt>
                <c:pt idx="7164">
                  <c:v>1.4500537056928038</c:v>
                </c:pt>
                <c:pt idx="7165">
                  <c:v>1.1815252416756179</c:v>
                </c:pt>
                <c:pt idx="7166">
                  <c:v>1.9132653061224492</c:v>
                </c:pt>
                <c:pt idx="7167">
                  <c:v>1.2184479054779807</c:v>
                </c:pt>
                <c:pt idx="7168">
                  <c:v>1.0774704618689581</c:v>
                </c:pt>
                <c:pt idx="7169">
                  <c:v>1.7521482277121379</c:v>
                </c:pt>
                <c:pt idx="7170">
                  <c:v>1.2553705692803439</c:v>
                </c:pt>
                <c:pt idx="7171">
                  <c:v>1.6078141783029003</c:v>
                </c:pt>
                <c:pt idx="7172">
                  <c:v>1.4836197636949517</c:v>
                </c:pt>
                <c:pt idx="7173">
                  <c:v>1.5641783029001075</c:v>
                </c:pt>
                <c:pt idx="7174">
                  <c:v>1.6078141783029003</c:v>
                </c:pt>
                <c:pt idx="7175">
                  <c:v>1.5507518796992481</c:v>
                </c:pt>
                <c:pt idx="7176">
                  <c:v>1.5071160042964555</c:v>
                </c:pt>
                <c:pt idx="7177">
                  <c:v>1.4064178302900108</c:v>
                </c:pt>
                <c:pt idx="7178">
                  <c:v>1.312432867883996</c:v>
                </c:pt>
                <c:pt idx="7179">
                  <c:v>1.1580290010741141</c:v>
                </c:pt>
                <c:pt idx="7180">
                  <c:v>1.292293233082707</c:v>
                </c:pt>
                <c:pt idx="7181">
                  <c:v>1.1915950590762621</c:v>
                </c:pt>
                <c:pt idx="7182">
                  <c:v>1.2352309344790549</c:v>
                </c:pt>
                <c:pt idx="7183">
                  <c:v>1.4299140708915146</c:v>
                </c:pt>
                <c:pt idx="7184">
                  <c:v>1.5171858216970999</c:v>
                </c:pt>
                <c:pt idx="7185">
                  <c:v>1.2721535982814178</c:v>
                </c:pt>
                <c:pt idx="7186">
                  <c:v>1.0774704618689581</c:v>
                </c:pt>
                <c:pt idx="7187">
                  <c:v>1.345998925886144</c:v>
                </c:pt>
                <c:pt idx="7188">
                  <c:v>1.5004027926960257</c:v>
                </c:pt>
                <c:pt idx="7189">
                  <c:v>1.3191460794844256</c:v>
                </c:pt>
                <c:pt idx="7190">
                  <c:v>1.4769065520945222</c:v>
                </c:pt>
                <c:pt idx="7191">
                  <c:v>1.5440386680988183</c:v>
                </c:pt>
                <c:pt idx="7192">
                  <c:v>1.2620837808807734</c:v>
                </c:pt>
                <c:pt idx="7193">
                  <c:v>1.4567669172932334</c:v>
                </c:pt>
                <c:pt idx="7194">
                  <c:v>1.268796992481203</c:v>
                </c:pt>
                <c:pt idx="7195">
                  <c:v>1.268796992481203</c:v>
                </c:pt>
                <c:pt idx="7196">
                  <c:v>1.5843179377013967</c:v>
                </c:pt>
                <c:pt idx="7197">
                  <c:v>1.6380236305048339</c:v>
                </c:pt>
                <c:pt idx="7198">
                  <c:v>1.5171858216970999</c:v>
                </c:pt>
                <c:pt idx="7199">
                  <c:v>1.4299140708915146</c:v>
                </c:pt>
                <c:pt idx="7200">
                  <c:v>1.2956498388829216</c:v>
                </c:pt>
                <c:pt idx="7201">
                  <c:v>1.2654403866809885</c:v>
                </c:pt>
                <c:pt idx="7202">
                  <c:v>1.1983082706766919</c:v>
                </c:pt>
                <c:pt idx="7203">
                  <c:v>1.5071160042964555</c:v>
                </c:pt>
                <c:pt idx="7204">
                  <c:v>1.5574650912996781</c:v>
                </c:pt>
                <c:pt idx="7205">
                  <c:v>1.9334049409237382</c:v>
                </c:pt>
                <c:pt idx="7206">
                  <c:v>1.4030612244897962</c:v>
                </c:pt>
                <c:pt idx="7207">
                  <c:v>1.2083780880773363</c:v>
                </c:pt>
                <c:pt idx="7208">
                  <c:v>1.2184479054779807</c:v>
                </c:pt>
                <c:pt idx="7209">
                  <c:v>1.1882384532760475</c:v>
                </c:pt>
                <c:pt idx="7210">
                  <c:v>1.3560687432867884</c:v>
                </c:pt>
                <c:pt idx="7211">
                  <c:v>1.4399838882921592</c:v>
                </c:pt>
                <c:pt idx="7212">
                  <c:v>1.7756444683136414</c:v>
                </c:pt>
                <c:pt idx="7213">
                  <c:v>1.3057196562835662</c:v>
                </c:pt>
                <c:pt idx="7214">
                  <c:v>1.6682330827067673</c:v>
                </c:pt>
                <c:pt idx="7215">
                  <c:v>1.9367615467239527</c:v>
                </c:pt>
                <c:pt idx="7216">
                  <c:v>1.1378893662728249</c:v>
                </c:pt>
                <c:pt idx="7217">
                  <c:v>1.6245972073039745</c:v>
                </c:pt>
                <c:pt idx="7218">
                  <c:v>1.1680988184747585</c:v>
                </c:pt>
                <c:pt idx="7219">
                  <c:v>1.5608216970998927</c:v>
                </c:pt>
                <c:pt idx="7220">
                  <c:v>1.4735499462943074</c:v>
                </c:pt>
                <c:pt idx="7221">
                  <c:v>1.3392857142857144</c:v>
                </c:pt>
                <c:pt idx="7222">
                  <c:v>1.5440386680988183</c:v>
                </c:pt>
                <c:pt idx="7223">
                  <c:v>1.3963480128893666</c:v>
                </c:pt>
                <c:pt idx="7224">
                  <c:v>1.6581632653061225</c:v>
                </c:pt>
                <c:pt idx="7225">
                  <c:v>1.2117346938775513</c:v>
                </c:pt>
                <c:pt idx="7226">
                  <c:v>1.4869763694951663</c:v>
                </c:pt>
                <c:pt idx="7227">
                  <c:v>1.1714554242749733</c:v>
                </c:pt>
                <c:pt idx="7228">
                  <c:v>1.2385875402792699</c:v>
                </c:pt>
                <c:pt idx="7229">
                  <c:v>1.1546723952738993</c:v>
                </c:pt>
                <c:pt idx="7230">
                  <c:v>1.4198442534908702</c:v>
                </c:pt>
                <c:pt idx="7231">
                  <c:v>1.3728517722878626</c:v>
                </c:pt>
                <c:pt idx="7232">
                  <c:v>1.446697099892589</c:v>
                </c:pt>
                <c:pt idx="7233">
                  <c:v>1.2184479054779807</c:v>
                </c:pt>
                <c:pt idx="7234">
                  <c:v>1.6380236305048339</c:v>
                </c:pt>
                <c:pt idx="7235">
                  <c:v>1.4936895810955964</c:v>
                </c:pt>
                <c:pt idx="7236">
                  <c:v>1.3157894736842108</c:v>
                </c:pt>
                <c:pt idx="7237">
                  <c:v>1.3728517722878626</c:v>
                </c:pt>
                <c:pt idx="7238">
                  <c:v>1.2654403866809885</c:v>
                </c:pt>
                <c:pt idx="7239">
                  <c:v>1.5708915145005371</c:v>
                </c:pt>
                <c:pt idx="7240">
                  <c:v>1.7454350161117074</c:v>
                </c:pt>
                <c:pt idx="7241">
                  <c:v>1.1378893662728249</c:v>
                </c:pt>
                <c:pt idx="7242">
                  <c:v>1.6212406015037599</c:v>
                </c:pt>
                <c:pt idx="7243">
                  <c:v>1.664876476906552</c:v>
                </c:pt>
                <c:pt idx="7244">
                  <c:v>1.5171858216970999</c:v>
                </c:pt>
                <c:pt idx="7245">
                  <c:v>1.3762083780880772</c:v>
                </c:pt>
                <c:pt idx="7246">
                  <c:v>1.446697099892589</c:v>
                </c:pt>
                <c:pt idx="7247">
                  <c:v>1.4097744360902258</c:v>
                </c:pt>
                <c:pt idx="7248">
                  <c:v>1.4668367346938775</c:v>
                </c:pt>
                <c:pt idx="7249">
                  <c:v>1.5876745435016113</c:v>
                </c:pt>
                <c:pt idx="7250">
                  <c:v>1.3225026852846407</c:v>
                </c:pt>
                <c:pt idx="7251">
                  <c:v>1.2150912996777659</c:v>
                </c:pt>
                <c:pt idx="7252">
                  <c:v>1.2318743286788401</c:v>
                </c:pt>
                <c:pt idx="7253">
                  <c:v>1.2050214822771212</c:v>
                </c:pt>
                <c:pt idx="7254">
                  <c:v>1.1446025778732547</c:v>
                </c:pt>
                <c:pt idx="7255">
                  <c:v>1.5574650912996781</c:v>
                </c:pt>
                <c:pt idx="7256">
                  <c:v>1.3762083780880772</c:v>
                </c:pt>
                <c:pt idx="7257">
                  <c:v>1.366138560687433</c:v>
                </c:pt>
                <c:pt idx="7258">
                  <c:v>1.3762083780880772</c:v>
                </c:pt>
                <c:pt idx="7259">
                  <c:v>1.0640440386680989</c:v>
                </c:pt>
                <c:pt idx="7260">
                  <c:v>1.2990064446831366</c:v>
                </c:pt>
                <c:pt idx="7261">
                  <c:v>1.027121374865736</c:v>
                </c:pt>
                <c:pt idx="7262">
                  <c:v>1.3829215896885072</c:v>
                </c:pt>
                <c:pt idx="7263">
                  <c:v>1.4366272824919446</c:v>
                </c:pt>
                <c:pt idx="7264">
                  <c:v>1.3225026852846407</c:v>
                </c:pt>
                <c:pt idx="7265">
                  <c:v>1.5675349087003223</c:v>
                </c:pt>
                <c:pt idx="7266">
                  <c:v>1.2117346938775513</c:v>
                </c:pt>
                <c:pt idx="7267">
                  <c:v>1.5977443609022557</c:v>
                </c:pt>
                <c:pt idx="7268">
                  <c:v>1.0136949516648766</c:v>
                </c:pt>
                <c:pt idx="7269">
                  <c:v>1.3829215896885072</c:v>
                </c:pt>
                <c:pt idx="7270">
                  <c:v>1.4735499462943074</c:v>
                </c:pt>
                <c:pt idx="7271">
                  <c:v>1.4131310418904406</c:v>
                </c:pt>
                <c:pt idx="7272">
                  <c:v>1.2654403866809885</c:v>
                </c:pt>
                <c:pt idx="7273">
                  <c:v>1.52389903329753</c:v>
                </c:pt>
                <c:pt idx="7274">
                  <c:v>1.2453007518796992</c:v>
                </c:pt>
                <c:pt idx="7275">
                  <c:v>1.1546723952738993</c:v>
                </c:pt>
                <c:pt idx="7276">
                  <c:v>1.2453007518796992</c:v>
                </c:pt>
                <c:pt idx="7277">
                  <c:v>1.5406820622986033</c:v>
                </c:pt>
                <c:pt idx="7278">
                  <c:v>1.3325725026852848</c:v>
                </c:pt>
                <c:pt idx="7279">
                  <c:v>1.0573308270676693</c:v>
                </c:pt>
                <c:pt idx="7280">
                  <c:v>1.3762083780880772</c:v>
                </c:pt>
                <c:pt idx="7281">
                  <c:v>1.2117346938775513</c:v>
                </c:pt>
                <c:pt idx="7282">
                  <c:v>1.2587271750805586</c:v>
                </c:pt>
                <c:pt idx="7283">
                  <c:v>1.292293233082707</c:v>
                </c:pt>
                <c:pt idx="7284">
                  <c:v>1.4869763694951663</c:v>
                </c:pt>
                <c:pt idx="7285">
                  <c:v>1.4399838882921592</c:v>
                </c:pt>
                <c:pt idx="7286">
                  <c:v>1.3426423200859292</c:v>
                </c:pt>
                <c:pt idx="7287">
                  <c:v>1.1110365198711065</c:v>
                </c:pt>
                <c:pt idx="7288">
                  <c:v>1.4265574650912998</c:v>
                </c:pt>
                <c:pt idx="7289">
                  <c:v>1.3762083780880772</c:v>
                </c:pt>
                <c:pt idx="7290">
                  <c:v>1.3057196562835662</c:v>
                </c:pt>
                <c:pt idx="7291">
                  <c:v>2.0408163265306123</c:v>
                </c:pt>
                <c:pt idx="7292">
                  <c:v>1.2990064446831366</c:v>
                </c:pt>
                <c:pt idx="7293">
                  <c:v>1.4534103114930184</c:v>
                </c:pt>
                <c:pt idx="7294">
                  <c:v>1.3694951664876476</c:v>
                </c:pt>
                <c:pt idx="7295">
                  <c:v>2.0911654135338344</c:v>
                </c:pt>
                <c:pt idx="7296">
                  <c:v>1.2385875402792699</c:v>
                </c:pt>
                <c:pt idx="7297">
                  <c:v>1.2755102040816326</c:v>
                </c:pt>
                <c:pt idx="7298">
                  <c:v>1.2956498388829216</c:v>
                </c:pt>
                <c:pt idx="7299">
                  <c:v>1.7487916219119228</c:v>
                </c:pt>
                <c:pt idx="7300">
                  <c:v>1.3157894736842108</c:v>
                </c:pt>
                <c:pt idx="7301">
                  <c:v>1.2184479054779807</c:v>
                </c:pt>
                <c:pt idx="7302">
                  <c:v>1.1580290010741141</c:v>
                </c:pt>
                <c:pt idx="7303">
                  <c:v>1.309076262083781</c:v>
                </c:pt>
                <c:pt idx="7304">
                  <c:v>1.4097744360902258</c:v>
                </c:pt>
                <c:pt idx="7305">
                  <c:v>1.1949516648764771</c:v>
                </c:pt>
                <c:pt idx="7306">
                  <c:v>1.423200859291085</c:v>
                </c:pt>
                <c:pt idx="7307">
                  <c:v>1.1580290010741141</c:v>
                </c:pt>
                <c:pt idx="7308">
                  <c:v>1.3527121374865738</c:v>
                </c:pt>
                <c:pt idx="7309">
                  <c:v>1.345998925886144</c:v>
                </c:pt>
                <c:pt idx="7310">
                  <c:v>1.292293233082707</c:v>
                </c:pt>
                <c:pt idx="7311">
                  <c:v>1.859559613319012</c:v>
                </c:pt>
                <c:pt idx="7312">
                  <c:v>1.1848818474758325</c:v>
                </c:pt>
                <c:pt idx="7313">
                  <c:v>1.2620837808807734</c:v>
                </c:pt>
                <c:pt idx="7314">
                  <c:v>1.6413802363050489</c:v>
                </c:pt>
                <c:pt idx="7315">
                  <c:v>1.1983082706766919</c:v>
                </c:pt>
                <c:pt idx="7316">
                  <c:v>1.2587271750805586</c:v>
                </c:pt>
                <c:pt idx="7317">
                  <c:v>1.6279538131041893</c:v>
                </c:pt>
                <c:pt idx="7318">
                  <c:v>1.0976100966702473</c:v>
                </c:pt>
                <c:pt idx="7319">
                  <c:v>1.1378893662728249</c:v>
                </c:pt>
                <c:pt idx="7320">
                  <c:v>1.1848818474758325</c:v>
                </c:pt>
                <c:pt idx="7321">
                  <c:v>1.2150912996777659</c:v>
                </c:pt>
                <c:pt idx="7322">
                  <c:v>1.2453007518796992</c:v>
                </c:pt>
                <c:pt idx="7323">
                  <c:v>1.345998925886144</c:v>
                </c:pt>
                <c:pt idx="7324">
                  <c:v>1.1043233082706769</c:v>
                </c:pt>
                <c:pt idx="7325">
                  <c:v>1.2956498388829216</c:v>
                </c:pt>
                <c:pt idx="7326">
                  <c:v>1.0707572502685285</c:v>
                </c:pt>
                <c:pt idx="7327">
                  <c:v>1.1076799140708915</c:v>
                </c:pt>
                <c:pt idx="7328">
                  <c:v>1.2956498388829216</c:v>
                </c:pt>
                <c:pt idx="7329">
                  <c:v>1.3325725026852848</c:v>
                </c:pt>
                <c:pt idx="7330">
                  <c:v>1.5104726100966703</c:v>
                </c:pt>
                <c:pt idx="7331">
                  <c:v>1.2318743286788401</c:v>
                </c:pt>
                <c:pt idx="7332">
                  <c:v>1.2620837808807734</c:v>
                </c:pt>
                <c:pt idx="7333">
                  <c:v>1.1311761546723953</c:v>
                </c:pt>
                <c:pt idx="7334">
                  <c:v>1.3325725026852848</c:v>
                </c:pt>
                <c:pt idx="7335">
                  <c:v>1.5977443609022557</c:v>
                </c:pt>
                <c:pt idx="7336">
                  <c:v>1.5373254564983889</c:v>
                </c:pt>
                <c:pt idx="7337">
                  <c:v>1.2620837808807734</c:v>
                </c:pt>
                <c:pt idx="7338">
                  <c:v>1.2352309344790549</c:v>
                </c:pt>
                <c:pt idx="7339">
                  <c:v>1.2318743286788401</c:v>
                </c:pt>
                <c:pt idx="7340">
                  <c:v>1.4064178302900108</c:v>
                </c:pt>
                <c:pt idx="7341">
                  <c:v>1.2721535982814178</c:v>
                </c:pt>
                <c:pt idx="7342">
                  <c:v>1.32921589688507</c:v>
                </c:pt>
                <c:pt idx="7343">
                  <c:v>1.5272556390977441</c:v>
                </c:pt>
                <c:pt idx="7344">
                  <c:v>1.0707572502685285</c:v>
                </c:pt>
                <c:pt idx="7345">
                  <c:v>1.5272556390977441</c:v>
                </c:pt>
                <c:pt idx="7346">
                  <c:v>1.876342642320086</c:v>
                </c:pt>
                <c:pt idx="7347">
                  <c:v>1.1076799140708915</c:v>
                </c:pt>
                <c:pt idx="7348">
                  <c:v>1.1177497314715361</c:v>
                </c:pt>
                <c:pt idx="7349">
                  <c:v>1.3057196562835662</c:v>
                </c:pt>
                <c:pt idx="7350">
                  <c:v>1.228517722878625</c:v>
                </c:pt>
                <c:pt idx="7351">
                  <c:v>1.3493555316863586</c:v>
                </c:pt>
                <c:pt idx="7352">
                  <c:v>1.2990064446831366</c:v>
                </c:pt>
                <c:pt idx="7353">
                  <c:v>1.3359291084854994</c:v>
                </c:pt>
                <c:pt idx="7354">
                  <c:v>1.1278195488721805</c:v>
                </c:pt>
                <c:pt idx="7355">
                  <c:v>1.4668367346938775</c:v>
                </c:pt>
                <c:pt idx="7356">
                  <c:v>1.2486573576799143</c:v>
                </c:pt>
                <c:pt idx="7357">
                  <c:v>1.4802631578947369</c:v>
                </c:pt>
                <c:pt idx="7358">
                  <c:v>1.2218045112781957</c:v>
                </c:pt>
                <c:pt idx="7359">
                  <c:v>1.1446025778732547</c:v>
                </c:pt>
                <c:pt idx="7360">
                  <c:v>1.3728517722878626</c:v>
                </c:pt>
                <c:pt idx="7361">
                  <c:v>1.268796992481203</c:v>
                </c:pt>
                <c:pt idx="7362">
                  <c:v>1.4970461868958111</c:v>
                </c:pt>
                <c:pt idx="7363">
                  <c:v>1.4131310418904406</c:v>
                </c:pt>
                <c:pt idx="7364">
                  <c:v>1.4735499462943074</c:v>
                </c:pt>
                <c:pt idx="7365">
                  <c:v>1.2755102040816326</c:v>
                </c:pt>
                <c:pt idx="7366">
                  <c:v>1.2486573576799143</c:v>
                </c:pt>
                <c:pt idx="7367">
                  <c:v>1.0506176154672395</c:v>
                </c:pt>
                <c:pt idx="7368">
                  <c:v>1.0741138560687433</c:v>
                </c:pt>
                <c:pt idx="7369">
                  <c:v>1.4500537056928038</c:v>
                </c:pt>
                <c:pt idx="7370">
                  <c:v>1.6212406015037599</c:v>
                </c:pt>
                <c:pt idx="7371">
                  <c:v>1.0707572502685285</c:v>
                </c:pt>
                <c:pt idx="7372">
                  <c:v>1.1613856068743287</c:v>
                </c:pt>
                <c:pt idx="7373">
                  <c:v>1.4332706766917298</c:v>
                </c:pt>
                <c:pt idx="7374">
                  <c:v>1.1815252416756179</c:v>
                </c:pt>
                <c:pt idx="7375">
                  <c:v>1.3225026852846407</c:v>
                </c:pt>
                <c:pt idx="7376">
                  <c:v>1.1680988184747585</c:v>
                </c:pt>
                <c:pt idx="7377">
                  <c:v>1.4299140708915146</c:v>
                </c:pt>
                <c:pt idx="7378">
                  <c:v>1.1949516648764771</c:v>
                </c:pt>
                <c:pt idx="7379">
                  <c:v>1.2587271750805586</c:v>
                </c:pt>
                <c:pt idx="7380">
                  <c:v>1.4869763694951663</c:v>
                </c:pt>
                <c:pt idx="7381">
                  <c:v>1.3963480128893666</c:v>
                </c:pt>
                <c:pt idx="7382">
                  <c:v>1.2520139634801293</c:v>
                </c:pt>
                <c:pt idx="7383">
                  <c:v>1.2352309344790549</c:v>
                </c:pt>
                <c:pt idx="7384">
                  <c:v>1.2352309344790549</c:v>
                </c:pt>
                <c:pt idx="7385">
                  <c:v>1.3560687432867884</c:v>
                </c:pt>
                <c:pt idx="7386">
                  <c:v>1.386278195488722</c:v>
                </c:pt>
                <c:pt idx="7387">
                  <c:v>1.2822234156820622</c:v>
                </c:pt>
                <c:pt idx="7388">
                  <c:v>1.1546723952738993</c:v>
                </c:pt>
                <c:pt idx="7389">
                  <c:v>1.268796992481203</c:v>
                </c:pt>
                <c:pt idx="7390">
                  <c:v>1.1748120300751879</c:v>
                </c:pt>
                <c:pt idx="7391">
                  <c:v>1.446697099892589</c:v>
                </c:pt>
                <c:pt idx="7392">
                  <c:v>1.292293233082707</c:v>
                </c:pt>
                <c:pt idx="7393">
                  <c:v>1.2788668098818476</c:v>
                </c:pt>
                <c:pt idx="7394">
                  <c:v>1.2385875402792699</c:v>
                </c:pt>
                <c:pt idx="7395">
                  <c:v>1.2553705692803439</c:v>
                </c:pt>
                <c:pt idx="7396">
                  <c:v>1.463480128893663</c:v>
                </c:pt>
                <c:pt idx="7397">
                  <c:v>1.366138560687433</c:v>
                </c:pt>
                <c:pt idx="7398">
                  <c:v>1.3762083780880772</c:v>
                </c:pt>
                <c:pt idx="7399">
                  <c:v>1.2788668098818476</c:v>
                </c:pt>
                <c:pt idx="7400">
                  <c:v>1.1848818474758325</c:v>
                </c:pt>
                <c:pt idx="7401">
                  <c:v>1.1580290010741141</c:v>
                </c:pt>
                <c:pt idx="7402">
                  <c:v>1.1311761546723953</c:v>
                </c:pt>
                <c:pt idx="7403">
                  <c:v>1.2654403866809885</c:v>
                </c:pt>
                <c:pt idx="7404">
                  <c:v>1.1513157894736845</c:v>
                </c:pt>
                <c:pt idx="7405">
                  <c:v>1.7521482277121379</c:v>
                </c:pt>
                <c:pt idx="7406">
                  <c:v>1.2016648764769067</c:v>
                </c:pt>
                <c:pt idx="7407">
                  <c:v>1.2419441460794842</c:v>
                </c:pt>
                <c:pt idx="7408">
                  <c:v>1.1345327604726101</c:v>
                </c:pt>
                <c:pt idx="7409">
                  <c:v>1.4097744360902258</c:v>
                </c:pt>
                <c:pt idx="7410">
                  <c:v>1.5809613319011817</c:v>
                </c:pt>
                <c:pt idx="7411">
                  <c:v>1.3191460794844256</c:v>
                </c:pt>
                <c:pt idx="7412">
                  <c:v>1.5977443609022557</c:v>
                </c:pt>
                <c:pt idx="7413">
                  <c:v>1.503759398496241</c:v>
                </c:pt>
                <c:pt idx="7414">
                  <c:v>1.1479591836734695</c:v>
                </c:pt>
                <c:pt idx="7415">
                  <c:v>1.6145273899033301</c:v>
                </c:pt>
                <c:pt idx="7416">
                  <c:v>1.309076262083781</c:v>
                </c:pt>
                <c:pt idx="7417">
                  <c:v>1.268796992481203</c:v>
                </c:pt>
                <c:pt idx="7418">
                  <c:v>1.5138292158968849</c:v>
                </c:pt>
                <c:pt idx="7419">
                  <c:v>1.2654403866809885</c:v>
                </c:pt>
                <c:pt idx="7420">
                  <c:v>1.4198442534908702</c:v>
                </c:pt>
                <c:pt idx="7421">
                  <c:v>1.3997046186895812</c:v>
                </c:pt>
                <c:pt idx="7422">
                  <c:v>1.1613856068743287</c:v>
                </c:pt>
                <c:pt idx="7423">
                  <c:v>1.1244629430719657</c:v>
                </c:pt>
                <c:pt idx="7424">
                  <c:v>1.1580290010741141</c:v>
                </c:pt>
                <c:pt idx="7425">
                  <c:v>1.2083780880773363</c:v>
                </c:pt>
                <c:pt idx="7426">
                  <c:v>1.7320085929108486</c:v>
                </c:pt>
                <c:pt idx="7427">
                  <c:v>1.1815252416756179</c:v>
                </c:pt>
                <c:pt idx="7428">
                  <c:v>1.4131310418904406</c:v>
                </c:pt>
                <c:pt idx="7429">
                  <c:v>1.1546723952738993</c:v>
                </c:pt>
                <c:pt idx="7430">
                  <c:v>1.6111707841031153</c:v>
                </c:pt>
                <c:pt idx="7431">
                  <c:v>1.2385875402792699</c:v>
                </c:pt>
                <c:pt idx="7432">
                  <c:v>1.5910311493018263</c:v>
                </c:pt>
                <c:pt idx="7433">
                  <c:v>1.0942534908700323</c:v>
                </c:pt>
                <c:pt idx="7434">
                  <c:v>1.1613856068743287</c:v>
                </c:pt>
                <c:pt idx="7435">
                  <c:v>1.0774704618689581</c:v>
                </c:pt>
                <c:pt idx="7436">
                  <c:v>1.2855800214822772</c:v>
                </c:pt>
                <c:pt idx="7437">
                  <c:v>0.98684210526315785</c:v>
                </c:pt>
                <c:pt idx="7438">
                  <c:v>0.87607411385606893</c:v>
                </c:pt>
                <c:pt idx="7439">
                  <c:v>1.1882384532760475</c:v>
                </c:pt>
                <c:pt idx="7440">
                  <c:v>1.6078141783029003</c:v>
                </c:pt>
                <c:pt idx="7441">
                  <c:v>1.7420784103114932</c:v>
                </c:pt>
                <c:pt idx="7442">
                  <c:v>0.94991944146079499</c:v>
                </c:pt>
                <c:pt idx="7443">
                  <c:v>1.3392857142857144</c:v>
                </c:pt>
                <c:pt idx="7444">
                  <c:v>1.5104726100966703</c:v>
                </c:pt>
                <c:pt idx="7445">
                  <c:v>1.503759398496241</c:v>
                </c:pt>
                <c:pt idx="7446">
                  <c:v>1.1546723952738993</c:v>
                </c:pt>
                <c:pt idx="7447">
                  <c:v>1.5977443609022557</c:v>
                </c:pt>
                <c:pt idx="7448">
                  <c:v>1.2016648764769067</c:v>
                </c:pt>
                <c:pt idx="7449">
                  <c:v>1.1278195488721805</c:v>
                </c:pt>
                <c:pt idx="7450">
                  <c:v>0.8928571428571429</c:v>
                </c:pt>
                <c:pt idx="7451">
                  <c:v>1.2855800214822772</c:v>
                </c:pt>
                <c:pt idx="7452">
                  <c:v>1.1848818474758325</c:v>
                </c:pt>
                <c:pt idx="7453">
                  <c:v>0.81565520945220205</c:v>
                </c:pt>
                <c:pt idx="7454">
                  <c:v>1.5675349087003223</c:v>
                </c:pt>
                <c:pt idx="7455">
                  <c:v>1.0942534908700323</c:v>
                </c:pt>
                <c:pt idx="7456">
                  <c:v>1.345998925886144</c:v>
                </c:pt>
                <c:pt idx="7457">
                  <c:v>1.1311761546723953</c:v>
                </c:pt>
                <c:pt idx="7458">
                  <c:v>1.5272556390977441</c:v>
                </c:pt>
                <c:pt idx="7459">
                  <c:v>1.3359291084854994</c:v>
                </c:pt>
                <c:pt idx="7460">
                  <c:v>1.3392857142857144</c:v>
                </c:pt>
                <c:pt idx="7461">
                  <c:v>1.5876745435016113</c:v>
                </c:pt>
                <c:pt idx="7462">
                  <c:v>1.2553705692803439</c:v>
                </c:pt>
                <c:pt idx="7463">
                  <c:v>1.1949516648764771</c:v>
                </c:pt>
                <c:pt idx="7464">
                  <c:v>1.345998925886144</c:v>
                </c:pt>
                <c:pt idx="7465">
                  <c:v>0.80558539205155744</c:v>
                </c:pt>
                <c:pt idx="7466">
                  <c:v>1.4735499462943074</c:v>
                </c:pt>
                <c:pt idx="7467">
                  <c:v>1.2218045112781957</c:v>
                </c:pt>
                <c:pt idx="7468">
                  <c:v>1.0371911922663803</c:v>
                </c:pt>
                <c:pt idx="7469">
                  <c:v>1.0774704618689581</c:v>
                </c:pt>
                <c:pt idx="7470">
                  <c:v>1.1613856068743287</c:v>
                </c:pt>
                <c:pt idx="7471">
                  <c:v>1.2990064446831366</c:v>
                </c:pt>
                <c:pt idx="7472">
                  <c:v>1.2184479054779807</c:v>
                </c:pt>
                <c:pt idx="7473">
                  <c:v>1.2822234156820622</c:v>
                </c:pt>
                <c:pt idx="7474">
                  <c:v>1.366138560687433</c:v>
                </c:pt>
                <c:pt idx="7475">
                  <c:v>1.1479591836734695</c:v>
                </c:pt>
                <c:pt idx="7476">
                  <c:v>1.1513157894736845</c:v>
                </c:pt>
                <c:pt idx="7477">
                  <c:v>1.4769065520945222</c:v>
                </c:pt>
                <c:pt idx="7478">
                  <c:v>1.3560687432867884</c:v>
                </c:pt>
                <c:pt idx="7479">
                  <c:v>1.2587271750805586</c:v>
                </c:pt>
                <c:pt idx="7480">
                  <c:v>1.2251611170784107</c:v>
                </c:pt>
                <c:pt idx="7481">
                  <c:v>1.4164876476906556</c:v>
                </c:pt>
                <c:pt idx="7482">
                  <c:v>1.3963480128893666</c:v>
                </c:pt>
                <c:pt idx="7483">
                  <c:v>0.98348549946294295</c:v>
                </c:pt>
                <c:pt idx="7484">
                  <c:v>1.2117346938775513</c:v>
                </c:pt>
                <c:pt idx="7485">
                  <c:v>1.5071160042964555</c:v>
                </c:pt>
                <c:pt idx="7486">
                  <c:v>1.4601235230934477</c:v>
                </c:pt>
                <c:pt idx="7487">
                  <c:v>1.228517722878625</c:v>
                </c:pt>
                <c:pt idx="7488">
                  <c:v>1.4164876476906556</c:v>
                </c:pt>
                <c:pt idx="7489">
                  <c:v>1.1613856068743287</c:v>
                </c:pt>
                <c:pt idx="7490">
                  <c:v>1.1177497314715361</c:v>
                </c:pt>
                <c:pt idx="7491">
                  <c:v>1.3426423200859292</c:v>
                </c:pt>
                <c:pt idx="7492">
                  <c:v>2.0038936627282498</c:v>
                </c:pt>
                <c:pt idx="7493">
                  <c:v>1.8696294307196564</c:v>
                </c:pt>
                <c:pt idx="7494">
                  <c:v>1.0774704618689581</c:v>
                </c:pt>
                <c:pt idx="7495">
                  <c:v>1.0573308270676693</c:v>
                </c:pt>
                <c:pt idx="7496">
                  <c:v>0.9264232008592912</c:v>
                </c:pt>
                <c:pt idx="7497">
                  <c:v>1.2620837808807734</c:v>
                </c:pt>
                <c:pt idx="7498">
                  <c:v>1.268796992481203</c:v>
                </c:pt>
                <c:pt idx="7499">
                  <c:v>1.4601235230934477</c:v>
                </c:pt>
                <c:pt idx="7500">
                  <c:v>1.345998925886144</c:v>
                </c:pt>
                <c:pt idx="7501">
                  <c:v>1.5071160042964555</c:v>
                </c:pt>
                <c:pt idx="7502">
                  <c:v>1.0170515574650916</c:v>
                </c:pt>
                <c:pt idx="7503">
                  <c:v>1.1781686358754029</c:v>
                </c:pt>
                <c:pt idx="7504">
                  <c:v>1.3426423200859292</c:v>
                </c:pt>
                <c:pt idx="7505">
                  <c:v>1.366138560687433</c:v>
                </c:pt>
                <c:pt idx="7506">
                  <c:v>1.2822234156820622</c:v>
                </c:pt>
                <c:pt idx="7507">
                  <c:v>1.0908968850698175</c:v>
                </c:pt>
                <c:pt idx="7508">
                  <c:v>0.9029269602577874</c:v>
                </c:pt>
                <c:pt idx="7509">
                  <c:v>1.4265574650912998</c:v>
                </c:pt>
                <c:pt idx="7510">
                  <c:v>1.2620837808807734</c:v>
                </c:pt>
                <c:pt idx="7511">
                  <c:v>1.3997046186895812</c:v>
                </c:pt>
                <c:pt idx="7512">
                  <c:v>1.3023630504833512</c:v>
                </c:pt>
                <c:pt idx="7513">
                  <c:v>1.1647422126745435</c:v>
                </c:pt>
                <c:pt idx="7514">
                  <c:v>1.0506176154672395</c:v>
                </c:pt>
                <c:pt idx="7515">
                  <c:v>0.9129967776584319</c:v>
                </c:pt>
                <c:pt idx="7516">
                  <c:v>1.1613856068743287</c:v>
                </c:pt>
                <c:pt idx="7517">
                  <c:v>1.1647422126745435</c:v>
                </c:pt>
                <c:pt idx="7518">
                  <c:v>1.2352309344790549</c:v>
                </c:pt>
                <c:pt idx="7519">
                  <c:v>1.2855800214822772</c:v>
                </c:pt>
                <c:pt idx="7520">
                  <c:v>1.3929914070891518</c:v>
                </c:pt>
                <c:pt idx="7521">
                  <c:v>1.2016648764769067</c:v>
                </c:pt>
                <c:pt idx="7522">
                  <c:v>1.1311761546723953</c:v>
                </c:pt>
                <c:pt idx="7523">
                  <c:v>1.5004027926960257</c:v>
                </c:pt>
                <c:pt idx="7524">
                  <c:v>1.2218045112781957</c:v>
                </c:pt>
                <c:pt idx="7525">
                  <c:v>1.1848818474758325</c:v>
                </c:pt>
                <c:pt idx="7526">
                  <c:v>1.1076799140708915</c:v>
                </c:pt>
                <c:pt idx="7527">
                  <c:v>1.3829215896885072</c:v>
                </c:pt>
                <c:pt idx="7528">
                  <c:v>1.4601235230934477</c:v>
                </c:pt>
                <c:pt idx="7529">
                  <c:v>1.3258592910848552</c:v>
                </c:pt>
                <c:pt idx="7530">
                  <c:v>1.2453007518796992</c:v>
                </c:pt>
                <c:pt idx="7531">
                  <c:v>1.4030612244897962</c:v>
                </c:pt>
                <c:pt idx="7532">
                  <c:v>1.2419441460794842</c:v>
                </c:pt>
                <c:pt idx="7533">
                  <c:v>1.2419441460794842</c:v>
                </c:pt>
                <c:pt idx="7534">
                  <c:v>1.3829215896885072</c:v>
                </c:pt>
                <c:pt idx="7535">
                  <c:v>1.1546723952738993</c:v>
                </c:pt>
                <c:pt idx="7536">
                  <c:v>0.93313641245972101</c:v>
                </c:pt>
                <c:pt idx="7537">
                  <c:v>1.2486573576799143</c:v>
                </c:pt>
                <c:pt idx="7538">
                  <c:v>1.446697099892589</c:v>
                </c:pt>
                <c:pt idx="7539">
                  <c:v>1.4869763694951663</c:v>
                </c:pt>
                <c:pt idx="7540">
                  <c:v>1.5776047261009667</c:v>
                </c:pt>
                <c:pt idx="7541">
                  <c:v>1.2117346938775513</c:v>
                </c:pt>
                <c:pt idx="7542">
                  <c:v>1.3426423200859292</c:v>
                </c:pt>
                <c:pt idx="7543">
                  <c:v>1.4030612244897962</c:v>
                </c:pt>
                <c:pt idx="7544">
                  <c:v>1.3829215896885072</c:v>
                </c:pt>
                <c:pt idx="7545">
                  <c:v>1.3963480128893666</c:v>
                </c:pt>
                <c:pt idx="7546">
                  <c:v>1.1143931256713215</c:v>
                </c:pt>
                <c:pt idx="7547">
                  <c:v>1.3392857142857144</c:v>
                </c:pt>
                <c:pt idx="7548">
                  <c:v>1.1110365198711065</c:v>
                </c:pt>
                <c:pt idx="7549">
                  <c:v>1.0539742212674545</c:v>
                </c:pt>
                <c:pt idx="7550">
                  <c:v>1.312432867883996</c:v>
                </c:pt>
                <c:pt idx="7551">
                  <c:v>1.0808270676691729</c:v>
                </c:pt>
                <c:pt idx="7552">
                  <c:v>1.2855800214822772</c:v>
                </c:pt>
                <c:pt idx="7553">
                  <c:v>1.1143931256713215</c:v>
                </c:pt>
                <c:pt idx="7554">
                  <c:v>1.1446025778732547</c:v>
                </c:pt>
                <c:pt idx="7555">
                  <c:v>0.9532760472610099</c:v>
                </c:pt>
                <c:pt idx="7556">
                  <c:v>1.292293233082707</c:v>
                </c:pt>
                <c:pt idx="7557">
                  <c:v>1.1781686358754029</c:v>
                </c:pt>
                <c:pt idx="7558">
                  <c:v>1.4903329752953813</c:v>
                </c:pt>
                <c:pt idx="7559">
                  <c:v>1.3963480128893666</c:v>
                </c:pt>
                <c:pt idx="7560">
                  <c:v>1.1848818474758325</c:v>
                </c:pt>
                <c:pt idx="7561">
                  <c:v>1.0103383458646618</c:v>
                </c:pt>
                <c:pt idx="7562">
                  <c:v>1.292293233082707</c:v>
                </c:pt>
                <c:pt idx="7563">
                  <c:v>0.87607411385606893</c:v>
                </c:pt>
                <c:pt idx="7564">
                  <c:v>1.4399838882921592</c:v>
                </c:pt>
                <c:pt idx="7565">
                  <c:v>1.4332706766917298</c:v>
                </c:pt>
                <c:pt idx="7566">
                  <c:v>0.96334586466165439</c:v>
                </c:pt>
                <c:pt idx="7567">
                  <c:v>1.386278195488722</c:v>
                </c:pt>
                <c:pt idx="7568">
                  <c:v>1.1311761546723953</c:v>
                </c:pt>
                <c:pt idx="7569">
                  <c:v>1.2218045112781957</c:v>
                </c:pt>
                <c:pt idx="7570">
                  <c:v>1.503759398496241</c:v>
                </c:pt>
                <c:pt idx="7571">
                  <c:v>0.93313641245972101</c:v>
                </c:pt>
                <c:pt idx="7572">
                  <c:v>1.0942534908700323</c:v>
                </c:pt>
                <c:pt idx="7573">
                  <c:v>1.3493555316863586</c:v>
                </c:pt>
                <c:pt idx="7574">
                  <c:v>1.1714554242749733</c:v>
                </c:pt>
                <c:pt idx="7575">
                  <c:v>0.96334586466165439</c:v>
                </c:pt>
                <c:pt idx="7576">
                  <c:v>1.3594253490870036</c:v>
                </c:pt>
                <c:pt idx="7577">
                  <c:v>1.1244629430719657</c:v>
                </c:pt>
                <c:pt idx="7578">
                  <c:v>1.3694951664876476</c:v>
                </c:pt>
                <c:pt idx="7579">
                  <c:v>0.84586466165413543</c:v>
                </c:pt>
                <c:pt idx="7580">
                  <c:v>1.2788668098818476</c:v>
                </c:pt>
                <c:pt idx="7581">
                  <c:v>1.0136949516648766</c:v>
                </c:pt>
                <c:pt idx="7582">
                  <c:v>1.2520139634801293</c:v>
                </c:pt>
                <c:pt idx="7583">
                  <c:v>1.1311761546723953</c:v>
                </c:pt>
                <c:pt idx="7584">
                  <c:v>1.32921589688507</c:v>
                </c:pt>
                <c:pt idx="7585">
                  <c:v>1.4836197636949517</c:v>
                </c:pt>
                <c:pt idx="7586">
                  <c:v>1.5339688506981739</c:v>
                </c:pt>
                <c:pt idx="7587">
                  <c:v>1.2050214822771212</c:v>
                </c:pt>
                <c:pt idx="7588">
                  <c:v>1.3829215896885072</c:v>
                </c:pt>
                <c:pt idx="7589">
                  <c:v>1.2117346938775513</c:v>
                </c:pt>
                <c:pt idx="7590">
                  <c:v>1.5406820622986033</c:v>
                </c:pt>
                <c:pt idx="7591">
                  <c:v>1.4601235230934477</c:v>
                </c:pt>
                <c:pt idx="7592">
                  <c:v>1.2419441460794842</c:v>
                </c:pt>
                <c:pt idx="7593">
                  <c:v>1.3057196562835662</c:v>
                </c:pt>
                <c:pt idx="7594">
                  <c:v>1.3325725026852848</c:v>
                </c:pt>
                <c:pt idx="7595">
                  <c:v>1.3829215896885072</c:v>
                </c:pt>
                <c:pt idx="7596">
                  <c:v>1.4567669172932334</c:v>
                </c:pt>
                <c:pt idx="7597">
                  <c:v>1.6984425349087005</c:v>
                </c:pt>
                <c:pt idx="7598">
                  <c:v>1.2855800214822772</c:v>
                </c:pt>
                <c:pt idx="7599">
                  <c:v>1.0573308270676693</c:v>
                </c:pt>
                <c:pt idx="7600">
                  <c:v>0.96670247046186908</c:v>
                </c:pt>
                <c:pt idx="7601">
                  <c:v>1.443340494092374</c:v>
                </c:pt>
                <c:pt idx="7602">
                  <c:v>1.2822234156820622</c:v>
                </c:pt>
                <c:pt idx="7603">
                  <c:v>1.3728517722878626</c:v>
                </c:pt>
                <c:pt idx="7604">
                  <c:v>1.2654403866809885</c:v>
                </c:pt>
                <c:pt idx="7605">
                  <c:v>1.1513157894736845</c:v>
                </c:pt>
                <c:pt idx="7606">
                  <c:v>1.4701933404940926</c:v>
                </c:pt>
                <c:pt idx="7607">
                  <c:v>0.90628356605800231</c:v>
                </c:pt>
                <c:pt idx="7608">
                  <c:v>1.2654403866809885</c:v>
                </c:pt>
                <c:pt idx="7609">
                  <c:v>1.0841836734693879</c:v>
                </c:pt>
                <c:pt idx="7610">
                  <c:v>1.1479591836734695</c:v>
                </c:pt>
                <c:pt idx="7611">
                  <c:v>1.1513157894736845</c:v>
                </c:pt>
                <c:pt idx="7612">
                  <c:v>1.2553705692803439</c:v>
                </c:pt>
                <c:pt idx="7613">
                  <c:v>1.4064178302900108</c:v>
                </c:pt>
                <c:pt idx="7614">
                  <c:v>1.1345327604726101</c:v>
                </c:pt>
                <c:pt idx="7615">
                  <c:v>1.1949516648764771</c:v>
                </c:pt>
                <c:pt idx="7616">
                  <c:v>1.4769065520945222</c:v>
                </c:pt>
                <c:pt idx="7617">
                  <c:v>1.2721535982814178</c:v>
                </c:pt>
                <c:pt idx="7618">
                  <c:v>1.0976100966702473</c:v>
                </c:pt>
                <c:pt idx="7619">
                  <c:v>1.0774704618689581</c:v>
                </c:pt>
                <c:pt idx="7620">
                  <c:v>1.3829215896885072</c:v>
                </c:pt>
                <c:pt idx="7621">
                  <c:v>1.3258592910848552</c:v>
                </c:pt>
                <c:pt idx="7622">
                  <c:v>0.94991944146079499</c:v>
                </c:pt>
                <c:pt idx="7623">
                  <c:v>1.2855800214822772</c:v>
                </c:pt>
                <c:pt idx="7624">
                  <c:v>1.3527121374865738</c:v>
                </c:pt>
                <c:pt idx="7625">
                  <c:v>1.3325725026852848</c:v>
                </c:pt>
                <c:pt idx="7626">
                  <c:v>1.3527121374865738</c:v>
                </c:pt>
                <c:pt idx="7627">
                  <c:v>1.4567669172932334</c:v>
                </c:pt>
                <c:pt idx="7628">
                  <c:v>1.0808270676691729</c:v>
                </c:pt>
                <c:pt idx="7629">
                  <c:v>1.362781954887218</c:v>
                </c:pt>
                <c:pt idx="7630">
                  <c:v>1.5138292158968849</c:v>
                </c:pt>
                <c:pt idx="7631">
                  <c:v>1.2855800214822772</c:v>
                </c:pt>
                <c:pt idx="7632">
                  <c:v>1.1680988184747585</c:v>
                </c:pt>
                <c:pt idx="7633">
                  <c:v>1.030477980665951</c:v>
                </c:pt>
                <c:pt idx="7634">
                  <c:v>1.1983082706766919</c:v>
                </c:pt>
                <c:pt idx="7635">
                  <c:v>1.0741138560687433</c:v>
                </c:pt>
                <c:pt idx="7636">
                  <c:v>1.1076799140708915</c:v>
                </c:pt>
                <c:pt idx="7637">
                  <c:v>1.2855800214822772</c:v>
                </c:pt>
                <c:pt idx="7638">
                  <c:v>1.70515574650913</c:v>
                </c:pt>
                <c:pt idx="7639">
                  <c:v>1.5004027926960257</c:v>
                </c:pt>
                <c:pt idx="7640">
                  <c:v>1.345998925886144</c:v>
                </c:pt>
                <c:pt idx="7641">
                  <c:v>1.2050214822771212</c:v>
                </c:pt>
                <c:pt idx="7642">
                  <c:v>1.1680988184747585</c:v>
                </c:pt>
                <c:pt idx="7643">
                  <c:v>0.97677228786251336</c:v>
                </c:pt>
                <c:pt idx="7644">
                  <c:v>1.0506176154672395</c:v>
                </c:pt>
                <c:pt idx="7645">
                  <c:v>1.6413802363050489</c:v>
                </c:pt>
                <c:pt idx="7646">
                  <c:v>1.1244629430719657</c:v>
                </c:pt>
                <c:pt idx="7647">
                  <c:v>1.2855800214822772</c:v>
                </c:pt>
                <c:pt idx="7648">
                  <c:v>1.3997046186895812</c:v>
                </c:pt>
                <c:pt idx="7649">
                  <c:v>1.3258592910848552</c:v>
                </c:pt>
                <c:pt idx="7650">
                  <c:v>1.7521482277121379</c:v>
                </c:pt>
                <c:pt idx="7651">
                  <c:v>1.2453007518796992</c:v>
                </c:pt>
                <c:pt idx="7652">
                  <c:v>1.1446025778732547</c:v>
                </c:pt>
                <c:pt idx="7653">
                  <c:v>1.2788668098818476</c:v>
                </c:pt>
                <c:pt idx="7654">
                  <c:v>0.99019871106337276</c:v>
                </c:pt>
                <c:pt idx="7655">
                  <c:v>1.3694951664876476</c:v>
                </c:pt>
                <c:pt idx="7656">
                  <c:v>1.1848818474758325</c:v>
                </c:pt>
                <c:pt idx="7657">
                  <c:v>1.5507518796992481</c:v>
                </c:pt>
                <c:pt idx="7658">
                  <c:v>1.5138292158968849</c:v>
                </c:pt>
                <c:pt idx="7659">
                  <c:v>1.1748120300751879</c:v>
                </c:pt>
                <c:pt idx="7660">
                  <c:v>1.2620837808807734</c:v>
                </c:pt>
                <c:pt idx="7661">
                  <c:v>1.2385875402792699</c:v>
                </c:pt>
                <c:pt idx="7662">
                  <c:v>1.0338345864661656</c:v>
                </c:pt>
                <c:pt idx="7663">
                  <c:v>1.2553705692803439</c:v>
                </c:pt>
                <c:pt idx="7664">
                  <c:v>1.6548066595059077</c:v>
                </c:pt>
                <c:pt idx="7665">
                  <c:v>1.5507518796992481</c:v>
                </c:pt>
                <c:pt idx="7666">
                  <c:v>1.1378893662728249</c:v>
                </c:pt>
              </c:numCache>
            </c:numRef>
          </c:yVal>
          <c:smooth val="0"/>
        </c:ser>
        <c:dLbls>
          <c:showLegendKey val="0"/>
          <c:showVal val="0"/>
          <c:showCatName val="0"/>
          <c:showSerName val="0"/>
          <c:showPercent val="0"/>
          <c:showBubbleSize val="0"/>
        </c:dLbls>
        <c:axId val="98233728"/>
        <c:axId val="99907072"/>
      </c:scatterChart>
      <c:scatterChart>
        <c:scatterStyle val="lineMarker"/>
        <c:varyColors val="0"/>
        <c:ser>
          <c:idx val="0"/>
          <c:order val="2"/>
          <c:tx>
            <c:v>dummy secondary y axis</c:v>
          </c:tx>
          <c:spPr>
            <a:ln w="28575">
              <a:noFill/>
            </a:ln>
          </c:spPr>
          <c:marker>
            <c:symbol val="none"/>
          </c:marker>
          <c:xVal>
            <c:numRef>
              <c:f>'CryoChamber5Oct2012a - Copy'!$AQ$10:$AQ$19</c:f>
              <c:numCache>
                <c:formatCode>General</c:formatCode>
                <c:ptCount val="10"/>
                <c:pt idx="0">
                  <c:v>24</c:v>
                </c:pt>
                <c:pt idx="1">
                  <c:v>24</c:v>
                </c:pt>
                <c:pt idx="2">
                  <c:v>24</c:v>
                </c:pt>
                <c:pt idx="3">
                  <c:v>24</c:v>
                </c:pt>
                <c:pt idx="4">
                  <c:v>24</c:v>
                </c:pt>
                <c:pt idx="5">
                  <c:v>24</c:v>
                </c:pt>
                <c:pt idx="6">
                  <c:v>24</c:v>
                </c:pt>
                <c:pt idx="7">
                  <c:v>24</c:v>
                </c:pt>
                <c:pt idx="8">
                  <c:v>24</c:v>
                </c:pt>
                <c:pt idx="9">
                  <c:v>24</c:v>
                </c:pt>
              </c:numCache>
            </c:numRef>
          </c:xVal>
          <c:yVal>
            <c:numRef>
              <c:f>'CryoChamber5Oct2012a - Copy'!$AP$10:$AP$19</c:f>
              <c:numCache>
                <c:formatCode>General</c:formatCode>
                <c:ptCount val="10"/>
                <c:pt idx="0">
                  <c:v>3</c:v>
                </c:pt>
                <c:pt idx="1">
                  <c:v>6</c:v>
                </c:pt>
                <c:pt idx="2">
                  <c:v>9</c:v>
                </c:pt>
                <c:pt idx="3">
                  <c:v>12</c:v>
                </c:pt>
                <c:pt idx="4">
                  <c:v>15</c:v>
                </c:pt>
                <c:pt idx="5">
                  <c:v>18</c:v>
                </c:pt>
                <c:pt idx="6">
                  <c:v>21</c:v>
                </c:pt>
                <c:pt idx="7">
                  <c:v>24</c:v>
                </c:pt>
                <c:pt idx="8">
                  <c:v>27</c:v>
                </c:pt>
                <c:pt idx="9">
                  <c:v>30</c:v>
                </c:pt>
              </c:numCache>
            </c:numRef>
          </c:yVal>
          <c:smooth val="0"/>
        </c:ser>
        <c:dLbls>
          <c:showLegendKey val="0"/>
          <c:showVal val="0"/>
          <c:showCatName val="0"/>
          <c:showSerName val="0"/>
          <c:showPercent val="0"/>
          <c:showBubbleSize val="0"/>
        </c:dLbls>
        <c:axId val="99915264"/>
        <c:axId val="99908992"/>
      </c:scatterChart>
      <c:valAx>
        <c:axId val="98233728"/>
        <c:scaling>
          <c:orientation val="minMax"/>
          <c:max val="24"/>
          <c:min val="0"/>
        </c:scaling>
        <c:delete val="0"/>
        <c:axPos val="b"/>
        <c:title>
          <c:tx>
            <c:rich>
              <a:bodyPr/>
              <a:lstStyle/>
              <a:p>
                <a:pPr>
                  <a:defRPr sz="1200">
                    <a:latin typeface="Arial" pitchFamily="34" charset="0"/>
                    <a:cs typeface="Arial" pitchFamily="34" charset="0"/>
                  </a:defRPr>
                </a:pPr>
                <a:r>
                  <a:rPr lang="en-US" sz="1200">
                    <a:latin typeface="Arial" pitchFamily="34" charset="0"/>
                    <a:cs typeface="Arial" pitchFamily="34" charset="0"/>
                  </a:rPr>
                  <a:t>Time (hours)</a:t>
                </a:r>
              </a:p>
            </c:rich>
          </c:tx>
          <c:layout/>
          <c:overlay val="0"/>
        </c:title>
        <c:numFmt formatCode="0" sourceLinked="0"/>
        <c:majorTickMark val="cross"/>
        <c:minorTickMark val="in"/>
        <c:tickLblPos val="nextTo"/>
        <c:txPr>
          <a:bodyPr/>
          <a:lstStyle/>
          <a:p>
            <a:pPr>
              <a:defRPr sz="1300"/>
            </a:pPr>
            <a:endParaRPr lang="en-US"/>
          </a:p>
        </c:txPr>
        <c:crossAx val="99907072"/>
        <c:crosses val="autoZero"/>
        <c:crossBetween val="midCat"/>
        <c:majorUnit val="6"/>
        <c:minorUnit val="1"/>
      </c:valAx>
      <c:valAx>
        <c:axId val="99907072"/>
        <c:scaling>
          <c:orientation val="minMax"/>
          <c:max val="8"/>
          <c:min val="0"/>
        </c:scaling>
        <c:delete val="0"/>
        <c:axPos val="l"/>
        <c:majorGridlines/>
        <c:title>
          <c:tx>
            <c:rich>
              <a:bodyPr/>
              <a:lstStyle/>
              <a:p>
                <a:pPr>
                  <a:defRPr sz="1800">
                    <a:latin typeface="Arial" pitchFamily="34" charset="0"/>
                    <a:cs typeface="Arial" pitchFamily="34" charset="0"/>
                  </a:defRPr>
                </a:pPr>
                <a:r>
                  <a:rPr lang="en-US" sz="1800" dirty="0">
                    <a:latin typeface="Arial" pitchFamily="34" charset="0"/>
                    <a:cs typeface="Arial" pitchFamily="34" charset="0"/>
                  </a:rPr>
                  <a:t>Pressure </a:t>
                </a:r>
                <a:r>
                  <a:rPr lang="en-US" sz="1800" dirty="0" smtClean="0">
                    <a:latin typeface="Arial" pitchFamily="34" charset="0"/>
                    <a:cs typeface="Arial" pitchFamily="34" charset="0"/>
                  </a:rPr>
                  <a:t>(x10</a:t>
                </a:r>
                <a:r>
                  <a:rPr lang="en-US" sz="1800" baseline="30000" dirty="0" smtClean="0">
                    <a:latin typeface="Arial" pitchFamily="34" charset="0"/>
                    <a:cs typeface="Arial" pitchFamily="34" charset="0"/>
                  </a:rPr>
                  <a:t>-12 </a:t>
                </a:r>
                <a:r>
                  <a:rPr lang="en-US" sz="1800" dirty="0" err="1" smtClean="0">
                    <a:latin typeface="Arial" pitchFamily="34" charset="0"/>
                    <a:cs typeface="Arial" pitchFamily="34" charset="0"/>
                  </a:rPr>
                  <a:t>Torr</a:t>
                </a:r>
                <a:r>
                  <a:rPr lang="en-US" sz="1800" dirty="0">
                    <a:latin typeface="Arial" pitchFamily="34" charset="0"/>
                    <a:cs typeface="Arial" pitchFamily="34" charset="0"/>
                  </a:rPr>
                  <a:t>)</a:t>
                </a:r>
              </a:p>
            </c:rich>
          </c:tx>
          <c:layout>
            <c:manualLayout>
              <c:xMode val="edge"/>
              <c:yMode val="edge"/>
              <c:x val="2.3060444650301066E-2"/>
              <c:y val="0.28947937757780279"/>
            </c:manualLayout>
          </c:layout>
          <c:overlay val="0"/>
        </c:title>
        <c:numFmt formatCode="General" sourceLinked="1"/>
        <c:majorTickMark val="none"/>
        <c:minorTickMark val="none"/>
        <c:tickLblPos val="nextTo"/>
        <c:crossAx val="98233728"/>
        <c:crosses val="autoZero"/>
        <c:crossBetween val="midCat"/>
      </c:valAx>
      <c:valAx>
        <c:axId val="99908992"/>
        <c:scaling>
          <c:orientation val="minMax"/>
          <c:max val="24"/>
          <c:min val="0"/>
        </c:scaling>
        <c:delete val="0"/>
        <c:axPos val="r"/>
        <c:title>
          <c:tx>
            <c:rich>
              <a:bodyPr rot="-5400000" vert="horz"/>
              <a:lstStyle/>
              <a:p>
                <a:pPr>
                  <a:defRPr/>
                </a:pPr>
                <a:r>
                  <a:rPr lang="en-US" sz="1800" dirty="0" err="1"/>
                  <a:t>Axtran</a:t>
                </a:r>
                <a:r>
                  <a:rPr lang="en-US" sz="1800" dirty="0"/>
                  <a:t> current (</a:t>
                </a:r>
                <a:r>
                  <a:rPr lang="en-US" sz="1800" dirty="0" err="1"/>
                  <a:t>femto</a:t>
                </a:r>
                <a:r>
                  <a:rPr lang="en-US" sz="1800" dirty="0"/>
                  <a:t>-Amps </a:t>
                </a:r>
                <a:r>
                  <a:rPr lang="en-US" sz="1800" dirty="0" smtClean="0"/>
                  <a:t>:</a:t>
                </a:r>
                <a:r>
                  <a:rPr lang="en-US" sz="1800" baseline="0" dirty="0" smtClean="0"/>
                  <a:t> </a:t>
                </a:r>
                <a:r>
                  <a:rPr lang="en-US" sz="1800" dirty="0" smtClean="0"/>
                  <a:t>10</a:t>
                </a:r>
                <a:r>
                  <a:rPr lang="en-US" sz="2200" baseline="30000" dirty="0" smtClean="0"/>
                  <a:t>-15</a:t>
                </a:r>
                <a:r>
                  <a:rPr lang="en-US" sz="1800" baseline="30000" dirty="0" smtClean="0"/>
                  <a:t> </a:t>
                </a:r>
                <a:r>
                  <a:rPr lang="en-US" sz="1800" dirty="0" smtClean="0"/>
                  <a:t>)</a:t>
                </a:r>
                <a:endParaRPr lang="en-US" sz="1800" dirty="0"/>
              </a:p>
            </c:rich>
          </c:tx>
          <c:layout>
            <c:manualLayout>
              <c:xMode val="edge"/>
              <c:yMode val="edge"/>
              <c:x val="0.9390274860815615"/>
              <c:y val="7.5967770587861458E-2"/>
            </c:manualLayout>
          </c:layout>
          <c:overlay val="0"/>
        </c:title>
        <c:numFmt formatCode="General" sourceLinked="1"/>
        <c:majorTickMark val="out"/>
        <c:minorTickMark val="none"/>
        <c:tickLblPos val="nextTo"/>
        <c:txPr>
          <a:bodyPr/>
          <a:lstStyle/>
          <a:p>
            <a:pPr>
              <a:defRPr sz="1300"/>
            </a:pPr>
            <a:endParaRPr lang="en-US"/>
          </a:p>
        </c:txPr>
        <c:crossAx val="99915264"/>
        <c:crosses val="max"/>
        <c:crossBetween val="midCat"/>
        <c:majorUnit val="3"/>
      </c:valAx>
      <c:valAx>
        <c:axId val="99915264"/>
        <c:scaling>
          <c:orientation val="minMax"/>
        </c:scaling>
        <c:delete val="1"/>
        <c:axPos val="b"/>
        <c:numFmt formatCode="General" sourceLinked="1"/>
        <c:majorTickMark val="out"/>
        <c:minorTickMark val="none"/>
        <c:tickLblPos val="nextTo"/>
        <c:crossAx val="99908992"/>
        <c:crosses val="autoZero"/>
        <c:crossBetween val="midCat"/>
      </c:valAx>
      <c:spPr>
        <a:ln>
          <a:solidFill>
            <a:schemeClr val="bg1">
              <a:lumMod val="50000"/>
            </a:schemeClr>
          </a:solidFill>
        </a:ln>
      </c:spPr>
    </c:plotArea>
    <c:legend>
      <c:legendPos val="r"/>
      <c:legendEntry>
        <c:idx val="0"/>
        <c:txPr>
          <a:bodyPr/>
          <a:lstStyle/>
          <a:p>
            <a:pPr>
              <a:defRPr sz="1600">
                <a:solidFill>
                  <a:srgbClr val="0070C0"/>
                </a:solidFill>
              </a:defRPr>
            </a:pPr>
            <a:endParaRPr lang="en-US"/>
          </a:p>
        </c:txPr>
      </c:legendEntry>
      <c:legendEntry>
        <c:idx val="1"/>
        <c:txPr>
          <a:bodyPr/>
          <a:lstStyle/>
          <a:p>
            <a:pPr>
              <a:defRPr sz="1600">
                <a:solidFill>
                  <a:srgbClr val="00B050"/>
                </a:solidFill>
              </a:defRPr>
            </a:pPr>
            <a:endParaRPr lang="en-US"/>
          </a:p>
        </c:txPr>
      </c:legendEntry>
      <c:legendEntry>
        <c:idx val="2"/>
        <c:delete val="1"/>
      </c:legendEntry>
      <c:layout>
        <c:manualLayout>
          <c:xMode val="edge"/>
          <c:yMode val="edge"/>
          <c:x val="0.6020586394672196"/>
          <c:y val="0.2260180775275431"/>
          <c:w val="0.25798113697326297"/>
          <c:h val="9.8620651142011503E-2"/>
        </c:manualLayout>
      </c:layout>
      <c:overlay val="0"/>
      <c:spPr>
        <a:solidFill>
          <a:schemeClr val="bg1"/>
        </a:solidFill>
      </c:spPr>
      <c:txPr>
        <a:bodyPr/>
        <a:lstStyle/>
        <a:p>
          <a:pPr>
            <a:defRPr sz="1600"/>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Sheet1!$C$2</c:f>
              <c:strCache>
                <c:ptCount val="1"/>
                <c:pt idx="0">
                  <c:v>TiN</c:v>
                </c:pt>
              </c:strCache>
            </c:strRef>
          </c:tx>
          <c:spPr>
            <a:ln>
              <a:solidFill>
                <a:srgbClr val="F87508"/>
              </a:solidFill>
            </a:ln>
          </c:spPr>
          <c:marker>
            <c:symbol val="circle"/>
            <c:size val="10"/>
            <c:spPr>
              <a:solidFill>
                <a:srgbClr val="F6991E"/>
              </a:solidFill>
              <a:ln>
                <a:solidFill>
                  <a:schemeClr val="accent6">
                    <a:lumMod val="75000"/>
                  </a:schemeClr>
                </a:solidFill>
              </a:ln>
            </c:spPr>
          </c:marker>
          <c:dPt>
            <c:idx val="5"/>
            <c:bubble3D val="0"/>
            <c:spPr>
              <a:ln>
                <a:solidFill>
                  <a:srgbClr val="F6991E"/>
                </a:solidFill>
              </a:ln>
            </c:spPr>
          </c:dPt>
          <c:errBars>
            <c:errDir val="y"/>
            <c:errBarType val="both"/>
            <c:errValType val="cust"/>
            <c:noEndCap val="0"/>
            <c:plus>
              <c:numRef>
                <c:f>Sheet1!$D$3:$D$8</c:f>
                <c:numCache>
                  <c:formatCode>General</c:formatCode>
                  <c:ptCount val="6"/>
                  <c:pt idx="0">
                    <c:v>5E-15</c:v>
                  </c:pt>
                  <c:pt idx="4">
                    <c:v>2.0000000000000002E-15</c:v>
                  </c:pt>
                  <c:pt idx="5">
                    <c:v>2.0000000000000002E-15</c:v>
                  </c:pt>
                </c:numCache>
              </c:numRef>
            </c:plus>
            <c:minus>
              <c:numRef>
                <c:f>Sheet1!$D$3:$D$8</c:f>
                <c:numCache>
                  <c:formatCode>General</c:formatCode>
                  <c:ptCount val="6"/>
                  <c:pt idx="0">
                    <c:v>5E-15</c:v>
                  </c:pt>
                  <c:pt idx="4">
                    <c:v>2.0000000000000002E-15</c:v>
                  </c:pt>
                  <c:pt idx="5">
                    <c:v>2.0000000000000002E-15</c:v>
                  </c:pt>
                </c:numCache>
              </c:numRef>
            </c:minus>
            <c:spPr>
              <a:ln w="19050">
                <a:solidFill>
                  <a:srgbClr val="F6991E"/>
                </a:solidFill>
              </a:ln>
            </c:spPr>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Sheet1!$C$3:$C$10</c:f>
              <c:numCache>
                <c:formatCode>General</c:formatCode>
                <c:ptCount val="8"/>
                <c:pt idx="0" formatCode="0.00E+00">
                  <c:v>6.4399999999999998E-13</c:v>
                </c:pt>
                <c:pt idx="4" formatCode="0.00E+00">
                  <c:v>3.7000000000000002E-15</c:v>
                </c:pt>
                <c:pt idx="5" formatCode="0.00E+00">
                  <c:v>2.4E-16</c:v>
                </c:pt>
              </c:numCache>
            </c:numRef>
          </c:val>
          <c:smooth val="0"/>
        </c:ser>
        <c:ser>
          <c:idx val="2"/>
          <c:order val="1"/>
          <c:tx>
            <c:strRef>
              <c:f>Sheet1!$I$2</c:f>
              <c:strCache>
                <c:ptCount val="1"/>
                <c:pt idx="0">
                  <c:v>SilcoII</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Sheet1!$J$3</c:f>
                <c:numCache>
                  <c:formatCode>General</c:formatCode>
                  <c:ptCount val="1"/>
                  <c:pt idx="0">
                    <c:v>5E-15</c:v>
                  </c:pt>
                </c:numCache>
              </c:numRef>
            </c:plus>
            <c:minus>
              <c:numRef>
                <c:f>Sheet1!$J$3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Sheet1!$I$3:$I$10</c:f>
              <c:numCache>
                <c:formatCode>0.00E+00</c:formatCode>
                <c:ptCount val="8"/>
                <c:pt idx="0">
                  <c:v>9.9999999999999998E-13</c:v>
                </c:pt>
                <c:pt idx="1">
                  <c:v>1.3E-13</c:v>
                </c:pt>
                <c:pt idx="2">
                  <c:v>1.4999999999999999E-13</c:v>
                </c:pt>
              </c:numCache>
            </c:numRef>
          </c:val>
          <c:smooth val="0"/>
        </c:ser>
        <c:ser>
          <c:idx val="0"/>
          <c:order val="2"/>
          <c:tx>
            <c:strRef>
              <c:f>Sheet1!$E$2</c:f>
              <c:strCache>
                <c:ptCount val="1"/>
                <c:pt idx="0">
                  <c:v>SS</c:v>
                </c:pt>
              </c:strCache>
            </c:strRef>
          </c:tx>
          <c:spPr>
            <a:ln>
              <a:solidFill>
                <a:schemeClr val="bg1">
                  <a:lumMod val="85000"/>
                </a:schemeClr>
              </a:solidFill>
            </a:ln>
          </c:spPr>
          <c:marker>
            <c:symbol val="diamond"/>
            <c:size val="10"/>
            <c:spPr>
              <a:solidFill>
                <a:schemeClr val="bg1">
                  <a:lumMod val="50000"/>
                </a:schemeClr>
              </a:solidFill>
              <a:ln>
                <a:solidFill>
                  <a:schemeClr val="tx1"/>
                </a:solidFill>
              </a:ln>
            </c:spPr>
          </c:marker>
          <c:errBars>
            <c:errDir val="y"/>
            <c:errBarType val="both"/>
            <c:errValType val="cust"/>
            <c:noEndCap val="0"/>
            <c:plus>
              <c:numRef>
                <c:f>Sheet1!$F$5</c:f>
                <c:numCache>
                  <c:formatCode>General</c:formatCode>
                  <c:ptCount val="1"/>
                  <c:pt idx="0">
                    <c:v>5E-15</c:v>
                  </c:pt>
                </c:numCache>
              </c:numRef>
            </c:plus>
            <c:minus>
              <c:numRef>
                <c:f>Sheet1!$F$5</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Sheet1!$E$3:$E$10</c:f>
              <c:numCache>
                <c:formatCode>General</c:formatCode>
                <c:ptCount val="8"/>
                <c:pt idx="2" formatCode="0.00E+00">
                  <c:v>3.9999999999999999E-12</c:v>
                </c:pt>
                <c:pt idx="3" formatCode="0.00E+00">
                  <c:v>1.7000000000000001E-13</c:v>
                </c:pt>
                <c:pt idx="4" formatCode="0.00E+00">
                  <c:v>1E-13</c:v>
                </c:pt>
                <c:pt idx="5" formatCode="0.00E+00">
                  <c:v>2.8000000000000002E-13</c:v>
                </c:pt>
                <c:pt idx="6" formatCode="0.00E+00">
                  <c:v>2.2E-13</c:v>
                </c:pt>
                <c:pt idx="7" formatCode="0.00E+00">
                  <c:v>9.8999999999999995E-14</c:v>
                </c:pt>
              </c:numCache>
            </c:numRef>
          </c:val>
          <c:smooth val="0"/>
        </c:ser>
        <c:ser>
          <c:idx val="1"/>
          <c:order val="3"/>
          <c:tx>
            <c:strRef>
              <c:f>Sheet1!$G$2</c:f>
              <c:strCache>
                <c:ptCount val="1"/>
                <c:pt idx="0">
                  <c:v>Silco</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Sheet1!$H$3</c:f>
                <c:numCache>
                  <c:formatCode>General</c:formatCode>
                  <c:ptCount val="1"/>
                  <c:pt idx="0">
                    <c:v>5E-15</c:v>
                  </c:pt>
                </c:numCache>
              </c:numRef>
            </c:plus>
            <c:minus>
              <c:numRef>
                <c:f>Sheet1!$H$3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Sheet1!$G$3:$G$10</c:f>
              <c:numCache>
                <c:formatCode>0.00E+00</c:formatCode>
                <c:ptCount val="8"/>
                <c:pt idx="0">
                  <c:v>2.3999999999999999E-12</c:v>
                </c:pt>
                <c:pt idx="1">
                  <c:v>2.0999999999999999E-12</c:v>
                </c:pt>
                <c:pt idx="2">
                  <c:v>1.6E-12</c:v>
                </c:pt>
                <c:pt idx="3">
                  <c:v>3.6E-12</c:v>
                </c:pt>
                <c:pt idx="4">
                  <c:v>2.8000000000000002E-12</c:v>
                </c:pt>
                <c:pt idx="5">
                  <c:v>1.9E-12</c:v>
                </c:pt>
              </c:numCache>
            </c:numRef>
          </c:val>
          <c:smooth val="0"/>
        </c:ser>
        <c:dLbls>
          <c:showLegendKey val="0"/>
          <c:showVal val="0"/>
          <c:showCatName val="0"/>
          <c:showSerName val="0"/>
          <c:showPercent val="0"/>
          <c:showBubbleSize val="0"/>
        </c:dLbls>
        <c:marker val="1"/>
        <c:smooth val="0"/>
        <c:axId val="120398592"/>
        <c:axId val="120399744"/>
      </c:lineChart>
      <c:catAx>
        <c:axId val="120398592"/>
        <c:scaling>
          <c:orientation val="minMax"/>
        </c:scaling>
        <c:delete val="0"/>
        <c:axPos val="b"/>
        <c:numFmt formatCode="General" sourceLinked="1"/>
        <c:majorTickMark val="none"/>
        <c:minorTickMark val="in"/>
        <c:tickLblPos val="nextTo"/>
        <c:crossAx val="120399744"/>
        <c:crossesAt val="1.0000000000000008E-16"/>
        <c:auto val="1"/>
        <c:lblAlgn val="ctr"/>
        <c:lblOffset val="100"/>
        <c:noMultiLvlLbl val="0"/>
      </c:catAx>
      <c:valAx>
        <c:axId val="120399744"/>
        <c:scaling>
          <c:logBase val="10"/>
          <c:orientation val="minMax"/>
          <c:max val="1.0000000000000006E-11"/>
        </c:scaling>
        <c:delete val="0"/>
        <c:axPos val="l"/>
        <c:majorGridlines/>
        <c:minorGridlines>
          <c:spPr>
            <a:ln>
              <a:solidFill>
                <a:schemeClr val="bg1">
                  <a:lumMod val="95000"/>
                </a:schemeClr>
              </a:solidFill>
            </a:ln>
          </c:spPr>
        </c:minorGridlines>
        <c:title>
          <c:tx>
            <c:rich>
              <a:bodyPr rot="-5400000" vert="horz"/>
              <a:lstStyle/>
              <a:p>
                <a:pPr>
                  <a:defRPr/>
                </a:pPr>
                <a:r>
                  <a:rPr lang="en-US" dirty="0"/>
                  <a:t>Outgassing Rate (</a:t>
                </a:r>
                <a:r>
                  <a:rPr lang="en-US" dirty="0" err="1"/>
                  <a:t>Torr</a:t>
                </a:r>
                <a:r>
                  <a:rPr lang="en-US" dirty="0"/>
                  <a:t> L s</a:t>
                </a:r>
                <a:r>
                  <a:rPr lang="en-US" sz="1800" baseline="30000" dirty="0"/>
                  <a:t>-1</a:t>
                </a:r>
                <a:r>
                  <a:rPr lang="en-US" dirty="0"/>
                  <a:t> cm</a:t>
                </a:r>
                <a:r>
                  <a:rPr lang="en-US" sz="1800" baseline="30000" dirty="0"/>
                  <a:t>-2</a:t>
                </a:r>
                <a:r>
                  <a:rPr lang="en-US" dirty="0"/>
                  <a:t>)</a:t>
                </a:r>
              </a:p>
            </c:rich>
          </c:tx>
          <c:layout/>
          <c:overlay val="0"/>
        </c:title>
        <c:numFmt formatCode="0.E+00" sourceLinked="0"/>
        <c:majorTickMark val="none"/>
        <c:minorTickMark val="none"/>
        <c:tickLblPos val="nextTo"/>
        <c:spPr>
          <a:ln w="9525">
            <a:noFill/>
          </a:ln>
        </c:spPr>
        <c:crossAx val="120398592"/>
        <c:crosses val="autoZero"/>
        <c:crossBetween val="between"/>
      </c:valAx>
      <c:spPr>
        <a:noFill/>
        <a:ln w="9525">
          <a:solidFill>
            <a:schemeClr val="tx1"/>
          </a:solidFill>
        </a:ln>
      </c:spPr>
    </c:plotArea>
    <c:plotVisOnly val="1"/>
    <c:dispBlanksAs val="gap"/>
    <c:showDLblsOverMax val="0"/>
  </c:chart>
  <c:txPr>
    <a:bodyPr/>
    <a:lstStyle/>
    <a:p>
      <a:pPr>
        <a:defRPr sz="14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5021386215611"/>
          <c:y val="3.0840332458442695E-2"/>
          <c:w val="0.85066455234762317"/>
          <c:h val="0.89636789151356078"/>
        </c:manualLayout>
      </c:layout>
      <c:barChart>
        <c:barDir val="col"/>
        <c:grouping val="clustered"/>
        <c:varyColors val="0"/>
        <c:ser>
          <c:idx val="0"/>
          <c:order val="0"/>
          <c:tx>
            <c:v>Extractor</c:v>
          </c:tx>
          <c:invertIfNegative val="0"/>
          <c:dLbls>
            <c:dLbl>
              <c:idx val="0"/>
              <c:layout>
                <c:manualLayout>
                  <c:x val="-4.6904315196998121E-2"/>
                  <c:y val="3.7650800050596088E-2"/>
                </c:manualLayout>
              </c:layout>
              <c:numFmt formatCode="#,##0.0" sourceLinked="0"/>
              <c:spPr/>
              <c:txPr>
                <a:bodyPr/>
                <a:lstStyle/>
                <a:p>
                  <a:pPr>
                    <a:defRPr/>
                  </a:pPr>
                  <a:endParaRPr lang="en-US"/>
                </a:p>
              </c:txPr>
              <c:showLegendKey val="0"/>
              <c:showVal val="1"/>
              <c:showCatName val="0"/>
              <c:showSerName val="0"/>
              <c:showPercent val="0"/>
              <c:showBubbleSize val="0"/>
            </c:dLbl>
            <c:dLbl>
              <c:idx val="1"/>
              <c:delete val="1"/>
            </c:dLbl>
            <c:dLbl>
              <c:idx val="2"/>
              <c:delete val="1"/>
            </c:dLbl>
            <c:showLegendKey val="0"/>
            <c:showVal val="1"/>
            <c:showCatName val="0"/>
            <c:showSerName val="0"/>
            <c:showPercent val="0"/>
            <c:showBubbleSize val="0"/>
            <c:showLeaderLines val="0"/>
          </c:dLbls>
          <c:errBars>
            <c:errBarType val="both"/>
            <c:errValType val="cust"/>
            <c:noEndCap val="0"/>
            <c:plus>
              <c:numRef>
                <c:f>'data summary'!$N$39:$P$39</c:f>
                <c:numCache>
                  <c:formatCode>General</c:formatCode>
                  <c:ptCount val="3"/>
                  <c:pt idx="0">
                    <c:v>0.75236805848895738</c:v>
                  </c:pt>
                  <c:pt idx="1">
                    <c:v>2.816836933956242</c:v>
                  </c:pt>
                  <c:pt idx="2">
                    <c:v>1.4247742943365767</c:v>
                  </c:pt>
                </c:numCache>
              </c:numRef>
            </c:plus>
            <c:minus>
              <c:numRef>
                <c:f>'data summary'!$N$39:$P$39</c:f>
                <c:numCache>
                  <c:formatCode>General</c:formatCode>
                  <c:ptCount val="3"/>
                  <c:pt idx="0">
                    <c:v>0.75236805848895738</c:v>
                  </c:pt>
                  <c:pt idx="1">
                    <c:v>2.816836933956242</c:v>
                  </c:pt>
                  <c:pt idx="2">
                    <c:v>1.4247742943365767</c:v>
                  </c:pt>
                </c:numCache>
              </c:numRef>
            </c:minus>
          </c:errBars>
          <c:cat>
            <c:strRef>
              <c:f>'data summary'!$J$41:$L$41</c:f>
              <c:strCache>
                <c:ptCount val="3"/>
                <c:pt idx="0">
                  <c:v>bare</c:v>
                </c:pt>
                <c:pt idx="1">
                  <c:v>silco</c:v>
                </c:pt>
                <c:pt idx="2">
                  <c:v>TiN</c:v>
                </c:pt>
              </c:strCache>
            </c:strRef>
          </c:cat>
          <c:val>
            <c:numRef>
              <c:f>'data summary'!$J$39:$L$39</c:f>
              <c:numCache>
                <c:formatCode>General</c:formatCode>
                <c:ptCount val="3"/>
                <c:pt idx="0">
                  <c:v>-0.20967741935483866</c:v>
                </c:pt>
                <c:pt idx="1">
                  <c:v>4.5050403225806459</c:v>
                </c:pt>
                <c:pt idx="2">
                  <c:v>1.2903225806451617</c:v>
                </c:pt>
              </c:numCache>
            </c:numRef>
          </c:val>
        </c:ser>
        <c:ser>
          <c:idx val="1"/>
          <c:order val="1"/>
          <c:tx>
            <c:v>3BG</c:v>
          </c:tx>
          <c:invertIfNegative val="0"/>
          <c:errBars>
            <c:errBarType val="both"/>
            <c:errValType val="cust"/>
            <c:noEndCap val="0"/>
            <c:plus>
              <c:numRef>
                <c:f>'data summary'!$N$44:$P$44</c:f>
                <c:numCache>
                  <c:formatCode>General</c:formatCode>
                  <c:ptCount val="3"/>
                  <c:pt idx="0">
                    <c:v>0.3636024624699567</c:v>
                  </c:pt>
                  <c:pt idx="1">
                    <c:v>0.80882996753520997</c:v>
                  </c:pt>
                  <c:pt idx="2">
                    <c:v>0.51943208924279527</c:v>
                  </c:pt>
                </c:numCache>
              </c:numRef>
            </c:plus>
            <c:minus>
              <c:numRef>
                <c:f>'data summary'!$N$44:$P$44</c:f>
                <c:numCache>
                  <c:formatCode>General</c:formatCode>
                  <c:ptCount val="3"/>
                  <c:pt idx="0">
                    <c:v>0.3636024624699567</c:v>
                  </c:pt>
                  <c:pt idx="1">
                    <c:v>0.80882996753520997</c:v>
                  </c:pt>
                  <c:pt idx="2">
                    <c:v>0.51943208924279527</c:v>
                  </c:pt>
                </c:numCache>
              </c:numRef>
            </c:minus>
          </c:errBars>
          <c:cat>
            <c:strRef>
              <c:f>'data summary'!$J$41:$L$41</c:f>
              <c:strCache>
                <c:ptCount val="3"/>
                <c:pt idx="0">
                  <c:v>bare</c:v>
                </c:pt>
                <c:pt idx="1">
                  <c:v>silco</c:v>
                </c:pt>
                <c:pt idx="2">
                  <c:v>TiN</c:v>
                </c:pt>
              </c:strCache>
            </c:strRef>
          </c:cat>
          <c:val>
            <c:numRef>
              <c:f>'data summary'!$J$44:$L$44</c:f>
              <c:numCache>
                <c:formatCode>General</c:formatCode>
                <c:ptCount val="3"/>
                <c:pt idx="0">
                  <c:v>0.9391636024367489</c:v>
                </c:pt>
                <c:pt idx="1">
                  <c:v>1.656742220514791</c:v>
                </c:pt>
                <c:pt idx="2">
                  <c:v>1.0142829701992204</c:v>
                </c:pt>
              </c:numCache>
            </c:numRef>
          </c:val>
        </c:ser>
        <c:ser>
          <c:idx val="2"/>
          <c:order val="2"/>
          <c:tx>
            <c:v>Calculated</c:v>
          </c:tx>
          <c:spPr>
            <a:noFill/>
            <a:ln w="38100">
              <a:solidFill>
                <a:srgbClr val="00B050"/>
              </a:solidFill>
            </a:ln>
          </c:spPr>
          <c:invertIfNegative val="0"/>
          <c:dLbls>
            <c:dLbl>
              <c:idx val="0"/>
              <c:layout>
                <c:manualLayout>
                  <c:x val="2.1119495479731701E-2"/>
                  <c:y val="0.12936009419431843"/>
                </c:manualLayout>
              </c:layout>
              <c:showLegendKey val="0"/>
              <c:showVal val="0"/>
              <c:showCatName val="0"/>
              <c:showSerName val="1"/>
              <c:showPercent val="0"/>
              <c:showBubbleSize val="0"/>
            </c:dLbl>
            <c:dLbl>
              <c:idx val="1"/>
              <c:layout>
                <c:manualLayout>
                  <c:x val="2.2441795470010694E-2"/>
                  <c:y val="-4.1723275245511289E-2"/>
                </c:manualLayout>
              </c:layout>
              <c:showLegendKey val="0"/>
              <c:showVal val="0"/>
              <c:showCatName val="0"/>
              <c:showSerName val="1"/>
              <c:showPercent val="0"/>
              <c:showBubbleSize val="0"/>
            </c:dLbl>
            <c:dLbl>
              <c:idx val="2"/>
              <c:layout>
                <c:manualLayout>
                  <c:x val="2.9787109944590259E-2"/>
                  <c:y val="-4.1978248606981544E-2"/>
                </c:manualLayout>
              </c:layout>
              <c:tx>
                <c:rich>
                  <a:bodyPr/>
                  <a:lstStyle/>
                  <a:p>
                    <a:pPr>
                      <a:defRPr/>
                    </a:pPr>
                    <a:r>
                      <a:rPr lang="en-US" dirty="0"/>
                      <a:t>Calculated</a:t>
                    </a:r>
                  </a:p>
                  <a:p>
                    <a:pPr>
                      <a:defRPr/>
                    </a:pPr>
                    <a:r>
                      <a:rPr lang="en-US" dirty="0"/>
                      <a:t>7.34x10</a:t>
                    </a:r>
                    <a:r>
                      <a:rPr lang="en-US" sz="1800" baseline="30000" dirty="0"/>
                      <a:t>-16</a:t>
                    </a:r>
                  </a:p>
                </c:rich>
              </c:tx>
              <c:spPr>
                <a:solidFill>
                  <a:schemeClr val="bg1"/>
                </a:solidFill>
              </c:spPr>
              <c:showLegendKey val="0"/>
              <c:showVal val="0"/>
              <c:showCatName val="0"/>
              <c:showSerName val="1"/>
              <c:showPercent val="0"/>
              <c:showBubbleSize val="0"/>
            </c:dLbl>
            <c:spPr>
              <a:solidFill>
                <a:schemeClr val="bg1"/>
              </a:solidFill>
            </c:spPr>
            <c:showLegendKey val="0"/>
            <c:showVal val="0"/>
            <c:showCatName val="0"/>
            <c:showSerName val="1"/>
            <c:showPercent val="0"/>
            <c:showBubbleSize val="0"/>
            <c:showLeaderLines val="0"/>
          </c:dLbls>
          <c:errBars>
            <c:errBarType val="both"/>
            <c:errValType val="cust"/>
            <c:noEndCap val="0"/>
            <c:plus>
              <c:numRef>
                <c:f>'data summary'!$N$45:$P$45</c:f>
                <c:numCache>
                  <c:formatCode>General</c:formatCode>
                  <c:ptCount val="3"/>
                  <c:pt idx="0">
                    <c:v>0.3</c:v>
                  </c:pt>
                  <c:pt idx="1">
                    <c:v>0.3</c:v>
                  </c:pt>
                  <c:pt idx="2">
                    <c:v>0.3</c:v>
                  </c:pt>
                </c:numCache>
              </c:numRef>
            </c:plus>
            <c:minus>
              <c:numRef>
                <c:f>'data summary'!$N$45:$P$45</c:f>
                <c:numCache>
                  <c:formatCode>General</c:formatCode>
                  <c:ptCount val="3"/>
                  <c:pt idx="0">
                    <c:v>0.3</c:v>
                  </c:pt>
                  <c:pt idx="1">
                    <c:v>0.3</c:v>
                  </c:pt>
                  <c:pt idx="2">
                    <c:v>0.3</c:v>
                  </c:pt>
                </c:numCache>
              </c:numRef>
            </c:minus>
          </c:errBars>
          <c:cat>
            <c:strRef>
              <c:f>'data summary'!$J$41:$L$41</c:f>
              <c:strCache>
                <c:ptCount val="3"/>
                <c:pt idx="0">
                  <c:v>bare</c:v>
                </c:pt>
                <c:pt idx="1">
                  <c:v>silco</c:v>
                </c:pt>
                <c:pt idx="2">
                  <c:v>TiN</c:v>
                </c:pt>
              </c:strCache>
            </c:strRef>
          </c:cat>
          <c:val>
            <c:numRef>
              <c:f>'data summary'!$J$45:$L$45</c:f>
              <c:numCache>
                <c:formatCode>0.00E+00</c:formatCode>
                <c:ptCount val="3"/>
                <c:pt idx="0">
                  <c:v>0.859968992248062</c:v>
                </c:pt>
                <c:pt idx="1">
                  <c:v>0.45896947674418609</c:v>
                </c:pt>
                <c:pt idx="2">
                  <c:v>7.3435116279069765E-4</c:v>
                </c:pt>
              </c:numCache>
            </c:numRef>
          </c:val>
        </c:ser>
        <c:dLbls>
          <c:showLegendKey val="0"/>
          <c:showVal val="0"/>
          <c:showCatName val="0"/>
          <c:showSerName val="0"/>
          <c:showPercent val="0"/>
          <c:showBubbleSize val="0"/>
        </c:dLbls>
        <c:gapWidth val="150"/>
        <c:axId val="120147328"/>
        <c:axId val="120165504"/>
      </c:barChart>
      <c:catAx>
        <c:axId val="120147328"/>
        <c:scaling>
          <c:orientation val="minMax"/>
        </c:scaling>
        <c:delete val="1"/>
        <c:axPos val="b"/>
        <c:majorTickMark val="out"/>
        <c:minorTickMark val="none"/>
        <c:tickLblPos val="nextTo"/>
        <c:crossAx val="120165504"/>
        <c:crosses val="autoZero"/>
        <c:auto val="1"/>
        <c:lblAlgn val="ctr"/>
        <c:lblOffset val="100"/>
        <c:noMultiLvlLbl val="0"/>
      </c:catAx>
      <c:valAx>
        <c:axId val="120165504"/>
        <c:scaling>
          <c:orientation val="minMax"/>
          <c:max val="5"/>
          <c:min val="-1"/>
        </c:scaling>
        <c:delete val="0"/>
        <c:axPos val="l"/>
        <c:majorGridlines/>
        <c:title>
          <c:tx>
            <c:rich>
              <a:bodyPr rot="-5400000" vert="horz"/>
              <a:lstStyle/>
              <a:p>
                <a:pPr>
                  <a:defRPr sz="1800" b="0"/>
                </a:pPr>
                <a:r>
                  <a:rPr lang="en-US" sz="1800" b="0" dirty="0"/>
                  <a:t>Pressure (x10</a:t>
                </a:r>
                <a:r>
                  <a:rPr lang="en-US" sz="1800" b="0" baseline="30000" dirty="0"/>
                  <a:t>-12</a:t>
                </a:r>
                <a:r>
                  <a:rPr lang="en-US" sz="1800" b="0" dirty="0"/>
                  <a:t> Torr)</a:t>
                </a:r>
              </a:p>
            </c:rich>
          </c:tx>
          <c:layout>
            <c:manualLayout>
              <c:xMode val="edge"/>
              <c:yMode val="edge"/>
              <c:x val="1.6115728589481869E-2"/>
              <c:y val="0.27701795175965865"/>
            </c:manualLayout>
          </c:layout>
          <c:overlay val="0"/>
        </c:title>
        <c:numFmt formatCode="General" sourceLinked="1"/>
        <c:majorTickMark val="out"/>
        <c:minorTickMark val="none"/>
        <c:tickLblPos val="nextTo"/>
        <c:crossAx val="120147328"/>
        <c:crosses val="autoZero"/>
        <c:crossBetween val="between"/>
      </c:valAx>
    </c:plotArea>
    <c:legend>
      <c:legendPos val="r"/>
      <c:layout>
        <c:manualLayout>
          <c:xMode val="edge"/>
          <c:yMode val="edge"/>
          <c:x val="0.78579238359094006"/>
          <c:y val="3.457871838545741E-2"/>
          <c:w val="0.17246062992125985"/>
          <c:h val="0.1955875467828615"/>
        </c:manualLayout>
      </c:layout>
      <c:overlay val="0"/>
      <c:spPr>
        <a:solidFill>
          <a:sysClr val="window" lastClr="FFFFFF"/>
        </a:solidFill>
      </c:spPr>
    </c:legend>
    <c:plotVisOnly val="1"/>
    <c:dispBlanksAs val="gap"/>
    <c:showDLblsOverMax val="0"/>
  </c:chart>
  <c:txPr>
    <a:bodyPr/>
    <a:lstStyle/>
    <a:p>
      <a:pPr>
        <a:defRPr sz="14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956458E1-FA9F-49CA-AF93-A1E460DF499C}" type="presOf" srcId="{E7DB4790-66F9-4FAE-B3A6-F5A89784EF34}" destId="{6E8ADBFD-1840-4149-A28A-32A73D667819}"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7F87B335-529E-41C0-B667-89C72413B423}" type="presOf" srcId="{32B379EE-C4C6-4DEB-BC6E-AA70418963DE}" destId="{B4ACF52A-0C6C-4C74-9EA1-BAAFDB7CE6B3}" srcOrd="0" destOrd="0" presId="urn:microsoft.com/office/officeart/2005/8/layout/radial3"/>
    <dgm:cxn modelId="{71A28544-254E-448E-9699-8EA413DB9A01}" type="presParOf" srcId="{6E8ADBFD-1840-4149-A28A-32A73D667819}" destId="{BB00C0C8-536A-4B6F-941A-A000C4AEFC52}" srcOrd="0" destOrd="0" presId="urn:microsoft.com/office/officeart/2005/8/layout/radial3"/>
    <dgm:cxn modelId="{8765EC49-2BA8-4E9D-9E04-3B099FCE19C8}" type="presParOf" srcId="{BB00C0C8-536A-4B6F-941A-A000C4AEFC52}" destId="{B4ACF52A-0C6C-4C74-9EA1-BAAFDB7CE6B3}" srcOrd="0" destOrd="0" presId="urn:microsoft.com/office/officeart/2005/8/layout/radial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333A30DE-5FA6-4BF1-985D-08BC1F4028FC}"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5F1A7E2D-B347-4D5D-BEF8-DB8BC3B565BD}" type="presOf" srcId="{E7DB4790-66F9-4FAE-B3A6-F5A89784EF34}" destId="{6E8ADBFD-1840-4149-A28A-32A73D667819}" srcOrd="0" destOrd="0" presId="urn:microsoft.com/office/officeart/2005/8/layout/radial3"/>
    <dgm:cxn modelId="{040CA5AE-6922-41D2-816F-A620E84AA0E0}" type="presParOf" srcId="{6E8ADBFD-1840-4149-A28A-32A73D667819}" destId="{BB00C0C8-536A-4B6F-941A-A000C4AEFC52}" srcOrd="0" destOrd="0" presId="urn:microsoft.com/office/officeart/2005/8/layout/radial3"/>
    <dgm:cxn modelId="{C4592990-D651-401D-8EE8-3B26A5122828}"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D271BD92-EC05-4FC6-BD61-510DA55E2D3E}" type="presOf" srcId="{E7DB4790-66F9-4FAE-B3A6-F5A89784EF34}" destId="{6E8ADBFD-1840-4149-A28A-32A73D667819}"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C6E815B6-BDEF-41E8-9693-0B3B04448B29}" type="presOf" srcId="{32B379EE-C4C6-4DEB-BC6E-AA70418963DE}" destId="{B4ACF52A-0C6C-4C74-9EA1-BAAFDB7CE6B3}" srcOrd="0" destOrd="0" presId="urn:microsoft.com/office/officeart/2005/8/layout/radial3"/>
    <dgm:cxn modelId="{4514ABDB-E773-4DE7-890C-A6AD514F5FAE}" type="presParOf" srcId="{6E8ADBFD-1840-4149-A28A-32A73D667819}" destId="{BB00C0C8-536A-4B6F-941A-A000C4AEFC52}" srcOrd="0" destOrd="0" presId="urn:microsoft.com/office/officeart/2005/8/layout/radial3"/>
    <dgm:cxn modelId="{98C109D7-6D50-47E7-8F3E-ECFD63F5B7CF}"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8732A-F9F8-4520-BDE1-879FC66DD6CE}" type="doc">
      <dgm:prSet loTypeId="urn:microsoft.com/office/officeart/2005/8/layout/hProcess3" loCatId="process" qsTypeId="urn:microsoft.com/office/officeart/2005/8/quickstyle/3d2" qsCatId="3D" csTypeId="urn:microsoft.com/office/officeart/2005/8/colors/accent0_1" csCatId="mainScheme" phldr="1"/>
      <dgm:spPr/>
    </dgm:pt>
    <dgm:pt modelId="{6F93D793-8290-452B-BADC-04138B1233B7}">
      <dgm:prSet phldrT="[Text]" custT="1"/>
      <dgm:spPr/>
      <dgm:t>
        <a:bodyPr/>
        <a:lstStyle/>
        <a:p>
          <a:r>
            <a:rPr lang="en-US" sz="2000" dirty="0" smtClean="0"/>
            <a:t>NEA Surface Activation</a:t>
          </a:r>
          <a:endParaRPr lang="en-US" sz="2000" dirty="0"/>
        </a:p>
      </dgm:t>
    </dgm:pt>
    <dgm:pt modelId="{635F0D7D-EFDD-42E7-8DFC-3A13BBD08338}" type="parTrans" cxnId="{B37D2BE8-F8EC-434F-9085-59D6B9A48F6C}">
      <dgm:prSet/>
      <dgm:spPr/>
      <dgm:t>
        <a:bodyPr/>
        <a:lstStyle/>
        <a:p>
          <a:endParaRPr lang="en-US"/>
        </a:p>
      </dgm:t>
    </dgm:pt>
    <dgm:pt modelId="{E70E79B2-31A2-4BED-8ABB-049C34094D57}" type="sibTrans" cxnId="{B37D2BE8-F8EC-434F-9085-59D6B9A48F6C}">
      <dgm:prSet/>
      <dgm:spPr/>
      <dgm:t>
        <a:bodyPr/>
        <a:lstStyle/>
        <a:p>
          <a:endParaRPr lang="en-US"/>
        </a:p>
      </dgm:t>
    </dgm:pt>
    <dgm:pt modelId="{6AA33476-1E25-49D6-8333-A4329E68A908}" type="pres">
      <dgm:prSet presAssocID="{2FE8732A-F9F8-4520-BDE1-879FC66DD6CE}" presName="Name0" presStyleCnt="0">
        <dgm:presLayoutVars>
          <dgm:dir/>
          <dgm:animLvl val="lvl"/>
          <dgm:resizeHandles val="exact"/>
        </dgm:presLayoutVars>
      </dgm:prSet>
      <dgm:spPr/>
    </dgm:pt>
    <dgm:pt modelId="{557B1103-050B-4035-9375-6474EEC0E124}" type="pres">
      <dgm:prSet presAssocID="{2FE8732A-F9F8-4520-BDE1-879FC66DD6CE}" presName="dummy" presStyleCnt="0"/>
      <dgm:spPr/>
    </dgm:pt>
    <dgm:pt modelId="{364EB4B5-0ADB-4220-9978-8CD5B053E6D9}" type="pres">
      <dgm:prSet presAssocID="{2FE8732A-F9F8-4520-BDE1-879FC66DD6CE}" presName="linH" presStyleCnt="0"/>
      <dgm:spPr/>
    </dgm:pt>
    <dgm:pt modelId="{0303F2A8-9E57-4D49-8D83-50E27A840C47}" type="pres">
      <dgm:prSet presAssocID="{2FE8732A-F9F8-4520-BDE1-879FC66DD6CE}" presName="padding1" presStyleCnt="0"/>
      <dgm:spPr/>
    </dgm:pt>
    <dgm:pt modelId="{F6A3549F-803A-4678-98E4-C47A95A75BAF}" type="pres">
      <dgm:prSet presAssocID="{6F93D793-8290-452B-BADC-04138B1233B7}" presName="linV" presStyleCnt="0"/>
      <dgm:spPr/>
    </dgm:pt>
    <dgm:pt modelId="{5076DCDF-352E-43B1-ABCC-C16810BC5018}" type="pres">
      <dgm:prSet presAssocID="{6F93D793-8290-452B-BADC-04138B1233B7}" presName="spVertical1" presStyleCnt="0"/>
      <dgm:spPr/>
    </dgm:pt>
    <dgm:pt modelId="{E8919A34-F569-456C-AC0E-A8B7D56B85ED}" type="pres">
      <dgm:prSet presAssocID="{6F93D793-8290-452B-BADC-04138B1233B7}" presName="parTx" presStyleLbl="revTx" presStyleIdx="0" presStyleCnt="1">
        <dgm:presLayoutVars>
          <dgm:chMax val="0"/>
          <dgm:chPref val="0"/>
          <dgm:bulletEnabled val="1"/>
        </dgm:presLayoutVars>
      </dgm:prSet>
      <dgm:spPr/>
      <dgm:t>
        <a:bodyPr/>
        <a:lstStyle/>
        <a:p>
          <a:endParaRPr lang="en-US"/>
        </a:p>
      </dgm:t>
    </dgm:pt>
    <dgm:pt modelId="{6737E6F5-A6C1-4863-8C6E-4D96A4FB5B7C}" type="pres">
      <dgm:prSet presAssocID="{6F93D793-8290-452B-BADC-04138B1233B7}" presName="spVertical2" presStyleCnt="0"/>
      <dgm:spPr/>
    </dgm:pt>
    <dgm:pt modelId="{C904A36F-3F6A-4363-AA08-D57BE9AF4758}" type="pres">
      <dgm:prSet presAssocID="{6F93D793-8290-452B-BADC-04138B1233B7}" presName="spVertical3" presStyleCnt="0"/>
      <dgm:spPr/>
    </dgm:pt>
    <dgm:pt modelId="{A65CF6FF-A15D-4C76-9962-19D2C5E7E311}" type="pres">
      <dgm:prSet presAssocID="{2FE8732A-F9F8-4520-BDE1-879FC66DD6CE}" presName="padding2" presStyleCnt="0"/>
      <dgm:spPr/>
    </dgm:pt>
    <dgm:pt modelId="{0E3DF5A0-320B-4B40-9736-DB2B19FF054E}" type="pres">
      <dgm:prSet presAssocID="{2FE8732A-F9F8-4520-BDE1-879FC66DD6CE}" presName="negArrow" presStyleCnt="0"/>
      <dgm:spPr/>
    </dgm:pt>
    <dgm:pt modelId="{E548D243-FD8F-49D1-8B62-041CE16565FB}" type="pres">
      <dgm:prSet presAssocID="{2FE8732A-F9F8-4520-BDE1-879FC66DD6CE}" presName="backgroundArrow" presStyleLbl="node1" presStyleIdx="0" presStyleCnt="1"/>
      <dgm:spPr/>
    </dgm:pt>
  </dgm:ptLst>
  <dgm:cxnLst>
    <dgm:cxn modelId="{6ADBC75A-073E-41CF-8C24-76057821ACFD}" type="presOf" srcId="{2FE8732A-F9F8-4520-BDE1-879FC66DD6CE}" destId="{6AA33476-1E25-49D6-8333-A4329E68A908}" srcOrd="0" destOrd="0" presId="urn:microsoft.com/office/officeart/2005/8/layout/hProcess3"/>
    <dgm:cxn modelId="{B37D2BE8-F8EC-434F-9085-59D6B9A48F6C}" srcId="{2FE8732A-F9F8-4520-BDE1-879FC66DD6CE}" destId="{6F93D793-8290-452B-BADC-04138B1233B7}" srcOrd="0" destOrd="0" parTransId="{635F0D7D-EFDD-42E7-8DFC-3A13BBD08338}" sibTransId="{E70E79B2-31A2-4BED-8ABB-049C34094D57}"/>
    <dgm:cxn modelId="{1058DC1A-0149-46E7-B0FB-C142B0D67EF8}" type="presOf" srcId="{6F93D793-8290-452B-BADC-04138B1233B7}" destId="{E8919A34-F569-456C-AC0E-A8B7D56B85ED}" srcOrd="0" destOrd="0" presId="urn:microsoft.com/office/officeart/2005/8/layout/hProcess3"/>
    <dgm:cxn modelId="{1434DD39-EA8B-4353-ADF0-3EC4E2AB4EB9}" type="presParOf" srcId="{6AA33476-1E25-49D6-8333-A4329E68A908}" destId="{557B1103-050B-4035-9375-6474EEC0E124}" srcOrd="0" destOrd="0" presId="urn:microsoft.com/office/officeart/2005/8/layout/hProcess3"/>
    <dgm:cxn modelId="{B1B4FBEA-5C29-4D0D-B73D-E86557C8FC9D}" type="presParOf" srcId="{6AA33476-1E25-49D6-8333-A4329E68A908}" destId="{364EB4B5-0ADB-4220-9978-8CD5B053E6D9}" srcOrd="1" destOrd="0" presId="urn:microsoft.com/office/officeart/2005/8/layout/hProcess3"/>
    <dgm:cxn modelId="{57553FBE-37D5-48ED-BB6F-2C8C12F5CB08}" type="presParOf" srcId="{364EB4B5-0ADB-4220-9978-8CD5B053E6D9}" destId="{0303F2A8-9E57-4D49-8D83-50E27A840C47}" srcOrd="0" destOrd="0" presId="urn:microsoft.com/office/officeart/2005/8/layout/hProcess3"/>
    <dgm:cxn modelId="{E22130B2-BD0B-4559-8CC0-1842DA82F386}" type="presParOf" srcId="{364EB4B5-0ADB-4220-9978-8CD5B053E6D9}" destId="{F6A3549F-803A-4678-98E4-C47A95A75BAF}" srcOrd="1" destOrd="0" presId="urn:microsoft.com/office/officeart/2005/8/layout/hProcess3"/>
    <dgm:cxn modelId="{75601F44-5B62-4514-97EF-542B7188E2E9}" type="presParOf" srcId="{F6A3549F-803A-4678-98E4-C47A95A75BAF}" destId="{5076DCDF-352E-43B1-ABCC-C16810BC5018}" srcOrd="0" destOrd="0" presId="urn:microsoft.com/office/officeart/2005/8/layout/hProcess3"/>
    <dgm:cxn modelId="{83120B27-69D1-4B9A-990F-42206A39381E}" type="presParOf" srcId="{F6A3549F-803A-4678-98E4-C47A95A75BAF}" destId="{E8919A34-F569-456C-AC0E-A8B7D56B85ED}" srcOrd="1" destOrd="0" presId="urn:microsoft.com/office/officeart/2005/8/layout/hProcess3"/>
    <dgm:cxn modelId="{6B0EA80B-4FCA-4A65-8D97-FD45D40621B2}" type="presParOf" srcId="{F6A3549F-803A-4678-98E4-C47A95A75BAF}" destId="{6737E6F5-A6C1-4863-8C6E-4D96A4FB5B7C}" srcOrd="2" destOrd="0" presId="urn:microsoft.com/office/officeart/2005/8/layout/hProcess3"/>
    <dgm:cxn modelId="{F3F9DD0B-7352-423A-82DA-81AF045517FF}" type="presParOf" srcId="{F6A3549F-803A-4678-98E4-C47A95A75BAF}" destId="{C904A36F-3F6A-4363-AA08-D57BE9AF4758}" srcOrd="3" destOrd="0" presId="urn:microsoft.com/office/officeart/2005/8/layout/hProcess3"/>
    <dgm:cxn modelId="{7AC6FF76-9F6D-4774-A56A-EB87E02F667A}" type="presParOf" srcId="{364EB4B5-0ADB-4220-9978-8CD5B053E6D9}" destId="{A65CF6FF-A15D-4C76-9962-19D2C5E7E311}" srcOrd="2" destOrd="0" presId="urn:microsoft.com/office/officeart/2005/8/layout/hProcess3"/>
    <dgm:cxn modelId="{1EBC16E3-9ECF-4222-A3ED-8A24F259BCBC}" type="presParOf" srcId="{364EB4B5-0ADB-4220-9978-8CD5B053E6D9}" destId="{0E3DF5A0-320B-4B40-9736-DB2B19FF054E}" srcOrd="3" destOrd="0" presId="urn:microsoft.com/office/officeart/2005/8/layout/hProcess3"/>
    <dgm:cxn modelId="{BCA92B83-4CEF-49A8-B56E-A0BD2ACD9FC8}" type="presParOf" srcId="{364EB4B5-0ADB-4220-9978-8CD5B053E6D9}" destId="{E548D243-FD8F-49D1-8B62-041CE16565FB}" srcOrd="4" destOrd="0" presId="urn:microsoft.com/office/officeart/2005/8/layout/h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E620E9-F318-43C8-A574-11FA666C8342}"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n-US"/>
        </a:p>
      </dgm:t>
    </dgm:pt>
    <dgm:pt modelId="{70C135CF-AAA1-40F5-B7D7-19495B4CAD76}">
      <dgm:prSet custT="1"/>
      <dgm:spPr/>
      <dgm:t>
        <a:bodyPr/>
        <a:lstStyle/>
        <a:p>
          <a:pPr rtl="0"/>
          <a:r>
            <a:rPr lang="en-US" sz="3000" b="1" dirty="0" smtClean="0"/>
            <a:t>How to reach XHV ≡ P &lt; 1x10</a:t>
          </a:r>
          <a:r>
            <a:rPr lang="en-US" sz="3000" b="1" baseline="30000" dirty="0" smtClean="0"/>
            <a:t>-12</a:t>
          </a:r>
          <a:r>
            <a:rPr lang="en-US" sz="3000" b="1" baseline="0" dirty="0" smtClean="0"/>
            <a:t> </a:t>
          </a:r>
          <a:r>
            <a:rPr lang="en-US" sz="3000" b="1" baseline="0" dirty="0" err="1" smtClean="0"/>
            <a:t>Torr</a:t>
          </a:r>
          <a:r>
            <a:rPr lang="en-US" sz="3000" b="1" baseline="0" dirty="0" smtClean="0"/>
            <a:t>?</a:t>
          </a:r>
          <a:endParaRPr lang="en-US" sz="3000" b="1" baseline="30000" dirty="0"/>
        </a:p>
      </dgm:t>
    </dgm:pt>
    <dgm:pt modelId="{742A6D44-983D-43FC-A4DF-48C3D8E89177}" type="parTrans" cxnId="{D024C238-BE16-42A7-83AA-A3179F5D92F3}">
      <dgm:prSet/>
      <dgm:spPr/>
      <dgm:t>
        <a:bodyPr/>
        <a:lstStyle/>
        <a:p>
          <a:endParaRPr lang="en-US"/>
        </a:p>
      </dgm:t>
    </dgm:pt>
    <dgm:pt modelId="{EAB406AE-1A6C-4392-B78A-D2A82F7C3AE1}" type="sibTrans" cxnId="{D024C238-BE16-42A7-83AA-A3179F5D92F3}">
      <dgm:prSet/>
      <dgm:spPr/>
      <dgm:t>
        <a:bodyPr/>
        <a:lstStyle/>
        <a:p>
          <a:endParaRPr lang="en-US"/>
        </a:p>
      </dgm:t>
    </dgm:pt>
    <dgm:pt modelId="{F89E9ADB-EE5D-4CC8-BEB1-4E414754456A}" type="pres">
      <dgm:prSet presAssocID="{AFE620E9-F318-43C8-A574-11FA666C8342}" presName="linear" presStyleCnt="0">
        <dgm:presLayoutVars>
          <dgm:animLvl val="lvl"/>
          <dgm:resizeHandles val="exact"/>
        </dgm:presLayoutVars>
      </dgm:prSet>
      <dgm:spPr/>
      <dgm:t>
        <a:bodyPr/>
        <a:lstStyle/>
        <a:p>
          <a:endParaRPr lang="en-US"/>
        </a:p>
      </dgm:t>
    </dgm:pt>
    <dgm:pt modelId="{53C4E827-6410-4528-84FE-B83F8F3A6E41}" type="pres">
      <dgm:prSet presAssocID="{70C135CF-AAA1-40F5-B7D7-19495B4CAD76}" presName="parentText" presStyleLbl="node1" presStyleIdx="0" presStyleCnt="1">
        <dgm:presLayoutVars>
          <dgm:chMax val="0"/>
          <dgm:bulletEnabled val="1"/>
        </dgm:presLayoutVars>
      </dgm:prSet>
      <dgm:spPr/>
      <dgm:t>
        <a:bodyPr/>
        <a:lstStyle/>
        <a:p>
          <a:endParaRPr lang="en-US"/>
        </a:p>
      </dgm:t>
    </dgm:pt>
  </dgm:ptLst>
  <dgm:cxnLst>
    <dgm:cxn modelId="{DC2B99AE-C613-46E0-B662-C5FC6A42AEBD}" type="presOf" srcId="{AFE620E9-F318-43C8-A574-11FA666C8342}" destId="{F89E9ADB-EE5D-4CC8-BEB1-4E414754456A}" srcOrd="0" destOrd="0" presId="urn:microsoft.com/office/officeart/2005/8/layout/vList2"/>
    <dgm:cxn modelId="{7D663DC3-16A8-4FA3-8768-F1D2B2B39178}" type="presOf" srcId="{70C135CF-AAA1-40F5-B7D7-19495B4CAD76}" destId="{53C4E827-6410-4528-84FE-B83F8F3A6E41}" srcOrd="0" destOrd="0" presId="urn:microsoft.com/office/officeart/2005/8/layout/vList2"/>
    <dgm:cxn modelId="{D024C238-BE16-42A7-83AA-A3179F5D92F3}" srcId="{AFE620E9-F318-43C8-A574-11FA666C8342}" destId="{70C135CF-AAA1-40F5-B7D7-19495B4CAD76}" srcOrd="0" destOrd="0" parTransId="{742A6D44-983D-43FC-A4DF-48C3D8E89177}" sibTransId="{EAB406AE-1A6C-4392-B78A-D2A82F7C3AE1}"/>
    <dgm:cxn modelId="{03DFCE8C-C763-4BDA-8952-BE39958221B3}" type="presParOf" srcId="{F89E9ADB-EE5D-4CC8-BEB1-4E414754456A}" destId="{53C4E827-6410-4528-84FE-B83F8F3A6E4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83CB9F-D590-4E83-A37F-14D0D177A041}" type="doc">
      <dgm:prSet loTypeId="urn:microsoft.com/office/officeart/2005/8/layout/pyramid2" loCatId="list" qsTypeId="urn:microsoft.com/office/officeart/2005/8/quickstyle/simple5" qsCatId="simple" csTypeId="urn:microsoft.com/office/officeart/2005/8/colors/colorful4" csCatId="colorful" phldr="1"/>
      <dgm:spPr/>
      <dgm:t>
        <a:bodyPr/>
        <a:lstStyle/>
        <a:p>
          <a:endParaRPr lang="en-US"/>
        </a:p>
      </dgm:t>
    </dgm:pt>
    <dgm:pt modelId="{5E25AC0D-52CB-4AA0-A86E-0253204DE44E}">
      <dgm:prSet phldrT="[Text]" custT="1"/>
      <dgm:spPr/>
      <dgm:t>
        <a:bodyPr/>
        <a:lstStyle/>
        <a:p>
          <a:r>
            <a:rPr lang="en-US" sz="4000" dirty="0" smtClean="0">
              <a:latin typeface="Calibri" pitchFamily="34" charset="0"/>
            </a:rPr>
            <a:t>Less gas in </a:t>
          </a:r>
          <a:endParaRPr lang="en-US" sz="4000" dirty="0">
            <a:latin typeface="Calibri" pitchFamily="34" charset="0"/>
          </a:endParaRPr>
        </a:p>
      </dgm:t>
    </dgm:pt>
    <dgm:pt modelId="{90AE164D-7113-4E5C-BCA3-F1AAA354A503}" type="parTrans" cxnId="{A5954B9B-B398-4569-8E41-CB7E99C43171}">
      <dgm:prSet/>
      <dgm:spPr/>
      <dgm:t>
        <a:bodyPr/>
        <a:lstStyle/>
        <a:p>
          <a:endParaRPr lang="en-US" sz="4000">
            <a:latin typeface="Calibri" pitchFamily="34" charset="0"/>
          </a:endParaRPr>
        </a:p>
      </dgm:t>
    </dgm:pt>
    <dgm:pt modelId="{AEA689EA-F467-4EE4-B2AF-FF7E2D41F802}" type="sibTrans" cxnId="{A5954B9B-B398-4569-8E41-CB7E99C43171}">
      <dgm:prSet/>
      <dgm:spPr/>
      <dgm:t>
        <a:bodyPr/>
        <a:lstStyle/>
        <a:p>
          <a:endParaRPr lang="en-US" sz="4000">
            <a:latin typeface="Calibri" pitchFamily="34" charset="0"/>
          </a:endParaRPr>
        </a:p>
      </dgm:t>
    </dgm:pt>
    <dgm:pt modelId="{4C215E3D-FEA7-46C8-B76E-0F248B04CA84}">
      <dgm:prSet phldrT="[Text]" custT="1"/>
      <dgm:spPr/>
      <dgm:t>
        <a:bodyPr/>
        <a:lstStyle/>
        <a:p>
          <a:r>
            <a:rPr lang="en-US" sz="4000" dirty="0" smtClean="0">
              <a:latin typeface="Calibri" pitchFamily="34" charset="0"/>
            </a:rPr>
            <a:t>More gas out</a:t>
          </a:r>
          <a:endParaRPr lang="en-US" sz="4000" dirty="0">
            <a:latin typeface="Calibri" pitchFamily="34" charset="0"/>
          </a:endParaRPr>
        </a:p>
      </dgm:t>
    </dgm:pt>
    <dgm:pt modelId="{B0978D74-8028-4288-A935-DFE5C4935276}" type="parTrans" cxnId="{0DA1EBC7-24D2-4F07-A2F9-42414858F746}">
      <dgm:prSet/>
      <dgm:spPr/>
      <dgm:t>
        <a:bodyPr/>
        <a:lstStyle/>
        <a:p>
          <a:endParaRPr lang="en-US" sz="4000">
            <a:latin typeface="Calibri" pitchFamily="34" charset="0"/>
          </a:endParaRPr>
        </a:p>
      </dgm:t>
    </dgm:pt>
    <dgm:pt modelId="{FE0591FF-03CA-4B7A-963F-A620240FDEEA}" type="sibTrans" cxnId="{0DA1EBC7-24D2-4F07-A2F9-42414858F746}">
      <dgm:prSet/>
      <dgm:spPr/>
      <dgm:t>
        <a:bodyPr/>
        <a:lstStyle/>
        <a:p>
          <a:endParaRPr lang="en-US" sz="4000">
            <a:latin typeface="Calibri" pitchFamily="34" charset="0"/>
          </a:endParaRPr>
        </a:p>
      </dgm:t>
    </dgm:pt>
    <dgm:pt modelId="{851851F4-20C7-4D71-8F88-2320D43A2C61}">
      <dgm:prSet phldrT="[Text]" custT="1"/>
      <dgm:spPr/>
      <dgm:t>
        <a:bodyPr/>
        <a:lstStyle/>
        <a:p>
          <a:r>
            <a:rPr lang="en-US" sz="4000" dirty="0" smtClean="0">
              <a:latin typeface="Calibri" pitchFamily="34" charset="0"/>
            </a:rPr>
            <a:t>Measure pressure</a:t>
          </a:r>
          <a:endParaRPr lang="en-US" sz="4000" dirty="0">
            <a:latin typeface="Calibri" pitchFamily="34" charset="0"/>
          </a:endParaRPr>
        </a:p>
      </dgm:t>
    </dgm:pt>
    <dgm:pt modelId="{E833C7A1-3EE5-4C59-B076-3AA58B4647BD}" type="parTrans" cxnId="{574AB65A-4957-42A8-8177-D2017060CD3E}">
      <dgm:prSet/>
      <dgm:spPr/>
      <dgm:t>
        <a:bodyPr/>
        <a:lstStyle/>
        <a:p>
          <a:endParaRPr lang="en-US" sz="4000">
            <a:latin typeface="Calibri" pitchFamily="34" charset="0"/>
          </a:endParaRPr>
        </a:p>
      </dgm:t>
    </dgm:pt>
    <dgm:pt modelId="{558C5A03-51B6-450C-93A7-3E7C7C0D19DF}" type="sibTrans" cxnId="{574AB65A-4957-42A8-8177-D2017060CD3E}">
      <dgm:prSet/>
      <dgm:spPr/>
      <dgm:t>
        <a:bodyPr/>
        <a:lstStyle/>
        <a:p>
          <a:endParaRPr lang="en-US" sz="4000">
            <a:latin typeface="Calibri" pitchFamily="34" charset="0"/>
          </a:endParaRPr>
        </a:p>
      </dgm:t>
    </dgm:pt>
    <dgm:pt modelId="{006022AA-FAC1-435F-9461-D74EF02E0093}" type="pres">
      <dgm:prSet presAssocID="{4F83CB9F-D590-4E83-A37F-14D0D177A041}" presName="compositeShape" presStyleCnt="0">
        <dgm:presLayoutVars>
          <dgm:dir/>
          <dgm:resizeHandles/>
        </dgm:presLayoutVars>
      </dgm:prSet>
      <dgm:spPr/>
      <dgm:t>
        <a:bodyPr/>
        <a:lstStyle/>
        <a:p>
          <a:endParaRPr lang="en-US"/>
        </a:p>
      </dgm:t>
    </dgm:pt>
    <dgm:pt modelId="{C46DA317-BD30-4EEF-82E4-706EDAA143CD}" type="pres">
      <dgm:prSet presAssocID="{4F83CB9F-D590-4E83-A37F-14D0D177A041}" presName="pyramid" presStyleLbl="node1" presStyleIdx="0" presStyleCnt="1"/>
      <dgm:spPr/>
      <dgm:t>
        <a:bodyPr/>
        <a:lstStyle/>
        <a:p>
          <a:endParaRPr lang="en-US"/>
        </a:p>
      </dgm:t>
    </dgm:pt>
    <dgm:pt modelId="{C9DE867F-DFC8-4A8B-A006-F3762DF20ADF}" type="pres">
      <dgm:prSet presAssocID="{4F83CB9F-D590-4E83-A37F-14D0D177A041}" presName="theList" presStyleCnt="0"/>
      <dgm:spPr/>
      <dgm:t>
        <a:bodyPr/>
        <a:lstStyle/>
        <a:p>
          <a:endParaRPr lang="en-US"/>
        </a:p>
      </dgm:t>
    </dgm:pt>
    <dgm:pt modelId="{7D51368D-9F00-4C7D-9275-194C68F0BFEA}" type="pres">
      <dgm:prSet presAssocID="{5E25AC0D-52CB-4AA0-A86E-0253204DE44E}" presName="aNode" presStyleLbl="fgAcc1" presStyleIdx="0" presStyleCnt="3" custScaleX="149321">
        <dgm:presLayoutVars>
          <dgm:bulletEnabled val="1"/>
        </dgm:presLayoutVars>
      </dgm:prSet>
      <dgm:spPr/>
      <dgm:t>
        <a:bodyPr/>
        <a:lstStyle/>
        <a:p>
          <a:endParaRPr lang="en-US"/>
        </a:p>
      </dgm:t>
    </dgm:pt>
    <dgm:pt modelId="{4F18B3B0-CE70-4051-BD63-8EA8327CE8B0}" type="pres">
      <dgm:prSet presAssocID="{5E25AC0D-52CB-4AA0-A86E-0253204DE44E}" presName="aSpace" presStyleCnt="0"/>
      <dgm:spPr/>
      <dgm:t>
        <a:bodyPr/>
        <a:lstStyle/>
        <a:p>
          <a:endParaRPr lang="en-US"/>
        </a:p>
      </dgm:t>
    </dgm:pt>
    <dgm:pt modelId="{A6291006-A5A9-4622-A690-0AE43B79B62C}" type="pres">
      <dgm:prSet presAssocID="{4C215E3D-FEA7-46C8-B76E-0F248B04CA84}" presName="aNode" presStyleLbl="fgAcc1" presStyleIdx="1" presStyleCnt="3" custScaleX="148360">
        <dgm:presLayoutVars>
          <dgm:bulletEnabled val="1"/>
        </dgm:presLayoutVars>
      </dgm:prSet>
      <dgm:spPr/>
      <dgm:t>
        <a:bodyPr/>
        <a:lstStyle/>
        <a:p>
          <a:endParaRPr lang="en-US"/>
        </a:p>
      </dgm:t>
    </dgm:pt>
    <dgm:pt modelId="{A1A00C67-C234-48BF-ACED-2CDACA793828}" type="pres">
      <dgm:prSet presAssocID="{4C215E3D-FEA7-46C8-B76E-0F248B04CA84}" presName="aSpace" presStyleCnt="0"/>
      <dgm:spPr/>
      <dgm:t>
        <a:bodyPr/>
        <a:lstStyle/>
        <a:p>
          <a:endParaRPr lang="en-US"/>
        </a:p>
      </dgm:t>
    </dgm:pt>
    <dgm:pt modelId="{91BF201F-757F-4485-9277-F4A31CDEF55A}" type="pres">
      <dgm:prSet presAssocID="{851851F4-20C7-4D71-8F88-2320D43A2C61}" presName="aNode" presStyleLbl="fgAcc1" presStyleIdx="2" presStyleCnt="3" custScaleX="146832">
        <dgm:presLayoutVars>
          <dgm:bulletEnabled val="1"/>
        </dgm:presLayoutVars>
      </dgm:prSet>
      <dgm:spPr/>
      <dgm:t>
        <a:bodyPr/>
        <a:lstStyle/>
        <a:p>
          <a:endParaRPr lang="en-US"/>
        </a:p>
      </dgm:t>
    </dgm:pt>
    <dgm:pt modelId="{0AEA0C58-F603-4253-95FE-49E96064C3E9}" type="pres">
      <dgm:prSet presAssocID="{851851F4-20C7-4D71-8F88-2320D43A2C61}" presName="aSpace" presStyleCnt="0"/>
      <dgm:spPr/>
      <dgm:t>
        <a:bodyPr/>
        <a:lstStyle/>
        <a:p>
          <a:endParaRPr lang="en-US"/>
        </a:p>
      </dgm:t>
    </dgm:pt>
  </dgm:ptLst>
  <dgm:cxnLst>
    <dgm:cxn modelId="{FB115D09-2D09-47EA-9C7B-17E6FF9046A1}" type="presOf" srcId="{5E25AC0D-52CB-4AA0-A86E-0253204DE44E}" destId="{7D51368D-9F00-4C7D-9275-194C68F0BFEA}" srcOrd="0" destOrd="0" presId="urn:microsoft.com/office/officeart/2005/8/layout/pyramid2"/>
    <dgm:cxn modelId="{0DA1EBC7-24D2-4F07-A2F9-42414858F746}" srcId="{4F83CB9F-D590-4E83-A37F-14D0D177A041}" destId="{4C215E3D-FEA7-46C8-B76E-0F248B04CA84}" srcOrd="1" destOrd="0" parTransId="{B0978D74-8028-4288-A935-DFE5C4935276}" sibTransId="{FE0591FF-03CA-4B7A-963F-A620240FDEEA}"/>
    <dgm:cxn modelId="{0529A94C-C9CF-4923-ADAF-D298AA25FBA8}" type="presOf" srcId="{851851F4-20C7-4D71-8F88-2320D43A2C61}" destId="{91BF201F-757F-4485-9277-F4A31CDEF55A}" srcOrd="0" destOrd="0" presId="urn:microsoft.com/office/officeart/2005/8/layout/pyramid2"/>
    <dgm:cxn modelId="{C664C06A-8923-413D-942B-C6228EEF6482}" type="presOf" srcId="{4C215E3D-FEA7-46C8-B76E-0F248B04CA84}" destId="{A6291006-A5A9-4622-A690-0AE43B79B62C}" srcOrd="0" destOrd="0" presId="urn:microsoft.com/office/officeart/2005/8/layout/pyramid2"/>
    <dgm:cxn modelId="{574AB65A-4957-42A8-8177-D2017060CD3E}" srcId="{4F83CB9F-D590-4E83-A37F-14D0D177A041}" destId="{851851F4-20C7-4D71-8F88-2320D43A2C61}" srcOrd="2" destOrd="0" parTransId="{E833C7A1-3EE5-4C59-B076-3AA58B4647BD}" sibTransId="{558C5A03-51B6-450C-93A7-3E7C7C0D19DF}"/>
    <dgm:cxn modelId="{5F371991-03A6-4C45-AABB-996B7DC8BB25}" type="presOf" srcId="{4F83CB9F-D590-4E83-A37F-14D0D177A041}" destId="{006022AA-FAC1-435F-9461-D74EF02E0093}" srcOrd="0" destOrd="0" presId="urn:microsoft.com/office/officeart/2005/8/layout/pyramid2"/>
    <dgm:cxn modelId="{A5954B9B-B398-4569-8E41-CB7E99C43171}" srcId="{4F83CB9F-D590-4E83-A37F-14D0D177A041}" destId="{5E25AC0D-52CB-4AA0-A86E-0253204DE44E}" srcOrd="0" destOrd="0" parTransId="{90AE164D-7113-4E5C-BCA3-F1AAA354A503}" sibTransId="{AEA689EA-F467-4EE4-B2AF-FF7E2D41F802}"/>
    <dgm:cxn modelId="{86378C6D-E645-499B-8D98-A7255CC44660}" type="presParOf" srcId="{006022AA-FAC1-435F-9461-D74EF02E0093}" destId="{C46DA317-BD30-4EEF-82E4-706EDAA143CD}" srcOrd="0" destOrd="0" presId="urn:microsoft.com/office/officeart/2005/8/layout/pyramid2"/>
    <dgm:cxn modelId="{1A41E2A3-686E-4942-89DC-A516ECF00B6F}" type="presParOf" srcId="{006022AA-FAC1-435F-9461-D74EF02E0093}" destId="{C9DE867F-DFC8-4A8B-A006-F3762DF20ADF}" srcOrd="1" destOrd="0" presId="urn:microsoft.com/office/officeart/2005/8/layout/pyramid2"/>
    <dgm:cxn modelId="{BE0F1C02-8A7F-4859-A311-57D17C733768}" type="presParOf" srcId="{C9DE867F-DFC8-4A8B-A006-F3762DF20ADF}" destId="{7D51368D-9F00-4C7D-9275-194C68F0BFEA}" srcOrd="0" destOrd="0" presId="urn:microsoft.com/office/officeart/2005/8/layout/pyramid2"/>
    <dgm:cxn modelId="{F4D55687-405C-44EB-9ED3-60E2FD3991BB}" type="presParOf" srcId="{C9DE867F-DFC8-4A8B-A006-F3762DF20ADF}" destId="{4F18B3B0-CE70-4051-BD63-8EA8327CE8B0}" srcOrd="1" destOrd="0" presId="urn:microsoft.com/office/officeart/2005/8/layout/pyramid2"/>
    <dgm:cxn modelId="{0CB7D7AC-3FAE-4761-945D-7745D2E891A0}" type="presParOf" srcId="{C9DE867F-DFC8-4A8B-A006-F3762DF20ADF}" destId="{A6291006-A5A9-4622-A690-0AE43B79B62C}" srcOrd="2" destOrd="0" presId="urn:microsoft.com/office/officeart/2005/8/layout/pyramid2"/>
    <dgm:cxn modelId="{FCC0150E-9BBB-49DC-AA7E-901708861E9A}" type="presParOf" srcId="{C9DE867F-DFC8-4A8B-A006-F3762DF20ADF}" destId="{A1A00C67-C234-48BF-ACED-2CDACA793828}" srcOrd="3" destOrd="0" presId="urn:microsoft.com/office/officeart/2005/8/layout/pyramid2"/>
    <dgm:cxn modelId="{6410AFA9-D685-485E-92EB-0FE18AC370C5}" type="presParOf" srcId="{C9DE867F-DFC8-4A8B-A006-F3762DF20ADF}" destId="{91BF201F-757F-4485-9277-F4A31CDEF55A}" srcOrd="4" destOrd="0" presId="urn:microsoft.com/office/officeart/2005/8/layout/pyramid2"/>
    <dgm:cxn modelId="{ABE45929-93B9-49A0-8B7F-06986ECE08D4}" type="presParOf" srcId="{C9DE867F-DFC8-4A8B-A006-F3762DF20ADF}" destId="{0AEA0C58-F603-4253-95FE-49E96064C3E9}" srcOrd="5"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71162" y="82370"/>
        <a:ext cx="343603" cy="343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71162" y="82370"/>
        <a:ext cx="343603" cy="343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71162" y="82370"/>
        <a:ext cx="343603" cy="343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8D243-FD8F-49D1-8B62-041CE16565FB}">
      <dsp:nvSpPr>
        <dsp:cNvPr id="0" name=""/>
        <dsp:cNvSpPr/>
      </dsp:nvSpPr>
      <dsp:spPr>
        <a:xfrm>
          <a:off x="0" y="13716"/>
          <a:ext cx="2122026" cy="1512000"/>
        </a:xfrm>
        <a:prstGeom prst="rightArrow">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8919A34-F569-456C-AC0E-A8B7D56B85ED}">
      <dsp:nvSpPr>
        <dsp:cNvPr id="0" name=""/>
        <dsp:cNvSpPr/>
      </dsp:nvSpPr>
      <dsp:spPr>
        <a:xfrm>
          <a:off x="171171" y="391716"/>
          <a:ext cx="1738652"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en-US" sz="2000" kern="1200" dirty="0" smtClean="0"/>
            <a:t>NEA Surface Activation</a:t>
          </a:r>
          <a:endParaRPr lang="en-US" sz="2000" kern="1200" dirty="0"/>
        </a:p>
      </dsp:txBody>
      <dsp:txXfrm>
        <a:off x="171171" y="391716"/>
        <a:ext cx="1738652" cy="75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4E827-6410-4528-84FE-B83F8F3A6E41}">
      <dsp:nvSpPr>
        <dsp:cNvPr id="0" name=""/>
        <dsp:cNvSpPr/>
      </dsp:nvSpPr>
      <dsp:spPr>
        <a:xfrm>
          <a:off x="0" y="7259"/>
          <a:ext cx="7772400" cy="823680"/>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1" kern="1200" dirty="0" smtClean="0"/>
            <a:t>How to reach XHV ≡ P &lt; 1x10</a:t>
          </a:r>
          <a:r>
            <a:rPr lang="en-US" sz="3000" b="1" kern="1200" baseline="30000" dirty="0" smtClean="0"/>
            <a:t>-12</a:t>
          </a:r>
          <a:r>
            <a:rPr lang="en-US" sz="3000" b="1" kern="1200" baseline="0" dirty="0" smtClean="0"/>
            <a:t> </a:t>
          </a:r>
          <a:r>
            <a:rPr lang="en-US" sz="3000" b="1" kern="1200" baseline="0" dirty="0" err="1" smtClean="0"/>
            <a:t>Torr</a:t>
          </a:r>
          <a:r>
            <a:rPr lang="en-US" sz="3000" b="1" kern="1200" baseline="0" dirty="0" smtClean="0"/>
            <a:t>?</a:t>
          </a:r>
          <a:endParaRPr lang="en-US" sz="3000" b="1" kern="1200" baseline="30000" dirty="0"/>
        </a:p>
      </dsp:txBody>
      <dsp:txXfrm>
        <a:off x="40209" y="47468"/>
        <a:ext cx="7691982" cy="7432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DA317-BD30-4EEF-82E4-706EDAA143CD}">
      <dsp:nvSpPr>
        <dsp:cNvPr id="0" name=""/>
        <dsp:cNvSpPr/>
      </dsp:nvSpPr>
      <dsp:spPr>
        <a:xfrm>
          <a:off x="491492" y="0"/>
          <a:ext cx="5181600" cy="5181600"/>
        </a:xfrm>
        <a:prstGeom prst="triangl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D51368D-9F00-4C7D-9275-194C68F0BFEA}">
      <dsp:nvSpPr>
        <dsp:cNvPr id="0" name=""/>
        <dsp:cNvSpPr/>
      </dsp:nvSpPr>
      <dsp:spPr>
        <a:xfrm>
          <a:off x="2251716" y="520943"/>
          <a:ext cx="5029191" cy="1226581"/>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Calibri" pitchFamily="34" charset="0"/>
            </a:rPr>
            <a:t>Less gas in </a:t>
          </a:r>
          <a:endParaRPr lang="en-US" sz="4000" kern="1200" dirty="0">
            <a:latin typeface="Calibri" pitchFamily="34" charset="0"/>
          </a:endParaRPr>
        </a:p>
      </dsp:txBody>
      <dsp:txXfrm>
        <a:off x="2311593" y="580820"/>
        <a:ext cx="4909437" cy="1106827"/>
      </dsp:txXfrm>
    </dsp:sp>
    <dsp:sp modelId="{A6291006-A5A9-4622-A690-0AE43B79B62C}">
      <dsp:nvSpPr>
        <dsp:cNvPr id="0" name=""/>
        <dsp:cNvSpPr/>
      </dsp:nvSpPr>
      <dsp:spPr>
        <a:xfrm>
          <a:off x="2267900" y="1900847"/>
          <a:ext cx="4996824" cy="1226581"/>
        </a:xfrm>
        <a:prstGeom prst="roundRect">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Calibri" pitchFamily="34" charset="0"/>
            </a:rPr>
            <a:t>More gas out</a:t>
          </a:r>
          <a:endParaRPr lang="en-US" sz="4000" kern="1200" dirty="0">
            <a:latin typeface="Calibri" pitchFamily="34" charset="0"/>
          </a:endParaRPr>
        </a:p>
      </dsp:txBody>
      <dsp:txXfrm>
        <a:off x="2327777" y="1960724"/>
        <a:ext cx="4877070" cy="1106827"/>
      </dsp:txXfrm>
    </dsp:sp>
    <dsp:sp modelId="{91BF201F-757F-4485-9277-F4A31CDEF55A}">
      <dsp:nvSpPr>
        <dsp:cNvPr id="0" name=""/>
        <dsp:cNvSpPr/>
      </dsp:nvSpPr>
      <dsp:spPr>
        <a:xfrm>
          <a:off x="2293632" y="3280752"/>
          <a:ext cx="4945360" cy="1226581"/>
        </a:xfrm>
        <a:prstGeom prst="round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Calibri" pitchFamily="34" charset="0"/>
            </a:rPr>
            <a:t>Measure pressure</a:t>
          </a:r>
          <a:endParaRPr lang="en-US" sz="4000" kern="1200" dirty="0">
            <a:latin typeface="Calibri" pitchFamily="34" charset="0"/>
          </a:endParaRPr>
        </a:p>
      </dsp:txBody>
      <dsp:txXfrm>
        <a:off x="2353509" y="3340629"/>
        <a:ext cx="4825606" cy="110682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drawing1.xml><?xml version="1.0" encoding="utf-8"?>
<c:userShapes xmlns:c="http://schemas.openxmlformats.org/drawingml/2006/chart">
  <cdr:relSizeAnchor xmlns:cdr="http://schemas.openxmlformats.org/drawingml/2006/chartDrawing">
    <cdr:from>
      <cdr:x>0.21965</cdr:x>
      <cdr:y>0.71909</cdr:y>
    </cdr:from>
    <cdr:to>
      <cdr:x>0.62987</cdr:x>
      <cdr:y>0.79059</cdr:y>
    </cdr:to>
    <cdr:sp macro="" textlink="">
      <cdr:nvSpPr>
        <cdr:cNvPr id="3" name="TextBox 2"/>
        <cdr:cNvSpPr txBox="1"/>
      </cdr:nvSpPr>
      <cdr:spPr>
        <a:xfrm xmlns:a="http://schemas.openxmlformats.org/drawingml/2006/main">
          <a:off x="887442" y="2841321"/>
          <a:ext cx="1657350" cy="28254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rgbClr val="C0272D"/>
              </a:solidFill>
            </a:rPr>
            <a:t>Signal: background  1:1</a:t>
          </a:r>
          <a:endParaRPr lang="en-US" sz="1400" b="1" dirty="0">
            <a:solidFill>
              <a:srgbClr val="C0272D"/>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0.71451</cdr:x>
      <cdr:y>0.0449</cdr:y>
    </cdr:from>
    <cdr:to>
      <cdr:x>0.8696</cdr:x>
      <cdr:y>0.10382</cdr:y>
    </cdr:to>
    <cdr:sp macro="" textlink="">
      <cdr:nvSpPr>
        <cdr:cNvPr id="5" name="TextBox 1"/>
        <cdr:cNvSpPr txBox="1"/>
      </cdr:nvSpPr>
      <cdr:spPr>
        <a:xfrm xmlns:a="http://schemas.openxmlformats.org/drawingml/2006/main">
          <a:off x="5880100" y="203200"/>
          <a:ext cx="1276350" cy="26670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dirty="0"/>
        </a:p>
      </cdr:txBody>
    </cdr:sp>
  </cdr:relSizeAnchor>
  <cdr:relSizeAnchor xmlns:cdr="http://schemas.openxmlformats.org/drawingml/2006/chartDrawing">
    <cdr:from>
      <cdr:x>0.42782</cdr:x>
      <cdr:y>0.058</cdr:y>
    </cdr:from>
    <cdr:to>
      <cdr:x>0.92726</cdr:x>
      <cdr:y>0.12951</cdr:y>
    </cdr:to>
    <cdr:sp macro="" textlink="">
      <cdr:nvSpPr>
        <cdr:cNvPr id="7" name="TextBox 1"/>
        <cdr:cNvSpPr txBox="1"/>
      </cdr:nvSpPr>
      <cdr:spPr>
        <a:xfrm xmlns:a="http://schemas.openxmlformats.org/drawingml/2006/main">
          <a:off x="1729138" y="229172"/>
          <a:ext cx="2018658" cy="2825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rgbClr val="C0272D"/>
              </a:solidFill>
            </a:rPr>
            <a:t>Signal: background  30:1</a:t>
          </a:r>
          <a:endParaRPr lang="en-US" sz="1400" b="1" dirty="0">
            <a:solidFill>
              <a:srgbClr val="C0272D"/>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0.56134</cdr:x>
      <cdr:y>0.19572</cdr:y>
    </cdr:from>
    <cdr:to>
      <cdr:x>0.67593</cdr:x>
      <cdr:y>0.28411</cdr:y>
    </cdr:to>
    <cdr:sp macro="" textlink="">
      <cdr:nvSpPr>
        <cdr:cNvPr id="2" name="TextBox 1"/>
        <cdr:cNvSpPr txBox="1"/>
      </cdr:nvSpPr>
      <cdr:spPr>
        <a:xfrm xmlns:a="http://schemas.openxmlformats.org/drawingml/2006/main">
          <a:off x="4619625" y="885825"/>
          <a:ext cx="942976" cy="40005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600" dirty="0" smtClean="0"/>
            <a:t>Extractor</a:t>
          </a:r>
          <a:endParaRPr lang="en-US" sz="1600" dirty="0"/>
        </a:p>
      </cdr:txBody>
    </cdr:sp>
  </cdr:relSizeAnchor>
  <cdr:relSizeAnchor xmlns:cdr="http://schemas.openxmlformats.org/drawingml/2006/chartDrawing">
    <cdr:from>
      <cdr:x>0.55594</cdr:x>
      <cdr:y>0.52894</cdr:y>
    </cdr:from>
    <cdr:to>
      <cdr:x>0.74923</cdr:x>
      <cdr:y>0.61733</cdr:y>
    </cdr:to>
    <cdr:sp macro="" textlink="">
      <cdr:nvSpPr>
        <cdr:cNvPr id="3" name="TextBox 1"/>
        <cdr:cNvSpPr txBox="1"/>
      </cdr:nvSpPr>
      <cdr:spPr>
        <a:xfrm xmlns:a="http://schemas.openxmlformats.org/drawingml/2006/main">
          <a:off x="4575174" y="2393950"/>
          <a:ext cx="1590675" cy="4000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solidFill>
                <a:schemeClr val="tx1"/>
              </a:solidFill>
            </a:rPr>
            <a:t>3BG</a:t>
          </a:r>
        </a:p>
      </cdr:txBody>
    </cdr:sp>
  </cdr:relSizeAnchor>
  <cdr:relSizeAnchor xmlns:cdr="http://schemas.openxmlformats.org/drawingml/2006/chartDrawing">
    <cdr:from>
      <cdr:x>0.49884</cdr:x>
      <cdr:y>0.45247</cdr:y>
    </cdr:from>
    <cdr:to>
      <cdr:x>0.55208</cdr:x>
      <cdr:y>0.56822</cdr:y>
    </cdr:to>
    <cdr:cxnSp macro="">
      <cdr:nvCxnSpPr>
        <cdr:cNvPr id="5" name="Straight Arrow Connector 4"/>
        <cdr:cNvCxnSpPr/>
      </cdr:nvCxnSpPr>
      <cdr:spPr>
        <a:xfrm xmlns:a="http://schemas.openxmlformats.org/drawingml/2006/main" flipH="1" flipV="1">
          <a:off x="4105275" y="2047875"/>
          <a:ext cx="438150" cy="523875"/>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0.46875</cdr:x>
      <cdr:y>0.23992</cdr:y>
    </cdr:from>
    <cdr:to>
      <cdr:x>0.55671</cdr:x>
      <cdr:y>0.31989</cdr:y>
    </cdr:to>
    <cdr:cxnSp macro="">
      <cdr:nvCxnSpPr>
        <cdr:cNvPr id="7" name="Straight Arrow Connector 6"/>
        <cdr:cNvCxnSpPr/>
      </cdr:nvCxnSpPr>
      <cdr:spPr>
        <a:xfrm xmlns:a="http://schemas.openxmlformats.org/drawingml/2006/main" flipH="1">
          <a:off x="3857625" y="1085850"/>
          <a:ext cx="723900" cy="361950"/>
        </a:xfrm>
        <a:prstGeom xmlns:a="http://schemas.openxmlformats.org/drawingml/2006/main" prst="straightConnector1">
          <a:avLst/>
        </a:prstGeom>
        <a:ln xmlns:a="http://schemas.openxmlformats.org/drawingml/2006/main" w="28575">
          <a:solidFill>
            <a:srgbClr val="0070C0"/>
          </a:solidFill>
          <a:tailEnd type="arrow"/>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0.19329</cdr:x>
      <cdr:y>0.67766</cdr:y>
    </cdr:from>
    <cdr:to>
      <cdr:x>0.67708</cdr:x>
      <cdr:y>0.87969</cdr:y>
    </cdr:to>
    <cdr:sp macro="" textlink="">
      <cdr:nvSpPr>
        <cdr:cNvPr id="8" name="TextBox 7"/>
        <cdr:cNvSpPr txBox="1"/>
      </cdr:nvSpPr>
      <cdr:spPr>
        <a:xfrm xmlns:a="http://schemas.openxmlformats.org/drawingml/2006/main">
          <a:off x="1590675" y="3067050"/>
          <a:ext cx="398145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spcBef>
              <a:spcPts val="200"/>
            </a:spcBef>
          </a:pPr>
          <a:r>
            <a:rPr lang="en-US" sz="1600" dirty="0" smtClean="0"/>
            <a:t>Extractor Gauge only:     4.36x10</a:t>
          </a:r>
          <a:r>
            <a:rPr lang="en-US" sz="1600" baseline="30000" dirty="0" smtClean="0"/>
            <a:t>-12</a:t>
          </a:r>
          <a:r>
            <a:rPr lang="en-US" sz="1600" dirty="0" smtClean="0"/>
            <a:t> Torr</a:t>
          </a:r>
        </a:p>
        <a:p xmlns:a="http://schemas.openxmlformats.org/drawingml/2006/main">
          <a:pPr>
            <a:spcBef>
              <a:spcPts val="200"/>
            </a:spcBef>
          </a:pPr>
          <a:r>
            <a:rPr lang="en-US" sz="1600" dirty="0" smtClean="0"/>
            <a:t>Extractor and 3BG on:    4.90x10</a:t>
          </a:r>
          <a:r>
            <a:rPr lang="en-US" sz="1600" baseline="30000" dirty="0" smtClean="0"/>
            <a:t>-12</a:t>
          </a:r>
          <a:r>
            <a:rPr lang="en-US" sz="1600" dirty="0" smtClean="0"/>
            <a:t> Torr</a:t>
          </a:r>
        </a:p>
        <a:p xmlns:a="http://schemas.openxmlformats.org/drawingml/2006/main">
          <a:pPr>
            <a:spcBef>
              <a:spcPts val="200"/>
            </a:spcBef>
          </a:pPr>
          <a:r>
            <a:rPr lang="en-US" sz="1600" dirty="0" smtClean="0"/>
            <a:t>3BG raises pressure by   5.4  x10</a:t>
          </a:r>
          <a:r>
            <a:rPr lang="en-US" sz="1600" baseline="30000" dirty="0" smtClean="0"/>
            <a:t>-13</a:t>
          </a:r>
          <a:r>
            <a:rPr lang="en-US" sz="1600" dirty="0" smtClean="0"/>
            <a:t> Torr</a:t>
          </a:r>
          <a:endParaRPr lang="en-US" sz="1600" dirty="0"/>
        </a:p>
      </cdr:txBody>
    </cdr:sp>
  </cdr:relSizeAnchor>
</c:userShapes>
</file>

<file path=ppt/drawings/drawing4.xml><?xml version="1.0" encoding="utf-8"?>
<c:userShapes xmlns:c="http://schemas.openxmlformats.org/drawingml/2006/chart">
  <cdr:relSizeAnchor xmlns:cdr="http://schemas.openxmlformats.org/drawingml/2006/chartDrawing">
    <cdr:from>
      <cdr:x>0.28451</cdr:x>
      <cdr:y>0.11729</cdr:y>
    </cdr:from>
    <cdr:to>
      <cdr:x>0.62302</cdr:x>
      <cdr:y>0.18732</cdr:y>
    </cdr:to>
    <cdr:sp macro="" textlink="">
      <cdr:nvSpPr>
        <cdr:cNvPr id="2" name="TextBox 1"/>
        <cdr:cNvSpPr txBox="1"/>
      </cdr:nvSpPr>
      <cdr:spPr>
        <a:xfrm xmlns:a="http://schemas.openxmlformats.org/drawingml/2006/main">
          <a:off x="2371450" y="559222"/>
          <a:ext cx="2821598" cy="3338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dirty="0" smtClean="0"/>
            <a:t>Open </a:t>
          </a:r>
          <a:r>
            <a:rPr lang="en-US" sz="2200" dirty="0" err="1" smtClean="0"/>
            <a:t>cryopump</a:t>
          </a:r>
          <a:r>
            <a:rPr lang="en-US" sz="2200" dirty="0" smtClean="0"/>
            <a:t> valve </a:t>
          </a:r>
          <a:endParaRPr lang="en-US" sz="2200" dirty="0"/>
        </a:p>
      </cdr:txBody>
    </cdr:sp>
  </cdr:relSizeAnchor>
  <cdr:relSizeAnchor xmlns:cdr="http://schemas.openxmlformats.org/drawingml/2006/chartDrawing">
    <cdr:from>
      <cdr:x>0.33054</cdr:x>
      <cdr:y>0.19541</cdr:y>
    </cdr:from>
    <cdr:to>
      <cdr:x>0.3933</cdr:x>
      <cdr:y>0.27461</cdr:y>
    </cdr:to>
    <cdr:cxnSp macro="">
      <cdr:nvCxnSpPr>
        <cdr:cNvPr id="3" name="Straight Arrow Connector 2"/>
        <cdr:cNvCxnSpPr/>
      </cdr:nvCxnSpPr>
      <cdr:spPr bwMode="auto">
        <a:xfrm xmlns:a="http://schemas.openxmlformats.org/drawingml/2006/main" flipH="1">
          <a:off x="2755150" y="931708"/>
          <a:ext cx="523126" cy="377621"/>
        </a:xfrm>
        <a:prstGeom xmlns:a="http://schemas.openxmlformats.org/drawingml/2006/main" prst="straightConnector1">
          <a:avLst/>
        </a:prstGeom>
        <a:solidFill xmlns:a="http://schemas.openxmlformats.org/drawingml/2006/main">
          <a:schemeClr val="accent1"/>
        </a:solidFill>
        <a:ln xmlns:a="http://schemas.openxmlformats.org/drawingml/2006/main" w="28575" cap="flat" cmpd="sng" algn="ctr">
          <a:solidFill>
            <a:schemeClr val="tx1"/>
          </a:solidFill>
          <a:prstDash val="solid"/>
          <a:round/>
          <a:headEnd type="none" w="med" len="med"/>
          <a:tailEnd type="arrow"/>
        </a:ln>
        <a:effectLst xmlns:a="http://schemas.openxmlformats.org/drawingml/2006/main"/>
      </cdr:spPr>
    </cdr:cxnSp>
  </cdr:relSizeAnchor>
</c:userShapes>
</file>

<file path=ppt/drawings/drawing5.xml><?xml version="1.0" encoding="utf-8"?>
<c:userShapes xmlns:c="http://schemas.openxmlformats.org/drawingml/2006/chart">
  <cdr:relSizeAnchor xmlns:cdr="http://schemas.openxmlformats.org/drawingml/2006/chartDrawing">
    <cdr:from>
      <cdr:x>0.23244</cdr:x>
      <cdr:y>0.06394</cdr:y>
    </cdr:from>
    <cdr:to>
      <cdr:x>0.29451</cdr:x>
      <cdr:y>0.12324</cdr:y>
    </cdr:to>
    <cdr:sp macro="" textlink="">
      <cdr:nvSpPr>
        <cdr:cNvPr id="2" name="TextBox 1"/>
        <cdr:cNvSpPr txBox="1"/>
      </cdr:nvSpPr>
      <cdr:spPr>
        <a:xfrm xmlns:a="http://schemas.openxmlformats.org/drawingml/2006/main">
          <a:off x="1470092" y="303179"/>
          <a:ext cx="392568" cy="281164"/>
        </a:xfrm>
        <a:prstGeom xmlns:a="http://schemas.openxmlformats.org/drawingml/2006/main" prst="rect">
          <a:avLst/>
        </a:prstGeom>
        <a:noFill xmlns:a="http://schemas.openxmlformats.org/drawingml/2006/main"/>
      </cdr:spPr>
      <cdr:txBody>
        <a:bodyPr xmlns:a="http://schemas.openxmlformats.org/drawingml/2006/main" vertOverflow="clip" wrap="none" lIns="9144" tIns="9144" rIns="9144" bIns="9144" rtlCol="0"/>
        <a:lstStyle xmlns:a="http://schemas.openxmlformats.org/drawingml/2006/main"/>
        <a:p xmlns:a="http://schemas.openxmlformats.org/drawingml/2006/main">
          <a:r>
            <a:rPr lang="en-US" sz="1400" b="1" dirty="0">
              <a:solidFill>
                <a:sysClr val="windowText" lastClr="000000"/>
              </a:solidFill>
            </a:rPr>
            <a:t>Silco</a:t>
          </a:r>
        </a:p>
      </cdr:txBody>
    </cdr:sp>
  </cdr:relSizeAnchor>
  <cdr:relSizeAnchor xmlns:cdr="http://schemas.openxmlformats.org/drawingml/2006/chartDrawing">
    <cdr:from>
      <cdr:x>0.24214</cdr:x>
      <cdr:y>0.20937</cdr:y>
    </cdr:from>
    <cdr:to>
      <cdr:x>0.39912</cdr:x>
      <cdr:y>0.26867</cdr:y>
    </cdr:to>
    <cdr:sp macro="" textlink="">
      <cdr:nvSpPr>
        <cdr:cNvPr id="3" name="TextBox 1"/>
        <cdr:cNvSpPr txBox="1"/>
      </cdr:nvSpPr>
      <cdr:spPr>
        <a:xfrm xmlns:a="http://schemas.openxmlformats.org/drawingml/2006/main">
          <a:off x="1992741" y="992717"/>
          <a:ext cx="1291882" cy="281164"/>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Silco on Heated SS</a:t>
          </a:r>
        </a:p>
      </cdr:txBody>
    </cdr:sp>
  </cdr:relSizeAnchor>
  <cdr:relSizeAnchor xmlns:cdr="http://schemas.openxmlformats.org/drawingml/2006/chartDrawing">
    <cdr:from>
      <cdr:x>0.50311</cdr:x>
      <cdr:y>0.21683</cdr:y>
    </cdr:from>
    <cdr:to>
      <cdr:x>0.71821</cdr:x>
      <cdr:y>0.26235</cdr:y>
    </cdr:to>
    <cdr:sp macro="" textlink="">
      <cdr:nvSpPr>
        <cdr:cNvPr id="4" name="TextBox 1"/>
        <cdr:cNvSpPr txBox="1"/>
      </cdr:nvSpPr>
      <cdr:spPr>
        <a:xfrm xmlns:a="http://schemas.openxmlformats.org/drawingml/2006/main">
          <a:off x="4140353" y="1028081"/>
          <a:ext cx="1770269" cy="215828"/>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Bare</a:t>
          </a:r>
          <a:r>
            <a:rPr lang="en-US" sz="1400" b="1" baseline="0" dirty="0">
              <a:solidFill>
                <a:sysClr val="windowText" lastClr="000000"/>
              </a:solidFill>
            </a:rPr>
            <a:t> 304L </a:t>
          </a:r>
          <a:r>
            <a:rPr lang="en-US" sz="1400" b="1" baseline="0" dirty="0" smtClean="0">
              <a:solidFill>
                <a:sysClr val="windowText" lastClr="000000"/>
              </a:solidFill>
            </a:rPr>
            <a:t>Stainless Steel</a:t>
          </a:r>
          <a:endParaRPr lang="en-US" sz="1400" b="1" dirty="0">
            <a:solidFill>
              <a:sysClr val="windowText" lastClr="000000"/>
            </a:solidFill>
          </a:endParaRPr>
        </a:p>
      </cdr:txBody>
    </cdr:sp>
  </cdr:relSizeAnchor>
  <cdr:relSizeAnchor xmlns:cdr="http://schemas.openxmlformats.org/drawingml/2006/chartDrawing">
    <cdr:from>
      <cdr:x>0.18575</cdr:x>
      <cdr:y>0.231</cdr:y>
    </cdr:from>
    <cdr:to>
      <cdr:x>0.61111</cdr:x>
      <cdr:y>0.57418</cdr:y>
    </cdr:to>
    <cdr:cxnSp macro="">
      <cdr:nvCxnSpPr>
        <cdr:cNvPr id="6" name="Straight Connector 5"/>
        <cdr:cNvCxnSpPr/>
      </cdr:nvCxnSpPr>
      <cdr:spPr>
        <a:xfrm xmlns:a="http://schemas.openxmlformats.org/drawingml/2006/main">
          <a:off x="1528648" y="1095260"/>
          <a:ext cx="3500552" cy="1627158"/>
        </a:xfrm>
        <a:prstGeom xmlns:a="http://schemas.openxmlformats.org/drawingml/2006/main" prst="line">
          <a:avLst/>
        </a:prstGeom>
        <a:ln xmlns:a="http://schemas.openxmlformats.org/drawingml/2006/main" w="19050">
          <a:solidFill>
            <a:srgbClr val="F6991E"/>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0.54919</cdr:x>
      <cdr:y>0.58261</cdr:y>
    </cdr:from>
    <cdr:to>
      <cdr:x>0.58992</cdr:x>
      <cdr:y>0.64191</cdr:y>
    </cdr:to>
    <cdr:sp macro="" textlink="">
      <cdr:nvSpPr>
        <cdr:cNvPr id="8" name="TextBox 1"/>
        <cdr:cNvSpPr txBox="1"/>
      </cdr:nvSpPr>
      <cdr:spPr>
        <a:xfrm xmlns:a="http://schemas.openxmlformats.org/drawingml/2006/main">
          <a:off x="4519639" y="2762367"/>
          <a:ext cx="335192" cy="281165"/>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TiN</a:t>
          </a:r>
        </a:p>
      </cdr:txBody>
    </cdr:sp>
  </cdr:relSizeAnchor>
  <cdr:relSizeAnchor xmlns:cdr="http://schemas.openxmlformats.org/drawingml/2006/chartDrawing">
    <cdr:from>
      <cdr:x>0.71846</cdr:x>
      <cdr:y>0.76367</cdr:y>
    </cdr:from>
    <cdr:to>
      <cdr:x>0.71846</cdr:x>
      <cdr:y>0.82681</cdr:y>
    </cdr:to>
    <cdr:cxnSp macro="">
      <cdr:nvCxnSpPr>
        <cdr:cNvPr id="10" name="Straight Connector 9"/>
        <cdr:cNvCxnSpPr/>
      </cdr:nvCxnSpPr>
      <cdr:spPr>
        <a:xfrm xmlns:a="http://schemas.openxmlformats.org/drawingml/2006/main">
          <a:off x="5912678" y="3620864"/>
          <a:ext cx="0" cy="299371"/>
        </a:xfrm>
        <a:prstGeom xmlns:a="http://schemas.openxmlformats.org/drawingml/2006/main" prst="line">
          <a:avLst/>
        </a:prstGeom>
        <a:ln xmlns:a="http://schemas.openxmlformats.org/drawingml/2006/main" w="19050">
          <a:solidFill>
            <a:srgbClr val="E8990A"/>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0.88561</cdr:x>
      <cdr:y>0.7216</cdr:y>
    </cdr:from>
    <cdr:to>
      <cdr:x>0.89971</cdr:x>
      <cdr:y>0.76993</cdr:y>
    </cdr:to>
    <cdr:cxnSp macro="">
      <cdr:nvCxnSpPr>
        <cdr:cNvPr id="4" name="Straight Arrow Connector 3"/>
        <cdr:cNvCxnSpPr/>
      </cdr:nvCxnSpPr>
      <cdr:spPr>
        <a:xfrm xmlns:a="http://schemas.openxmlformats.org/drawingml/2006/main" flipH="1">
          <a:off x="7288201" y="3265917"/>
          <a:ext cx="116037" cy="218739"/>
        </a:xfrm>
        <a:prstGeom xmlns:a="http://schemas.openxmlformats.org/drawingml/2006/main" prst="straightConnector1">
          <a:avLst/>
        </a:prstGeom>
        <a:ln xmlns:a="http://schemas.openxmlformats.org/drawingml/2006/main" w="28575">
          <a:solidFill>
            <a:srgbClr val="00B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0.12384</cdr:x>
      <cdr:y>0.49035</cdr:y>
    </cdr:from>
    <cdr:to>
      <cdr:x>0.35417</cdr:x>
      <cdr:y>0.56822</cdr:y>
    </cdr:to>
    <cdr:sp macro="" textlink="">
      <cdr:nvSpPr>
        <cdr:cNvPr id="2" name="TextBox 1"/>
        <cdr:cNvSpPr txBox="1"/>
      </cdr:nvSpPr>
      <cdr:spPr>
        <a:xfrm xmlns:a="http://schemas.openxmlformats.org/drawingml/2006/main">
          <a:off x="1019176" y="2219325"/>
          <a:ext cx="1895474" cy="3524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Heat Treated bare 304L</a:t>
          </a:r>
          <a:endParaRPr lang="en-US" sz="1600" b="1" dirty="0"/>
        </a:p>
      </cdr:txBody>
    </cdr:sp>
  </cdr:relSizeAnchor>
  <cdr:relSizeAnchor xmlns:cdr="http://schemas.openxmlformats.org/drawingml/2006/chartDrawing">
    <cdr:from>
      <cdr:x>0.50039</cdr:x>
      <cdr:y>0.25324</cdr:y>
    </cdr:from>
    <cdr:to>
      <cdr:x>0.68519</cdr:x>
      <cdr:y>0.33041</cdr:y>
    </cdr:to>
    <cdr:sp macro="" textlink="">
      <cdr:nvSpPr>
        <cdr:cNvPr id="5" name="TextBox 1"/>
        <cdr:cNvSpPr txBox="1"/>
      </cdr:nvSpPr>
      <cdr:spPr>
        <a:xfrm xmlns:a="http://schemas.openxmlformats.org/drawingml/2006/main">
          <a:off x="4118010" y="1146155"/>
          <a:ext cx="1520830" cy="349268"/>
        </a:xfrm>
        <a:prstGeom xmlns:a="http://schemas.openxmlformats.org/drawingml/2006/main" prst="rect">
          <a:avLst/>
        </a:prstGeom>
        <a:solidFill xmlns:a="http://schemas.openxmlformats.org/drawingml/2006/main">
          <a:schemeClr val="bg1"/>
        </a:solidFill>
      </cdr:spPr>
      <cdr:txBody>
        <a:bodyPr xmlns:a="http://schemas.openxmlformats.org/drawingml/2006/main" wrap="none" l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Silco on Heated SS</a:t>
          </a:r>
          <a:endParaRPr lang="en-US" sz="1600" b="1" dirty="0"/>
        </a:p>
      </cdr:txBody>
    </cdr:sp>
  </cdr:relSizeAnchor>
  <cdr:relSizeAnchor xmlns:cdr="http://schemas.openxmlformats.org/drawingml/2006/chartDrawing">
    <cdr:from>
      <cdr:x>0.75347</cdr:x>
      <cdr:y>0.43494</cdr:y>
    </cdr:from>
    <cdr:to>
      <cdr:x>0.93711</cdr:x>
      <cdr:y>0.5128</cdr:y>
    </cdr:to>
    <cdr:sp macro="" textlink="">
      <cdr:nvSpPr>
        <cdr:cNvPr id="6" name="TextBox 1"/>
        <cdr:cNvSpPr txBox="1"/>
      </cdr:nvSpPr>
      <cdr:spPr>
        <a:xfrm xmlns:a="http://schemas.openxmlformats.org/drawingml/2006/main">
          <a:off x="6200775" y="1968500"/>
          <a:ext cx="1511300" cy="35242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TiN on SS</a:t>
          </a:r>
          <a:endParaRPr lang="en-US" sz="16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EA561148-A986-485A-AEDA-54CDAD3E82C9}" type="datetimeFigureOut">
              <a:rPr lang="en-US" smtClean="0"/>
              <a:t>7/30/2015</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5E93CE55-B17B-438E-9369-464EC4FB7395}" type="slidenum">
              <a:rPr lang="en-US" smtClean="0"/>
              <a:t>‹#›</a:t>
            </a:fld>
            <a:endParaRPr lang="en-US"/>
          </a:p>
        </p:txBody>
      </p:sp>
    </p:spTree>
    <p:extLst>
      <p:ext uri="{BB962C8B-B14F-4D97-AF65-F5344CB8AC3E}">
        <p14:creationId xmlns:p14="http://schemas.microsoft.com/office/powerpoint/2010/main" val="10716505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2F55D5C-575E-954A-8549-87D8A97D9807}" type="datetimeFigureOut">
              <a:rPr lang="en-US" smtClean="0"/>
              <a:t>7/30/2015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5AACADC-D521-D241-8216-A13B59B499E1}" type="slidenum">
              <a:rPr lang="en-US" smtClean="0"/>
              <a:t>‹#›</a:t>
            </a:fld>
            <a:endParaRPr lang="en-US"/>
          </a:p>
        </p:txBody>
      </p:sp>
    </p:spTree>
    <p:extLst>
      <p:ext uri="{BB962C8B-B14F-4D97-AF65-F5344CB8AC3E}">
        <p14:creationId xmlns:p14="http://schemas.microsoft.com/office/powerpoint/2010/main" val="2318371289"/>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Page Design 3</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11</a:t>
            </a:fld>
            <a:endParaRPr lang="en-US"/>
          </a:p>
        </p:txBody>
      </p:sp>
    </p:spTree>
    <p:extLst>
      <p:ext uri="{BB962C8B-B14F-4D97-AF65-F5344CB8AC3E}">
        <p14:creationId xmlns:p14="http://schemas.microsoft.com/office/powerpoint/2010/main" val="130120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12</a:t>
            </a:fld>
            <a:endParaRPr lang="en-US"/>
          </a:p>
        </p:txBody>
      </p:sp>
    </p:spTree>
    <p:extLst>
      <p:ext uri="{BB962C8B-B14F-4D97-AF65-F5344CB8AC3E}">
        <p14:creationId xmlns:p14="http://schemas.microsoft.com/office/powerpoint/2010/main" val="130120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B4C350-8ACE-402A-8AA1-76A813898481}" type="slidenum">
              <a:rPr lang="en-US" smtClean="0"/>
              <a:pPr/>
              <a:t>16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FA333B-D980-47C0-AFB0-966E2B97C2CA}" type="slidenum">
              <a:rPr lang="en-US" smtClean="0"/>
              <a:pPr/>
              <a:t>30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dirty="0" smtClean="0"/>
              <a:t>Steel:    </a:t>
            </a:r>
          </a:p>
          <a:p>
            <a:pPr marL="0" indent="0">
              <a:spcBef>
                <a:spcPts val="0"/>
              </a:spcBef>
              <a:buFont typeface="Arial"/>
              <a:buNone/>
            </a:pPr>
            <a:r>
              <a:rPr lang="en-US" sz="1200" dirty="0" smtClean="0"/>
              <a:t>   Expected reduction       </a:t>
            </a:r>
          </a:p>
          <a:p>
            <a:pPr marL="0" indent="0">
              <a:spcBef>
                <a:spcPts val="0"/>
              </a:spcBef>
              <a:buFont typeface="Arial"/>
              <a:buNone/>
            </a:pPr>
            <a:r>
              <a:rPr lang="en-US" sz="1200" dirty="0" smtClean="0"/>
              <a:t>   with 400°C heat </a:t>
            </a:r>
          </a:p>
          <a:p>
            <a:pPr marL="0" indent="0">
              <a:spcBef>
                <a:spcPts val="0"/>
              </a:spcBef>
              <a:buFont typeface="Arial"/>
              <a:buNone/>
            </a:pPr>
            <a:r>
              <a:rPr lang="en-US" sz="1200" dirty="0" smtClean="0"/>
              <a:t>   treatment</a:t>
            </a:r>
          </a:p>
          <a:p>
            <a:pPr marL="0" indent="0">
              <a:spcBef>
                <a:spcPts val="0"/>
              </a:spcBef>
              <a:buFont typeface="Arial"/>
              <a:buNone/>
            </a:pPr>
            <a:endParaRPr lang="en-US" sz="1200" dirty="0" smtClean="0"/>
          </a:p>
          <a:p>
            <a:pPr marL="0" indent="0">
              <a:spcBef>
                <a:spcPts val="0"/>
              </a:spcBef>
              <a:buFont typeface="Arial"/>
              <a:buNone/>
            </a:pPr>
            <a:r>
              <a:rPr lang="en-US" sz="1200" dirty="0" err="1" smtClean="0"/>
              <a:t>Silco</a:t>
            </a:r>
            <a:r>
              <a:rPr lang="en-US" sz="1200" dirty="0" smtClean="0"/>
              <a:t>: </a:t>
            </a:r>
          </a:p>
          <a:p>
            <a:pPr marL="0" indent="0">
              <a:spcBef>
                <a:spcPts val="0"/>
              </a:spcBef>
              <a:buFont typeface="Arial"/>
              <a:buNone/>
            </a:pPr>
            <a:r>
              <a:rPr lang="en-US" sz="1200" dirty="0" smtClean="0"/>
              <a:t>   Little variation with </a:t>
            </a:r>
          </a:p>
          <a:p>
            <a:pPr marL="0" indent="0">
              <a:spcBef>
                <a:spcPts val="0"/>
              </a:spcBef>
              <a:buFont typeface="Arial"/>
              <a:buNone/>
            </a:pPr>
            <a:r>
              <a:rPr lang="en-US" sz="1200" dirty="0" smtClean="0"/>
              <a:t>   heat treatment</a:t>
            </a:r>
          </a:p>
          <a:p>
            <a:pPr marL="0" indent="0">
              <a:buFont typeface="Arial"/>
              <a:buNone/>
            </a:pPr>
            <a:endParaRPr lang="en-US" sz="1200" dirty="0" smtClean="0"/>
          </a:p>
          <a:p>
            <a:pPr marL="0" indent="0">
              <a:buFont typeface="Arial"/>
              <a:buNone/>
            </a:pPr>
            <a:r>
              <a:rPr lang="en-US" sz="1200" dirty="0" err="1" smtClean="0"/>
              <a:t>Silco</a:t>
            </a:r>
            <a:r>
              <a:rPr lang="en-US" sz="1200" dirty="0" smtClean="0"/>
              <a:t> on heated SS: </a:t>
            </a:r>
          </a:p>
          <a:p>
            <a:pPr marL="0" indent="0">
              <a:spcBef>
                <a:spcPts val="0"/>
              </a:spcBef>
              <a:buFont typeface="Arial"/>
              <a:buNone/>
            </a:pPr>
            <a:r>
              <a:rPr lang="en-US" sz="1200" dirty="0" smtClean="0"/>
              <a:t>   Retains prior </a:t>
            </a:r>
          </a:p>
          <a:p>
            <a:pPr marL="0" indent="0">
              <a:spcBef>
                <a:spcPts val="0"/>
              </a:spcBef>
              <a:buFont typeface="Arial"/>
              <a:buNone/>
            </a:pPr>
            <a:r>
              <a:rPr lang="en-US" sz="1200" dirty="0" smtClean="0"/>
              <a:t>   outgassing rate</a:t>
            </a:r>
          </a:p>
          <a:p>
            <a:pPr marL="0" indent="0">
              <a:spcBef>
                <a:spcPts val="0"/>
              </a:spcBef>
              <a:buFont typeface="Arial"/>
              <a:buNone/>
            </a:pPr>
            <a:endParaRPr lang="en-US" sz="1200" dirty="0" smtClean="0"/>
          </a:p>
          <a:p>
            <a:pPr marL="0" indent="0">
              <a:spcBef>
                <a:spcPts val="0"/>
              </a:spcBef>
              <a:buFont typeface="Arial"/>
              <a:buNone/>
            </a:pPr>
            <a:r>
              <a:rPr lang="en-US" sz="1200" dirty="0" err="1" smtClean="0"/>
              <a:t>TiN</a:t>
            </a:r>
            <a:r>
              <a:rPr lang="en-US" sz="1200" dirty="0" smtClean="0"/>
              <a:t> coating: </a:t>
            </a:r>
          </a:p>
          <a:p>
            <a:pPr marL="0" indent="0">
              <a:spcBef>
                <a:spcPts val="0"/>
              </a:spcBef>
              <a:buFont typeface="Arial"/>
              <a:buNone/>
            </a:pPr>
            <a:r>
              <a:rPr lang="en-US" sz="1200" dirty="0" smtClean="0"/>
              <a:t>    Very low outgassing </a:t>
            </a:r>
          </a:p>
          <a:p>
            <a:pPr marL="0" indent="0">
              <a:spcBef>
                <a:spcPts val="0"/>
              </a:spcBef>
              <a:buFont typeface="Arial"/>
              <a:buNone/>
            </a:pPr>
            <a:r>
              <a:rPr lang="en-US" sz="1200" dirty="0" smtClean="0"/>
              <a:t>    rates, consistent with </a:t>
            </a:r>
          </a:p>
          <a:p>
            <a:pPr marL="0" indent="0">
              <a:spcBef>
                <a:spcPts val="0"/>
              </a:spcBef>
              <a:buFont typeface="Arial"/>
              <a:buNone/>
            </a:pPr>
            <a:r>
              <a:rPr lang="en-US" sz="1200" dirty="0" smtClean="0"/>
              <a:t>    literature, elemental </a:t>
            </a:r>
          </a:p>
          <a:p>
            <a:pPr marL="0" indent="0">
              <a:spcBef>
                <a:spcPts val="0"/>
              </a:spcBef>
              <a:buFont typeface="Arial"/>
              <a:buNone/>
            </a:pPr>
            <a:r>
              <a:rPr lang="en-US" sz="1200" dirty="0" smtClean="0"/>
              <a:t>    Ti pumping? </a:t>
            </a:r>
          </a:p>
          <a:p>
            <a:endParaRPr lang="en-US" dirty="0"/>
          </a:p>
        </p:txBody>
      </p:sp>
    </p:spTree>
    <p:extLst>
      <p:ext uri="{BB962C8B-B14F-4D97-AF65-F5344CB8AC3E}">
        <p14:creationId xmlns:p14="http://schemas.microsoft.com/office/powerpoint/2010/main" val="198865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 conclusions:</a:t>
            </a:r>
            <a:r>
              <a:rPr lang="en-US" baseline="0" dirty="0" smtClean="0"/>
              <a:t> is the sensitivity correct?  Were the outgassing measurements correct?  (no for </a:t>
            </a:r>
            <a:r>
              <a:rPr lang="en-US" baseline="0" dirty="0" err="1" smtClean="0"/>
              <a:t>TiN</a:t>
            </a:r>
            <a:r>
              <a:rPr lang="en-US" baseline="0" dirty="0" smtClean="0"/>
              <a:t>) was the pump speed constant through the three.  Work on error bars until the extractor error is more believable.  Poor signal to noise on the extractor gauge makes it difficult to use? </a:t>
            </a:r>
            <a:endParaRPr lang="en-US" dirty="0"/>
          </a:p>
        </p:txBody>
      </p:sp>
    </p:spTree>
    <p:extLst>
      <p:ext uri="{BB962C8B-B14F-4D97-AF65-F5344CB8AC3E}">
        <p14:creationId xmlns:p14="http://schemas.microsoft.com/office/powerpoint/2010/main" val="26697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F7DF197-BEA6-9248-A2A7-85EBFEF9EF1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0905"/>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968830"/>
            <a:ext cx="8229600" cy="515733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7DF197-BEA6-9248-A2A7-85EBFEF9EF14}" type="slidenum">
              <a:rPr lang="en-US" smtClean="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grpSp>
        <p:nvGrpSpPr>
          <p:cNvPr id="4" name="Group 3"/>
          <p:cNvGrpSpPr/>
          <p:nvPr userDrawn="1"/>
        </p:nvGrpSpPr>
        <p:grpSpPr>
          <a:xfrm>
            <a:off x="8934629" y="-8546"/>
            <a:ext cx="209371" cy="6862273"/>
            <a:chOff x="8934629" y="-8546"/>
            <a:chExt cx="209371" cy="6862273"/>
          </a:xfrm>
        </p:grpSpPr>
        <p:sp>
          <p:nvSpPr>
            <p:cNvPr id="13" name="Rectangle 12"/>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grpSp>
        <p:nvGrpSpPr>
          <p:cNvPr id="11" name="Group 10"/>
          <p:cNvGrpSpPr/>
          <p:nvPr userDrawn="1"/>
        </p:nvGrpSpPr>
        <p:grpSpPr>
          <a:xfrm>
            <a:off x="8934629" y="-8546"/>
            <a:ext cx="209371" cy="6862273"/>
            <a:chOff x="8934629" y="-8546"/>
            <a:chExt cx="209371" cy="6862273"/>
          </a:xfrm>
        </p:grpSpPr>
        <p:sp>
          <p:nvSpPr>
            <p:cNvPr id="16" name="Rectangle 15"/>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2" name="TextBox 11"/>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F7DF197-BEA6-9248-A2A7-85EBFEF9EF14}" type="slidenum">
              <a:rPr lang="en-US" smtClean="0"/>
              <a:pPr/>
              <a:t>‹#›</a:t>
            </a:fld>
            <a:endParaRPr lang="en-US"/>
          </a:p>
        </p:txBody>
      </p:sp>
      <p:grpSp>
        <p:nvGrpSpPr>
          <p:cNvPr id="13" name="Group 12"/>
          <p:cNvGrpSpPr/>
          <p:nvPr userDrawn="1"/>
        </p:nvGrpSpPr>
        <p:grpSpPr>
          <a:xfrm>
            <a:off x="8934629" y="-8546"/>
            <a:ext cx="209371" cy="6862273"/>
            <a:chOff x="8934629" y="-8546"/>
            <a:chExt cx="209371" cy="6862273"/>
          </a:xfrm>
        </p:grpSpPr>
        <p:sp>
          <p:nvSpPr>
            <p:cNvPr id="14" name="Rectangle 13"/>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5" name="TextBox 14"/>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F7DF197-BEA6-9248-A2A7-85EBFEF9EF14}" type="slidenum">
              <a:rPr lang="en-US" smtClean="0"/>
              <a:pPr/>
              <a:t>‹#›</a:t>
            </a:fld>
            <a:endParaRPr lang="en-US"/>
          </a:p>
        </p:txBody>
      </p:sp>
      <p:grpSp>
        <p:nvGrpSpPr>
          <p:cNvPr id="9" name="Group 8"/>
          <p:cNvGrpSpPr/>
          <p:nvPr userDrawn="1"/>
        </p:nvGrpSpPr>
        <p:grpSpPr>
          <a:xfrm>
            <a:off x="8934629" y="-8546"/>
            <a:ext cx="209371" cy="6862273"/>
            <a:chOff x="8934629" y="-8546"/>
            <a:chExt cx="209371" cy="6862273"/>
          </a:xfrm>
        </p:grpSpPr>
        <p:sp>
          <p:nvSpPr>
            <p:cNvPr id="10" name="Rectangle 9"/>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1" name="TextBox 10"/>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grpSp>
        <p:nvGrpSpPr>
          <p:cNvPr id="11" name="Group 10"/>
          <p:cNvGrpSpPr/>
          <p:nvPr userDrawn="1"/>
        </p:nvGrpSpPr>
        <p:grpSpPr>
          <a:xfrm>
            <a:off x="8934629" y="-8546"/>
            <a:ext cx="209371" cy="6862273"/>
            <a:chOff x="8934629" y="-8546"/>
            <a:chExt cx="209371" cy="6862273"/>
          </a:xfrm>
        </p:grpSpPr>
        <p:sp>
          <p:nvSpPr>
            <p:cNvPr id="12" name="Rectangle 11"/>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3" name="TextBox 12"/>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3E1DE0D-4D77-4509-A3FB-CFDB4AD4A443}"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8" name="TextBox 7"/>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205862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39151" y="907367"/>
            <a:ext cx="8447649" cy="4417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6" name="Rectangle 2"/>
          <p:cNvSpPr>
            <a:spLocks noGrp="1" noChangeArrowheads="1"/>
          </p:cNvSpPr>
          <p:nvPr>
            <p:ph type="title" idx="10"/>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0" name="TextBox 9"/>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extLst>
      <p:ext uri="{BB962C8B-B14F-4D97-AF65-F5344CB8AC3E}">
        <p14:creationId xmlns:p14="http://schemas.microsoft.com/office/powerpoint/2010/main" val="21919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066800"/>
            <a:ext cx="7772400" cy="5181600"/>
          </a:xfr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7" name="TextBox 6"/>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extLst>
      <p:ext uri="{BB962C8B-B14F-4D97-AF65-F5344CB8AC3E}">
        <p14:creationId xmlns:p14="http://schemas.microsoft.com/office/powerpoint/2010/main" val="943556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DF197-BEA6-9248-A2A7-85EBFEF9EF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60" r:id="rId9"/>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0.wm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219" y="4936253"/>
            <a:ext cx="8944781" cy="1333917"/>
          </a:xfrm>
        </p:spPr>
        <p:txBody>
          <a:bodyPr>
            <a:noAutofit/>
          </a:bodyPr>
          <a:lstStyle/>
          <a:p>
            <a:pPr indent="-342900" algn="l">
              <a:lnSpc>
                <a:spcPct val="80000"/>
              </a:lnSpc>
            </a:pPr>
            <a:r>
              <a:rPr lang="en-US" sz="3000" b="1" dirty="0" smtClean="0">
                <a:solidFill>
                  <a:schemeClr val="bg1"/>
                </a:solidFill>
                <a:latin typeface="Century Gothic"/>
                <a:cs typeface="Century Gothic"/>
              </a:rPr>
              <a:t> Extreme High Vacuum: why and how</a:t>
            </a:r>
            <a:br>
              <a:rPr lang="en-US" sz="3000" b="1" dirty="0" smtClean="0">
                <a:solidFill>
                  <a:schemeClr val="bg1"/>
                </a:solidFill>
                <a:latin typeface="Century Gothic"/>
                <a:cs typeface="Century Gothic"/>
              </a:rPr>
            </a:br>
            <a:r>
              <a:rPr lang="en-US" sz="1000" b="1" dirty="0" smtClean="0">
                <a:solidFill>
                  <a:schemeClr val="bg1"/>
                </a:solidFill>
                <a:latin typeface="Century Gothic"/>
                <a:cs typeface="Century Gothic"/>
              </a:rPr>
              <a:t/>
            </a:r>
            <a:br>
              <a:rPr lang="en-US" sz="1000" b="1" dirty="0" smtClean="0">
                <a:solidFill>
                  <a:schemeClr val="bg1"/>
                </a:solidFill>
                <a:latin typeface="Century Gothic"/>
                <a:cs typeface="Century Gothic"/>
              </a:rPr>
            </a:br>
            <a:r>
              <a:rPr lang="en-US" sz="2200" b="1" dirty="0" smtClean="0">
                <a:solidFill>
                  <a:schemeClr val="bg1"/>
                </a:solidFill>
                <a:latin typeface="Century Gothic"/>
                <a:cs typeface="Century Gothic"/>
              </a:rPr>
              <a:t>Marcy L. </a:t>
            </a:r>
            <a:r>
              <a:rPr lang="en-US" sz="2200" b="1" dirty="0" err="1" smtClean="0">
                <a:solidFill>
                  <a:schemeClr val="bg1"/>
                </a:solidFill>
                <a:latin typeface="Century Gothic"/>
                <a:cs typeface="Century Gothic"/>
              </a:rPr>
              <a:t>Stutzman</a:t>
            </a:r>
            <a:r>
              <a:rPr lang="en-US" sz="2200" b="1" dirty="0">
                <a:solidFill>
                  <a:schemeClr val="bg1"/>
                </a:solidFill>
                <a:latin typeface="Century Gothic"/>
                <a:cs typeface="Century Gothic"/>
              </a:rPr>
              <a:t> </a:t>
            </a:r>
            <a:r>
              <a:rPr lang="en-US" sz="2200" b="1" dirty="0" smtClean="0">
                <a:solidFill>
                  <a:schemeClr val="bg1"/>
                </a:solidFill>
                <a:latin typeface="Century Gothic"/>
                <a:cs typeface="Century Gothic"/>
              </a:rPr>
              <a:t> </a:t>
            </a:r>
            <a:r>
              <a:rPr lang="en-US" sz="2100" dirty="0" smtClean="0">
                <a:solidFill>
                  <a:schemeClr val="bg1"/>
                </a:solidFill>
                <a:latin typeface="Century Gothic"/>
                <a:cs typeface="Century Gothic"/>
              </a:rPr>
              <a:t>Jefferson Lab Center for Injectors and Sources</a:t>
            </a:r>
            <a:endParaRPr lang="en-US" sz="2100" dirty="0">
              <a:solidFill>
                <a:schemeClr val="bg1"/>
              </a:solidFill>
              <a:latin typeface="Century Gothic"/>
              <a:cs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Photoelectric effect</a:t>
            </a:r>
            <a:endParaRPr lang="en-US" dirty="0"/>
          </a:p>
        </p:txBody>
      </p:sp>
      <p:sp>
        <p:nvSpPr>
          <p:cNvPr id="3" name="Content Placeholder 2"/>
          <p:cNvSpPr>
            <a:spLocks noGrp="1"/>
          </p:cNvSpPr>
          <p:nvPr>
            <p:ph idx="1"/>
          </p:nvPr>
        </p:nvSpPr>
        <p:spPr>
          <a:xfrm>
            <a:off x="4781550" y="968830"/>
            <a:ext cx="3905250" cy="5889170"/>
          </a:xfrm>
        </p:spPr>
        <p:txBody>
          <a:bodyPr>
            <a:normAutofit/>
          </a:bodyPr>
          <a:lstStyle/>
          <a:p>
            <a:pPr>
              <a:buFont typeface="Arial" panose="020B0604020202020204" pitchFamily="34" charset="0"/>
              <a:buChar char="•"/>
            </a:pPr>
            <a:r>
              <a:rPr lang="en-US" sz="2900" dirty="0" smtClean="0"/>
              <a:t>No emission below cutoff wavelength</a:t>
            </a:r>
          </a:p>
          <a:p>
            <a:pPr>
              <a:buFont typeface="Arial" panose="020B0604020202020204" pitchFamily="34" charset="0"/>
              <a:buChar char="•"/>
            </a:pPr>
            <a:r>
              <a:rPr lang="en-US" sz="2900" dirty="0" smtClean="0"/>
              <a:t>Increase in photocurrent with increase in intensity of light above cutoff wavelength</a:t>
            </a:r>
          </a:p>
          <a:p>
            <a:pPr>
              <a:buFont typeface="Arial" panose="020B0604020202020204" pitchFamily="34" charset="0"/>
              <a:buChar char="•"/>
            </a:pPr>
            <a:r>
              <a:rPr lang="en-US" sz="2900" dirty="0" smtClean="0"/>
              <a:t>Metallic emission: typically UV wavelengths</a:t>
            </a:r>
          </a:p>
          <a:p>
            <a:pPr>
              <a:buFont typeface="Arial" panose="020B0604020202020204" pitchFamily="34" charset="0"/>
              <a:buChar char="•"/>
            </a:pPr>
            <a:r>
              <a:rPr lang="en-US" sz="2900" dirty="0" smtClean="0"/>
              <a:t>Particle nature of light</a:t>
            </a:r>
            <a:endParaRPr lang="en-US" sz="2900" dirty="0"/>
          </a:p>
        </p:txBody>
      </p:sp>
      <p:pic>
        <p:nvPicPr>
          <p:cNvPr id="14338" name="Picture 2" descr="http://upload.wikimedia.org/wikipedia/commons/thumb/a/a0/Einstein_patentoffice.jpg/640px-Einstein_patentoff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5688"/>
            <a:ext cx="2776593" cy="3621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1" y="4867275"/>
            <a:ext cx="3714750" cy="1477328"/>
          </a:xfrm>
          <a:prstGeom prst="rect">
            <a:avLst/>
          </a:prstGeom>
          <a:noFill/>
        </p:spPr>
        <p:txBody>
          <a:bodyPr wrap="square" rtlCol="0">
            <a:spAutoFit/>
          </a:bodyPr>
          <a:lstStyle/>
          <a:p>
            <a:r>
              <a:rPr lang="en-US" dirty="0" smtClean="0"/>
              <a:t>The </a:t>
            </a:r>
            <a:r>
              <a:rPr lang="en-US" dirty="0"/>
              <a:t>Nobel Prize in Physics 1921 was awarded to Albert Einstein </a:t>
            </a:r>
            <a:r>
              <a:rPr lang="en-US" i="1" dirty="0"/>
              <a:t>"for his services to Theoretical Physics, and especially for his discovery of the law of the photoelectric effect</a:t>
            </a:r>
            <a:r>
              <a:rPr lang="en-US" i="1" dirty="0" smtClean="0"/>
              <a:t>"</a:t>
            </a:r>
            <a:r>
              <a:rPr lang="en-US" dirty="0" smtClean="0"/>
              <a:t>.</a:t>
            </a:r>
            <a:endParaRPr lang="en-US" dirty="0"/>
          </a:p>
        </p:txBody>
      </p:sp>
    </p:spTree>
    <p:extLst>
      <p:ext uri="{BB962C8B-B14F-4D97-AF65-F5344CB8AC3E}">
        <p14:creationId xmlns:p14="http://schemas.microsoft.com/office/powerpoint/2010/main" val="173746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ular Callout 70"/>
          <p:cNvSpPr/>
          <p:nvPr/>
        </p:nvSpPr>
        <p:spPr bwMode="auto">
          <a:xfrm>
            <a:off x="104173" y="1088020"/>
            <a:ext cx="2997630" cy="1451955"/>
          </a:xfrm>
          <a:prstGeom prst="wedgeRoundRectCallout">
            <a:avLst>
              <a:gd name="adj1" fmla="val 31961"/>
              <a:gd name="adj2" fmla="val 100766"/>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400" fontAlgn="base">
              <a:spcBef>
                <a:spcPct val="0"/>
              </a:spcBef>
              <a:spcAft>
                <a:spcPct val="0"/>
              </a:spcAft>
              <a:defRPr/>
            </a:pPr>
            <a:r>
              <a:rPr lang="en-US" sz="2000" b="1" kern="0" dirty="0" smtClean="0">
                <a:solidFill>
                  <a:srgbClr val="FF0000"/>
                </a:solidFill>
              </a:rPr>
              <a:t>Bare GaAs surface</a:t>
            </a:r>
          </a:p>
          <a:p>
            <a:pPr marL="228600" lvl="0" indent="-137160" defTabSz="914400" fontAlgn="base">
              <a:spcBef>
                <a:spcPct val="0"/>
              </a:spcBef>
              <a:spcAft>
                <a:spcPct val="0"/>
              </a:spcAft>
              <a:buFont typeface="Arial" pitchFamily="34" charset="0"/>
              <a:buChar char="•"/>
              <a:defRPr/>
            </a:pPr>
            <a:r>
              <a:rPr lang="en-US" sz="2000" kern="0" dirty="0" smtClean="0">
                <a:solidFill>
                  <a:srgbClr val="FF0000"/>
                </a:solidFill>
              </a:rPr>
              <a:t>Large Work Function</a:t>
            </a:r>
          </a:p>
          <a:p>
            <a:pPr marL="228600" lvl="0" indent="-137160" defTabSz="914400" fontAlgn="base">
              <a:spcBef>
                <a:spcPct val="0"/>
              </a:spcBef>
              <a:spcAft>
                <a:spcPct val="0"/>
              </a:spcAft>
              <a:buFont typeface="Arial" pitchFamily="34" charset="0"/>
              <a:buChar char="•"/>
              <a:defRPr/>
            </a:pPr>
            <a:r>
              <a:rPr lang="en-US" sz="2000" kern="0" dirty="0" smtClean="0">
                <a:solidFill>
                  <a:srgbClr val="FF0000"/>
                </a:solidFill>
              </a:rPr>
              <a:t>Positive Electron Affinity (PEA)</a:t>
            </a:r>
          </a:p>
        </p:txBody>
      </p:sp>
      <p:grpSp>
        <p:nvGrpSpPr>
          <p:cNvPr id="94" name="Group 93"/>
          <p:cNvGrpSpPr/>
          <p:nvPr/>
        </p:nvGrpSpPr>
        <p:grpSpPr>
          <a:xfrm>
            <a:off x="665018" y="3270874"/>
            <a:ext cx="3673491" cy="2745255"/>
            <a:chOff x="-615530" y="2743130"/>
            <a:chExt cx="3673491" cy="2745255"/>
          </a:xfrm>
        </p:grpSpPr>
        <p:grpSp>
          <p:nvGrpSpPr>
            <p:cNvPr id="72" name="Group 71"/>
            <p:cNvGrpSpPr/>
            <p:nvPr/>
          </p:nvGrpSpPr>
          <p:grpSpPr>
            <a:xfrm>
              <a:off x="-615530" y="2743130"/>
              <a:ext cx="3673491" cy="2745255"/>
              <a:chOff x="436283" y="2500132"/>
              <a:chExt cx="3673491" cy="2745255"/>
            </a:xfrm>
          </p:grpSpPr>
          <p:sp>
            <p:nvSpPr>
              <p:cNvPr id="22" name="Rectangle 14"/>
              <p:cNvSpPr>
                <a:spLocks noChangeArrowheads="1"/>
              </p:cNvSpPr>
              <p:nvPr/>
            </p:nvSpPr>
            <p:spPr bwMode="auto">
              <a:xfrm>
                <a:off x="1382954" y="2822217"/>
                <a:ext cx="1574150" cy="325217"/>
              </a:xfrm>
              <a:prstGeom prst="rect">
                <a:avLst/>
              </a:prstGeom>
              <a:noFill/>
              <a:ln w="12699">
                <a:noFill/>
                <a:miter lim="800000"/>
                <a:headEnd/>
                <a:tailEnd/>
              </a:ln>
            </p:spPr>
            <p:txBody>
              <a:bodyPr wrap="none" lIns="90488" tIns="44450" rIns="90488" bIns="44450">
                <a:spAutoFit/>
              </a:bodyPr>
              <a:lstStyle/>
              <a:p>
                <a:pPr defTabSz="914400" eaLnBrk="0" fontAlgn="base" hangingPunct="0">
                  <a:lnSpc>
                    <a:spcPct val="85000"/>
                  </a:lnSpc>
                  <a:spcBef>
                    <a:spcPct val="0"/>
                  </a:spcBef>
                  <a:spcAft>
                    <a:spcPct val="0"/>
                  </a:spcAft>
                </a:pPr>
                <a:r>
                  <a:rPr lang="en-US" dirty="0" smtClean="0">
                    <a:solidFill>
                      <a:srgbClr val="FF0000"/>
                    </a:solidFill>
                  </a:rPr>
                  <a:t>PEA=4.07 eV</a:t>
                </a:r>
                <a:endParaRPr lang="en-US" dirty="0">
                  <a:solidFill>
                    <a:srgbClr val="FF0000"/>
                  </a:solidFill>
                </a:endParaRPr>
              </a:p>
            </p:txBody>
          </p:sp>
          <p:grpSp>
            <p:nvGrpSpPr>
              <p:cNvPr id="40" name="Group 39"/>
              <p:cNvGrpSpPr/>
              <p:nvPr/>
            </p:nvGrpSpPr>
            <p:grpSpPr>
              <a:xfrm>
                <a:off x="1979271" y="3414532"/>
                <a:ext cx="1180618" cy="300941"/>
                <a:chOff x="1979271" y="3414532"/>
                <a:chExt cx="1180618" cy="300941"/>
              </a:xfrm>
            </p:grpSpPr>
            <p:cxnSp>
              <p:nvCxnSpPr>
                <p:cNvPr id="28" name="Straight Connector 27"/>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0" name="Freeform 29"/>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nvGrpSpPr>
              <p:cNvPr id="43" name="Group 42"/>
              <p:cNvGrpSpPr/>
              <p:nvPr/>
            </p:nvGrpSpPr>
            <p:grpSpPr>
              <a:xfrm>
                <a:off x="1966600" y="4330861"/>
                <a:ext cx="1180618" cy="300941"/>
                <a:chOff x="1979271" y="3414532"/>
                <a:chExt cx="1180618" cy="300941"/>
              </a:xfrm>
            </p:grpSpPr>
            <p:cxnSp>
              <p:nvCxnSpPr>
                <p:cNvPr id="46" name="Straight Connector 45"/>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9" name="Freeform 48"/>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cxnSp>
            <p:nvCxnSpPr>
              <p:cNvPr id="51" name="Straight Connector 50"/>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5" name="Straight Connector 54"/>
              <p:cNvCxnSpPr/>
              <p:nvPr/>
            </p:nvCxnSpPr>
            <p:spPr bwMode="auto">
              <a:xfrm>
                <a:off x="1805651"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56"/>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9" name="Straight Connector 58"/>
              <p:cNvCxnSpPr/>
              <p:nvPr/>
            </p:nvCxnSpPr>
            <p:spPr bwMode="auto">
              <a:xfrm>
                <a:off x="3159889" y="2508797"/>
                <a:ext cx="219919"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62" name="Straight Arrow Connector 61"/>
              <p:cNvCxnSpPr/>
              <p:nvPr/>
            </p:nvCxnSpPr>
            <p:spPr bwMode="auto">
              <a:xfrm rot="5400000">
                <a:off x="1348451" y="3871732"/>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5" name="Rectangle 64"/>
              <p:cNvSpPr/>
              <p:nvPr/>
            </p:nvSpPr>
            <p:spPr>
              <a:xfrm>
                <a:off x="436283" y="3645233"/>
                <a:ext cx="1464363" cy="400110"/>
              </a:xfrm>
              <a:prstGeom prst="rect">
                <a:avLst/>
              </a:prstGeom>
            </p:spPr>
            <p:txBody>
              <a:bodyPr wrap="square">
                <a:spAutoFit/>
              </a:bodyPr>
              <a:lstStyle/>
              <a:p>
                <a:r>
                  <a:rPr lang="en-US" sz="2000" dirty="0" smtClean="0"/>
                  <a:t> </a:t>
                </a:r>
                <a:r>
                  <a:rPr lang="en-US" sz="2000" dirty="0" err="1" smtClean="0">
                    <a:cs typeface="Times New Roman" pitchFamily="18" charset="0"/>
                  </a:rPr>
                  <a:t>E</a:t>
                </a:r>
                <a:r>
                  <a:rPr lang="en-US" sz="2000" baseline="-25000" dirty="0" err="1" smtClean="0">
                    <a:cs typeface="Times New Roman" pitchFamily="18" charset="0"/>
                  </a:rPr>
                  <a:t>gap</a:t>
                </a:r>
                <a:r>
                  <a:rPr lang="en-US" sz="2000" dirty="0" smtClean="0">
                    <a:cs typeface="Times New Roman" pitchFamily="18" charset="0"/>
                  </a:rPr>
                  <a:t>=1.4 eV</a:t>
                </a:r>
                <a:endParaRPr lang="en-US" sz="2000" dirty="0"/>
              </a:p>
            </p:txBody>
          </p:sp>
          <p:cxnSp>
            <p:nvCxnSpPr>
              <p:cNvPr id="66" name="Straight Arrow Connector 65"/>
              <p:cNvCxnSpPr/>
              <p:nvPr/>
            </p:nvCxnSpPr>
            <p:spPr bwMode="auto">
              <a:xfrm rot="5400000">
                <a:off x="2500698" y="2956538"/>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7" name="Rectangle 14"/>
              <p:cNvSpPr>
                <a:spLocks noChangeArrowheads="1"/>
              </p:cNvSpPr>
              <p:nvPr/>
            </p:nvSpPr>
            <p:spPr bwMode="auto">
              <a:xfrm>
                <a:off x="1804022" y="3461301"/>
                <a:ext cx="1218283" cy="508344"/>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sz="1600" dirty="0" smtClean="0"/>
                  <a:t>Conduction</a:t>
                </a:r>
              </a:p>
              <a:p>
                <a:pPr algn="ctr" defTabSz="914400" eaLnBrk="0" fontAlgn="base" hangingPunct="0">
                  <a:lnSpc>
                    <a:spcPct val="85000"/>
                  </a:lnSpc>
                  <a:spcBef>
                    <a:spcPct val="0"/>
                  </a:spcBef>
                  <a:spcAft>
                    <a:spcPct val="0"/>
                  </a:spcAft>
                </a:pPr>
                <a:r>
                  <a:rPr lang="en-US" sz="1600" dirty="0" smtClean="0"/>
                  <a:t>Band</a:t>
                </a:r>
                <a:endParaRPr lang="en-US" sz="1600" dirty="0"/>
              </a:p>
            </p:txBody>
          </p:sp>
          <p:sp>
            <p:nvSpPr>
              <p:cNvPr id="68" name="Rectangle 14"/>
              <p:cNvSpPr>
                <a:spLocks noChangeArrowheads="1"/>
              </p:cNvSpPr>
              <p:nvPr/>
            </p:nvSpPr>
            <p:spPr bwMode="auto">
              <a:xfrm>
                <a:off x="1966600" y="4377630"/>
                <a:ext cx="906468" cy="508344"/>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sz="1600" dirty="0" smtClean="0"/>
                  <a:t>Valence</a:t>
                </a:r>
              </a:p>
              <a:p>
                <a:pPr algn="ctr" defTabSz="914400" eaLnBrk="0" fontAlgn="base" hangingPunct="0">
                  <a:lnSpc>
                    <a:spcPct val="85000"/>
                  </a:lnSpc>
                  <a:spcBef>
                    <a:spcPct val="0"/>
                  </a:spcBef>
                  <a:spcAft>
                    <a:spcPct val="0"/>
                  </a:spcAft>
                </a:pPr>
                <a:r>
                  <a:rPr lang="en-US" sz="1600" dirty="0" smtClean="0"/>
                  <a:t>Band</a:t>
                </a:r>
                <a:endParaRPr lang="en-US" sz="1600" dirty="0"/>
              </a:p>
            </p:txBody>
          </p:sp>
          <p:sp>
            <p:nvSpPr>
              <p:cNvPr id="69" name="Rectangle 14"/>
              <p:cNvSpPr>
                <a:spLocks noChangeArrowheads="1"/>
              </p:cNvSpPr>
              <p:nvPr/>
            </p:nvSpPr>
            <p:spPr bwMode="auto">
              <a:xfrm>
                <a:off x="2304960" y="4918118"/>
                <a:ext cx="67486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GaAs</a:t>
                </a:r>
              </a:p>
            </p:txBody>
          </p:sp>
          <p:sp>
            <p:nvSpPr>
              <p:cNvPr id="70" name="Rectangle 14"/>
              <p:cNvSpPr>
                <a:spLocks noChangeArrowheads="1"/>
              </p:cNvSpPr>
              <p:nvPr/>
            </p:nvSpPr>
            <p:spPr bwMode="auto">
              <a:xfrm>
                <a:off x="3159128" y="4918118"/>
                <a:ext cx="950646" cy="32521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Vacuum</a:t>
                </a:r>
              </a:p>
            </p:txBody>
          </p:sp>
        </p:grpSp>
        <p:cxnSp>
          <p:nvCxnSpPr>
            <p:cNvPr id="73" name="Straight Connector 72"/>
            <p:cNvCxnSpPr/>
            <p:nvPr/>
          </p:nvCxnSpPr>
          <p:spPr bwMode="auto">
            <a:xfrm>
              <a:off x="715993" y="2760460"/>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74" name="Rounded Rectangular Callout 73"/>
          <p:cNvSpPr/>
          <p:nvPr/>
        </p:nvSpPr>
        <p:spPr bwMode="auto">
          <a:xfrm>
            <a:off x="5693093" y="1099594"/>
            <a:ext cx="3135222" cy="1700756"/>
          </a:xfrm>
          <a:prstGeom prst="wedgeRoundRectCallout">
            <a:avLst>
              <a:gd name="adj1" fmla="val 842"/>
              <a:gd name="adj2" fmla="val 93216"/>
              <a:gd name="adj3" fmla="val 16667"/>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400" fontAlgn="base">
              <a:spcBef>
                <a:spcPct val="0"/>
              </a:spcBef>
              <a:spcAft>
                <a:spcPct val="0"/>
              </a:spcAft>
              <a:defRPr/>
            </a:pPr>
            <a:r>
              <a:rPr lang="en-US" sz="2000" b="1" kern="0" dirty="0" smtClean="0">
                <a:solidFill>
                  <a:srgbClr val="339933"/>
                </a:solidFill>
              </a:rPr>
              <a:t>Dipole layers of Cs +         	NF</a:t>
            </a:r>
            <a:r>
              <a:rPr lang="en-US" sz="2000" b="1" kern="0" baseline="-25000" dirty="0" smtClean="0">
                <a:solidFill>
                  <a:srgbClr val="339933"/>
                </a:solidFill>
              </a:rPr>
              <a:t>3 </a:t>
            </a:r>
            <a:r>
              <a:rPr lang="en-US" sz="2000" b="1" kern="0" dirty="0" smtClean="0">
                <a:solidFill>
                  <a:srgbClr val="339933"/>
                </a:solidFill>
              </a:rPr>
              <a:t>or Oxygen</a:t>
            </a:r>
          </a:p>
          <a:p>
            <a:pPr marL="228600" lvl="0" indent="-228600" defTabSz="914400" fontAlgn="base">
              <a:spcBef>
                <a:spcPct val="0"/>
              </a:spcBef>
              <a:spcAft>
                <a:spcPct val="0"/>
              </a:spcAft>
              <a:buFont typeface="Calibri" panose="020F0502020204030204" pitchFamily="34" charset="0"/>
              <a:buChar char="•"/>
              <a:defRPr/>
            </a:pPr>
            <a:r>
              <a:rPr lang="en-US" sz="2000" kern="0" dirty="0" smtClean="0">
                <a:solidFill>
                  <a:srgbClr val="339933"/>
                </a:solidFill>
              </a:rPr>
              <a:t>Reduces Work Function</a:t>
            </a:r>
          </a:p>
          <a:p>
            <a:pPr marL="228600" lvl="0" indent="-228600" defTabSz="914400" fontAlgn="base">
              <a:spcBef>
                <a:spcPct val="0"/>
              </a:spcBef>
              <a:spcAft>
                <a:spcPct val="0"/>
              </a:spcAft>
              <a:buFont typeface="Calibri" panose="020F0502020204030204" pitchFamily="34" charset="0"/>
              <a:buChar char="•"/>
              <a:defRPr/>
            </a:pPr>
            <a:r>
              <a:rPr lang="en-US" sz="2000" kern="0" dirty="0" smtClean="0">
                <a:solidFill>
                  <a:srgbClr val="339933"/>
                </a:solidFill>
              </a:rPr>
              <a:t>Negative Electron        Affinity (NEA)</a:t>
            </a:r>
          </a:p>
        </p:txBody>
      </p:sp>
      <p:grpSp>
        <p:nvGrpSpPr>
          <p:cNvPr id="121" name="Group 120"/>
          <p:cNvGrpSpPr/>
          <p:nvPr/>
        </p:nvGrpSpPr>
        <p:grpSpPr>
          <a:xfrm>
            <a:off x="5051067" y="3279539"/>
            <a:ext cx="3965612" cy="2743201"/>
            <a:chOff x="5051067" y="3279539"/>
            <a:chExt cx="3965612" cy="2743201"/>
          </a:xfrm>
        </p:grpSpPr>
        <p:grpSp>
          <p:nvGrpSpPr>
            <p:cNvPr id="119" name="Group 118"/>
            <p:cNvGrpSpPr/>
            <p:nvPr/>
          </p:nvGrpSpPr>
          <p:grpSpPr>
            <a:xfrm>
              <a:off x="5051067" y="3279539"/>
              <a:ext cx="3965612" cy="2743201"/>
              <a:chOff x="5051067" y="3279539"/>
              <a:chExt cx="3965612" cy="2743201"/>
            </a:xfrm>
          </p:grpSpPr>
          <p:graphicFrame>
            <p:nvGraphicFramePr>
              <p:cNvPr id="104" name="Diagram 103"/>
              <p:cNvGraphicFramePr/>
              <p:nvPr/>
            </p:nvGraphicFramePr>
            <p:xfrm>
              <a:off x="5283707" y="5101603"/>
              <a:ext cx="485927" cy="50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6" name="Straight Arrow Connector 105"/>
              <p:cNvCxnSpPr/>
              <p:nvPr/>
            </p:nvCxnSpPr>
            <p:spPr bwMode="auto">
              <a:xfrm rot="10800000">
                <a:off x="5726572" y="5364666"/>
                <a:ext cx="1659300" cy="1588"/>
              </a:xfrm>
              <a:prstGeom prst="straightConnector1">
                <a:avLst/>
              </a:prstGeom>
              <a:ln>
                <a:solidFill>
                  <a:srgbClr val="FF7C80"/>
                </a:solidFill>
                <a:headEnd type="none" w="med" len="med"/>
                <a:tailEnd type="arrow"/>
              </a:ln>
            </p:spPr>
            <p:style>
              <a:lnRef idx="2">
                <a:schemeClr val="accent3"/>
              </a:lnRef>
              <a:fillRef idx="0">
                <a:schemeClr val="accent3"/>
              </a:fillRef>
              <a:effectRef idx="1">
                <a:schemeClr val="accent3"/>
              </a:effectRef>
              <a:fontRef idx="minor">
                <a:schemeClr val="tx1"/>
              </a:fontRef>
            </p:style>
          </p:cxnSp>
          <p:graphicFrame>
            <p:nvGraphicFramePr>
              <p:cNvPr id="111" name="Diagram 110"/>
              <p:cNvGraphicFramePr/>
              <p:nvPr/>
            </p:nvGraphicFramePr>
            <p:xfrm>
              <a:off x="6560780" y="4144762"/>
              <a:ext cx="485927" cy="5083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0" name="Diagram 109"/>
              <p:cNvGraphicFramePr/>
              <p:nvPr/>
            </p:nvGraphicFramePr>
            <p:xfrm>
              <a:off x="5285637" y="3668271"/>
              <a:ext cx="485927" cy="5083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02" name="Group 101"/>
              <p:cNvGrpSpPr/>
              <p:nvPr/>
            </p:nvGrpSpPr>
            <p:grpSpPr>
              <a:xfrm>
                <a:off x="5051067" y="3279539"/>
                <a:ext cx="3965612" cy="2743201"/>
                <a:chOff x="6690771" y="2751795"/>
                <a:chExt cx="3965612" cy="2743201"/>
              </a:xfrm>
            </p:grpSpPr>
            <p:grpSp>
              <p:nvGrpSpPr>
                <p:cNvPr id="75" name="Group 74"/>
                <p:cNvGrpSpPr/>
                <p:nvPr/>
              </p:nvGrpSpPr>
              <p:grpSpPr>
                <a:xfrm>
                  <a:off x="6690771" y="2751795"/>
                  <a:ext cx="3965612" cy="2736590"/>
                  <a:chOff x="1805651" y="2508797"/>
                  <a:chExt cx="3965612" cy="2736590"/>
                </a:xfrm>
              </p:grpSpPr>
              <p:grpSp>
                <p:nvGrpSpPr>
                  <p:cNvPr id="77" name="Group 39"/>
                  <p:cNvGrpSpPr/>
                  <p:nvPr/>
                </p:nvGrpSpPr>
                <p:grpSpPr>
                  <a:xfrm>
                    <a:off x="1979271" y="3414532"/>
                    <a:ext cx="1180618" cy="300941"/>
                    <a:chOff x="1979271" y="3414532"/>
                    <a:chExt cx="1180618" cy="300941"/>
                  </a:xfrm>
                </p:grpSpPr>
                <p:cxnSp>
                  <p:nvCxnSpPr>
                    <p:cNvPr id="92" name="Straight Connector 91"/>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3" name="Freeform 92"/>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nvGrpSpPr>
                  <p:cNvPr id="78" name="Group 42"/>
                  <p:cNvGrpSpPr/>
                  <p:nvPr/>
                </p:nvGrpSpPr>
                <p:grpSpPr>
                  <a:xfrm>
                    <a:off x="1966600" y="4330861"/>
                    <a:ext cx="1180618" cy="300941"/>
                    <a:chOff x="1979271" y="3414532"/>
                    <a:chExt cx="1180618" cy="300941"/>
                  </a:xfrm>
                </p:grpSpPr>
                <p:cxnSp>
                  <p:nvCxnSpPr>
                    <p:cNvPr id="90" name="Straight Connector 89"/>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1" name="Freeform 90"/>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cxnSp>
                <p:nvCxnSpPr>
                  <p:cNvPr id="79" name="Straight Connector 78"/>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0" name="Straight Connector 79"/>
                  <p:cNvCxnSpPr/>
                  <p:nvPr/>
                </p:nvCxnSpPr>
                <p:spPr bwMode="auto">
                  <a:xfrm>
                    <a:off x="2001817"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1" name="Straight Connector 80"/>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2" name="Straight Connector 81"/>
                  <p:cNvCxnSpPr/>
                  <p:nvPr/>
                </p:nvCxnSpPr>
                <p:spPr bwMode="auto">
                  <a:xfrm rot="16200000" flipH="1">
                    <a:off x="2572584" y="3096101"/>
                    <a:ext cx="1394530" cy="219922"/>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Arrow Connector 82"/>
                  <p:cNvCxnSpPr/>
                  <p:nvPr/>
                </p:nvCxnSpPr>
                <p:spPr bwMode="auto">
                  <a:xfrm rot="5400000">
                    <a:off x="3659093" y="3565099"/>
                    <a:ext cx="324282"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84" name="Rectangle 83"/>
                  <p:cNvSpPr/>
                  <p:nvPr/>
                </p:nvSpPr>
                <p:spPr>
                  <a:xfrm>
                    <a:off x="4023535" y="3359684"/>
                    <a:ext cx="1747728" cy="400110"/>
                  </a:xfrm>
                  <a:prstGeom prst="rect">
                    <a:avLst/>
                  </a:prstGeom>
                </p:spPr>
                <p:txBody>
                  <a:bodyPr wrap="square">
                    <a:spAutoFit/>
                  </a:bodyPr>
                  <a:lstStyle/>
                  <a:p>
                    <a:r>
                      <a:rPr lang="el-GR" sz="2000" dirty="0" smtClean="0">
                        <a:solidFill>
                          <a:srgbClr val="40911F"/>
                        </a:solidFill>
                        <a:latin typeface="Times New Roman" pitchFamily="18" charset="0"/>
                        <a:cs typeface="Times New Roman" pitchFamily="18" charset="0"/>
                      </a:rPr>
                      <a:t>χ</a:t>
                    </a:r>
                    <a:r>
                      <a:rPr lang="en-US" sz="2000" baseline="30000" dirty="0" smtClean="0">
                        <a:solidFill>
                          <a:srgbClr val="40911F"/>
                        </a:solidFill>
                        <a:cs typeface="Times New Roman" pitchFamily="18" charset="0"/>
                      </a:rPr>
                      <a:t>NEA</a:t>
                    </a:r>
                    <a:r>
                      <a:rPr lang="en-US" sz="2000" dirty="0" smtClean="0">
                        <a:solidFill>
                          <a:srgbClr val="40911F"/>
                        </a:solidFill>
                        <a:cs typeface="Times New Roman" pitchFamily="18" charset="0"/>
                      </a:rPr>
                      <a:t> ~ 0.2 eV</a:t>
                    </a:r>
                    <a:endParaRPr lang="en-US" sz="2000" dirty="0">
                      <a:solidFill>
                        <a:srgbClr val="40911F"/>
                      </a:solidFill>
                    </a:endParaRPr>
                  </a:p>
                </p:txBody>
              </p:sp>
              <p:sp>
                <p:nvSpPr>
                  <p:cNvPr id="88" name="Rectangle 14"/>
                  <p:cNvSpPr>
                    <a:spLocks noChangeArrowheads="1"/>
                  </p:cNvSpPr>
                  <p:nvPr/>
                </p:nvSpPr>
                <p:spPr bwMode="auto">
                  <a:xfrm>
                    <a:off x="2304960" y="4918118"/>
                    <a:ext cx="67486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GaAs</a:t>
                    </a:r>
                  </a:p>
                </p:txBody>
              </p:sp>
              <p:sp>
                <p:nvSpPr>
                  <p:cNvPr id="89" name="Rectangle 14"/>
                  <p:cNvSpPr>
                    <a:spLocks noChangeArrowheads="1"/>
                  </p:cNvSpPr>
                  <p:nvPr/>
                </p:nvSpPr>
                <p:spPr bwMode="auto">
                  <a:xfrm>
                    <a:off x="3159128" y="4918118"/>
                    <a:ext cx="95064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Vacuum</a:t>
                    </a:r>
                  </a:p>
                </p:txBody>
              </p:sp>
            </p:grpSp>
            <p:sp>
              <p:nvSpPr>
                <p:cNvPr id="96" name="Freeform 95"/>
                <p:cNvSpPr/>
                <p:nvPr/>
              </p:nvSpPr>
              <p:spPr bwMode="auto">
                <a:xfrm>
                  <a:off x="8264931" y="3958471"/>
                  <a:ext cx="451413" cy="206415"/>
                </a:xfrm>
                <a:custGeom>
                  <a:avLst/>
                  <a:gdLst>
                    <a:gd name="connsiteX0" fmla="*/ 0 w 451413"/>
                    <a:gd name="connsiteY0" fmla="*/ 206415 h 206415"/>
                    <a:gd name="connsiteX1" fmla="*/ 127322 w 451413"/>
                    <a:gd name="connsiteY1" fmla="*/ 32795 h 206415"/>
                    <a:gd name="connsiteX2" fmla="*/ 451413 w 451413"/>
                    <a:gd name="connsiteY2" fmla="*/ 9646 h 206415"/>
                  </a:gdLst>
                  <a:ahLst/>
                  <a:cxnLst>
                    <a:cxn ang="0">
                      <a:pos x="connsiteX0" y="connsiteY0"/>
                    </a:cxn>
                    <a:cxn ang="0">
                      <a:pos x="connsiteX1" y="connsiteY1"/>
                    </a:cxn>
                    <a:cxn ang="0">
                      <a:pos x="connsiteX2" y="connsiteY2"/>
                    </a:cxn>
                  </a:cxnLst>
                  <a:rect l="l" t="t" r="r" b="b"/>
                  <a:pathLst>
                    <a:path w="451413" h="206415">
                      <a:moveTo>
                        <a:pt x="0" y="206415"/>
                      </a:moveTo>
                      <a:cubicBezTo>
                        <a:pt x="26043" y="136002"/>
                        <a:pt x="52086" y="65590"/>
                        <a:pt x="127322" y="32795"/>
                      </a:cubicBezTo>
                      <a:cubicBezTo>
                        <a:pt x="202558" y="0"/>
                        <a:pt x="326985" y="4823"/>
                        <a:pt x="451413" y="9646"/>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cxnSp>
              <p:nvCxnSpPr>
                <p:cNvPr id="97" name="Straight Connector 96"/>
                <p:cNvCxnSpPr/>
                <p:nvPr/>
              </p:nvCxnSpPr>
              <p:spPr bwMode="auto">
                <a:xfrm rot="5400000" flipH="1" flipV="1">
                  <a:off x="6702552" y="4127728"/>
                  <a:ext cx="2734537"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cxnSp>
            <p:nvCxnSpPr>
              <p:cNvPr id="112" name="Straight Arrow Connector 111"/>
              <p:cNvCxnSpPr/>
              <p:nvPr/>
            </p:nvCxnSpPr>
            <p:spPr bwMode="auto">
              <a:xfrm rot="16200000" flipV="1">
                <a:off x="4890306" y="4600936"/>
                <a:ext cx="1215341" cy="4"/>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15" name="Straight Arrow Connector 114"/>
              <p:cNvCxnSpPr/>
              <p:nvPr/>
            </p:nvCxnSpPr>
            <p:spPr bwMode="auto">
              <a:xfrm>
                <a:off x="5602147" y="3970116"/>
                <a:ext cx="1134319" cy="381965"/>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120" name="Rectangle 14"/>
            <p:cNvSpPr>
              <a:spLocks noChangeArrowheads="1"/>
            </p:cNvSpPr>
            <p:nvPr/>
          </p:nvSpPr>
          <p:spPr bwMode="auto">
            <a:xfrm>
              <a:off x="7350584" y="5193077"/>
              <a:ext cx="682880" cy="32521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dirty="0" smtClean="0">
                  <a:solidFill>
                    <a:srgbClr val="FF7C80"/>
                  </a:solidFill>
                </a:rPr>
                <a:t>Light</a:t>
              </a:r>
            </a:p>
          </p:txBody>
        </p:sp>
      </p:grpSp>
      <p:graphicFrame>
        <p:nvGraphicFramePr>
          <p:cNvPr id="122" name="Diagram 121"/>
          <p:cNvGraphicFramePr/>
          <p:nvPr/>
        </p:nvGraphicFramePr>
        <p:xfrm>
          <a:off x="3561144" y="1099594"/>
          <a:ext cx="2122026" cy="153943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Title 1"/>
          <p:cNvSpPr>
            <a:spLocks noGrp="1"/>
          </p:cNvSpPr>
          <p:nvPr>
            <p:ph type="title"/>
          </p:nvPr>
        </p:nvSpPr>
        <p:spPr/>
        <p:txBody>
          <a:bodyPr>
            <a:normAutofit fontScale="90000"/>
          </a:bodyPr>
          <a:lstStyle/>
          <a:p>
            <a:pPr algn="l"/>
            <a:r>
              <a:rPr lang="en-US" sz="4000" dirty="0" smtClean="0"/>
              <a:t>Photoemission from GaAs</a:t>
            </a:r>
            <a:endParaRPr lang="en-US" sz="4000" dirty="0"/>
          </a:p>
        </p:txBody>
      </p:sp>
      <p:sp>
        <p:nvSpPr>
          <p:cNvPr id="5" name="Rectangle 4"/>
          <p:cNvSpPr/>
          <p:nvPr/>
        </p:nvSpPr>
        <p:spPr>
          <a:xfrm>
            <a:off x="4619625" y="6200682"/>
            <a:ext cx="4181475" cy="646331"/>
          </a:xfrm>
          <a:prstGeom prst="rect">
            <a:avLst/>
          </a:prstGeom>
        </p:spPr>
        <p:txBody>
          <a:bodyPr wrap="square">
            <a:spAutoFit/>
          </a:bodyPr>
          <a:lstStyle/>
          <a:p>
            <a:r>
              <a:rPr lang="en-US" sz="1200" b="1" dirty="0" err="1"/>
              <a:t>GaAs</a:t>
            </a:r>
            <a:r>
              <a:rPr lang="en-US" sz="1200" b="1" dirty="0"/>
              <a:t> Spin Polarized Electron Source, D.T. Pierce, R.J. </a:t>
            </a:r>
            <a:r>
              <a:rPr lang="en-US" sz="1200" b="1" dirty="0" err="1"/>
              <a:t>Celotta</a:t>
            </a:r>
            <a:r>
              <a:rPr lang="en-US" sz="1200" b="1" dirty="0"/>
              <a:t>, G.-C. Wang, W.N. </a:t>
            </a:r>
            <a:r>
              <a:rPr lang="en-US" sz="1200" b="1" dirty="0" err="1"/>
              <a:t>Unertl</a:t>
            </a:r>
            <a:r>
              <a:rPr lang="en-US" sz="1200" b="1" dirty="0"/>
              <a:t>, A. </a:t>
            </a:r>
            <a:r>
              <a:rPr lang="en-US" sz="1200" b="1" dirty="0" err="1"/>
              <a:t>Galejs</a:t>
            </a:r>
            <a:r>
              <a:rPr lang="en-US" sz="1200" b="1" dirty="0"/>
              <a:t>, C.E. </a:t>
            </a:r>
            <a:r>
              <a:rPr lang="en-US" sz="1200" b="1" dirty="0" err="1"/>
              <a:t>Kuyatt</a:t>
            </a:r>
            <a:r>
              <a:rPr lang="en-US" sz="1200" b="1" dirty="0"/>
              <a:t>, and S.R. </a:t>
            </a:r>
            <a:r>
              <a:rPr lang="en-US" sz="1200" b="1" dirty="0" err="1"/>
              <a:t>Mielczarek</a:t>
            </a:r>
            <a:r>
              <a:rPr lang="en-US" sz="1200" b="1" dirty="0"/>
              <a:t>, Review of Scientific Instruments 51(4), 478 (1980).</a:t>
            </a:r>
          </a:p>
        </p:txBody>
      </p:sp>
    </p:spTree>
    <p:extLst>
      <p:ext uri="{BB962C8B-B14F-4D97-AF65-F5344CB8AC3E}">
        <p14:creationId xmlns:p14="http://schemas.microsoft.com/office/powerpoint/2010/main" val="3667282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ChangeArrowheads="1"/>
          </p:cNvSpPr>
          <p:nvPr>
            <p:ph type="title"/>
          </p:nvPr>
        </p:nvSpPr>
        <p:spPr/>
        <p:txBody>
          <a:bodyPr>
            <a:normAutofit fontScale="90000"/>
          </a:bodyPr>
          <a:lstStyle/>
          <a:p>
            <a:pPr algn="l"/>
            <a:r>
              <a:rPr lang="en-US" sz="4000" dirty="0" smtClean="0">
                <a:solidFill>
                  <a:schemeClr val="tx1"/>
                </a:solidFill>
              </a:rPr>
              <a:t>NEA Activation of GaAs</a:t>
            </a:r>
            <a:endParaRPr lang="en-US" sz="4000" dirty="0">
              <a:solidFill>
                <a:schemeClr val="tx1"/>
              </a:solidFill>
            </a:endParaRPr>
          </a:p>
        </p:txBody>
      </p:sp>
      <p:sp>
        <p:nvSpPr>
          <p:cNvPr id="52" name="Rounded Rectangular Callout 51"/>
          <p:cNvSpPr/>
          <p:nvPr/>
        </p:nvSpPr>
        <p:spPr bwMode="auto">
          <a:xfrm>
            <a:off x="962024" y="1088019"/>
            <a:ext cx="2828925" cy="1685049"/>
          </a:xfrm>
          <a:prstGeom prst="wedgeRoundRectCallout">
            <a:avLst>
              <a:gd name="adj1" fmla="val 69140"/>
              <a:gd name="adj2" fmla="val -20824"/>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smtClean="0"/>
              <a:t>“</a:t>
            </a:r>
            <a:r>
              <a:rPr lang="en-US" b="1" dirty="0" smtClean="0"/>
              <a:t>Activate</a:t>
            </a:r>
            <a:r>
              <a:rPr lang="en-US" dirty="0" smtClean="0"/>
              <a:t>” GaAs photocathode by applying about one mono-layer of Cesium and NF</a:t>
            </a:r>
            <a:r>
              <a:rPr lang="en-US" baseline="-25000" dirty="0" smtClean="0"/>
              <a:t>3</a:t>
            </a:r>
            <a:r>
              <a:rPr lang="en-US" dirty="0" smtClean="0"/>
              <a:t> to very clean surface</a:t>
            </a:r>
            <a:endParaRPr lang="en-US" dirty="0"/>
          </a:p>
        </p:txBody>
      </p:sp>
      <p:grpSp>
        <p:nvGrpSpPr>
          <p:cNvPr id="6" name="Group 5"/>
          <p:cNvGrpSpPr/>
          <p:nvPr/>
        </p:nvGrpSpPr>
        <p:grpSpPr>
          <a:xfrm>
            <a:off x="3829050" y="813519"/>
            <a:ext cx="4562058" cy="2998109"/>
            <a:chOff x="3237455" y="813519"/>
            <a:chExt cx="5153653" cy="3226222"/>
          </a:xfrm>
        </p:grpSpPr>
        <p:cxnSp>
          <p:nvCxnSpPr>
            <p:cNvPr id="17" name="Straight Arrow Connector 16"/>
            <p:cNvCxnSpPr/>
            <p:nvPr/>
          </p:nvCxnSpPr>
          <p:spPr bwMode="auto">
            <a:xfrm rot="5400000" flipH="1" flipV="1">
              <a:off x="2376181" y="2219446"/>
              <a:ext cx="2813443" cy="159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6" name="Rectangle 25"/>
            <p:cNvSpPr/>
            <p:nvPr/>
          </p:nvSpPr>
          <p:spPr>
            <a:xfrm>
              <a:off x="3237455" y="943866"/>
              <a:ext cx="518091" cy="369332"/>
            </a:xfrm>
            <a:prstGeom prst="rect">
              <a:avLst/>
            </a:prstGeom>
          </p:spPr>
          <p:txBody>
            <a:bodyPr wrap="none">
              <a:spAutoFit/>
            </a:bodyPr>
            <a:lstStyle/>
            <a:p>
              <a:r>
                <a:rPr lang="en-US" b="1" dirty="0" smtClean="0">
                  <a:latin typeface="Times New Roman" pitchFamily="18" charset="0"/>
                  <a:cs typeface="Times New Roman" pitchFamily="18" charset="0"/>
                  <a:sym typeface="Symbol" pitchFamily="18" charset="2"/>
                </a:rPr>
                <a:t>QE</a:t>
              </a:r>
              <a:endParaRPr lang="en-US" b="1" dirty="0"/>
            </a:p>
          </p:txBody>
        </p:sp>
        <p:sp>
          <p:nvSpPr>
            <p:cNvPr id="27" name="Rectangle 26"/>
            <p:cNvSpPr/>
            <p:nvPr/>
          </p:nvSpPr>
          <p:spPr>
            <a:xfrm>
              <a:off x="3439704" y="3442296"/>
              <a:ext cx="300082" cy="369332"/>
            </a:xfrm>
            <a:prstGeom prst="rect">
              <a:avLst/>
            </a:prstGeom>
          </p:spPr>
          <p:txBody>
            <a:bodyPr wrap="square">
              <a:spAutoFit/>
            </a:bodyPr>
            <a:lstStyle/>
            <a:p>
              <a:r>
                <a:rPr lang="en-US" b="1" dirty="0" smtClean="0">
                  <a:latin typeface="Times New Roman" pitchFamily="18" charset="0"/>
                  <a:cs typeface="Times New Roman" pitchFamily="18" charset="0"/>
                  <a:sym typeface="Symbol" pitchFamily="18" charset="2"/>
                </a:rPr>
                <a:t>0</a:t>
              </a:r>
              <a:endParaRPr lang="en-US" b="1" dirty="0"/>
            </a:p>
          </p:txBody>
        </p:sp>
        <p:sp>
          <p:nvSpPr>
            <p:cNvPr id="33" name="Freeform 32"/>
            <p:cNvSpPr/>
            <p:nvPr/>
          </p:nvSpPr>
          <p:spPr bwMode="auto">
            <a:xfrm>
              <a:off x="4315335" y="2615184"/>
              <a:ext cx="625033" cy="1055225"/>
            </a:xfrm>
            <a:custGeom>
              <a:avLst/>
              <a:gdLst>
                <a:gd name="connsiteX0" fmla="*/ 0 w 625033"/>
                <a:gd name="connsiteY0" fmla="*/ 991564 h 1055225"/>
                <a:gd name="connsiteX1" fmla="*/ 127322 w 625033"/>
                <a:gd name="connsiteY1" fmla="*/ 898967 h 1055225"/>
                <a:gd name="connsiteX2" fmla="*/ 370390 w 625033"/>
                <a:gd name="connsiteY2" fmla="*/ 54015 h 1055225"/>
                <a:gd name="connsiteX3" fmla="*/ 625033 w 625033"/>
                <a:gd name="connsiteY3" fmla="*/ 574876 h 1055225"/>
              </a:gdLst>
              <a:ahLst/>
              <a:cxnLst>
                <a:cxn ang="0">
                  <a:pos x="connsiteX0" y="connsiteY0"/>
                </a:cxn>
                <a:cxn ang="0">
                  <a:pos x="connsiteX1" y="connsiteY1"/>
                </a:cxn>
                <a:cxn ang="0">
                  <a:pos x="connsiteX2" y="connsiteY2"/>
                </a:cxn>
                <a:cxn ang="0">
                  <a:pos x="connsiteX3" y="connsiteY3"/>
                </a:cxn>
              </a:cxnLst>
              <a:rect l="l" t="t" r="r" b="b"/>
              <a:pathLst>
                <a:path w="625033" h="1055225">
                  <a:moveTo>
                    <a:pt x="0" y="991564"/>
                  </a:moveTo>
                  <a:cubicBezTo>
                    <a:pt x="32795" y="1023394"/>
                    <a:pt x="65590" y="1055225"/>
                    <a:pt x="127322" y="898967"/>
                  </a:cubicBezTo>
                  <a:cubicBezTo>
                    <a:pt x="189054" y="742709"/>
                    <a:pt x="287438" y="108030"/>
                    <a:pt x="370390" y="54015"/>
                  </a:cubicBezTo>
                  <a:cubicBezTo>
                    <a:pt x="453342" y="0"/>
                    <a:pt x="539187" y="287438"/>
                    <a:pt x="625033" y="574876"/>
                  </a:cubicBezTo>
                </a:path>
              </a:pathLst>
            </a:custGeom>
            <a:ln>
              <a:solidFill>
                <a:schemeClr val="accent2">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0" name="Freeform 39"/>
            <p:cNvSpPr/>
            <p:nvPr/>
          </p:nvSpPr>
          <p:spPr bwMode="auto">
            <a:xfrm>
              <a:off x="4941368" y="1972917"/>
              <a:ext cx="439838" cy="1224987"/>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2" name="Freeform 41"/>
            <p:cNvSpPr/>
            <p:nvPr/>
          </p:nvSpPr>
          <p:spPr bwMode="auto">
            <a:xfrm>
              <a:off x="5382206" y="2025003"/>
              <a:ext cx="231493" cy="89715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3" name="Freeform 42"/>
            <p:cNvSpPr/>
            <p:nvPr/>
          </p:nvSpPr>
          <p:spPr bwMode="auto">
            <a:xfrm>
              <a:off x="5614699" y="1681619"/>
              <a:ext cx="439838" cy="1240541"/>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4" name="Freeform 43"/>
            <p:cNvSpPr/>
            <p:nvPr/>
          </p:nvSpPr>
          <p:spPr bwMode="auto">
            <a:xfrm>
              <a:off x="6055537" y="1715534"/>
              <a:ext cx="231493" cy="94140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5" name="Freeform 44"/>
            <p:cNvSpPr/>
            <p:nvPr/>
          </p:nvSpPr>
          <p:spPr bwMode="auto">
            <a:xfrm>
              <a:off x="6288030" y="1426977"/>
              <a:ext cx="439838" cy="1229965"/>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6" name="Freeform 45"/>
            <p:cNvSpPr/>
            <p:nvPr/>
          </p:nvSpPr>
          <p:spPr bwMode="auto">
            <a:xfrm>
              <a:off x="6728868" y="1450359"/>
              <a:ext cx="231493" cy="1015049"/>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7" name="Freeform 46"/>
            <p:cNvSpPr/>
            <p:nvPr/>
          </p:nvSpPr>
          <p:spPr bwMode="auto">
            <a:xfrm>
              <a:off x="6961361" y="1088020"/>
              <a:ext cx="439838" cy="1377388"/>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8" name="Freeform 47"/>
            <p:cNvSpPr/>
            <p:nvPr/>
          </p:nvSpPr>
          <p:spPr bwMode="auto">
            <a:xfrm>
              <a:off x="7402199" y="1106424"/>
              <a:ext cx="232779" cy="1215342"/>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9" name="Freeform 48"/>
            <p:cNvSpPr/>
            <p:nvPr/>
          </p:nvSpPr>
          <p:spPr bwMode="auto">
            <a:xfrm>
              <a:off x="7635980" y="1088020"/>
              <a:ext cx="441125" cy="1215342"/>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53" name="Rectangle 52"/>
            <p:cNvSpPr/>
            <p:nvPr/>
          </p:nvSpPr>
          <p:spPr>
            <a:xfrm>
              <a:off x="4941368" y="2828572"/>
              <a:ext cx="577402" cy="369332"/>
            </a:xfrm>
            <a:prstGeom prst="rect">
              <a:avLst/>
            </a:prstGeom>
          </p:spPr>
          <p:txBody>
            <a:bodyPr wrap="none">
              <a:spAutoFit/>
            </a:bodyPr>
            <a:lstStyle/>
            <a:p>
              <a:r>
                <a:rPr lang="en-US" dirty="0" smtClean="0">
                  <a:solidFill>
                    <a:srgbClr val="FF3399"/>
                  </a:solidFill>
                </a:rPr>
                <a:t>NF</a:t>
              </a:r>
              <a:r>
                <a:rPr lang="en-US" baseline="-25000" dirty="0" smtClean="0">
                  <a:solidFill>
                    <a:srgbClr val="FF3399"/>
                  </a:solidFill>
                </a:rPr>
                <a:t>3</a:t>
              </a:r>
              <a:endParaRPr lang="en-US" dirty="0">
                <a:solidFill>
                  <a:srgbClr val="FF3399"/>
                </a:solidFill>
              </a:endParaRPr>
            </a:p>
          </p:txBody>
        </p:sp>
        <p:sp>
          <p:nvSpPr>
            <p:cNvPr id="54" name="Rectangle 53"/>
            <p:cNvSpPr/>
            <p:nvPr/>
          </p:nvSpPr>
          <p:spPr>
            <a:xfrm>
              <a:off x="4473574" y="3072964"/>
              <a:ext cx="466794" cy="369332"/>
            </a:xfrm>
            <a:prstGeom prst="rect">
              <a:avLst/>
            </a:prstGeom>
          </p:spPr>
          <p:txBody>
            <a:bodyPr wrap="none">
              <a:spAutoFit/>
            </a:bodyPr>
            <a:lstStyle/>
            <a:p>
              <a:r>
                <a:rPr lang="en-US" dirty="0" smtClean="0">
                  <a:solidFill>
                    <a:schemeClr val="accent6">
                      <a:lumMod val="40000"/>
                      <a:lumOff val="60000"/>
                    </a:schemeClr>
                  </a:solidFill>
                </a:rPr>
                <a:t>Cs</a:t>
              </a:r>
            </a:p>
          </p:txBody>
        </p:sp>
        <p:cxnSp>
          <p:nvCxnSpPr>
            <p:cNvPr id="19" name="Straight Arrow Connector 18"/>
            <p:cNvCxnSpPr/>
            <p:nvPr/>
          </p:nvCxnSpPr>
          <p:spPr bwMode="auto">
            <a:xfrm>
              <a:off x="3782106" y="3626962"/>
              <a:ext cx="4609002"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2" name="Rectangle 21"/>
            <p:cNvSpPr/>
            <p:nvPr/>
          </p:nvSpPr>
          <p:spPr>
            <a:xfrm>
              <a:off x="7636857" y="3670409"/>
              <a:ext cx="693460" cy="369332"/>
            </a:xfrm>
            <a:prstGeom prst="rect">
              <a:avLst/>
            </a:prstGeom>
          </p:spPr>
          <p:txBody>
            <a:bodyPr wrap="none">
              <a:spAutoFit/>
            </a:bodyPr>
            <a:lstStyle/>
            <a:p>
              <a:r>
                <a:rPr lang="en-US" b="1" dirty="0" smtClean="0">
                  <a:latin typeface="Times New Roman" pitchFamily="18" charset="0"/>
                  <a:cs typeface="Times New Roman" pitchFamily="18" charset="0"/>
                  <a:sym typeface="Symbol" pitchFamily="18" charset="2"/>
                </a:rPr>
                <a:t>Time</a:t>
              </a:r>
              <a:endParaRPr lang="en-US" b="1" dirty="0"/>
            </a:p>
          </p:txBody>
        </p:sp>
      </p:grpSp>
      <p:grpSp>
        <p:nvGrpSpPr>
          <p:cNvPr id="5" name="Group 4"/>
          <p:cNvGrpSpPr/>
          <p:nvPr/>
        </p:nvGrpSpPr>
        <p:grpSpPr>
          <a:xfrm>
            <a:off x="6635567" y="4269979"/>
            <a:ext cx="1766041" cy="2391974"/>
            <a:chOff x="6311064" y="3955258"/>
            <a:chExt cx="1766041" cy="2391974"/>
          </a:xfrm>
        </p:grpSpPr>
        <p:sp>
          <p:nvSpPr>
            <p:cNvPr id="24" name="Rectangle 23" descr="Trellis"/>
            <p:cNvSpPr>
              <a:spLocks noChangeArrowheads="1"/>
            </p:cNvSpPr>
            <p:nvPr/>
          </p:nvSpPr>
          <p:spPr bwMode="auto">
            <a:xfrm>
              <a:off x="6311064" y="4584700"/>
              <a:ext cx="176604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p>
          </p:txBody>
        </p:sp>
        <p:sp>
          <p:nvSpPr>
            <p:cNvPr id="25" name="Text Box 25"/>
            <p:cNvSpPr txBox="1">
              <a:spLocks noChangeArrowheads="1"/>
            </p:cNvSpPr>
            <p:nvPr/>
          </p:nvSpPr>
          <p:spPr bwMode="auto">
            <a:xfrm>
              <a:off x="6818723" y="4758700"/>
              <a:ext cx="663963" cy="369332"/>
            </a:xfrm>
            <a:prstGeom prst="rect">
              <a:avLst/>
            </a:prstGeom>
            <a:noFill/>
            <a:ln w="9525">
              <a:noFill/>
              <a:miter lim="800000"/>
              <a:headEnd/>
              <a:tailEnd/>
            </a:ln>
            <a:effectLst/>
          </p:spPr>
          <p:txBody>
            <a:bodyPr wrap="none">
              <a:spAutoFit/>
            </a:bodyPr>
            <a:lstStyle/>
            <a:p>
              <a:pPr algn="ctr"/>
              <a:r>
                <a:rPr lang="en-US" dirty="0" err="1" smtClean="0"/>
                <a:t>GaAs</a:t>
              </a:r>
              <a:endParaRPr lang="en-US" dirty="0" smtClean="0"/>
            </a:p>
          </p:txBody>
        </p:sp>
        <p:sp>
          <p:nvSpPr>
            <p:cNvPr id="3" name="Oval 2"/>
            <p:cNvSpPr/>
            <p:nvPr/>
          </p:nvSpPr>
          <p:spPr>
            <a:xfrm>
              <a:off x="631106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4" name="Oval 3"/>
            <p:cNvSpPr/>
            <p:nvPr/>
          </p:nvSpPr>
          <p:spPr>
            <a:xfrm>
              <a:off x="6385004"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1" name="Oval 30"/>
            <p:cNvSpPr/>
            <p:nvPr/>
          </p:nvSpPr>
          <p:spPr>
            <a:xfrm>
              <a:off x="6818322"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2" name="Oval 31"/>
            <p:cNvSpPr/>
            <p:nvPr/>
          </p:nvSpPr>
          <p:spPr>
            <a:xfrm>
              <a:off x="7270286"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4" name="Oval 33"/>
            <p:cNvSpPr/>
            <p:nvPr/>
          </p:nvSpPr>
          <p:spPr>
            <a:xfrm>
              <a:off x="7706016"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5" name="Oval 34"/>
            <p:cNvSpPr/>
            <p:nvPr/>
          </p:nvSpPr>
          <p:spPr>
            <a:xfrm>
              <a:off x="6761526"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36" name="Oval 35"/>
            <p:cNvSpPr/>
            <p:nvPr/>
          </p:nvSpPr>
          <p:spPr>
            <a:xfrm>
              <a:off x="720260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37" name="Oval 36"/>
            <p:cNvSpPr/>
            <p:nvPr/>
          </p:nvSpPr>
          <p:spPr>
            <a:xfrm>
              <a:off x="763833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grpSp>
      <p:sp>
        <p:nvSpPr>
          <p:cNvPr id="2" name="TextBox 1"/>
          <p:cNvSpPr txBox="1"/>
          <p:nvPr/>
        </p:nvSpPr>
        <p:spPr>
          <a:xfrm>
            <a:off x="171450" y="3664683"/>
            <a:ext cx="6086607" cy="2585323"/>
          </a:xfrm>
          <a:prstGeom prst="rect">
            <a:avLst/>
          </a:prstGeom>
          <a:noFill/>
        </p:spPr>
        <p:txBody>
          <a:bodyPr wrap="square" rtlCol="0">
            <a:spAutoFit/>
          </a:bodyPr>
          <a:lstStyle/>
          <a:p>
            <a:r>
              <a:rPr lang="en-US" sz="2200" dirty="0" smtClean="0"/>
              <a:t>Vacuum </a:t>
            </a:r>
            <a:r>
              <a:rPr lang="en-US" sz="2200" dirty="0"/>
              <a:t>m</a:t>
            </a:r>
            <a:r>
              <a:rPr lang="en-US" sz="2200" dirty="0" smtClean="0"/>
              <a:t>ust be “deep-UHV” ≡ &lt; 5x10</a:t>
            </a:r>
            <a:r>
              <a:rPr lang="en-US" sz="2200" baseline="30000" dirty="0" smtClean="0"/>
              <a:t>-11</a:t>
            </a:r>
            <a:r>
              <a:rPr lang="en-US" sz="2200" dirty="0" smtClean="0"/>
              <a:t> </a:t>
            </a:r>
            <a:r>
              <a:rPr lang="en-US" sz="2200" dirty="0" err="1" smtClean="0"/>
              <a:t>Torr</a:t>
            </a:r>
            <a:endParaRPr lang="en-US" sz="2200" dirty="0" smtClean="0"/>
          </a:p>
          <a:p>
            <a:r>
              <a:rPr lang="en-US" sz="2200" dirty="0"/>
              <a:t>	</a:t>
            </a:r>
            <a:r>
              <a:rPr lang="en-US" sz="2200" dirty="0" smtClean="0"/>
              <a:t>System baked to remove water vapor</a:t>
            </a:r>
          </a:p>
          <a:p>
            <a:r>
              <a:rPr lang="en-US" sz="2200" dirty="0"/>
              <a:t>	</a:t>
            </a:r>
            <a:r>
              <a:rPr lang="en-US" sz="2200" dirty="0" smtClean="0"/>
              <a:t>Leak tight, all metal seals, no organics</a:t>
            </a:r>
          </a:p>
          <a:p>
            <a:endParaRPr lang="en-US" sz="800" dirty="0"/>
          </a:p>
          <a:p>
            <a:pPr marL="285750" indent="-285750">
              <a:buFont typeface="Arial" panose="020B0604020202020204" pitchFamily="34" charset="0"/>
              <a:buChar char="•"/>
            </a:pPr>
            <a:r>
              <a:rPr lang="en-US" sz="2200" dirty="0" smtClean="0"/>
              <a:t>Heat </a:t>
            </a:r>
            <a:r>
              <a:rPr lang="en-US" sz="2200" dirty="0" err="1" smtClean="0"/>
              <a:t>GaAs</a:t>
            </a:r>
            <a:r>
              <a:rPr lang="en-US" sz="2200" dirty="0" smtClean="0"/>
              <a:t> prior to activation to remove any surface oxides</a:t>
            </a:r>
          </a:p>
          <a:p>
            <a:pPr marL="285750" indent="-285750">
              <a:buFont typeface="Arial" panose="020B0604020202020204" pitchFamily="34" charset="0"/>
              <a:buChar char="•"/>
            </a:pPr>
            <a:r>
              <a:rPr lang="en-US" sz="2200" dirty="0" smtClean="0"/>
              <a:t>Maintain surface activation layer</a:t>
            </a:r>
          </a:p>
          <a:p>
            <a:r>
              <a:rPr lang="en-US" sz="2200" dirty="0"/>
              <a:t>	</a:t>
            </a:r>
            <a:r>
              <a:rPr lang="en-US" sz="2200" dirty="0" smtClean="0"/>
              <a:t>water vapor, oxygen destroy surface chemistry</a:t>
            </a:r>
            <a:endParaRPr lang="en-US" sz="2200" dirty="0"/>
          </a:p>
        </p:txBody>
      </p:sp>
    </p:spTree>
    <p:extLst>
      <p:ext uri="{BB962C8B-B14F-4D97-AF65-F5344CB8AC3E}">
        <p14:creationId xmlns:p14="http://schemas.microsoft.com/office/powerpoint/2010/main" val="1963085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l"/>
            <a:r>
              <a:rPr lang="en-US" dirty="0" smtClean="0"/>
              <a:t>Polarized electrons using</a:t>
            </a:r>
            <a:br>
              <a:rPr lang="en-US" dirty="0" smtClean="0"/>
            </a:br>
            <a:r>
              <a:rPr lang="en-US" dirty="0" smtClean="0"/>
              <a:t>circularly polarized light</a:t>
            </a:r>
            <a:endParaRPr lang="en-US" dirty="0"/>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633416" y="1273648"/>
            <a:ext cx="5440803" cy="507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74219" y="2021923"/>
            <a:ext cx="2849647" cy="1754326"/>
          </a:xfrm>
          <a:prstGeom prst="rect">
            <a:avLst/>
          </a:prstGeom>
          <a:gradFill>
            <a:gsLst>
              <a:gs pos="0">
                <a:schemeClr val="accent2">
                  <a:tint val="100000"/>
                  <a:shade val="100000"/>
                  <a:satMod val="130000"/>
                </a:schemeClr>
              </a:gs>
              <a:gs pos="39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dirty="0" smtClean="0">
                <a:solidFill>
                  <a:schemeClr val="tx1">
                    <a:lumMod val="95000"/>
                    <a:lumOff val="5000"/>
                  </a:schemeClr>
                </a:solidFill>
              </a:rPr>
              <a:t>Crystalline (bulk) </a:t>
            </a:r>
            <a:r>
              <a:rPr lang="en-US" dirty="0" err="1" smtClean="0">
                <a:solidFill>
                  <a:schemeClr val="tx1">
                    <a:lumMod val="95000"/>
                    <a:lumOff val="5000"/>
                  </a:schemeClr>
                </a:solidFill>
              </a:rPr>
              <a:t>GaAs</a:t>
            </a:r>
            <a:endParaRPr lang="en-US" dirty="0" smtClean="0">
              <a:solidFill>
                <a:schemeClr val="tx1">
                  <a:lumMod val="95000"/>
                  <a:lumOff val="5000"/>
                </a:schemeClr>
              </a:solidFill>
            </a:endParaRPr>
          </a:p>
          <a:p>
            <a:pPr marL="285750" indent="-285750">
              <a:buFont typeface="Arial" panose="020B0604020202020204" pitchFamily="34" charset="0"/>
              <a:buChar char="•"/>
            </a:pPr>
            <a:r>
              <a:rPr lang="en-US" dirty="0" smtClean="0">
                <a:solidFill>
                  <a:schemeClr val="tx1">
                    <a:lumMod val="95000"/>
                    <a:lumOff val="5000"/>
                  </a:schemeClr>
                </a:solidFill>
              </a:rPr>
              <a:t>Circularly polarized light</a:t>
            </a:r>
          </a:p>
          <a:p>
            <a:pPr marL="285750" indent="-285750">
              <a:buFont typeface="Arial" panose="020B0604020202020204" pitchFamily="34" charset="0"/>
              <a:buChar char="•"/>
            </a:pPr>
            <a:r>
              <a:rPr lang="en-US" dirty="0" smtClean="0">
                <a:solidFill>
                  <a:schemeClr val="tx1">
                    <a:lumMod val="95000"/>
                    <a:lumOff val="5000"/>
                  </a:schemeClr>
                </a:solidFill>
              </a:rPr>
              <a:t>780 nm ~ band gap</a:t>
            </a:r>
          </a:p>
          <a:p>
            <a:pPr marL="285750" indent="-285750">
              <a:buFont typeface="Arial" panose="020B0604020202020204" pitchFamily="34" charset="0"/>
              <a:buChar char="•"/>
            </a:pPr>
            <a:r>
              <a:rPr lang="en-US" dirty="0" err="1" smtClean="0">
                <a:solidFill>
                  <a:schemeClr val="tx1">
                    <a:lumMod val="95000"/>
                    <a:lumOff val="5000"/>
                  </a:schemeClr>
                </a:solidFill>
              </a:rPr>
              <a:t>Helicity</a:t>
            </a:r>
            <a:r>
              <a:rPr lang="en-US" dirty="0" smtClean="0">
                <a:solidFill>
                  <a:schemeClr val="tx1">
                    <a:lumMod val="95000"/>
                    <a:lumOff val="5000"/>
                  </a:schemeClr>
                </a:solidFill>
              </a:rPr>
              <a:t> reversal: 1kHz</a:t>
            </a:r>
          </a:p>
          <a:p>
            <a:pPr marL="285750" indent="-285750">
              <a:buFont typeface="Arial" panose="020B0604020202020204" pitchFamily="34" charset="0"/>
              <a:buChar char="•"/>
            </a:pPr>
            <a:r>
              <a:rPr lang="en-US" dirty="0">
                <a:solidFill>
                  <a:schemeClr val="tx1">
                    <a:lumMod val="95000"/>
                    <a:lumOff val="5000"/>
                  </a:schemeClr>
                </a:solidFill>
              </a:rPr>
              <a:t>M</a:t>
            </a:r>
            <a:r>
              <a:rPr lang="en-US" dirty="0" smtClean="0">
                <a:solidFill>
                  <a:schemeClr val="tx1">
                    <a:lumMod val="95000"/>
                    <a:lumOff val="5000"/>
                  </a:schemeClr>
                </a:solidFill>
              </a:rPr>
              <a:t>aximum theoretical polarization: 50%</a:t>
            </a:r>
          </a:p>
        </p:txBody>
      </p:sp>
      <p:sp>
        <p:nvSpPr>
          <p:cNvPr id="6" name="Rectangle 5"/>
          <p:cNvSpPr/>
          <p:nvPr/>
        </p:nvSpPr>
        <p:spPr>
          <a:xfrm>
            <a:off x="6172200" y="5791286"/>
            <a:ext cx="2751666" cy="1015663"/>
          </a:xfrm>
          <a:prstGeom prst="rect">
            <a:avLst/>
          </a:prstGeom>
        </p:spPr>
        <p:txBody>
          <a:bodyPr wrap="square">
            <a:spAutoFit/>
          </a:bodyPr>
          <a:lstStyle/>
          <a:p>
            <a:r>
              <a:rPr lang="en-US" sz="1200" dirty="0" err="1"/>
              <a:t>GaAs</a:t>
            </a:r>
            <a:r>
              <a:rPr lang="en-US" sz="1200" dirty="0"/>
              <a:t> Spin Polarized Electron Source, D.T. Pierce, R.J. </a:t>
            </a:r>
            <a:r>
              <a:rPr lang="en-US" sz="1200" dirty="0" err="1"/>
              <a:t>Celotta</a:t>
            </a:r>
            <a:r>
              <a:rPr lang="en-US" sz="1200" dirty="0"/>
              <a:t>, G.-C. Wang, W.N. </a:t>
            </a:r>
            <a:r>
              <a:rPr lang="en-US" sz="1200" dirty="0" err="1"/>
              <a:t>Unertl</a:t>
            </a:r>
            <a:r>
              <a:rPr lang="en-US" sz="1200" dirty="0"/>
              <a:t>, A. </a:t>
            </a:r>
            <a:r>
              <a:rPr lang="en-US" sz="1200" dirty="0" err="1"/>
              <a:t>Galejs</a:t>
            </a:r>
            <a:r>
              <a:rPr lang="en-US" sz="1200" dirty="0"/>
              <a:t>, C.E. </a:t>
            </a:r>
            <a:r>
              <a:rPr lang="en-US" sz="1200" dirty="0" err="1"/>
              <a:t>Kuyatt</a:t>
            </a:r>
            <a:r>
              <a:rPr lang="en-US" sz="1200" dirty="0"/>
              <a:t>, and S.R. </a:t>
            </a:r>
            <a:r>
              <a:rPr lang="en-US" sz="1200" dirty="0" err="1"/>
              <a:t>Mielczarek</a:t>
            </a:r>
            <a:r>
              <a:rPr lang="en-US" sz="1200" dirty="0"/>
              <a:t>, Review of Scientific Instruments 51(4), 478 (1980).</a:t>
            </a:r>
          </a:p>
        </p:txBody>
      </p:sp>
    </p:spTree>
    <p:extLst>
      <p:ext uri="{BB962C8B-B14F-4D97-AF65-F5344CB8AC3E}">
        <p14:creationId xmlns:p14="http://schemas.microsoft.com/office/powerpoint/2010/main" val="466218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982" y="953154"/>
            <a:ext cx="9120033" cy="1723549"/>
          </a:xfrm>
          <a:prstGeom prst="rect">
            <a:avLst/>
          </a:prstGeom>
          <a:noFill/>
          <a:ln>
            <a:noFill/>
          </a:ln>
        </p:spPr>
        <p:txBody>
          <a:bodyPr wrap="square" rtlCol="0">
            <a:spAutoFit/>
          </a:bodyPr>
          <a:lstStyle/>
          <a:p>
            <a:pPr marL="514350" indent="-514350">
              <a:buFont typeface="Wingdings" pitchFamily="2" charset="2"/>
              <a:buChar char="Ø"/>
            </a:pPr>
            <a:r>
              <a:rPr lang="en-US" sz="2400" dirty="0" smtClean="0"/>
              <a:t>Split degeneracy of P</a:t>
            </a:r>
            <a:r>
              <a:rPr lang="en-US" sz="2400" baseline="-25000" dirty="0" smtClean="0"/>
              <a:t>3/2</a:t>
            </a:r>
            <a:r>
              <a:rPr lang="en-US" sz="2400" dirty="0" smtClean="0"/>
              <a:t> : Introduce strain on GaAs crystal by growing it on substrate (GaAsP) with different lattice constant  </a:t>
            </a:r>
          </a:p>
          <a:p>
            <a:pPr marL="514350" indent="-514350"/>
            <a:endParaRPr lang="en-US" sz="1000" dirty="0" smtClean="0"/>
          </a:p>
          <a:p>
            <a:pPr marL="514350" indent="-514350">
              <a:buFont typeface="Wingdings" pitchFamily="2" charset="2"/>
              <a:buChar char="Ø"/>
            </a:pPr>
            <a:r>
              <a:rPr lang="en-US" sz="2400" dirty="0" smtClean="0"/>
              <a:t>High polarization by circularly polarized laser excitation from </a:t>
            </a:r>
          </a:p>
          <a:p>
            <a:r>
              <a:rPr lang="en-US" sz="2400" dirty="0"/>
              <a:t>	</a:t>
            </a:r>
            <a:r>
              <a:rPr lang="en-US" sz="2400" dirty="0" smtClean="0"/>
              <a:t>	P</a:t>
            </a:r>
            <a:r>
              <a:rPr lang="en-US" sz="2400" baseline="-25000" dirty="0" smtClean="0"/>
              <a:t>3/2</a:t>
            </a:r>
            <a:r>
              <a:rPr lang="en-US" sz="2400" dirty="0" smtClean="0"/>
              <a:t> to S</a:t>
            </a:r>
            <a:r>
              <a:rPr lang="en-US" sz="2400" baseline="-25000" dirty="0" smtClean="0"/>
              <a:t>1/2</a:t>
            </a:r>
            <a:r>
              <a:rPr lang="en-US" sz="2400" dirty="0" smtClean="0"/>
              <a:t> : </a:t>
            </a:r>
            <a:r>
              <a:rPr lang="en-US" sz="2400" dirty="0" err="1" smtClean="0">
                <a:latin typeface="Times New Roman" pitchFamily="18" charset="0"/>
                <a:cs typeface="Times New Roman" pitchFamily="18" charset="0"/>
              </a:rPr>
              <a:t>E</a:t>
            </a:r>
            <a:r>
              <a:rPr lang="en-US" sz="2400" baseline="-25000" dirty="0" err="1" smtClean="0">
                <a:latin typeface="Times New Roman" pitchFamily="18" charset="0"/>
                <a:cs typeface="Times New Roman" pitchFamily="18" charset="0"/>
              </a:rPr>
              <a:t>gap</a:t>
            </a:r>
            <a:r>
              <a:rPr lang="en-US" sz="2400" baseline="-25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&lt; E</a:t>
            </a:r>
            <a:r>
              <a:rPr lang="en-US" sz="2400" b="1" baseline="-25000" dirty="0" smtClean="0">
                <a:latin typeface="Times New Roman" pitchFamily="18" charset="0"/>
                <a:cs typeface="Times New Roman" pitchFamily="18" charset="0"/>
                <a:sym typeface="Symbol" pitchFamily="18" charset="2"/>
              </a:rPr>
              <a:t></a:t>
            </a:r>
            <a:r>
              <a:rPr lang="en-US" sz="2400" b="1" dirty="0" smtClean="0">
                <a:latin typeface="Times New Roman" pitchFamily="18" charset="0"/>
                <a:cs typeface="Times New Roman" pitchFamily="18" charset="0"/>
                <a:sym typeface="Symbol" pitchFamily="18" charset="2"/>
              </a:rPr>
              <a:t> &lt; </a:t>
            </a:r>
            <a:r>
              <a:rPr lang="en-US" sz="2400" dirty="0" err="1" smtClean="0">
                <a:latin typeface="Times New Roman" pitchFamily="18" charset="0"/>
                <a:cs typeface="Times New Roman" pitchFamily="18" charset="0"/>
                <a:sym typeface="Symbol" pitchFamily="18" charset="2"/>
              </a:rPr>
              <a:t>E</a:t>
            </a:r>
            <a:r>
              <a:rPr lang="en-US" sz="2400" baseline="-25000" dirty="0" err="1" smtClean="0">
                <a:latin typeface="Times New Roman" pitchFamily="18" charset="0"/>
                <a:cs typeface="Times New Roman" pitchFamily="18" charset="0"/>
                <a:sym typeface="Symbol" pitchFamily="18" charset="2"/>
              </a:rPr>
              <a:t>gap</a:t>
            </a:r>
            <a:r>
              <a:rPr lang="en-US" sz="2400" b="1" dirty="0" err="1" smtClean="0">
                <a:latin typeface="Times New Roman" pitchFamily="18" charset="0"/>
                <a:cs typeface="Times New Roman" pitchFamily="18" charset="0"/>
                <a:sym typeface="Symbol" pitchFamily="18" charset="2"/>
              </a:rPr>
              <a:t>+</a:t>
            </a:r>
            <a:r>
              <a:rPr lang="en-US" sz="2400" dirty="0" err="1"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a:t>
            </a:r>
          </a:p>
        </p:txBody>
      </p:sp>
      <p:sp>
        <p:nvSpPr>
          <p:cNvPr id="70" name="TextBox 69"/>
          <p:cNvSpPr txBox="1"/>
          <p:nvPr/>
        </p:nvSpPr>
        <p:spPr>
          <a:xfrm>
            <a:off x="11982" y="5675985"/>
            <a:ext cx="9132018" cy="830997"/>
          </a:xfrm>
          <a:prstGeom prst="rect">
            <a:avLst/>
          </a:prstGeom>
          <a:noFill/>
          <a:ln>
            <a:noFill/>
          </a:ln>
        </p:spPr>
        <p:txBody>
          <a:bodyPr wrap="square" rtlCol="0">
            <a:spAutoFit/>
          </a:bodyPr>
          <a:lstStyle/>
          <a:p>
            <a:pPr marL="514350" indent="-514350">
              <a:buFont typeface="Wingdings" pitchFamily="2" charset="2"/>
              <a:buChar char="Ø"/>
            </a:pPr>
            <a:r>
              <a:rPr lang="en-US" sz="2400" dirty="0" smtClean="0"/>
              <a:t>Higher QE: Alternating layers of GaAs and </a:t>
            </a:r>
            <a:r>
              <a:rPr lang="en-US" sz="2400" dirty="0" err="1" smtClean="0"/>
              <a:t>GaAsP</a:t>
            </a:r>
            <a:r>
              <a:rPr lang="en-US" sz="2400" dirty="0" smtClean="0"/>
              <a:t>  </a:t>
            </a:r>
          </a:p>
          <a:p>
            <a:r>
              <a:rPr lang="en-US" sz="2400" b="1" dirty="0"/>
              <a:t>	</a:t>
            </a:r>
            <a:r>
              <a:rPr lang="en-US" sz="2400" b="1" dirty="0" smtClean="0"/>
              <a:t>Strained </a:t>
            </a:r>
            <a:r>
              <a:rPr lang="en-US" sz="2400" b="1" dirty="0" err="1" smtClean="0"/>
              <a:t>Superlattice</a:t>
            </a:r>
            <a:r>
              <a:rPr lang="en-US" sz="2400" b="1" dirty="0" smtClean="0"/>
              <a:t> </a:t>
            </a:r>
            <a:r>
              <a:rPr lang="en-US" sz="2400" b="1" dirty="0" err="1" smtClean="0"/>
              <a:t>GaAs</a:t>
            </a:r>
            <a:endParaRPr lang="en-US" sz="2400" b="1" i="1" dirty="0" smtClean="0"/>
          </a:p>
        </p:txBody>
      </p:sp>
      <p:grpSp>
        <p:nvGrpSpPr>
          <p:cNvPr id="88" name="Group 87"/>
          <p:cNvGrpSpPr/>
          <p:nvPr/>
        </p:nvGrpSpPr>
        <p:grpSpPr>
          <a:xfrm>
            <a:off x="3232485" y="2865411"/>
            <a:ext cx="5627710" cy="2336962"/>
            <a:chOff x="2997865" y="2916816"/>
            <a:chExt cx="5627710" cy="2336962"/>
          </a:xfrm>
        </p:grpSpPr>
        <p:cxnSp>
          <p:nvCxnSpPr>
            <p:cNvPr id="86" name="Straight Connector 85"/>
            <p:cNvCxnSpPr/>
            <p:nvPr/>
          </p:nvCxnSpPr>
          <p:spPr bwMode="auto">
            <a:xfrm>
              <a:off x="6682908" y="449892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Connector 82"/>
            <p:cNvCxnSpPr/>
            <p:nvPr/>
          </p:nvCxnSpPr>
          <p:spPr bwMode="auto">
            <a:xfrm>
              <a:off x="3925683" y="450051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6" name="Straight Connector 75"/>
            <p:cNvCxnSpPr/>
            <p:nvPr/>
          </p:nvCxnSpPr>
          <p:spPr bwMode="auto">
            <a:xfrm>
              <a:off x="4572000" y="3378481"/>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5" name="Straight Connector 74"/>
            <p:cNvCxnSpPr/>
            <p:nvPr/>
          </p:nvCxnSpPr>
          <p:spPr bwMode="auto">
            <a:xfrm>
              <a:off x="5771403" y="3379423"/>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nvGrpSpPr>
            <p:cNvPr id="87" name="Group 86"/>
            <p:cNvGrpSpPr/>
            <p:nvPr/>
          </p:nvGrpSpPr>
          <p:grpSpPr>
            <a:xfrm>
              <a:off x="2997865" y="2916816"/>
              <a:ext cx="5627710" cy="2336962"/>
              <a:chOff x="2997865" y="2916816"/>
              <a:chExt cx="5627710" cy="2336962"/>
            </a:xfrm>
          </p:grpSpPr>
          <p:grpSp>
            <p:nvGrpSpPr>
              <p:cNvPr id="66" name="Group 65"/>
              <p:cNvGrpSpPr/>
              <p:nvPr/>
            </p:nvGrpSpPr>
            <p:grpSpPr>
              <a:xfrm>
                <a:off x="2997865" y="2916816"/>
                <a:ext cx="5627710" cy="2336962"/>
                <a:chOff x="3044133" y="2929713"/>
                <a:chExt cx="5627710" cy="2336962"/>
              </a:xfrm>
            </p:grpSpPr>
            <p:sp>
              <p:nvSpPr>
                <p:cNvPr id="55" name="Rectangle 54"/>
                <p:cNvSpPr/>
                <p:nvPr/>
              </p:nvSpPr>
              <p:spPr>
                <a:xfrm>
                  <a:off x="6683223" y="4513420"/>
                  <a:ext cx="639919" cy="369332"/>
                </a:xfrm>
                <a:prstGeom prst="rect">
                  <a:avLst/>
                </a:prstGeom>
              </p:spPr>
              <p:txBody>
                <a:bodyPr wrap="none">
                  <a:spAutoFit/>
                </a:bodyPr>
                <a:lstStyle/>
                <a:p>
                  <a:r>
                    <a:rPr lang="en-US" dirty="0" smtClean="0">
                      <a:solidFill>
                        <a:srgbClr val="40911F"/>
                      </a:solidFill>
                      <a:cs typeface="Times New Roman" pitchFamily="18" charset="0"/>
                    </a:rPr>
                    <a:t>+3/2</a:t>
                  </a:r>
                  <a:endParaRPr lang="en-US" dirty="0">
                    <a:solidFill>
                      <a:srgbClr val="40911F"/>
                    </a:solidFill>
                  </a:endParaRPr>
                </a:p>
              </p:txBody>
            </p:sp>
            <p:sp>
              <p:nvSpPr>
                <p:cNvPr id="43" name="Rectangle 42"/>
                <p:cNvSpPr/>
                <p:nvPr/>
              </p:nvSpPr>
              <p:spPr>
                <a:xfrm>
                  <a:off x="7323142" y="3666350"/>
                  <a:ext cx="753732" cy="461665"/>
                </a:xfrm>
                <a:prstGeom prst="rect">
                  <a:avLst/>
                </a:prstGeom>
              </p:spPr>
              <p:txBody>
                <a:bodyPr wrap="none">
                  <a:spAutoFit/>
                </a:bodyPr>
                <a:lstStyle/>
                <a:p>
                  <a:r>
                    <a:rPr lang="en-US" sz="2400" dirty="0" smtClean="0"/>
                    <a:t> </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gap</a:t>
                  </a:r>
                  <a:endParaRPr lang="en-US" sz="2400" dirty="0"/>
                </a:p>
              </p:txBody>
            </p:sp>
            <p:cxnSp>
              <p:nvCxnSpPr>
                <p:cNvPr id="45" name="Straight Arrow Connector 44"/>
                <p:cNvCxnSpPr/>
                <p:nvPr/>
              </p:nvCxnSpPr>
              <p:spPr bwMode="auto">
                <a:xfrm rot="5400000">
                  <a:off x="7135446" y="4694260"/>
                  <a:ext cx="368541" cy="6852"/>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47" name="Rectangle 46"/>
                <p:cNvSpPr/>
                <p:nvPr/>
              </p:nvSpPr>
              <p:spPr>
                <a:xfrm>
                  <a:off x="7324731" y="4497234"/>
                  <a:ext cx="1347112" cy="769441"/>
                </a:xfrm>
                <a:prstGeom prst="rect">
                  <a:avLst/>
                </a:prstGeom>
              </p:spPr>
              <p:txBody>
                <a:bodyPr wrap="square">
                  <a:spAutoFit/>
                </a:bodyPr>
                <a:lstStyle/>
                <a:p>
                  <a:pPr algn="ctr"/>
                  <a:r>
                    <a:rPr lang="en-US" sz="2400" dirty="0" smtClean="0"/>
                    <a:t> </a:t>
                  </a:r>
                  <a:r>
                    <a:rPr lang="en-US" sz="2400" dirty="0" smtClean="0">
                      <a:latin typeface="Times New Roman" pitchFamily="18" charset="0"/>
                      <a:cs typeface="Times New Roman" pitchFamily="18" charset="0"/>
                    </a:rPr>
                    <a:t>δ</a:t>
                  </a:r>
                  <a:r>
                    <a:rPr lang="en-US" sz="2000" dirty="0" smtClean="0">
                      <a:cs typeface="Times New Roman" pitchFamily="18" charset="0"/>
                    </a:rPr>
                    <a:t>=20</a:t>
                  </a:r>
                  <a:r>
                    <a:rPr lang="en-US" sz="2000" dirty="0" smtClean="0"/>
                    <a:t>–</a:t>
                  </a:r>
                  <a:r>
                    <a:rPr lang="en-US" sz="2000" dirty="0" smtClean="0">
                      <a:cs typeface="Times New Roman" pitchFamily="18" charset="0"/>
                    </a:rPr>
                    <a:t>50 </a:t>
                  </a:r>
                </a:p>
                <a:p>
                  <a:pPr algn="ctr"/>
                  <a:r>
                    <a:rPr lang="en-US" sz="2000" dirty="0" smtClean="0">
                      <a:cs typeface="Times New Roman" pitchFamily="18" charset="0"/>
                    </a:rPr>
                    <a:t>meV</a:t>
                  </a:r>
                  <a:endParaRPr lang="en-US" sz="2000" dirty="0"/>
                </a:p>
              </p:txBody>
            </p:sp>
            <p:sp>
              <p:nvSpPr>
                <p:cNvPr id="48" name="Rectangle 47"/>
                <p:cNvSpPr/>
                <p:nvPr/>
              </p:nvSpPr>
              <p:spPr>
                <a:xfrm>
                  <a:off x="4326215" y="2929713"/>
                  <a:ext cx="1173719" cy="461665"/>
                </a:xfrm>
                <a:prstGeom prst="rect">
                  <a:avLst/>
                </a:prstGeom>
              </p:spPr>
              <p:txBody>
                <a:bodyPr wrap="none">
                  <a:spAutoFit/>
                </a:bodyPr>
                <a:lstStyle/>
                <a:p>
                  <a:r>
                    <a:rPr lang="en-US" sz="2400" dirty="0" smtClean="0">
                      <a:solidFill>
                        <a:srgbClr val="034ABD"/>
                      </a:solidFill>
                    </a:rPr>
                    <a:t> </a:t>
                  </a:r>
                  <a:r>
                    <a:rPr lang="en-US" dirty="0" smtClean="0">
                      <a:solidFill>
                        <a:srgbClr val="034ABD"/>
                      </a:solidFill>
                      <a:cs typeface="Times New Roman" pitchFamily="18" charset="0"/>
                    </a:rPr>
                    <a:t>m</a:t>
                  </a:r>
                  <a:r>
                    <a:rPr lang="en-US" baseline="-25000" dirty="0" smtClean="0">
                      <a:solidFill>
                        <a:srgbClr val="034ABD"/>
                      </a:solidFill>
                      <a:cs typeface="Times New Roman" pitchFamily="18" charset="0"/>
                    </a:rPr>
                    <a:t>j</a:t>
                  </a:r>
                  <a:r>
                    <a:rPr lang="en-US" dirty="0" smtClean="0">
                      <a:solidFill>
                        <a:srgbClr val="034ABD"/>
                      </a:solidFill>
                      <a:cs typeface="Times New Roman" pitchFamily="18" charset="0"/>
                    </a:rPr>
                    <a:t> = -1/2</a:t>
                  </a:r>
                  <a:endParaRPr lang="en-US" dirty="0">
                    <a:solidFill>
                      <a:srgbClr val="034ABD"/>
                    </a:solidFill>
                  </a:endParaRPr>
                </a:p>
              </p:txBody>
            </p:sp>
            <p:sp>
              <p:nvSpPr>
                <p:cNvPr id="49" name="Rectangle 48"/>
                <p:cNvSpPr/>
                <p:nvPr/>
              </p:nvSpPr>
              <p:spPr>
                <a:xfrm>
                  <a:off x="5792976" y="3022046"/>
                  <a:ext cx="639919" cy="369332"/>
                </a:xfrm>
                <a:prstGeom prst="rect">
                  <a:avLst/>
                </a:prstGeom>
              </p:spPr>
              <p:txBody>
                <a:bodyPr wrap="none">
                  <a:spAutoFit/>
                </a:bodyPr>
                <a:lstStyle/>
                <a:p>
                  <a:r>
                    <a:rPr lang="en-US" dirty="0" smtClean="0">
                      <a:solidFill>
                        <a:srgbClr val="034ABD"/>
                      </a:solidFill>
                      <a:cs typeface="Times New Roman" pitchFamily="18" charset="0"/>
                    </a:rPr>
                    <a:t>+1/2</a:t>
                  </a:r>
                  <a:endParaRPr lang="en-US" dirty="0">
                    <a:solidFill>
                      <a:srgbClr val="034ABD"/>
                    </a:solidFill>
                  </a:endParaRPr>
                </a:p>
              </p:txBody>
            </p:sp>
            <p:sp>
              <p:nvSpPr>
                <p:cNvPr id="50" name="Rectangle 49"/>
                <p:cNvSpPr/>
                <p:nvPr/>
              </p:nvSpPr>
              <p:spPr>
                <a:xfrm>
                  <a:off x="3048687" y="3199307"/>
                  <a:ext cx="704039" cy="461665"/>
                </a:xfrm>
                <a:prstGeom prst="rect">
                  <a:avLst/>
                </a:prstGeom>
              </p:spPr>
              <p:txBody>
                <a:bodyPr wrap="none">
                  <a:spAutoFit/>
                </a:bodyPr>
                <a:lstStyle/>
                <a:p>
                  <a:r>
                    <a:rPr lang="en-US" sz="2400" dirty="0" smtClean="0">
                      <a:solidFill>
                        <a:srgbClr val="034ABD"/>
                      </a:solidFill>
                    </a:rPr>
                    <a:t> </a:t>
                  </a:r>
                  <a:r>
                    <a:rPr lang="en-US" sz="2400" dirty="0" smtClean="0">
                      <a:solidFill>
                        <a:srgbClr val="034ABD"/>
                      </a:solidFill>
                      <a:latin typeface="Times New Roman" pitchFamily="18" charset="0"/>
                      <a:cs typeface="Times New Roman" pitchFamily="18" charset="0"/>
                    </a:rPr>
                    <a:t>S</a:t>
                  </a:r>
                  <a:r>
                    <a:rPr lang="en-US" sz="2400" baseline="-25000" dirty="0" smtClean="0">
                      <a:solidFill>
                        <a:srgbClr val="034ABD"/>
                      </a:solidFill>
                      <a:latin typeface="Times New Roman" pitchFamily="18" charset="0"/>
                      <a:cs typeface="Times New Roman" pitchFamily="18" charset="0"/>
                    </a:rPr>
                    <a:t>1/2</a:t>
                  </a:r>
                  <a:endParaRPr lang="en-US" sz="2400" dirty="0">
                    <a:solidFill>
                      <a:srgbClr val="034ABD"/>
                    </a:solidFill>
                  </a:endParaRPr>
                </a:p>
              </p:txBody>
            </p:sp>
            <p:sp>
              <p:nvSpPr>
                <p:cNvPr id="51" name="Rectangle 50"/>
                <p:cNvSpPr/>
                <p:nvPr/>
              </p:nvSpPr>
              <p:spPr>
                <a:xfrm>
                  <a:off x="3044133" y="4282586"/>
                  <a:ext cx="704039" cy="461665"/>
                </a:xfrm>
                <a:prstGeom prst="rect">
                  <a:avLst/>
                </a:prstGeom>
              </p:spPr>
              <p:txBody>
                <a:bodyPr wrap="none">
                  <a:spAutoFit/>
                </a:bodyPr>
                <a:lstStyle/>
                <a:p>
                  <a:r>
                    <a:rPr lang="en-US" sz="2400" dirty="0" smtClean="0">
                      <a:solidFill>
                        <a:srgbClr val="40911F"/>
                      </a:solidFill>
                    </a:rPr>
                    <a:t> </a:t>
                  </a:r>
                  <a:r>
                    <a:rPr lang="en-US" sz="2400" dirty="0" smtClean="0">
                      <a:solidFill>
                        <a:srgbClr val="40911F"/>
                      </a:solidFill>
                      <a:latin typeface="Times New Roman" pitchFamily="18" charset="0"/>
                      <a:cs typeface="Times New Roman" pitchFamily="18" charset="0"/>
                    </a:rPr>
                    <a:t>P</a:t>
                  </a:r>
                  <a:r>
                    <a:rPr lang="en-US" sz="2400" baseline="-25000" dirty="0" smtClean="0">
                      <a:solidFill>
                        <a:srgbClr val="40911F"/>
                      </a:solidFill>
                      <a:latin typeface="Times New Roman" pitchFamily="18" charset="0"/>
                      <a:cs typeface="Times New Roman" pitchFamily="18" charset="0"/>
                    </a:rPr>
                    <a:t>3/2</a:t>
                  </a:r>
                  <a:endParaRPr lang="en-US" sz="2400" dirty="0">
                    <a:solidFill>
                      <a:srgbClr val="40911F"/>
                    </a:solidFill>
                  </a:endParaRPr>
                </a:p>
              </p:txBody>
            </p:sp>
            <p:sp>
              <p:nvSpPr>
                <p:cNvPr id="52" name="Rectangle 51"/>
                <p:cNvSpPr/>
                <p:nvPr/>
              </p:nvSpPr>
              <p:spPr>
                <a:xfrm>
                  <a:off x="3739357" y="4513419"/>
                  <a:ext cx="1156086" cy="461665"/>
                </a:xfrm>
                <a:prstGeom prst="rect">
                  <a:avLst/>
                </a:prstGeom>
              </p:spPr>
              <p:txBody>
                <a:bodyPr wrap="square">
                  <a:spAutoFit/>
                </a:bodyPr>
                <a:lstStyle/>
                <a:p>
                  <a:r>
                    <a:rPr lang="en-US" sz="2400" dirty="0" smtClean="0">
                      <a:solidFill>
                        <a:srgbClr val="40911F"/>
                      </a:solidFill>
                    </a:rPr>
                    <a:t> </a:t>
                  </a:r>
                  <a:r>
                    <a:rPr lang="en-US" dirty="0" smtClean="0">
                      <a:solidFill>
                        <a:srgbClr val="40911F"/>
                      </a:solidFill>
                      <a:cs typeface="Times New Roman" pitchFamily="18" charset="0"/>
                    </a:rPr>
                    <a:t>m</a:t>
                  </a:r>
                  <a:r>
                    <a:rPr lang="en-US" baseline="-25000" dirty="0" smtClean="0">
                      <a:solidFill>
                        <a:srgbClr val="40911F"/>
                      </a:solidFill>
                      <a:cs typeface="Times New Roman" pitchFamily="18" charset="0"/>
                    </a:rPr>
                    <a:t>j</a:t>
                  </a:r>
                  <a:r>
                    <a:rPr lang="en-US" dirty="0" smtClean="0">
                      <a:solidFill>
                        <a:srgbClr val="40911F"/>
                      </a:solidFill>
                      <a:cs typeface="Times New Roman" pitchFamily="18" charset="0"/>
                    </a:rPr>
                    <a:t> = -3/2</a:t>
                  </a:r>
                  <a:endParaRPr lang="en-US" dirty="0">
                    <a:solidFill>
                      <a:srgbClr val="40911F"/>
                    </a:solidFill>
                  </a:endParaRPr>
                </a:p>
              </p:txBody>
            </p:sp>
            <p:sp>
              <p:nvSpPr>
                <p:cNvPr id="53" name="Rectangle 52"/>
                <p:cNvSpPr/>
                <p:nvPr/>
              </p:nvSpPr>
              <p:spPr>
                <a:xfrm>
                  <a:off x="4917723" y="4881955"/>
                  <a:ext cx="582211" cy="369332"/>
                </a:xfrm>
                <a:prstGeom prst="rect">
                  <a:avLst/>
                </a:prstGeom>
              </p:spPr>
              <p:txBody>
                <a:bodyPr wrap="none">
                  <a:spAutoFit/>
                </a:bodyPr>
                <a:lstStyle/>
                <a:p>
                  <a:r>
                    <a:rPr lang="en-US" dirty="0" smtClean="0">
                      <a:solidFill>
                        <a:srgbClr val="40911F"/>
                      </a:solidFill>
                      <a:cs typeface="Times New Roman" pitchFamily="18" charset="0"/>
                    </a:rPr>
                    <a:t>-1/2</a:t>
                  </a:r>
                  <a:endParaRPr lang="en-US" dirty="0">
                    <a:solidFill>
                      <a:srgbClr val="40911F"/>
                    </a:solidFill>
                  </a:endParaRPr>
                </a:p>
              </p:txBody>
            </p:sp>
            <p:sp>
              <p:nvSpPr>
                <p:cNvPr id="54" name="Rectangle 53"/>
                <p:cNvSpPr/>
                <p:nvPr/>
              </p:nvSpPr>
              <p:spPr>
                <a:xfrm>
                  <a:off x="5881177" y="4881158"/>
                  <a:ext cx="639919" cy="369332"/>
                </a:xfrm>
                <a:prstGeom prst="rect">
                  <a:avLst/>
                </a:prstGeom>
              </p:spPr>
              <p:txBody>
                <a:bodyPr wrap="none">
                  <a:spAutoFit/>
                </a:bodyPr>
                <a:lstStyle/>
                <a:p>
                  <a:r>
                    <a:rPr lang="en-US" dirty="0" smtClean="0">
                      <a:solidFill>
                        <a:srgbClr val="40911F"/>
                      </a:solidFill>
                    </a:rPr>
                    <a:t>+1</a:t>
                  </a:r>
                  <a:r>
                    <a:rPr lang="en-US" dirty="0" smtClean="0">
                      <a:solidFill>
                        <a:srgbClr val="40911F"/>
                      </a:solidFill>
                      <a:cs typeface="Times New Roman" pitchFamily="18" charset="0"/>
                    </a:rPr>
                    <a:t>/2</a:t>
                  </a:r>
                  <a:endParaRPr lang="en-US" dirty="0">
                    <a:solidFill>
                      <a:srgbClr val="40911F"/>
                    </a:solidFill>
                  </a:endParaRPr>
                </a:p>
              </p:txBody>
            </p:sp>
            <p:sp>
              <p:nvSpPr>
                <p:cNvPr id="64" name="Rectangle 63"/>
                <p:cNvSpPr/>
                <p:nvPr/>
              </p:nvSpPr>
              <p:spPr>
                <a:xfrm>
                  <a:off x="3949603" y="3660972"/>
                  <a:ext cx="609462" cy="461665"/>
                </a:xfrm>
                <a:prstGeom prst="rect">
                  <a:avLst/>
                </a:prstGeom>
              </p:spPr>
              <p:txBody>
                <a:bodyPr wrap="none">
                  <a:spAutoFit/>
                </a:bodyPr>
                <a:lstStyle/>
                <a:p>
                  <a:r>
                    <a:rPr lang="en-US" sz="2400" b="1" dirty="0" smtClean="0">
                      <a:solidFill>
                        <a:srgbClr val="FF0000"/>
                      </a:solidFill>
                    </a:rPr>
                    <a:t> </a:t>
                  </a:r>
                  <a:r>
                    <a:rPr lang="en-US" sz="2400" b="1" dirty="0" smtClean="0">
                      <a:solidFill>
                        <a:srgbClr val="FF0000"/>
                      </a:solidFill>
                      <a:latin typeface="Times New Roman" pitchFamily="18" charset="0"/>
                      <a:cs typeface="Times New Roman" pitchFamily="18" charset="0"/>
                    </a:rPr>
                    <a:t>σ+</a:t>
                  </a:r>
                  <a:endParaRPr lang="en-US" sz="2400" b="1" dirty="0">
                    <a:solidFill>
                      <a:srgbClr val="FF0000"/>
                    </a:solidFill>
                  </a:endParaRPr>
                </a:p>
              </p:txBody>
            </p:sp>
            <p:sp>
              <p:nvSpPr>
                <p:cNvPr id="65" name="Rectangle 64"/>
                <p:cNvSpPr/>
                <p:nvPr/>
              </p:nvSpPr>
              <p:spPr>
                <a:xfrm>
                  <a:off x="5817671" y="3660972"/>
                  <a:ext cx="538930" cy="461665"/>
                </a:xfrm>
                <a:prstGeom prst="rect">
                  <a:avLst/>
                </a:prstGeom>
              </p:spPr>
              <p:txBody>
                <a:bodyPr wrap="none">
                  <a:spAutoFit/>
                </a:bodyPr>
                <a:lstStyle/>
                <a:p>
                  <a:r>
                    <a:rPr lang="en-US" sz="2400" b="1" dirty="0" smtClean="0">
                      <a:solidFill>
                        <a:srgbClr val="FFC000"/>
                      </a:solidFill>
                    </a:rPr>
                    <a:t> </a:t>
                  </a:r>
                  <a:r>
                    <a:rPr lang="en-US" sz="2400" b="1" dirty="0" smtClean="0">
                      <a:solidFill>
                        <a:srgbClr val="FFC000"/>
                      </a:solidFill>
                      <a:latin typeface="Times New Roman" pitchFamily="18" charset="0"/>
                      <a:cs typeface="Times New Roman" pitchFamily="18" charset="0"/>
                    </a:rPr>
                    <a:t>σ-</a:t>
                  </a:r>
                  <a:endParaRPr lang="en-US" sz="2400" b="1" dirty="0">
                    <a:solidFill>
                      <a:srgbClr val="FFC000"/>
                    </a:solidFill>
                  </a:endParaRPr>
                </a:p>
              </p:txBody>
            </p:sp>
            <p:cxnSp>
              <p:nvCxnSpPr>
                <p:cNvPr id="59" name="Straight Arrow Connector 58"/>
                <p:cNvCxnSpPr>
                  <a:stCxn id="52" idx="0"/>
                  <a:endCxn id="48" idx="2"/>
                </p:cNvCxnSpPr>
                <p:nvPr/>
              </p:nvCxnSpPr>
              <p:spPr bwMode="auto">
                <a:xfrm rot="5400000" flipH="1" flipV="1">
                  <a:off x="4054217" y="3654562"/>
                  <a:ext cx="1122041" cy="595675"/>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61" name="Straight Arrow Connector 60"/>
                <p:cNvCxnSpPr>
                  <a:endCxn id="49" idx="2"/>
                </p:cNvCxnSpPr>
                <p:nvPr/>
              </p:nvCxnSpPr>
              <p:spPr bwMode="auto">
                <a:xfrm rot="16200000" flipV="1">
                  <a:off x="6001706" y="3502608"/>
                  <a:ext cx="1105856" cy="883396"/>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grpSp>
          <p:cxnSp>
            <p:nvCxnSpPr>
              <p:cNvPr id="68" name="Straight Arrow Connector 67"/>
              <p:cNvCxnSpPr/>
              <p:nvPr/>
            </p:nvCxnSpPr>
            <p:spPr bwMode="auto">
              <a:xfrm rot="16200000" flipH="1">
                <a:off x="6717445" y="3937911"/>
                <a:ext cx="1120447" cy="1589"/>
              </a:xfrm>
              <a:prstGeom prst="straightConnector1">
                <a:avLst/>
              </a:prstGeom>
              <a:solidFill>
                <a:schemeClr val="accent1"/>
              </a:solidFill>
              <a:ln w="9525" cap="flat" cmpd="sng" algn="ctr">
                <a:solidFill>
                  <a:schemeClr val="tx1"/>
                </a:solidFill>
                <a:prstDash val="solid"/>
                <a:round/>
                <a:headEnd type="arrow"/>
                <a:tailEnd type="arrow"/>
              </a:ln>
              <a:effectLst/>
            </p:spPr>
          </p:cxnSp>
        </p:grpSp>
        <p:cxnSp>
          <p:nvCxnSpPr>
            <p:cNvPr id="82" name="Straight Connector 81"/>
            <p:cNvCxnSpPr/>
            <p:nvPr/>
          </p:nvCxnSpPr>
          <p:spPr bwMode="auto">
            <a:xfrm>
              <a:off x="4866552"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5" name="Straight Connector 84"/>
            <p:cNvCxnSpPr/>
            <p:nvPr/>
          </p:nvCxnSpPr>
          <p:spPr bwMode="auto">
            <a:xfrm>
              <a:off x="5834909"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3" name="Title 2"/>
          <p:cNvSpPr>
            <a:spLocks noGrp="1"/>
          </p:cNvSpPr>
          <p:nvPr>
            <p:ph type="title"/>
          </p:nvPr>
        </p:nvSpPr>
        <p:spPr/>
        <p:txBody>
          <a:bodyPr>
            <a:normAutofit fontScale="90000"/>
          </a:bodyPr>
          <a:lstStyle/>
          <a:p>
            <a:pPr algn="l"/>
            <a:r>
              <a:rPr lang="en-US" sz="3600" dirty="0">
                <a:latin typeface="Minion Pro"/>
              </a:rPr>
              <a:t>High P: Breaking </a:t>
            </a:r>
            <a:r>
              <a:rPr lang="en-US" sz="3600" dirty="0" err="1" smtClean="0">
                <a:latin typeface="Minion Pro"/>
              </a:rPr>
              <a:t>GaAs</a:t>
            </a:r>
            <a:r>
              <a:rPr lang="en-US" sz="3600" dirty="0" smtClean="0">
                <a:latin typeface="Minion Pro"/>
              </a:rPr>
              <a:t> Degeneracy</a:t>
            </a:r>
            <a:endParaRPr lang="en-US" dirty="0"/>
          </a:p>
        </p:txBody>
      </p:sp>
      <p:pic>
        <p:nvPicPr>
          <p:cNvPr id="3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434481" y="2892146"/>
            <a:ext cx="2798004" cy="2142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7400" y="5017707"/>
            <a:ext cx="1120820" cy="369332"/>
          </a:xfrm>
          <a:prstGeom prst="rect">
            <a:avLst/>
          </a:prstGeom>
          <a:noFill/>
        </p:spPr>
        <p:txBody>
          <a:bodyPr wrap="none" rtlCol="0">
            <a:spAutoFit/>
          </a:bodyPr>
          <a:lstStyle/>
          <a:p>
            <a:r>
              <a:rPr lang="en-US" dirty="0" smtClean="0"/>
              <a:t>Bulk </a:t>
            </a:r>
            <a:r>
              <a:rPr lang="en-US" dirty="0" err="1" smtClean="0"/>
              <a:t>GaAs</a:t>
            </a:r>
            <a:endParaRPr lang="en-US" dirty="0"/>
          </a:p>
        </p:txBody>
      </p:sp>
      <p:sp>
        <p:nvSpPr>
          <p:cNvPr id="4" name="Oval 3"/>
          <p:cNvSpPr/>
          <p:nvPr/>
        </p:nvSpPr>
        <p:spPr>
          <a:xfrm>
            <a:off x="1439333" y="4317999"/>
            <a:ext cx="1797706" cy="361949"/>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100177" y="6137650"/>
            <a:ext cx="3479992" cy="369332"/>
          </a:xfrm>
          <a:prstGeom prst="rect">
            <a:avLst/>
          </a:prstGeom>
        </p:spPr>
        <p:txBody>
          <a:bodyPr wrap="none">
            <a:spAutoFit/>
          </a:bodyPr>
          <a:lstStyle/>
          <a:p>
            <a:r>
              <a:rPr lang="en-US" b="1" i="1" dirty="0"/>
              <a:t>Max 100% theoretical polarization</a:t>
            </a:r>
            <a:endParaRPr lang="en-US" dirty="0"/>
          </a:p>
        </p:txBody>
      </p:sp>
    </p:spTree>
    <p:extLst>
      <p:ext uri="{BB962C8B-B14F-4D97-AF65-F5344CB8AC3E}">
        <p14:creationId xmlns:p14="http://schemas.microsoft.com/office/powerpoint/2010/main" val="5637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dirty="0" smtClean="0"/>
              <a:t>Strained </a:t>
            </a:r>
            <a:r>
              <a:rPr lang="en-US" sz="3600" dirty="0" err="1" smtClean="0"/>
              <a:t>Superlattice</a:t>
            </a:r>
            <a:r>
              <a:rPr lang="en-US" sz="3600" dirty="0" smtClean="0"/>
              <a:t> QE and Polarization</a:t>
            </a:r>
            <a:endParaRPr lang="en-US" sz="3600" dirty="0"/>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3315608" y="2306655"/>
            <a:ext cx="5391150" cy="428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45095" y="969107"/>
            <a:ext cx="3776400" cy="1765390"/>
            <a:chOff x="2997865" y="2904217"/>
            <a:chExt cx="5627710" cy="2431051"/>
          </a:xfrm>
        </p:grpSpPr>
        <p:cxnSp>
          <p:nvCxnSpPr>
            <p:cNvPr id="6" name="Straight Connector 5"/>
            <p:cNvCxnSpPr/>
            <p:nvPr/>
          </p:nvCxnSpPr>
          <p:spPr bwMode="auto">
            <a:xfrm>
              <a:off x="6682908" y="449892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bwMode="auto">
            <a:xfrm>
              <a:off x="3925683" y="450051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bwMode="auto">
            <a:xfrm>
              <a:off x="4572000" y="3378481"/>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bwMode="auto">
            <a:xfrm>
              <a:off x="5771403" y="3379423"/>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nvGrpSpPr>
            <p:cNvPr id="10" name="Group 9"/>
            <p:cNvGrpSpPr/>
            <p:nvPr/>
          </p:nvGrpSpPr>
          <p:grpSpPr>
            <a:xfrm>
              <a:off x="2997865" y="2904217"/>
              <a:ext cx="5627710" cy="2431051"/>
              <a:chOff x="2997865" y="2904217"/>
              <a:chExt cx="5627710" cy="2431051"/>
            </a:xfrm>
          </p:grpSpPr>
          <p:grpSp>
            <p:nvGrpSpPr>
              <p:cNvPr id="13" name="Group 12"/>
              <p:cNvGrpSpPr/>
              <p:nvPr/>
            </p:nvGrpSpPr>
            <p:grpSpPr>
              <a:xfrm>
                <a:off x="2997865" y="2904217"/>
                <a:ext cx="5627710" cy="2431051"/>
                <a:chOff x="3044133" y="2917114"/>
                <a:chExt cx="5627710" cy="2431051"/>
              </a:xfrm>
            </p:grpSpPr>
            <p:sp>
              <p:nvSpPr>
                <p:cNvPr id="15" name="Rectangle 14"/>
                <p:cNvSpPr/>
                <p:nvPr/>
              </p:nvSpPr>
              <p:spPr>
                <a:xfrm>
                  <a:off x="6683223" y="4513419"/>
                  <a:ext cx="855685" cy="466210"/>
                </a:xfrm>
                <a:prstGeom prst="rect">
                  <a:avLst/>
                </a:prstGeom>
              </p:spPr>
              <p:txBody>
                <a:bodyPr wrap="none">
                  <a:spAutoFit/>
                </a:bodyPr>
                <a:lstStyle/>
                <a:p>
                  <a:r>
                    <a:rPr lang="en-US" sz="1600" dirty="0" smtClean="0">
                      <a:solidFill>
                        <a:srgbClr val="40911F"/>
                      </a:solidFill>
                      <a:cs typeface="Times New Roman" pitchFamily="18" charset="0"/>
                    </a:rPr>
                    <a:t>+3/2</a:t>
                  </a:r>
                  <a:endParaRPr lang="en-US" sz="1600" dirty="0">
                    <a:solidFill>
                      <a:srgbClr val="40911F"/>
                    </a:solidFill>
                  </a:endParaRPr>
                </a:p>
              </p:txBody>
            </p:sp>
            <p:sp>
              <p:nvSpPr>
                <p:cNvPr id="16" name="Rectangle 15"/>
                <p:cNvSpPr/>
                <p:nvPr/>
              </p:nvSpPr>
              <p:spPr>
                <a:xfrm>
                  <a:off x="7323142" y="3666350"/>
                  <a:ext cx="827019" cy="466210"/>
                </a:xfrm>
                <a:prstGeom prst="rect">
                  <a:avLst/>
                </a:prstGeom>
              </p:spPr>
              <p:txBody>
                <a:bodyPr wrap="none">
                  <a:spAutoFit/>
                </a:bodyPr>
                <a:lstStyle/>
                <a:p>
                  <a:r>
                    <a:rPr lang="en-US" sz="1600" dirty="0" smtClean="0"/>
                    <a:t> </a:t>
                  </a:r>
                  <a:r>
                    <a:rPr lang="en-US" sz="1600" dirty="0" smtClean="0">
                      <a:latin typeface="Times New Roman" pitchFamily="18" charset="0"/>
                      <a:cs typeface="Times New Roman" pitchFamily="18" charset="0"/>
                    </a:rPr>
                    <a:t>E</a:t>
                  </a:r>
                  <a:r>
                    <a:rPr lang="en-US" sz="1600" baseline="-25000" dirty="0" smtClean="0">
                      <a:latin typeface="Times New Roman" pitchFamily="18" charset="0"/>
                      <a:cs typeface="Times New Roman" pitchFamily="18" charset="0"/>
                    </a:rPr>
                    <a:t>gap</a:t>
                  </a:r>
                  <a:endParaRPr lang="en-US" sz="1600" dirty="0"/>
                </a:p>
              </p:txBody>
            </p:sp>
            <p:cxnSp>
              <p:nvCxnSpPr>
                <p:cNvPr id="17" name="Straight Arrow Connector 16"/>
                <p:cNvCxnSpPr/>
                <p:nvPr/>
              </p:nvCxnSpPr>
              <p:spPr bwMode="auto">
                <a:xfrm rot="5400000">
                  <a:off x="7305779" y="4746727"/>
                  <a:ext cx="368542" cy="6852"/>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18" name="Rectangle 17"/>
                <p:cNvSpPr/>
                <p:nvPr/>
              </p:nvSpPr>
              <p:spPr>
                <a:xfrm>
                  <a:off x="7324730" y="4497233"/>
                  <a:ext cx="1347113" cy="720506"/>
                </a:xfrm>
                <a:prstGeom prst="rect">
                  <a:avLst/>
                </a:prstGeom>
              </p:spPr>
              <p:txBody>
                <a:bodyPr wrap="square">
                  <a:spAutoFit/>
                </a:bodyPr>
                <a:lstStyle/>
                <a:p>
                  <a:pPr algn="ctr"/>
                  <a:r>
                    <a:rPr lang="en-US" sz="1400" dirty="0" smtClean="0"/>
                    <a:t> </a:t>
                  </a:r>
                  <a:r>
                    <a:rPr lang="en-US" sz="1400" dirty="0" smtClean="0">
                      <a:latin typeface="Times New Roman" pitchFamily="18" charset="0"/>
                      <a:cs typeface="Times New Roman" pitchFamily="18" charset="0"/>
                    </a:rPr>
                    <a:t>δ</a:t>
                  </a:r>
                  <a:r>
                    <a:rPr lang="en-US" sz="1400" dirty="0" smtClean="0">
                      <a:cs typeface="Times New Roman" pitchFamily="18" charset="0"/>
                    </a:rPr>
                    <a:t>=20</a:t>
                  </a:r>
                  <a:r>
                    <a:rPr lang="en-US" sz="1400" dirty="0" smtClean="0"/>
                    <a:t>–</a:t>
                  </a:r>
                  <a:r>
                    <a:rPr lang="en-US" sz="1400" dirty="0" smtClean="0">
                      <a:cs typeface="Times New Roman" pitchFamily="18" charset="0"/>
                    </a:rPr>
                    <a:t>50 </a:t>
                  </a:r>
                </a:p>
                <a:p>
                  <a:pPr algn="ctr"/>
                  <a:r>
                    <a:rPr lang="en-US" sz="1400" dirty="0" smtClean="0">
                      <a:cs typeface="Times New Roman" pitchFamily="18" charset="0"/>
                    </a:rPr>
                    <a:t>meV</a:t>
                  </a:r>
                  <a:endParaRPr lang="en-US" sz="1400" dirty="0"/>
                </a:p>
              </p:txBody>
            </p:sp>
            <p:sp>
              <p:nvSpPr>
                <p:cNvPr id="19" name="Rectangle 18"/>
                <p:cNvSpPr/>
                <p:nvPr/>
              </p:nvSpPr>
              <p:spPr>
                <a:xfrm>
                  <a:off x="4326215" y="2929713"/>
                  <a:ext cx="1448119" cy="466210"/>
                </a:xfrm>
                <a:prstGeom prst="rect">
                  <a:avLst/>
                </a:prstGeom>
              </p:spPr>
              <p:txBody>
                <a:bodyPr wrap="none">
                  <a:spAutoFit/>
                </a:bodyPr>
                <a:lstStyle/>
                <a:p>
                  <a:r>
                    <a:rPr lang="en-US" sz="1600" dirty="0" smtClean="0">
                      <a:solidFill>
                        <a:srgbClr val="034ABD"/>
                      </a:solidFill>
                    </a:rPr>
                    <a:t> </a:t>
                  </a:r>
                  <a:r>
                    <a:rPr lang="en-US" sz="1600" dirty="0" smtClean="0">
                      <a:solidFill>
                        <a:srgbClr val="034ABD"/>
                      </a:solidFill>
                      <a:cs typeface="Times New Roman" pitchFamily="18" charset="0"/>
                    </a:rPr>
                    <a:t>m</a:t>
                  </a:r>
                  <a:r>
                    <a:rPr lang="en-US" sz="1600" baseline="-25000" dirty="0" smtClean="0">
                      <a:solidFill>
                        <a:srgbClr val="034ABD"/>
                      </a:solidFill>
                      <a:cs typeface="Times New Roman" pitchFamily="18" charset="0"/>
                    </a:rPr>
                    <a:t>j</a:t>
                  </a:r>
                  <a:r>
                    <a:rPr lang="en-US" sz="1600" dirty="0" smtClean="0">
                      <a:solidFill>
                        <a:srgbClr val="034ABD"/>
                      </a:solidFill>
                      <a:cs typeface="Times New Roman" pitchFamily="18" charset="0"/>
                    </a:rPr>
                    <a:t> = -1/2</a:t>
                  </a:r>
                  <a:endParaRPr lang="en-US" sz="1600" dirty="0">
                    <a:solidFill>
                      <a:srgbClr val="034ABD"/>
                    </a:solidFill>
                  </a:endParaRPr>
                </a:p>
              </p:txBody>
            </p:sp>
            <p:sp>
              <p:nvSpPr>
                <p:cNvPr id="20" name="Rectangle 19"/>
                <p:cNvSpPr/>
                <p:nvPr/>
              </p:nvSpPr>
              <p:spPr>
                <a:xfrm>
                  <a:off x="5792977" y="2917114"/>
                  <a:ext cx="855685" cy="466210"/>
                </a:xfrm>
                <a:prstGeom prst="rect">
                  <a:avLst/>
                </a:prstGeom>
              </p:spPr>
              <p:txBody>
                <a:bodyPr wrap="none">
                  <a:spAutoFit/>
                </a:bodyPr>
                <a:lstStyle/>
                <a:p>
                  <a:r>
                    <a:rPr lang="en-US" sz="1600" dirty="0" smtClean="0">
                      <a:solidFill>
                        <a:srgbClr val="034ABD"/>
                      </a:solidFill>
                      <a:cs typeface="Times New Roman" pitchFamily="18" charset="0"/>
                    </a:rPr>
                    <a:t>+1/2</a:t>
                  </a:r>
                  <a:endParaRPr lang="en-US" sz="1600" dirty="0">
                    <a:solidFill>
                      <a:srgbClr val="034ABD"/>
                    </a:solidFill>
                  </a:endParaRPr>
                </a:p>
              </p:txBody>
            </p:sp>
            <p:sp>
              <p:nvSpPr>
                <p:cNvPr id="21" name="Rectangle 20"/>
                <p:cNvSpPr/>
                <p:nvPr/>
              </p:nvSpPr>
              <p:spPr>
                <a:xfrm>
                  <a:off x="3048687" y="3199307"/>
                  <a:ext cx="776853" cy="466210"/>
                </a:xfrm>
                <a:prstGeom prst="rect">
                  <a:avLst/>
                </a:prstGeom>
              </p:spPr>
              <p:txBody>
                <a:bodyPr wrap="none">
                  <a:spAutoFit/>
                </a:bodyPr>
                <a:lstStyle/>
                <a:p>
                  <a:r>
                    <a:rPr lang="en-US" sz="1600" dirty="0" smtClean="0">
                      <a:solidFill>
                        <a:srgbClr val="034ABD"/>
                      </a:solidFill>
                    </a:rPr>
                    <a:t> </a:t>
                  </a:r>
                  <a:r>
                    <a:rPr lang="en-US" sz="1600" dirty="0" smtClean="0">
                      <a:solidFill>
                        <a:srgbClr val="034ABD"/>
                      </a:solidFill>
                      <a:latin typeface="Times New Roman" pitchFamily="18" charset="0"/>
                      <a:cs typeface="Times New Roman" pitchFamily="18" charset="0"/>
                    </a:rPr>
                    <a:t>S</a:t>
                  </a:r>
                  <a:r>
                    <a:rPr lang="en-US" sz="1600" baseline="-25000" dirty="0" smtClean="0">
                      <a:solidFill>
                        <a:srgbClr val="034ABD"/>
                      </a:solidFill>
                      <a:latin typeface="Times New Roman" pitchFamily="18" charset="0"/>
                      <a:cs typeface="Times New Roman" pitchFamily="18" charset="0"/>
                    </a:rPr>
                    <a:t>1/2</a:t>
                  </a:r>
                  <a:endParaRPr lang="en-US" sz="1600" dirty="0">
                    <a:solidFill>
                      <a:srgbClr val="034ABD"/>
                    </a:solidFill>
                  </a:endParaRPr>
                </a:p>
              </p:txBody>
            </p:sp>
            <p:sp>
              <p:nvSpPr>
                <p:cNvPr id="22" name="Rectangle 21"/>
                <p:cNvSpPr/>
                <p:nvPr/>
              </p:nvSpPr>
              <p:spPr>
                <a:xfrm>
                  <a:off x="3044133" y="4282586"/>
                  <a:ext cx="776853" cy="466210"/>
                </a:xfrm>
                <a:prstGeom prst="rect">
                  <a:avLst/>
                </a:prstGeom>
              </p:spPr>
              <p:txBody>
                <a:bodyPr wrap="none">
                  <a:spAutoFit/>
                </a:bodyPr>
                <a:lstStyle/>
                <a:p>
                  <a:r>
                    <a:rPr lang="en-US" sz="1600" dirty="0" smtClean="0">
                      <a:solidFill>
                        <a:srgbClr val="40911F"/>
                      </a:solidFill>
                    </a:rPr>
                    <a:t> </a:t>
                  </a:r>
                  <a:r>
                    <a:rPr lang="en-US" sz="1600" dirty="0" smtClean="0">
                      <a:solidFill>
                        <a:srgbClr val="40911F"/>
                      </a:solidFill>
                      <a:latin typeface="Times New Roman" pitchFamily="18" charset="0"/>
                      <a:cs typeface="Times New Roman" pitchFamily="18" charset="0"/>
                    </a:rPr>
                    <a:t>P</a:t>
                  </a:r>
                  <a:r>
                    <a:rPr lang="en-US" sz="1600" baseline="-25000" dirty="0" smtClean="0">
                      <a:solidFill>
                        <a:srgbClr val="40911F"/>
                      </a:solidFill>
                      <a:latin typeface="Times New Roman" pitchFamily="18" charset="0"/>
                      <a:cs typeface="Times New Roman" pitchFamily="18" charset="0"/>
                    </a:rPr>
                    <a:t>3/2</a:t>
                  </a:r>
                  <a:endParaRPr lang="en-US" sz="1600" dirty="0">
                    <a:solidFill>
                      <a:srgbClr val="40911F"/>
                    </a:solidFill>
                  </a:endParaRPr>
                </a:p>
              </p:txBody>
            </p:sp>
            <p:sp>
              <p:nvSpPr>
                <p:cNvPr id="23" name="Rectangle 22"/>
                <p:cNvSpPr/>
                <p:nvPr/>
              </p:nvSpPr>
              <p:spPr>
                <a:xfrm>
                  <a:off x="3739357" y="4513419"/>
                  <a:ext cx="1156086" cy="805271"/>
                </a:xfrm>
                <a:prstGeom prst="rect">
                  <a:avLst/>
                </a:prstGeom>
              </p:spPr>
              <p:txBody>
                <a:bodyPr wrap="square">
                  <a:spAutoFit/>
                </a:bodyPr>
                <a:lstStyle/>
                <a:p>
                  <a:r>
                    <a:rPr lang="en-US" sz="1600" dirty="0" smtClean="0">
                      <a:solidFill>
                        <a:srgbClr val="40911F"/>
                      </a:solidFill>
                    </a:rPr>
                    <a:t> </a:t>
                  </a:r>
                  <a:r>
                    <a:rPr lang="en-US" sz="1600" dirty="0" smtClean="0">
                      <a:solidFill>
                        <a:srgbClr val="40911F"/>
                      </a:solidFill>
                      <a:cs typeface="Times New Roman" pitchFamily="18" charset="0"/>
                    </a:rPr>
                    <a:t>m</a:t>
                  </a:r>
                  <a:r>
                    <a:rPr lang="en-US" sz="1600" baseline="-25000" dirty="0" smtClean="0">
                      <a:solidFill>
                        <a:srgbClr val="40911F"/>
                      </a:solidFill>
                      <a:cs typeface="Times New Roman" pitchFamily="18" charset="0"/>
                    </a:rPr>
                    <a:t>j</a:t>
                  </a:r>
                  <a:r>
                    <a:rPr lang="en-US" sz="1600" dirty="0" smtClean="0">
                      <a:solidFill>
                        <a:srgbClr val="40911F"/>
                      </a:solidFill>
                      <a:cs typeface="Times New Roman" pitchFamily="18" charset="0"/>
                    </a:rPr>
                    <a:t> = -3/2</a:t>
                  </a:r>
                  <a:endParaRPr lang="en-US" sz="1600" dirty="0">
                    <a:solidFill>
                      <a:srgbClr val="40911F"/>
                    </a:solidFill>
                  </a:endParaRPr>
                </a:p>
              </p:txBody>
            </p:sp>
            <p:sp>
              <p:nvSpPr>
                <p:cNvPr id="24" name="Rectangle 23"/>
                <p:cNvSpPr/>
                <p:nvPr/>
              </p:nvSpPr>
              <p:spPr>
                <a:xfrm>
                  <a:off x="4917723" y="4881955"/>
                  <a:ext cx="795964" cy="466210"/>
                </a:xfrm>
                <a:prstGeom prst="rect">
                  <a:avLst/>
                </a:prstGeom>
              </p:spPr>
              <p:txBody>
                <a:bodyPr wrap="none">
                  <a:spAutoFit/>
                </a:bodyPr>
                <a:lstStyle/>
                <a:p>
                  <a:r>
                    <a:rPr lang="en-US" sz="1600" dirty="0" smtClean="0">
                      <a:solidFill>
                        <a:srgbClr val="40911F"/>
                      </a:solidFill>
                      <a:cs typeface="Times New Roman" pitchFamily="18" charset="0"/>
                    </a:rPr>
                    <a:t>-1/2</a:t>
                  </a:r>
                  <a:endParaRPr lang="en-US" sz="1600" dirty="0">
                    <a:solidFill>
                      <a:srgbClr val="40911F"/>
                    </a:solidFill>
                  </a:endParaRPr>
                </a:p>
              </p:txBody>
            </p:sp>
            <p:sp>
              <p:nvSpPr>
                <p:cNvPr id="25" name="Rectangle 24"/>
                <p:cNvSpPr/>
                <p:nvPr/>
              </p:nvSpPr>
              <p:spPr>
                <a:xfrm>
                  <a:off x="5881177" y="4881158"/>
                  <a:ext cx="855685" cy="466210"/>
                </a:xfrm>
                <a:prstGeom prst="rect">
                  <a:avLst/>
                </a:prstGeom>
              </p:spPr>
              <p:txBody>
                <a:bodyPr wrap="none">
                  <a:spAutoFit/>
                </a:bodyPr>
                <a:lstStyle/>
                <a:p>
                  <a:r>
                    <a:rPr lang="en-US" sz="1600" dirty="0" smtClean="0">
                      <a:solidFill>
                        <a:srgbClr val="40911F"/>
                      </a:solidFill>
                    </a:rPr>
                    <a:t>+1</a:t>
                  </a:r>
                  <a:r>
                    <a:rPr lang="en-US" sz="1600" dirty="0" smtClean="0">
                      <a:solidFill>
                        <a:srgbClr val="40911F"/>
                      </a:solidFill>
                      <a:cs typeface="Times New Roman" pitchFamily="18" charset="0"/>
                    </a:rPr>
                    <a:t>/2</a:t>
                  </a:r>
                  <a:endParaRPr lang="en-US" sz="1600" dirty="0">
                    <a:solidFill>
                      <a:srgbClr val="40911F"/>
                    </a:solidFill>
                  </a:endParaRPr>
                </a:p>
              </p:txBody>
            </p:sp>
            <p:sp>
              <p:nvSpPr>
                <p:cNvPr id="26" name="Rectangle 25"/>
                <p:cNvSpPr/>
                <p:nvPr/>
              </p:nvSpPr>
              <p:spPr>
                <a:xfrm>
                  <a:off x="3949604" y="3660973"/>
                  <a:ext cx="686076" cy="466210"/>
                </a:xfrm>
                <a:prstGeom prst="rect">
                  <a:avLst/>
                </a:prstGeom>
              </p:spPr>
              <p:txBody>
                <a:bodyPr wrap="none">
                  <a:spAutoFit/>
                </a:bodyPr>
                <a:lstStyle/>
                <a:p>
                  <a:r>
                    <a:rPr lang="en-US" sz="1600" b="1" dirty="0" smtClean="0">
                      <a:solidFill>
                        <a:srgbClr val="FF0000"/>
                      </a:solidFill>
                    </a:rPr>
                    <a:t> </a:t>
                  </a:r>
                  <a:r>
                    <a:rPr lang="en-US" sz="1600" b="1" dirty="0" smtClean="0">
                      <a:solidFill>
                        <a:srgbClr val="FF0000"/>
                      </a:solidFill>
                      <a:latin typeface="Times New Roman" pitchFamily="18" charset="0"/>
                      <a:cs typeface="Times New Roman" pitchFamily="18" charset="0"/>
                    </a:rPr>
                    <a:t>σ+</a:t>
                  </a:r>
                  <a:endParaRPr lang="en-US" sz="1600" b="1" dirty="0">
                    <a:solidFill>
                      <a:srgbClr val="FF0000"/>
                    </a:solidFill>
                  </a:endParaRPr>
                </a:p>
              </p:txBody>
            </p:sp>
            <p:sp>
              <p:nvSpPr>
                <p:cNvPr id="27" name="Rectangle 26"/>
                <p:cNvSpPr/>
                <p:nvPr/>
              </p:nvSpPr>
              <p:spPr>
                <a:xfrm>
                  <a:off x="5817671" y="3660973"/>
                  <a:ext cx="614410" cy="466210"/>
                </a:xfrm>
                <a:prstGeom prst="rect">
                  <a:avLst/>
                </a:prstGeom>
              </p:spPr>
              <p:txBody>
                <a:bodyPr wrap="none">
                  <a:spAutoFit/>
                </a:bodyPr>
                <a:lstStyle/>
                <a:p>
                  <a:r>
                    <a:rPr lang="en-US" sz="1600" b="1" dirty="0" smtClean="0">
                      <a:solidFill>
                        <a:srgbClr val="FFC000"/>
                      </a:solidFill>
                    </a:rPr>
                    <a:t> </a:t>
                  </a:r>
                  <a:r>
                    <a:rPr lang="en-US" sz="1600" b="1" dirty="0" smtClean="0">
                      <a:solidFill>
                        <a:srgbClr val="FFC000"/>
                      </a:solidFill>
                      <a:latin typeface="Times New Roman" pitchFamily="18" charset="0"/>
                      <a:cs typeface="Times New Roman" pitchFamily="18" charset="0"/>
                    </a:rPr>
                    <a:t>σ-</a:t>
                  </a:r>
                  <a:endParaRPr lang="en-US" sz="1600" b="1" dirty="0">
                    <a:solidFill>
                      <a:srgbClr val="FFC000"/>
                    </a:solidFill>
                  </a:endParaRPr>
                </a:p>
              </p:txBody>
            </p:sp>
            <p:cxnSp>
              <p:nvCxnSpPr>
                <p:cNvPr id="28" name="Straight Arrow Connector 27"/>
                <p:cNvCxnSpPr>
                  <a:stCxn id="23" idx="0"/>
                  <a:endCxn id="19" idx="2"/>
                </p:cNvCxnSpPr>
                <p:nvPr/>
              </p:nvCxnSpPr>
              <p:spPr bwMode="auto">
                <a:xfrm flipV="1">
                  <a:off x="4317400" y="3395923"/>
                  <a:ext cx="732875" cy="1117496"/>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a:stCxn id="15" idx="0"/>
                  <a:endCxn id="20" idx="2"/>
                </p:cNvCxnSpPr>
                <p:nvPr/>
              </p:nvCxnSpPr>
              <p:spPr bwMode="auto">
                <a:xfrm flipH="1" flipV="1">
                  <a:off x="6220819" y="3383324"/>
                  <a:ext cx="890246" cy="1130095"/>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grpSp>
          <p:cxnSp>
            <p:nvCxnSpPr>
              <p:cNvPr id="14" name="Straight Arrow Connector 13"/>
              <p:cNvCxnSpPr/>
              <p:nvPr/>
            </p:nvCxnSpPr>
            <p:spPr bwMode="auto">
              <a:xfrm>
                <a:off x="7426164" y="3378484"/>
                <a:ext cx="8439" cy="1120445"/>
              </a:xfrm>
              <a:prstGeom prst="straightConnector1">
                <a:avLst/>
              </a:prstGeom>
              <a:solidFill>
                <a:schemeClr val="accent1"/>
              </a:solidFill>
              <a:ln w="9525" cap="flat" cmpd="sng" algn="ctr">
                <a:solidFill>
                  <a:schemeClr val="tx1"/>
                </a:solidFill>
                <a:prstDash val="solid"/>
                <a:round/>
                <a:headEnd type="arrow"/>
                <a:tailEnd type="arrow"/>
              </a:ln>
              <a:effectLst/>
            </p:spPr>
          </p:cxnSp>
        </p:grpSp>
        <p:cxnSp>
          <p:nvCxnSpPr>
            <p:cNvPr id="11" name="Straight Connector 10"/>
            <p:cNvCxnSpPr/>
            <p:nvPr/>
          </p:nvCxnSpPr>
          <p:spPr bwMode="auto">
            <a:xfrm>
              <a:off x="4866552"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bwMode="auto">
            <a:xfrm>
              <a:off x="5834909"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31" name="TextBox 30"/>
          <p:cNvSpPr txBox="1"/>
          <p:nvPr/>
        </p:nvSpPr>
        <p:spPr>
          <a:xfrm>
            <a:off x="323850" y="3638550"/>
            <a:ext cx="3245664"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Highest polarization at wavelength just over the band gap</a:t>
            </a:r>
          </a:p>
          <a:p>
            <a:pPr marL="285750" indent="-285750">
              <a:buFont typeface="Arial" panose="020B0604020202020204" pitchFamily="34" charset="0"/>
              <a:buChar char="•"/>
            </a:pPr>
            <a:r>
              <a:rPr lang="en-US" dirty="0" smtClean="0"/>
              <a:t>Higher QE with shorter wavelengths</a:t>
            </a:r>
          </a:p>
        </p:txBody>
      </p:sp>
      <p:sp>
        <p:nvSpPr>
          <p:cNvPr id="11264" name="TextBox 11263"/>
          <p:cNvSpPr txBox="1"/>
          <p:nvPr/>
        </p:nvSpPr>
        <p:spPr>
          <a:xfrm>
            <a:off x="399978" y="5847695"/>
            <a:ext cx="2993970" cy="523220"/>
          </a:xfrm>
          <a:prstGeom prst="rect">
            <a:avLst/>
          </a:prstGeom>
          <a:noFill/>
        </p:spPr>
        <p:txBody>
          <a:bodyPr wrap="square" rtlCol="0">
            <a:spAutoFit/>
          </a:bodyPr>
          <a:lstStyle/>
          <a:p>
            <a:r>
              <a:rPr lang="en-US" sz="1400" dirty="0" smtClean="0"/>
              <a:t>J.L. McCarter, … M.L. </a:t>
            </a:r>
            <a:r>
              <a:rPr lang="en-US" sz="1400" dirty="0" err="1" smtClean="0"/>
              <a:t>Stutzman</a:t>
            </a:r>
            <a:r>
              <a:rPr lang="en-US" sz="1400" dirty="0" smtClean="0"/>
              <a:t> et al., NIMA </a:t>
            </a:r>
            <a:r>
              <a:rPr lang="en-US" sz="1400" b="1" dirty="0" smtClean="0"/>
              <a:t>618 </a:t>
            </a:r>
            <a:r>
              <a:rPr lang="en-US" sz="1400" dirty="0" smtClean="0"/>
              <a:t>(2010) 30.</a:t>
            </a:r>
            <a:endParaRPr lang="en-US" sz="1400" dirty="0"/>
          </a:p>
        </p:txBody>
      </p:sp>
    </p:spTree>
    <p:extLst>
      <p:ext uri="{BB962C8B-B14F-4D97-AF65-F5344CB8AC3E}">
        <p14:creationId xmlns:p14="http://schemas.microsoft.com/office/powerpoint/2010/main" val="1685915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27" descr="Trellis"/>
          <p:cNvSpPr>
            <a:spLocks noChangeArrowheads="1"/>
          </p:cNvSpPr>
          <p:nvPr/>
        </p:nvSpPr>
        <p:spPr bwMode="auto">
          <a:xfrm>
            <a:off x="6551907" y="1648830"/>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p>
        </p:txBody>
      </p:sp>
      <p:sp>
        <p:nvSpPr>
          <p:cNvPr id="4098" name="Rectangle 2"/>
          <p:cNvSpPr>
            <a:spLocks noGrp="1" noChangeArrowheads="1"/>
          </p:cNvSpPr>
          <p:nvPr>
            <p:ph type="title"/>
          </p:nvPr>
        </p:nvSpPr>
        <p:spPr/>
        <p:txBody>
          <a:bodyPr>
            <a:normAutofit fontScale="90000"/>
          </a:bodyPr>
          <a:lstStyle/>
          <a:p>
            <a:pPr algn="l"/>
            <a:r>
              <a:rPr lang="en-US" sz="4000" dirty="0" smtClean="0"/>
              <a:t>GaAs Photocathode Evolution</a:t>
            </a:r>
            <a:endParaRPr lang="en-US" sz="4000" dirty="0"/>
          </a:p>
        </p:txBody>
      </p:sp>
      <p:grpSp>
        <p:nvGrpSpPr>
          <p:cNvPr id="3" name="Group 56"/>
          <p:cNvGrpSpPr/>
          <p:nvPr/>
        </p:nvGrpSpPr>
        <p:grpSpPr>
          <a:xfrm>
            <a:off x="623724" y="900658"/>
            <a:ext cx="2095638" cy="3732303"/>
            <a:chOff x="466507" y="1002392"/>
            <a:chExt cx="2095638" cy="3732303"/>
          </a:xfrm>
        </p:grpSpPr>
        <p:sp>
          <p:nvSpPr>
            <p:cNvPr id="4119" name="Rectangle 23" descr="Trellis"/>
            <p:cNvSpPr>
              <a:spLocks noChangeArrowheads="1"/>
            </p:cNvSpPr>
            <p:nvPr/>
          </p:nvSpPr>
          <p:spPr bwMode="auto">
            <a:xfrm>
              <a:off x="836406" y="1648724"/>
              <a:ext cx="132065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p>
          </p:txBody>
        </p:sp>
        <p:sp>
          <p:nvSpPr>
            <p:cNvPr id="4120" name="Text Box 24"/>
            <p:cNvSpPr txBox="1">
              <a:spLocks noChangeArrowheads="1"/>
            </p:cNvSpPr>
            <p:nvPr/>
          </p:nvSpPr>
          <p:spPr bwMode="auto">
            <a:xfrm>
              <a:off x="466507" y="3411256"/>
              <a:ext cx="2095638" cy="1323439"/>
            </a:xfrm>
            <a:prstGeom prst="rect">
              <a:avLst/>
            </a:prstGeom>
            <a:noFill/>
            <a:ln w="9525">
              <a:noFill/>
              <a:miter lim="800000"/>
              <a:headEnd/>
              <a:tailEnd/>
            </a:ln>
            <a:effectLst/>
          </p:spPr>
          <p:txBody>
            <a:bodyPr wrap="none">
              <a:spAutoFit/>
            </a:bodyPr>
            <a:lstStyle/>
            <a:p>
              <a:pPr algn="ctr"/>
              <a:r>
                <a:rPr lang="en-US" sz="1600" dirty="0" smtClean="0"/>
                <a:t>QE </a:t>
              </a:r>
              <a:r>
                <a:rPr lang="en-US" sz="1600" dirty="0"/>
                <a:t>~ </a:t>
              </a:r>
              <a:r>
                <a:rPr lang="en-US" sz="1600" dirty="0" smtClean="0"/>
                <a:t>20%, 120 μA/mW</a:t>
              </a:r>
              <a:endParaRPr lang="en-US" sz="1600" dirty="0"/>
            </a:p>
            <a:p>
              <a:pPr algn="ctr"/>
              <a:r>
                <a:rPr lang="en-US" sz="1600" dirty="0" smtClean="0"/>
                <a:t>Unpolarized @ 532 nm</a:t>
              </a:r>
            </a:p>
            <a:p>
              <a:pPr algn="ctr"/>
              <a:endParaRPr lang="en-US" sz="1600" dirty="0" smtClean="0"/>
            </a:p>
            <a:p>
              <a:pPr algn="ctr"/>
              <a:r>
                <a:rPr lang="en-US" sz="1600" dirty="0" smtClean="0"/>
                <a:t>QE ~ 5%, 30 μA/mW</a:t>
              </a:r>
            </a:p>
            <a:p>
              <a:pPr algn="ctr"/>
              <a:r>
                <a:rPr lang="en-US" sz="1600" dirty="0" smtClean="0"/>
                <a:t>Pol ~ 35% @ 780 nm</a:t>
              </a:r>
            </a:p>
          </p:txBody>
        </p:sp>
        <p:sp>
          <p:nvSpPr>
            <p:cNvPr id="4121" name="Text Box 25"/>
            <p:cNvSpPr txBox="1">
              <a:spLocks noChangeArrowheads="1"/>
            </p:cNvSpPr>
            <p:nvPr/>
          </p:nvSpPr>
          <p:spPr bwMode="auto">
            <a:xfrm>
              <a:off x="882349" y="1002392"/>
              <a:ext cx="1274708" cy="369332"/>
            </a:xfrm>
            <a:prstGeom prst="rect">
              <a:avLst/>
            </a:prstGeom>
            <a:noFill/>
            <a:ln w="9525">
              <a:noFill/>
              <a:miter lim="800000"/>
              <a:headEnd/>
              <a:tailEnd/>
            </a:ln>
            <a:effectLst/>
          </p:spPr>
          <p:txBody>
            <a:bodyPr wrap="none">
              <a:spAutoFit/>
            </a:bodyPr>
            <a:lstStyle/>
            <a:p>
              <a:pPr algn="ctr"/>
              <a:r>
                <a:rPr lang="en-US" dirty="0"/>
                <a:t>Bulk </a:t>
              </a:r>
              <a:r>
                <a:rPr lang="en-US" dirty="0" smtClean="0"/>
                <a:t>GaAs</a:t>
              </a:r>
            </a:p>
          </p:txBody>
        </p:sp>
      </p:grpSp>
      <p:sp>
        <p:nvSpPr>
          <p:cNvPr id="4126" name="Text Box 30"/>
          <p:cNvSpPr txBox="1">
            <a:spLocks noChangeArrowheads="1"/>
          </p:cNvSpPr>
          <p:nvPr/>
        </p:nvSpPr>
        <p:spPr bwMode="auto">
          <a:xfrm>
            <a:off x="3471679" y="3320645"/>
            <a:ext cx="1930336" cy="584775"/>
          </a:xfrm>
          <a:prstGeom prst="rect">
            <a:avLst/>
          </a:prstGeom>
          <a:noFill/>
          <a:ln w="9525">
            <a:noFill/>
            <a:miter lim="800000"/>
            <a:headEnd/>
            <a:tailEnd/>
          </a:ln>
          <a:effectLst/>
        </p:spPr>
        <p:txBody>
          <a:bodyPr wrap="none">
            <a:spAutoFit/>
          </a:bodyPr>
          <a:lstStyle/>
          <a:p>
            <a:pPr algn="ctr"/>
            <a:r>
              <a:rPr lang="en-US" sz="1600" dirty="0" smtClean="0"/>
              <a:t>QE </a:t>
            </a:r>
            <a:r>
              <a:rPr lang="en-US" sz="1600" dirty="0"/>
              <a:t>~ </a:t>
            </a:r>
            <a:r>
              <a:rPr lang="en-US" sz="1600" dirty="0" smtClean="0"/>
              <a:t>0.2%, 1 </a:t>
            </a:r>
            <a:r>
              <a:rPr lang="el-GR" sz="1600" dirty="0" smtClean="0"/>
              <a:t>μ</a:t>
            </a:r>
            <a:r>
              <a:rPr lang="en-US" sz="1600" dirty="0" smtClean="0"/>
              <a:t>A/mW</a:t>
            </a:r>
            <a:endParaRPr lang="en-US" sz="1600" dirty="0"/>
          </a:p>
          <a:p>
            <a:pPr algn="ctr"/>
            <a:r>
              <a:rPr lang="en-US" sz="1600" dirty="0"/>
              <a:t>Pol ~ 75</a:t>
            </a:r>
            <a:r>
              <a:rPr lang="en-US" sz="1600" dirty="0" smtClean="0"/>
              <a:t>% @ </a:t>
            </a:r>
            <a:r>
              <a:rPr lang="en-US" sz="1600" dirty="0"/>
              <a:t>850 nm</a:t>
            </a:r>
          </a:p>
        </p:txBody>
      </p:sp>
      <p:sp>
        <p:nvSpPr>
          <p:cNvPr id="4127" name="Text Box 31"/>
          <p:cNvSpPr txBox="1">
            <a:spLocks noChangeArrowheads="1"/>
          </p:cNvSpPr>
          <p:nvPr/>
        </p:nvSpPr>
        <p:spPr bwMode="auto">
          <a:xfrm>
            <a:off x="3338025" y="889654"/>
            <a:ext cx="2122158" cy="646331"/>
          </a:xfrm>
          <a:prstGeom prst="rect">
            <a:avLst/>
          </a:prstGeom>
          <a:noFill/>
          <a:ln w="9525">
            <a:noFill/>
            <a:miter lim="800000"/>
            <a:headEnd/>
            <a:tailEnd/>
          </a:ln>
          <a:effectLst/>
        </p:spPr>
        <p:txBody>
          <a:bodyPr wrap="square">
            <a:spAutoFit/>
          </a:bodyPr>
          <a:lstStyle/>
          <a:p>
            <a:pPr algn="ctr"/>
            <a:r>
              <a:rPr lang="en-US" dirty="0"/>
              <a:t>Strained GaAs: </a:t>
            </a:r>
            <a:endParaRPr lang="en-US" dirty="0" smtClean="0"/>
          </a:p>
          <a:p>
            <a:pPr algn="ctr"/>
            <a:r>
              <a:rPr lang="en-US" dirty="0" smtClean="0"/>
              <a:t>GaAs </a:t>
            </a:r>
            <a:r>
              <a:rPr lang="en-US" dirty="0"/>
              <a:t>on GaAsP</a:t>
            </a:r>
          </a:p>
        </p:txBody>
      </p:sp>
      <p:sp>
        <p:nvSpPr>
          <p:cNvPr id="4129" name="Line 33"/>
          <p:cNvSpPr>
            <a:spLocks noChangeShapeType="1"/>
          </p:cNvSpPr>
          <p:nvPr/>
        </p:nvSpPr>
        <p:spPr bwMode="auto">
          <a:xfrm>
            <a:off x="3677217" y="1535985"/>
            <a:ext cx="0" cy="402179"/>
          </a:xfrm>
          <a:prstGeom prst="line">
            <a:avLst/>
          </a:prstGeom>
          <a:noFill/>
          <a:ln w="9525">
            <a:solidFill>
              <a:schemeClr val="tx1"/>
            </a:solidFill>
            <a:round/>
            <a:headEnd type="triangle" w="med" len="med"/>
            <a:tailEnd type="triangle" w="med" len="med"/>
          </a:ln>
          <a:effectLst/>
        </p:spPr>
        <p:txBody>
          <a:bodyPr/>
          <a:lstStyle/>
          <a:p>
            <a:endParaRPr lang="en-US" dirty="0"/>
          </a:p>
        </p:txBody>
      </p:sp>
      <p:sp>
        <p:nvSpPr>
          <p:cNvPr id="4123" name="Rectangle 27" descr="Trellis"/>
          <p:cNvSpPr>
            <a:spLocks noChangeArrowheads="1"/>
          </p:cNvSpPr>
          <p:nvPr/>
        </p:nvSpPr>
        <p:spPr bwMode="auto">
          <a:xfrm>
            <a:off x="3785550" y="1545997"/>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p>
        </p:txBody>
      </p:sp>
      <p:sp>
        <p:nvSpPr>
          <p:cNvPr id="4130" name="Text Box 34"/>
          <p:cNvSpPr txBox="1">
            <a:spLocks noChangeArrowheads="1"/>
          </p:cNvSpPr>
          <p:nvPr/>
        </p:nvSpPr>
        <p:spPr bwMode="auto">
          <a:xfrm rot="16200000">
            <a:off x="3073046" y="1704303"/>
            <a:ext cx="869149" cy="338554"/>
          </a:xfrm>
          <a:prstGeom prst="rect">
            <a:avLst/>
          </a:prstGeom>
          <a:noFill/>
          <a:ln w="9525">
            <a:noFill/>
            <a:miter lim="800000"/>
            <a:headEnd/>
            <a:tailEnd/>
          </a:ln>
          <a:effectLst/>
        </p:spPr>
        <p:txBody>
          <a:bodyPr wrap="none">
            <a:spAutoFit/>
          </a:bodyPr>
          <a:lstStyle/>
          <a:p>
            <a:pPr algn="ctr"/>
            <a:r>
              <a:rPr lang="en-US" sz="1600" dirty="0" smtClean="0"/>
              <a:t>100 </a:t>
            </a:r>
            <a:r>
              <a:rPr lang="en-US" sz="1600" dirty="0"/>
              <a:t>nm</a:t>
            </a:r>
          </a:p>
        </p:txBody>
      </p:sp>
      <p:sp>
        <p:nvSpPr>
          <p:cNvPr id="4132" name="Text Box 36"/>
          <p:cNvSpPr txBox="1">
            <a:spLocks noChangeArrowheads="1"/>
          </p:cNvSpPr>
          <p:nvPr/>
        </p:nvSpPr>
        <p:spPr bwMode="auto">
          <a:xfrm>
            <a:off x="5640919" y="918869"/>
            <a:ext cx="3104686" cy="646331"/>
          </a:xfrm>
          <a:prstGeom prst="rect">
            <a:avLst/>
          </a:prstGeom>
          <a:noFill/>
          <a:ln w="9525">
            <a:noFill/>
            <a:miter lim="800000"/>
            <a:headEnd/>
            <a:tailEnd/>
          </a:ln>
          <a:effectLst/>
        </p:spPr>
        <p:txBody>
          <a:bodyPr wrap="square">
            <a:spAutoFit/>
          </a:bodyPr>
          <a:lstStyle/>
          <a:p>
            <a:pPr algn="ctr"/>
            <a:r>
              <a:rPr lang="en-US" dirty="0"/>
              <a:t>Superlattice GaAs: </a:t>
            </a:r>
          </a:p>
          <a:p>
            <a:pPr algn="ctr"/>
            <a:r>
              <a:rPr lang="en-US" dirty="0"/>
              <a:t>Layers of GaAs on GaAsP</a:t>
            </a:r>
          </a:p>
        </p:txBody>
      </p:sp>
      <p:sp>
        <p:nvSpPr>
          <p:cNvPr id="4133" name="Text Box 37"/>
          <p:cNvSpPr txBox="1">
            <a:spLocks noChangeArrowheads="1"/>
          </p:cNvSpPr>
          <p:nvPr/>
        </p:nvSpPr>
        <p:spPr bwMode="auto">
          <a:xfrm>
            <a:off x="5843020" y="3489921"/>
            <a:ext cx="2700484" cy="830997"/>
          </a:xfrm>
          <a:prstGeom prst="rect">
            <a:avLst/>
          </a:prstGeom>
          <a:noFill/>
          <a:ln w="9525">
            <a:noFill/>
            <a:miter lim="800000"/>
            <a:headEnd/>
            <a:tailEnd/>
          </a:ln>
          <a:effectLst/>
        </p:spPr>
        <p:txBody>
          <a:bodyPr wrap="none">
            <a:spAutoFit/>
          </a:bodyPr>
          <a:lstStyle/>
          <a:p>
            <a:pPr algn="ctr"/>
            <a:r>
              <a:rPr lang="en-US" sz="1600" dirty="0"/>
              <a:t>No strain relaxation</a:t>
            </a:r>
          </a:p>
          <a:p>
            <a:pPr algn="ctr"/>
            <a:r>
              <a:rPr lang="en-US" sz="1600" dirty="0"/>
              <a:t>QE ~ 1</a:t>
            </a:r>
            <a:r>
              <a:rPr lang="en-US" sz="1600" dirty="0" smtClean="0"/>
              <a:t>%, 6 μA/mW</a:t>
            </a:r>
            <a:endParaRPr lang="en-US" sz="1600" dirty="0"/>
          </a:p>
          <a:p>
            <a:pPr algn="ctr"/>
            <a:r>
              <a:rPr lang="en-US" sz="1600" dirty="0"/>
              <a:t>Pol ~ 85</a:t>
            </a:r>
            <a:r>
              <a:rPr lang="en-US" sz="1600" dirty="0" smtClean="0"/>
              <a:t>% @ </a:t>
            </a:r>
            <a:r>
              <a:rPr lang="en-US" sz="1600" dirty="0"/>
              <a:t>780 </a:t>
            </a:r>
            <a:r>
              <a:rPr lang="en-US" sz="1600" dirty="0" smtClean="0"/>
              <a:t>nm (1.59 eV)</a:t>
            </a:r>
            <a:endParaRPr lang="en-US" sz="1600" dirty="0"/>
          </a:p>
        </p:txBody>
      </p:sp>
      <p:sp>
        <p:nvSpPr>
          <p:cNvPr id="4140" name="Text Box 44"/>
          <p:cNvSpPr txBox="1">
            <a:spLocks noChangeArrowheads="1"/>
          </p:cNvSpPr>
          <p:nvPr/>
        </p:nvSpPr>
        <p:spPr bwMode="auto">
          <a:xfrm rot="16200000">
            <a:off x="5869994" y="1901312"/>
            <a:ext cx="869148" cy="338554"/>
          </a:xfrm>
          <a:prstGeom prst="rect">
            <a:avLst/>
          </a:prstGeom>
          <a:noFill/>
          <a:ln w="9525">
            <a:noFill/>
            <a:miter lim="800000"/>
            <a:headEnd/>
            <a:tailEnd/>
          </a:ln>
          <a:effectLst/>
        </p:spPr>
        <p:txBody>
          <a:bodyPr wrap="none">
            <a:spAutoFit/>
          </a:bodyPr>
          <a:lstStyle/>
          <a:p>
            <a:pPr algn="ctr"/>
            <a:r>
              <a:rPr lang="en-US" sz="1600" dirty="0"/>
              <a:t>100 nm</a:t>
            </a:r>
          </a:p>
        </p:txBody>
      </p:sp>
      <p:sp>
        <p:nvSpPr>
          <p:cNvPr id="4154" name="Text Box 58"/>
          <p:cNvSpPr txBox="1">
            <a:spLocks noChangeArrowheads="1"/>
          </p:cNvSpPr>
          <p:nvPr/>
        </p:nvSpPr>
        <p:spPr bwMode="auto">
          <a:xfrm rot="5400000">
            <a:off x="7516909" y="1850218"/>
            <a:ext cx="1085554" cy="338554"/>
          </a:xfrm>
          <a:prstGeom prst="rect">
            <a:avLst/>
          </a:prstGeom>
          <a:noFill/>
          <a:ln w="9525">
            <a:noFill/>
            <a:miter lim="800000"/>
            <a:headEnd/>
            <a:tailEnd/>
          </a:ln>
          <a:effectLst/>
        </p:spPr>
        <p:txBody>
          <a:bodyPr wrap="none">
            <a:spAutoFit/>
          </a:bodyPr>
          <a:lstStyle/>
          <a:p>
            <a:pPr algn="ctr"/>
            <a:r>
              <a:rPr lang="en-US" sz="1600" dirty="0"/>
              <a:t>14 </a:t>
            </a:r>
            <a:r>
              <a:rPr lang="en-US" sz="1600" dirty="0" smtClean="0"/>
              <a:t>Layers</a:t>
            </a:r>
            <a:endParaRPr lang="en-US" sz="1600" dirty="0"/>
          </a:p>
        </p:txBody>
      </p:sp>
      <p:sp>
        <p:nvSpPr>
          <p:cNvPr id="4139" name="Line 43"/>
          <p:cNvSpPr>
            <a:spLocks noChangeShapeType="1"/>
          </p:cNvSpPr>
          <p:nvPr/>
        </p:nvSpPr>
        <p:spPr bwMode="auto">
          <a:xfrm>
            <a:off x="6473845" y="1681621"/>
            <a:ext cx="0" cy="357811"/>
          </a:xfrm>
          <a:prstGeom prst="line">
            <a:avLst/>
          </a:prstGeom>
          <a:noFill/>
          <a:ln w="9525">
            <a:solidFill>
              <a:schemeClr val="tx1"/>
            </a:solidFill>
            <a:round/>
            <a:headEnd type="triangle" w="med" len="med"/>
            <a:tailEnd type="triangle" w="med" len="med"/>
          </a:ln>
          <a:effectLst/>
        </p:spPr>
        <p:txBody>
          <a:bodyPr/>
          <a:lstStyle/>
          <a:p>
            <a:endParaRPr lang="en-US" dirty="0"/>
          </a:p>
        </p:txBody>
      </p:sp>
      <p:sp>
        <p:nvSpPr>
          <p:cNvPr id="45" name="Text Box 99"/>
          <p:cNvSpPr txBox="1">
            <a:spLocks noChangeArrowheads="1"/>
          </p:cNvSpPr>
          <p:nvPr/>
        </p:nvSpPr>
        <p:spPr bwMode="auto">
          <a:xfrm>
            <a:off x="6679157" y="2322318"/>
            <a:ext cx="646331" cy="338554"/>
          </a:xfrm>
          <a:prstGeom prst="rect">
            <a:avLst/>
          </a:prstGeom>
          <a:solidFill>
            <a:schemeClr val="bg1"/>
          </a:solidFill>
          <a:ln w="9525">
            <a:noFill/>
            <a:miter lim="800000"/>
            <a:headEnd/>
            <a:tailEnd/>
          </a:ln>
          <a:effectLst/>
        </p:spPr>
        <p:txBody>
          <a:bodyPr wrap="none">
            <a:spAutoFit/>
          </a:bodyPr>
          <a:lstStyle/>
          <a:p>
            <a:pPr algn="l"/>
            <a:r>
              <a:rPr lang="en-US" sz="1600" dirty="0" smtClean="0">
                <a:latin typeface="Arial" charset="0"/>
              </a:rPr>
              <a:t>2 </a:t>
            </a:r>
            <a:r>
              <a:rPr lang="el-GR" sz="1600" dirty="0" smtClean="0">
                <a:latin typeface="Arial" charset="0"/>
              </a:rPr>
              <a:t>μ</a:t>
            </a:r>
            <a:r>
              <a:rPr lang="en-US" sz="1600" dirty="0" smtClean="0">
                <a:latin typeface="Arial" charset="0"/>
              </a:rPr>
              <a:t>m</a:t>
            </a:r>
            <a:endParaRPr lang="en-US" sz="1600" b="0" dirty="0">
              <a:latin typeface="Arial" charset="0"/>
            </a:endParaRPr>
          </a:p>
        </p:txBody>
      </p:sp>
      <p:sp>
        <p:nvSpPr>
          <p:cNvPr id="41" name="Text Box 99"/>
          <p:cNvSpPr txBox="1">
            <a:spLocks noChangeArrowheads="1"/>
          </p:cNvSpPr>
          <p:nvPr/>
        </p:nvSpPr>
        <p:spPr bwMode="auto">
          <a:xfrm>
            <a:off x="1234565" y="2523449"/>
            <a:ext cx="873957" cy="338554"/>
          </a:xfrm>
          <a:prstGeom prst="rect">
            <a:avLst/>
          </a:prstGeom>
          <a:solidFill>
            <a:schemeClr val="bg1"/>
          </a:solidFill>
          <a:ln w="9525">
            <a:noFill/>
            <a:miter lim="800000"/>
            <a:headEnd/>
            <a:tailEnd/>
          </a:ln>
          <a:effectLst/>
        </p:spPr>
        <p:txBody>
          <a:bodyPr wrap="none">
            <a:spAutoFit/>
          </a:bodyPr>
          <a:lstStyle/>
          <a:p>
            <a:pPr algn="l"/>
            <a:r>
              <a:rPr lang="en-US" sz="1600" dirty="0" smtClean="0">
                <a:latin typeface="Arial" charset="0"/>
              </a:rPr>
              <a:t>625 </a:t>
            </a:r>
            <a:r>
              <a:rPr lang="el-GR" sz="1600" dirty="0" smtClean="0">
                <a:latin typeface="Arial" charset="0"/>
              </a:rPr>
              <a:t>μ</a:t>
            </a:r>
            <a:r>
              <a:rPr lang="en-US" sz="1600" dirty="0" smtClean="0">
                <a:latin typeface="Arial" charset="0"/>
              </a:rPr>
              <a:t>m</a:t>
            </a:r>
            <a:endParaRPr lang="en-US" sz="1600" b="0" dirty="0">
              <a:latin typeface="Arial" charset="0"/>
            </a:endParaRPr>
          </a:p>
        </p:txBody>
      </p:sp>
      <p:pic>
        <p:nvPicPr>
          <p:cNvPr id="42"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550" y="4547216"/>
            <a:ext cx="4443413" cy="1761435"/>
          </a:xfrm>
          <a:prstGeom prst="rect">
            <a:avLst/>
          </a:prstGeom>
          <a:noFill/>
          <a:ln w="9525">
            <a:noFill/>
            <a:miter lim="800000"/>
            <a:headEnd/>
            <a:tailEnd/>
          </a:ln>
          <a:effectLst/>
        </p:spPr>
      </p:pic>
      <p:sp>
        <p:nvSpPr>
          <p:cNvPr id="43" name="Rounded Rectangular Callout 42"/>
          <p:cNvSpPr/>
          <p:nvPr/>
        </p:nvSpPr>
        <p:spPr bwMode="auto">
          <a:xfrm>
            <a:off x="1303829" y="5221707"/>
            <a:ext cx="2203791" cy="1074914"/>
          </a:xfrm>
          <a:prstGeom prst="wedgeRoundRectCallout">
            <a:avLst>
              <a:gd name="adj1" fmla="val 54551"/>
              <a:gd name="adj2" fmla="val -22499"/>
              <a:gd name="adj3" fmla="val 16667"/>
            </a:avLst>
          </a:prstGeom>
          <a:solidFill>
            <a:srgbClr val="CCFF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t>Timeline of Polarized Source at </a:t>
            </a:r>
            <a:r>
              <a:rPr lang="en-US" sz="2000" dirty="0" smtClean="0"/>
              <a:t>CEBAF</a:t>
            </a:r>
            <a:endParaRPr lang="en-US" sz="2000" dirty="0"/>
          </a:p>
        </p:txBody>
      </p:sp>
      <p:sp>
        <p:nvSpPr>
          <p:cNvPr id="47" name="Rectangle 103"/>
          <p:cNvSpPr>
            <a:spLocks noChangeArrowheads="1"/>
          </p:cNvSpPr>
          <p:nvPr/>
        </p:nvSpPr>
        <p:spPr bwMode="auto">
          <a:xfrm>
            <a:off x="6532021" y="2198319"/>
            <a:ext cx="363537" cy="9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sz="1800">
                <a:solidFill>
                  <a:srgbClr val="0057D6"/>
                </a:solidFill>
              </a:rPr>
              <a:t>0.36</a:t>
            </a:r>
          </a:p>
        </p:txBody>
      </p:sp>
      <p:grpSp>
        <p:nvGrpSpPr>
          <p:cNvPr id="48" name="Group 110"/>
          <p:cNvGrpSpPr>
            <a:grpSpLocks/>
          </p:cNvGrpSpPr>
          <p:nvPr/>
        </p:nvGrpSpPr>
        <p:grpSpPr bwMode="auto">
          <a:xfrm>
            <a:off x="6864602" y="1920673"/>
            <a:ext cx="85725" cy="167127"/>
            <a:chOff x="3174" y="1356"/>
            <a:chExt cx="108" cy="372"/>
          </a:xfrm>
        </p:grpSpPr>
        <p:sp>
          <p:nvSpPr>
            <p:cNvPr id="62" name="Line 107"/>
            <p:cNvSpPr>
              <a:spLocks noChangeShapeType="1"/>
            </p:cNvSpPr>
            <p:nvPr/>
          </p:nvSpPr>
          <p:spPr bwMode="auto">
            <a:xfrm>
              <a:off x="3276" y="1356"/>
              <a:ext cx="0" cy="3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63" name="Line 108"/>
            <p:cNvSpPr>
              <a:spLocks noChangeShapeType="1"/>
            </p:cNvSpPr>
            <p:nvPr/>
          </p:nvSpPr>
          <p:spPr bwMode="auto">
            <a:xfrm flipH="1">
              <a:off x="3180" y="1722"/>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64" name="Line 109"/>
            <p:cNvSpPr>
              <a:spLocks noChangeShapeType="1"/>
            </p:cNvSpPr>
            <p:nvPr/>
          </p:nvSpPr>
          <p:spPr bwMode="auto">
            <a:xfrm flipH="1">
              <a:off x="3174" y="1356"/>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grpSp>
      <p:sp>
        <p:nvSpPr>
          <p:cNvPr id="49" name="Rectangle 59"/>
          <p:cNvSpPr>
            <a:spLocks noChangeArrowheads="1"/>
          </p:cNvSpPr>
          <p:nvPr/>
        </p:nvSpPr>
        <p:spPr bwMode="auto">
          <a:xfrm>
            <a:off x="6551482" y="2330556"/>
            <a:ext cx="1303020" cy="768245"/>
          </a:xfrm>
          <a:prstGeom prst="rect">
            <a:avLst/>
          </a:prstGeom>
          <a:gradFill flip="none" rotWithShape="1">
            <a:gsLst>
              <a:gs pos="0">
                <a:srgbClr val="CCFFCC"/>
              </a:gs>
              <a:gs pos="100000">
                <a:schemeClr val="bg1">
                  <a:lumMod val="65000"/>
                </a:schemeClr>
              </a:gs>
            </a:gsLst>
            <a:lin ang="5400000" scaled="1"/>
            <a:tileRect/>
          </a:gradFill>
          <a:ln w="12700">
            <a:noFill/>
            <a:miter lim="800000"/>
            <a:headEnd/>
            <a:tailEnd/>
          </a:ln>
          <a:effectLst/>
        </p:spPr>
        <p:txBody>
          <a:bodyPr wrap="none" lIns="90488" tIns="44450" rIns="90488" bIns="44450" anchor="ctr"/>
          <a:lstStyle/>
          <a:p>
            <a:endParaRPr lang="en-US"/>
          </a:p>
        </p:txBody>
      </p:sp>
      <p:sp>
        <p:nvSpPr>
          <p:cNvPr id="50" name="Rectangle 61"/>
          <p:cNvSpPr>
            <a:spLocks noChangeArrowheads="1"/>
          </p:cNvSpPr>
          <p:nvPr/>
        </p:nvSpPr>
        <p:spPr bwMode="auto">
          <a:xfrm>
            <a:off x="6551482" y="2039432"/>
            <a:ext cx="1303020" cy="291124"/>
          </a:xfrm>
          <a:prstGeom prst="rect">
            <a:avLst/>
          </a:prstGeom>
          <a:solidFill>
            <a:srgbClr val="CCFFCC"/>
          </a:solidFill>
          <a:ln w="12700">
            <a:noFill/>
            <a:miter lim="800000"/>
            <a:headEnd/>
            <a:tailEnd/>
          </a:ln>
          <a:effectLst/>
        </p:spPr>
        <p:txBody>
          <a:bodyPr wrap="none" lIns="90488" tIns="44450" rIns="90488" bIns="44450" anchor="ctr"/>
          <a:lstStyle/>
          <a:p>
            <a:endParaRPr lang="en-US" dirty="0"/>
          </a:p>
        </p:txBody>
      </p:sp>
      <p:sp>
        <p:nvSpPr>
          <p:cNvPr id="51" name="Rectangle 133"/>
          <p:cNvSpPr>
            <a:spLocks noChangeArrowheads="1"/>
          </p:cNvSpPr>
          <p:nvPr/>
        </p:nvSpPr>
        <p:spPr bwMode="auto">
          <a:xfrm rot="16198129">
            <a:off x="7178100" y="1364402"/>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2" name="Rectangle 133"/>
          <p:cNvSpPr>
            <a:spLocks noChangeArrowheads="1"/>
          </p:cNvSpPr>
          <p:nvPr/>
        </p:nvSpPr>
        <p:spPr bwMode="auto">
          <a:xfrm rot="16198129">
            <a:off x="7178100" y="1266959"/>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3" name="Rectangle 133"/>
          <p:cNvSpPr>
            <a:spLocks noChangeArrowheads="1"/>
          </p:cNvSpPr>
          <p:nvPr/>
        </p:nvSpPr>
        <p:spPr bwMode="auto">
          <a:xfrm rot="16198129">
            <a:off x="7178099" y="1169516"/>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4" name="Rectangle 133"/>
          <p:cNvSpPr>
            <a:spLocks noChangeArrowheads="1"/>
          </p:cNvSpPr>
          <p:nvPr/>
        </p:nvSpPr>
        <p:spPr bwMode="auto">
          <a:xfrm rot="16198129">
            <a:off x="7154419" y="1048415"/>
            <a:ext cx="96735"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6" name="Rectangle 134"/>
          <p:cNvSpPr>
            <a:spLocks noChangeArrowheads="1"/>
          </p:cNvSpPr>
          <p:nvPr/>
        </p:nvSpPr>
        <p:spPr bwMode="auto">
          <a:xfrm rot="16198129">
            <a:off x="7178100" y="1316780"/>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7" name="Rectangle 134"/>
          <p:cNvSpPr>
            <a:spLocks noChangeArrowheads="1"/>
          </p:cNvSpPr>
          <p:nvPr/>
        </p:nvSpPr>
        <p:spPr bwMode="auto">
          <a:xfrm rot="16198129">
            <a:off x="7178100" y="1219337"/>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8" name="Rectangle 57"/>
          <p:cNvSpPr>
            <a:spLocks noChangeArrowheads="1"/>
          </p:cNvSpPr>
          <p:nvPr/>
        </p:nvSpPr>
        <p:spPr bwMode="auto">
          <a:xfrm rot="16198129">
            <a:off x="7178099" y="1121894"/>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9" name="TextBox 58"/>
          <p:cNvSpPr txBox="1"/>
          <p:nvPr/>
        </p:nvSpPr>
        <p:spPr>
          <a:xfrm>
            <a:off x="7347612" y="2886041"/>
            <a:ext cx="506870" cy="156642"/>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sp>
        <p:nvSpPr>
          <p:cNvPr id="60" name="TextBox 59"/>
          <p:cNvSpPr txBox="1"/>
          <p:nvPr/>
        </p:nvSpPr>
        <p:spPr>
          <a:xfrm>
            <a:off x="7264698" y="2044248"/>
            <a:ext cx="587020" cy="156642"/>
          </a:xfrm>
          <a:prstGeom prst="rect">
            <a:avLst/>
          </a:prstGeom>
          <a:noFill/>
        </p:spPr>
        <p:txBody>
          <a:bodyPr wrap="none" rtlCol="0">
            <a:spAutoFit/>
          </a:bodyPr>
          <a:lstStyle/>
          <a:p>
            <a:r>
              <a:rPr lang="en-US" sz="1200" dirty="0" err="1" smtClean="0">
                <a:latin typeface="+mj-lt"/>
              </a:rPr>
              <a:t>GaAsP</a:t>
            </a:r>
            <a:endParaRPr lang="en-US" sz="1200" dirty="0">
              <a:latin typeface="+mj-lt"/>
            </a:endParaRPr>
          </a:p>
        </p:txBody>
      </p:sp>
      <p:sp>
        <p:nvSpPr>
          <p:cNvPr id="61" name="TextBox 60"/>
          <p:cNvSpPr txBox="1"/>
          <p:nvPr/>
        </p:nvSpPr>
        <p:spPr>
          <a:xfrm>
            <a:off x="7264698" y="1557693"/>
            <a:ext cx="506870" cy="156642"/>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grpSp>
        <p:nvGrpSpPr>
          <p:cNvPr id="65" name="Group 64"/>
          <p:cNvGrpSpPr/>
          <p:nvPr/>
        </p:nvGrpSpPr>
        <p:grpSpPr>
          <a:xfrm>
            <a:off x="3765662" y="1496163"/>
            <a:ext cx="1348160" cy="1501370"/>
            <a:chOff x="11608966" y="7604328"/>
            <a:chExt cx="2696322" cy="5305156"/>
          </a:xfrm>
        </p:grpSpPr>
        <p:sp>
          <p:nvSpPr>
            <p:cNvPr id="66" name="Rectangle 103"/>
            <p:cNvSpPr>
              <a:spLocks noChangeArrowheads="1"/>
            </p:cNvSpPr>
            <p:nvPr/>
          </p:nvSpPr>
          <p:spPr bwMode="auto">
            <a:xfrm>
              <a:off x="11608966" y="9727591"/>
              <a:ext cx="727075"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sz="1800">
                  <a:solidFill>
                    <a:srgbClr val="0057D6"/>
                  </a:solidFill>
                </a:rPr>
                <a:t>0.36</a:t>
              </a:r>
            </a:p>
          </p:txBody>
        </p:sp>
        <p:grpSp>
          <p:nvGrpSpPr>
            <p:cNvPr id="67" name="Group 110"/>
            <p:cNvGrpSpPr>
              <a:grpSpLocks/>
            </p:cNvGrpSpPr>
            <p:nvPr/>
          </p:nvGrpSpPr>
          <p:grpSpPr bwMode="auto">
            <a:xfrm>
              <a:off x="12274129" y="8746516"/>
              <a:ext cx="171450" cy="590550"/>
              <a:chOff x="3174" y="1356"/>
              <a:chExt cx="108" cy="372"/>
            </a:xfrm>
          </p:grpSpPr>
          <p:sp>
            <p:nvSpPr>
              <p:cNvPr id="80" name="Line 107"/>
              <p:cNvSpPr>
                <a:spLocks noChangeShapeType="1"/>
              </p:cNvSpPr>
              <p:nvPr/>
            </p:nvSpPr>
            <p:spPr bwMode="auto">
              <a:xfrm>
                <a:off x="3276" y="1356"/>
                <a:ext cx="0" cy="3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81" name="Line 108"/>
              <p:cNvSpPr>
                <a:spLocks noChangeShapeType="1"/>
              </p:cNvSpPr>
              <p:nvPr/>
            </p:nvSpPr>
            <p:spPr bwMode="auto">
              <a:xfrm flipH="1">
                <a:off x="3180" y="1722"/>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82" name="Line 109"/>
              <p:cNvSpPr>
                <a:spLocks noChangeShapeType="1"/>
              </p:cNvSpPr>
              <p:nvPr/>
            </p:nvSpPr>
            <p:spPr bwMode="auto">
              <a:xfrm flipH="1">
                <a:off x="3174" y="1356"/>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grpSp>
        <p:sp>
          <p:nvSpPr>
            <p:cNvPr id="68" name="Rectangle 59"/>
            <p:cNvSpPr>
              <a:spLocks noChangeArrowheads="1"/>
            </p:cNvSpPr>
            <p:nvPr/>
          </p:nvSpPr>
          <p:spPr bwMode="auto">
            <a:xfrm>
              <a:off x="11647886" y="10194857"/>
              <a:ext cx="2606040" cy="2714627"/>
            </a:xfrm>
            <a:prstGeom prst="rect">
              <a:avLst/>
            </a:prstGeom>
            <a:gradFill flip="none" rotWithShape="1">
              <a:gsLst>
                <a:gs pos="0">
                  <a:srgbClr val="CCFFCC"/>
                </a:gs>
                <a:gs pos="100000">
                  <a:schemeClr val="bg1">
                    <a:lumMod val="65000"/>
                  </a:schemeClr>
                </a:gs>
              </a:gsLst>
              <a:lin ang="5400000" scaled="1"/>
              <a:tileRect/>
            </a:gradFill>
            <a:ln w="12700">
              <a:noFill/>
              <a:miter lim="800000"/>
              <a:headEnd/>
              <a:tailEnd/>
            </a:ln>
            <a:effectLst/>
          </p:spPr>
          <p:txBody>
            <a:bodyPr wrap="none" lIns="90488" tIns="44450" rIns="90488" bIns="44450" anchor="ctr"/>
            <a:lstStyle/>
            <a:p>
              <a:endParaRPr lang="en-US"/>
            </a:p>
          </p:txBody>
        </p:sp>
        <p:sp>
          <p:nvSpPr>
            <p:cNvPr id="69" name="Rectangle 61"/>
            <p:cNvSpPr>
              <a:spLocks noChangeArrowheads="1"/>
            </p:cNvSpPr>
            <p:nvPr/>
          </p:nvSpPr>
          <p:spPr bwMode="auto">
            <a:xfrm>
              <a:off x="11647889" y="9166158"/>
              <a:ext cx="2606040" cy="1028700"/>
            </a:xfrm>
            <a:prstGeom prst="rect">
              <a:avLst/>
            </a:prstGeom>
            <a:solidFill>
              <a:srgbClr val="CCFFCC"/>
            </a:solidFill>
            <a:ln w="12700">
              <a:noFill/>
              <a:miter lim="800000"/>
              <a:headEnd/>
              <a:tailEnd/>
            </a:ln>
            <a:effectLst/>
          </p:spPr>
          <p:txBody>
            <a:bodyPr wrap="none" lIns="90488" tIns="44450" rIns="90488" bIns="44450" anchor="ctr"/>
            <a:lstStyle/>
            <a:p>
              <a:endParaRPr lang="en-US" dirty="0"/>
            </a:p>
          </p:txBody>
        </p:sp>
        <p:sp>
          <p:nvSpPr>
            <p:cNvPr id="73" name="Rectangle 133"/>
            <p:cNvSpPr>
              <a:spLocks noChangeArrowheads="1"/>
            </p:cNvSpPr>
            <p:nvPr/>
          </p:nvSpPr>
          <p:spPr bwMode="auto">
            <a:xfrm rot="16198129">
              <a:off x="12255948" y="7187516"/>
              <a:ext cx="1389425" cy="2606675"/>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77" name="TextBox 76"/>
            <p:cNvSpPr txBox="1"/>
            <p:nvPr/>
          </p:nvSpPr>
          <p:spPr>
            <a:xfrm>
              <a:off x="13211397" y="12024943"/>
              <a:ext cx="1013741" cy="553501"/>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sp>
          <p:nvSpPr>
            <p:cNvPr id="78" name="TextBox 77"/>
            <p:cNvSpPr txBox="1"/>
            <p:nvPr/>
          </p:nvSpPr>
          <p:spPr>
            <a:xfrm>
              <a:off x="13131247" y="9146133"/>
              <a:ext cx="1174041" cy="553501"/>
            </a:xfrm>
            <a:prstGeom prst="rect">
              <a:avLst/>
            </a:prstGeom>
            <a:noFill/>
          </p:spPr>
          <p:txBody>
            <a:bodyPr wrap="none" rtlCol="0">
              <a:spAutoFit/>
            </a:bodyPr>
            <a:lstStyle/>
            <a:p>
              <a:r>
                <a:rPr lang="en-US" sz="1200" dirty="0" err="1" smtClean="0">
                  <a:latin typeface="+mj-lt"/>
                </a:rPr>
                <a:t>GaAsP</a:t>
              </a:r>
              <a:endParaRPr lang="en-US" sz="1200" dirty="0">
                <a:latin typeface="+mj-lt"/>
              </a:endParaRPr>
            </a:p>
          </p:txBody>
        </p:sp>
        <p:sp>
          <p:nvSpPr>
            <p:cNvPr id="79" name="TextBox 78"/>
            <p:cNvSpPr txBox="1"/>
            <p:nvPr/>
          </p:nvSpPr>
          <p:spPr>
            <a:xfrm>
              <a:off x="13074321" y="7604328"/>
              <a:ext cx="1013740" cy="553501"/>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grpSp>
      <p:sp>
        <p:nvSpPr>
          <p:cNvPr id="84" name="Text Box 99"/>
          <p:cNvSpPr txBox="1">
            <a:spLocks noChangeArrowheads="1"/>
          </p:cNvSpPr>
          <p:nvPr/>
        </p:nvSpPr>
        <p:spPr bwMode="auto">
          <a:xfrm>
            <a:off x="3999530" y="2972650"/>
            <a:ext cx="873957" cy="338554"/>
          </a:xfrm>
          <a:prstGeom prst="rect">
            <a:avLst/>
          </a:prstGeom>
          <a:noFill/>
          <a:ln w="9525">
            <a:noFill/>
            <a:miter lim="800000"/>
            <a:headEnd/>
            <a:tailEnd/>
          </a:ln>
          <a:effectLst/>
        </p:spPr>
        <p:txBody>
          <a:bodyPr wrap="none">
            <a:spAutoFit/>
          </a:bodyPr>
          <a:lstStyle/>
          <a:p>
            <a:pPr algn="l"/>
            <a:r>
              <a:rPr lang="en-US" sz="1600" dirty="0" smtClean="0">
                <a:latin typeface="Arial" charset="0"/>
              </a:rPr>
              <a:t>350 </a:t>
            </a:r>
            <a:r>
              <a:rPr lang="el-GR" sz="1600" dirty="0" smtClean="0">
                <a:latin typeface="Arial" charset="0"/>
              </a:rPr>
              <a:t>μ</a:t>
            </a:r>
            <a:r>
              <a:rPr lang="en-US" sz="1600" dirty="0" smtClean="0">
                <a:latin typeface="Arial" charset="0"/>
              </a:rPr>
              <a:t>m</a:t>
            </a:r>
            <a:endParaRPr lang="en-US" sz="1600" b="0" dirty="0">
              <a:latin typeface="Arial" charset="0"/>
            </a:endParaRPr>
          </a:p>
        </p:txBody>
      </p:sp>
      <p:sp>
        <p:nvSpPr>
          <p:cNvPr id="85" name="Text Box 99"/>
          <p:cNvSpPr txBox="1">
            <a:spLocks noChangeArrowheads="1"/>
          </p:cNvSpPr>
          <p:nvPr/>
        </p:nvSpPr>
        <p:spPr bwMode="auto">
          <a:xfrm>
            <a:off x="6827719" y="3092415"/>
            <a:ext cx="873957" cy="338554"/>
          </a:xfrm>
          <a:prstGeom prst="rect">
            <a:avLst/>
          </a:prstGeom>
          <a:noFill/>
          <a:ln w="9525">
            <a:noFill/>
            <a:miter lim="800000"/>
            <a:headEnd/>
            <a:tailEnd/>
          </a:ln>
          <a:effectLst/>
        </p:spPr>
        <p:txBody>
          <a:bodyPr wrap="none">
            <a:spAutoFit/>
          </a:bodyPr>
          <a:lstStyle/>
          <a:p>
            <a:pPr algn="l"/>
            <a:r>
              <a:rPr lang="en-US" sz="1600" dirty="0" smtClean="0">
                <a:latin typeface="Arial" charset="0"/>
              </a:rPr>
              <a:t>350 </a:t>
            </a:r>
            <a:r>
              <a:rPr lang="el-GR" sz="1600" dirty="0" smtClean="0">
                <a:latin typeface="Arial" charset="0"/>
              </a:rPr>
              <a:t>μ</a:t>
            </a:r>
            <a:r>
              <a:rPr lang="en-US" sz="1600" dirty="0" smtClean="0">
                <a:latin typeface="Arial" charset="0"/>
              </a:rPr>
              <a:t>m</a:t>
            </a:r>
            <a:endParaRPr lang="en-US" sz="1600" b="0" dirty="0">
              <a:latin typeface="Arial" charset="0"/>
            </a:endParaRPr>
          </a:p>
        </p:txBody>
      </p:sp>
    </p:spTree>
    <p:extLst>
      <p:ext uri="{BB962C8B-B14F-4D97-AF65-F5344CB8AC3E}">
        <p14:creationId xmlns:p14="http://schemas.microsoft.com/office/powerpoint/2010/main" val="944025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g1a-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1300" y="1524000"/>
            <a:ext cx="5943600" cy="4457700"/>
          </a:xfrm>
          <a:prstGeom prst="rect">
            <a:avLst/>
          </a:prstGeom>
        </p:spPr>
      </p:pic>
      <p:sp>
        <p:nvSpPr>
          <p:cNvPr id="4" name="Rectangle 3"/>
          <p:cNvSpPr/>
          <p:nvPr/>
        </p:nvSpPr>
        <p:spPr>
          <a:xfrm>
            <a:off x="584200" y="122322"/>
            <a:ext cx="7874000" cy="1384995"/>
          </a:xfrm>
          <a:prstGeom prst="rect">
            <a:avLst/>
          </a:prstGeom>
        </p:spPr>
        <p:txBody>
          <a:bodyPr wrap="square">
            <a:spAutoFit/>
          </a:bodyPr>
          <a:lstStyle/>
          <a:p>
            <a:pPr marL="0" lvl="1" indent="0" algn="ctr">
              <a:spcBef>
                <a:spcPts val="0"/>
              </a:spcBef>
              <a:buNone/>
            </a:pPr>
            <a:r>
              <a:rPr lang="en-US" sz="2800" i="1" dirty="0">
                <a:solidFill>
                  <a:srgbClr val="0070C0"/>
                </a:solidFill>
              </a:rPr>
              <a:t>Any gas in chamber can be ionized by electron beam, accelerated back toward the photocathode and </a:t>
            </a:r>
          </a:p>
          <a:p>
            <a:pPr marL="0" lvl="1" indent="0" algn="ctr">
              <a:spcBef>
                <a:spcPts val="0"/>
              </a:spcBef>
              <a:buNone/>
            </a:pPr>
            <a:r>
              <a:rPr lang="en-US" sz="2800" i="1" dirty="0">
                <a:solidFill>
                  <a:srgbClr val="0070C0"/>
                </a:solidFill>
              </a:rPr>
              <a:t>limit photocathode operational lifetime</a:t>
            </a:r>
          </a:p>
        </p:txBody>
      </p:sp>
    </p:spTree>
    <p:extLst>
      <p:ext uri="{BB962C8B-B14F-4D97-AF65-F5344CB8AC3E}">
        <p14:creationId xmlns:p14="http://schemas.microsoft.com/office/powerpoint/2010/main" val="3145916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dirty="0" smtClean="0"/>
              <a:t>Photocathode Lifetime</a:t>
            </a:r>
            <a:endParaRPr lang="en-US" sz="4000" dirty="0"/>
          </a:p>
        </p:txBody>
      </p:sp>
      <p:sp>
        <p:nvSpPr>
          <p:cNvPr id="5" name="TextBox 4"/>
          <p:cNvSpPr txBox="1"/>
          <p:nvPr/>
        </p:nvSpPr>
        <p:spPr>
          <a:xfrm>
            <a:off x="108522" y="875528"/>
            <a:ext cx="4931563" cy="2616101"/>
          </a:xfrm>
          <a:prstGeom prst="rect">
            <a:avLst/>
          </a:prstGeom>
          <a:solidFill>
            <a:schemeClr val="bg1"/>
          </a:solidFill>
          <a:ln>
            <a:noFill/>
          </a:ln>
        </p:spPr>
        <p:txBody>
          <a:bodyPr wrap="square" rtlCol="0">
            <a:spAutoFit/>
          </a:bodyPr>
          <a:lstStyle/>
          <a:p>
            <a:pPr marL="174625" indent="-174625">
              <a:buFont typeface="Arial" pitchFamily="34" charset="0"/>
              <a:buChar char="•"/>
            </a:pPr>
            <a:r>
              <a:rPr lang="en-US" dirty="0" smtClean="0"/>
              <a:t>Ion bombardment – with characteristic QE “trench” from laser spot to electrostatic center of photocathode – </a:t>
            </a:r>
            <a:r>
              <a:rPr lang="en-US" b="1" dirty="0" smtClean="0"/>
              <a:t>damages NEA</a:t>
            </a:r>
            <a:r>
              <a:rPr lang="en-US" dirty="0" smtClean="0"/>
              <a:t> of GaAs</a:t>
            </a:r>
          </a:p>
          <a:p>
            <a:pPr marL="174625" indent="-174625">
              <a:buFont typeface="Arial" pitchFamily="34" charset="0"/>
              <a:buChar char="•"/>
            </a:pPr>
            <a:endParaRPr lang="en-US" sz="1000" dirty="0" smtClean="0"/>
          </a:p>
          <a:p>
            <a:pPr marL="174625" indent="-174625">
              <a:buFont typeface="Arial" pitchFamily="34" charset="0"/>
              <a:buChar char="•"/>
            </a:pPr>
            <a:r>
              <a:rPr lang="en-US" dirty="0" smtClean="0"/>
              <a:t>High energy ions are focused to electrostatic center: create QE “hole” </a:t>
            </a:r>
          </a:p>
          <a:p>
            <a:pPr lvl="1"/>
            <a:r>
              <a:rPr lang="en-US" dirty="0"/>
              <a:t>D</a:t>
            </a:r>
            <a:r>
              <a:rPr lang="en-US" dirty="0" smtClean="0"/>
              <a:t>on’t run beam from electrostatic center.</a:t>
            </a:r>
          </a:p>
          <a:p>
            <a:pPr marL="174625" indent="-174625">
              <a:buFont typeface="Arial" pitchFamily="34" charset="0"/>
              <a:buChar char="•"/>
            </a:pPr>
            <a:endParaRPr lang="en-US" sz="1000" dirty="0" smtClean="0"/>
          </a:p>
          <a:p>
            <a:pPr marL="174625" indent="-174625">
              <a:buFont typeface="Arial" pitchFamily="34" charset="0"/>
              <a:buChar char="•"/>
            </a:pPr>
            <a:r>
              <a:rPr lang="en-US" dirty="0" smtClean="0"/>
              <a:t>QE can be restored, but takes about 8 hours to heat and reactivate</a:t>
            </a:r>
          </a:p>
        </p:txBody>
      </p:sp>
      <p:pic>
        <p:nvPicPr>
          <p:cNvPr id="8" name="Picture 7" descr="new_Fig4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244" y="3706119"/>
            <a:ext cx="3506637" cy="2743200"/>
          </a:xfrm>
          <a:prstGeom prst="rect">
            <a:avLst/>
          </a:prstGeom>
        </p:spPr>
      </p:pic>
      <p:sp>
        <p:nvSpPr>
          <p:cNvPr id="67" name="Rounded Rectangular Callout 66"/>
          <p:cNvSpPr/>
          <p:nvPr/>
        </p:nvSpPr>
        <p:spPr bwMode="auto">
          <a:xfrm>
            <a:off x="5325836" y="4192996"/>
            <a:ext cx="3059742" cy="1052319"/>
          </a:xfrm>
          <a:prstGeom prst="wedgeRoundRectCallout">
            <a:avLst>
              <a:gd name="adj1" fmla="val -49476"/>
              <a:gd name="adj2" fmla="val -19685"/>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182880"/>
            <a:r>
              <a:rPr lang="en-US" dirty="0" smtClean="0"/>
              <a:t>Photocathode “QE scan”</a:t>
            </a:r>
          </a:p>
          <a:p>
            <a:pPr marL="0" lvl="1" indent="-182880">
              <a:buFont typeface="Arial" pitchFamily="34" charset="0"/>
              <a:buChar char="•"/>
            </a:pPr>
            <a:r>
              <a:rPr lang="en-US" dirty="0" smtClean="0"/>
              <a:t>Active area = 5 mm</a:t>
            </a:r>
          </a:p>
          <a:p>
            <a:pPr marL="0" lvl="1" indent="-182880">
              <a:buFont typeface="Arial" pitchFamily="34" charset="0"/>
              <a:buChar char="•"/>
            </a:pPr>
            <a:r>
              <a:rPr lang="en-US" dirty="0" smtClean="0"/>
              <a:t>Laser size = 0.35 mm</a:t>
            </a:r>
          </a:p>
        </p:txBody>
      </p:sp>
      <p:pic>
        <p:nvPicPr>
          <p:cNvPr id="68" name="Picture 67" descr="trenchi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486" y="875529"/>
            <a:ext cx="3494314" cy="2923586"/>
          </a:xfrm>
          <a:prstGeom prst="rect">
            <a:avLst/>
          </a:prstGeom>
          <a:noFill/>
          <a:ln w="9525">
            <a:noFill/>
            <a:miter lim="800000"/>
            <a:headEnd/>
            <a:tailEnd/>
          </a:ln>
        </p:spPr>
      </p:pic>
    </p:spTree>
    <p:extLst>
      <p:ext uri="{BB962C8B-B14F-4D97-AF65-F5344CB8AC3E}">
        <p14:creationId xmlns:p14="http://schemas.microsoft.com/office/powerpoint/2010/main" val="2963318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Operational Lifetime Limitations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sz="1600" dirty="0" smtClean="0"/>
          </a:p>
          <a:p>
            <a:pPr marL="0" indent="0">
              <a:buNone/>
            </a:pPr>
            <a:r>
              <a:rPr lang="en-US" dirty="0" smtClean="0"/>
              <a:t>Static vacuum approaching </a:t>
            </a:r>
            <a:r>
              <a:rPr lang="en-US" dirty="0"/>
              <a:t> </a:t>
            </a:r>
            <a:r>
              <a:rPr lang="en-US" dirty="0" smtClean="0"/>
              <a:t>XHV (1x10</a:t>
            </a:r>
            <a:r>
              <a:rPr lang="en-US" baseline="30000" dirty="0" smtClean="0"/>
              <a:t>-12</a:t>
            </a:r>
            <a:r>
              <a:rPr lang="en-US" dirty="0" smtClean="0"/>
              <a:t> </a:t>
            </a:r>
            <a:r>
              <a:rPr lang="en-US" dirty="0" err="1" smtClean="0"/>
              <a:t>Torr</a:t>
            </a:r>
            <a:r>
              <a:rPr lang="en-US" dirty="0" smtClean="0"/>
              <a:t>)</a:t>
            </a:r>
          </a:p>
          <a:p>
            <a:pPr lvl="1"/>
            <a:r>
              <a:rPr lang="en-US" sz="3200" dirty="0" smtClean="0"/>
              <a:t>Baked, leak free, all metal vacuum systems</a:t>
            </a:r>
          </a:p>
          <a:p>
            <a:pPr lvl="2"/>
            <a:r>
              <a:rPr lang="en-US" dirty="0" smtClean="0"/>
              <a:t>Ceramic insulators, glass windows bonded to metal</a:t>
            </a:r>
          </a:p>
          <a:p>
            <a:pPr lvl="2"/>
            <a:r>
              <a:rPr lang="en-US" dirty="0" smtClean="0"/>
              <a:t>No machining oil, no fingerprints</a:t>
            </a:r>
          </a:p>
          <a:p>
            <a:pPr lvl="2"/>
            <a:r>
              <a:rPr lang="en-US" dirty="0" smtClean="0"/>
              <a:t>Bake for 30 hours </a:t>
            </a:r>
            <a:r>
              <a:rPr lang="en-US" dirty="0" smtClean="0"/>
              <a:t>250°C </a:t>
            </a:r>
            <a:r>
              <a:rPr lang="en-US" dirty="0" smtClean="0"/>
              <a:t>to largely eliminate water vapor</a:t>
            </a:r>
          </a:p>
          <a:p>
            <a:pPr lvl="1"/>
            <a:r>
              <a:rPr lang="en-US" sz="3200" dirty="0" smtClean="0"/>
              <a:t>Hydrogen outgassing reduction</a:t>
            </a:r>
          </a:p>
          <a:p>
            <a:pPr lvl="1"/>
            <a:r>
              <a:rPr lang="en-US" sz="3200" dirty="0" smtClean="0"/>
              <a:t>Pumping for nearly XHV</a:t>
            </a:r>
          </a:p>
          <a:p>
            <a:pPr marL="0" indent="0">
              <a:buNone/>
            </a:pPr>
            <a:r>
              <a:rPr lang="en-US" dirty="0" smtClean="0"/>
              <a:t>Dynamic vacuum issues</a:t>
            </a:r>
          </a:p>
          <a:p>
            <a:pPr lvl="1"/>
            <a:r>
              <a:rPr lang="en-US" sz="3200" dirty="0" smtClean="0"/>
              <a:t>Eliminate field emission from electrodes</a:t>
            </a:r>
          </a:p>
          <a:p>
            <a:pPr lvl="1"/>
            <a:r>
              <a:rPr lang="en-US" sz="3200" dirty="0" smtClean="0"/>
              <a:t>Eliminate beam halo, scraping</a:t>
            </a:r>
          </a:p>
          <a:p>
            <a:pPr lvl="1"/>
            <a:endParaRPr lang="en-US" dirty="0"/>
          </a:p>
        </p:txBody>
      </p:sp>
    </p:spTree>
    <p:extLst>
      <p:ext uri="{BB962C8B-B14F-4D97-AF65-F5344CB8AC3E}">
        <p14:creationId xmlns:p14="http://schemas.microsoft.com/office/powerpoint/2010/main" val="824423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r>
              <a:rPr lang="en-US" altLang="en-US" dirty="0"/>
              <a:t>What is </a:t>
            </a:r>
            <a:r>
              <a:rPr lang="en-US" altLang="en-US" dirty="0" smtClean="0"/>
              <a:t>vacuum?</a:t>
            </a:r>
            <a:endParaRPr lang="en-US" altLang="en-US" dirty="0"/>
          </a:p>
        </p:txBody>
      </p:sp>
      <p:sp>
        <p:nvSpPr>
          <p:cNvPr id="31747" name="Rectangle 3"/>
          <p:cNvSpPr>
            <a:spLocks noGrp="1" noChangeArrowheads="1"/>
          </p:cNvSpPr>
          <p:nvPr>
            <p:ph type="body" idx="1"/>
          </p:nvPr>
        </p:nvSpPr>
        <p:spPr>
          <a:xfrm>
            <a:off x="4038600" y="2209800"/>
            <a:ext cx="4572000" cy="2895600"/>
          </a:xfrm>
        </p:spPr>
        <p:txBody>
          <a:bodyPr/>
          <a:lstStyle/>
          <a:p>
            <a:pPr>
              <a:lnSpc>
                <a:spcPct val="90000"/>
              </a:lnSpc>
              <a:buFont typeface="Wingdings" pitchFamily="2" charset="2"/>
              <a:buNone/>
            </a:pPr>
            <a:r>
              <a:rPr lang="en-US" altLang="en-US" sz="3000" dirty="0">
                <a:latin typeface="Calibri" panose="020F0502020204030204" pitchFamily="34" charset="0"/>
              </a:rPr>
              <a:t>Vacuums are nothings. We only mention them to let them know we know they're there. </a:t>
            </a:r>
          </a:p>
          <a:p>
            <a:pPr>
              <a:lnSpc>
                <a:spcPct val="90000"/>
              </a:lnSpc>
              <a:buFont typeface="Wingdings" pitchFamily="2" charset="2"/>
              <a:buNone/>
            </a:pPr>
            <a:endParaRPr lang="en-US" altLang="en-US" sz="3000" dirty="0">
              <a:latin typeface="Calibri" panose="020F0502020204030204" pitchFamily="34" charset="0"/>
            </a:endParaRPr>
          </a:p>
          <a:p>
            <a:pPr>
              <a:lnSpc>
                <a:spcPct val="90000"/>
              </a:lnSpc>
              <a:buFont typeface="Wingdings" pitchFamily="2" charset="2"/>
              <a:buNone/>
            </a:pPr>
            <a:r>
              <a:rPr lang="en-US" altLang="en-US" sz="1800" dirty="0">
                <a:latin typeface="Calibri" panose="020F0502020204030204" pitchFamily="34" charset="0"/>
              </a:rPr>
              <a:t>Middle school student’s answer on a science test</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679" y="1856538"/>
            <a:ext cx="1684338"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749" name="Group 5"/>
          <p:cNvGrpSpPr>
            <a:grpSpLocks/>
          </p:cNvGrpSpPr>
          <p:nvPr/>
        </p:nvGrpSpPr>
        <p:grpSpPr bwMode="auto">
          <a:xfrm>
            <a:off x="555054" y="1542213"/>
            <a:ext cx="3200400" cy="3200400"/>
            <a:chOff x="96" y="720"/>
            <a:chExt cx="2016" cy="2016"/>
          </a:xfrm>
        </p:grpSpPr>
        <p:sp>
          <p:nvSpPr>
            <p:cNvPr id="31750" name="Oval 6"/>
            <p:cNvSpPr>
              <a:spLocks noChangeArrowheads="1"/>
            </p:cNvSpPr>
            <p:nvPr/>
          </p:nvSpPr>
          <p:spPr bwMode="auto">
            <a:xfrm>
              <a:off x="96" y="720"/>
              <a:ext cx="2016" cy="2016"/>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1" name="Line 7"/>
            <p:cNvSpPr>
              <a:spLocks noChangeShapeType="1"/>
            </p:cNvSpPr>
            <p:nvPr/>
          </p:nvSpPr>
          <p:spPr bwMode="auto">
            <a:xfrm flipV="1">
              <a:off x="384" y="1056"/>
              <a:ext cx="1440" cy="1344"/>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263852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521158463"/>
              </p:ext>
            </p:extLst>
          </p:nvPr>
        </p:nvGraphicFramePr>
        <p:xfrm>
          <a:off x="685800" y="76200"/>
          <a:ext cx="77724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idx="1"/>
          </p:nvPr>
        </p:nvGraphicFramePr>
        <p:xfrm>
          <a:off x="685800" y="1066800"/>
          <a:ext cx="7772400" cy="518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910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352425" y="1000125"/>
            <a:ext cx="8496300" cy="1981200"/>
          </a:xfrm>
        </p:spPr>
        <p:txBody>
          <a:bodyPr>
            <a:noAutofit/>
          </a:bodyPr>
          <a:lstStyle/>
          <a:p>
            <a:pPr marL="0" indent="0">
              <a:buNone/>
            </a:pPr>
            <a:r>
              <a:rPr lang="en-US" altLang="en-US" sz="2400" dirty="0" smtClean="0"/>
              <a:t>Only some pumps suitable for UHV</a:t>
            </a:r>
          </a:p>
          <a:p>
            <a:pPr marL="0" indent="0">
              <a:buNone/>
            </a:pPr>
            <a:r>
              <a:rPr lang="en-US" altLang="en-US" sz="2400" dirty="0" smtClean="0"/>
              <a:t>	Ion </a:t>
            </a:r>
            <a:r>
              <a:rPr lang="en-US" altLang="en-US" sz="2400" dirty="0"/>
              <a:t>pumps </a:t>
            </a:r>
          </a:p>
          <a:p>
            <a:pPr lvl="1"/>
            <a:r>
              <a:rPr lang="en-US" altLang="en-US" sz="2400" dirty="0"/>
              <a:t>High voltage to ionize gas</a:t>
            </a:r>
          </a:p>
          <a:p>
            <a:pPr lvl="1"/>
            <a:r>
              <a:rPr lang="en-US" altLang="en-US" sz="2400" dirty="0"/>
              <a:t>Magnetic field to direct ionized gas into plates to trap </a:t>
            </a:r>
            <a:r>
              <a:rPr lang="en-US" altLang="en-US" sz="2400" dirty="0" smtClean="0"/>
              <a:t>gasses</a:t>
            </a:r>
            <a:endParaRPr lang="en-US" altLang="en-US" sz="2400" dirty="0"/>
          </a:p>
        </p:txBody>
      </p:sp>
      <p:pic>
        <p:nvPicPr>
          <p:cNvPr id="106500" name="Picture 4" descr="ion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438525"/>
            <a:ext cx="3365500" cy="25241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504" name="Rectangle 8"/>
          <p:cNvSpPr>
            <a:spLocks noGrp="1" noChangeArrowheads="1"/>
          </p:cNvSpPr>
          <p:nvPr>
            <p:ph type="title"/>
          </p:nvPr>
        </p:nvSpPr>
        <p:spPr>
          <a:noFill/>
          <a:ln/>
        </p:spPr>
        <p:txBody>
          <a:bodyPr>
            <a:normAutofit fontScale="90000"/>
          </a:bodyPr>
          <a:lstStyle/>
          <a:p>
            <a:r>
              <a:rPr lang="en-US" altLang="en-US" dirty="0" smtClean="0"/>
              <a:t>More gas out: improve pumping</a:t>
            </a:r>
            <a:endParaRPr lang="en-US" altLang="en-US" dirty="0"/>
          </a:p>
        </p:txBody>
      </p:sp>
      <p:pic>
        <p:nvPicPr>
          <p:cNvPr id="1065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76575"/>
            <a:ext cx="3378886" cy="3197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324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225765"/>
            <a:ext cx="8229600" cy="530905"/>
          </a:xfrm>
        </p:spPr>
        <p:txBody>
          <a:bodyPr>
            <a:normAutofit fontScale="90000"/>
          </a:bodyPr>
          <a:lstStyle/>
          <a:p>
            <a:r>
              <a:rPr lang="en-US" dirty="0" smtClean="0"/>
              <a:t>Another proven UHV pump</a:t>
            </a:r>
            <a:endParaRPr lang="en-US" dirty="0"/>
          </a:p>
        </p:txBody>
      </p:sp>
      <p:pic>
        <p:nvPicPr>
          <p:cNvPr id="6" name="Picture 2"/>
          <p:cNvPicPr>
            <a:picLocks noChangeAspect="1" noChangeArrowheads="1"/>
          </p:cNvPicPr>
          <p:nvPr/>
        </p:nvPicPr>
        <p:blipFill>
          <a:blip r:embed="rId2" cstate="screen"/>
          <a:srcRect/>
          <a:stretch>
            <a:fillRect/>
          </a:stretch>
        </p:blipFill>
        <p:spPr bwMode="auto">
          <a:xfrm>
            <a:off x="4905375" y="2801937"/>
            <a:ext cx="3657600" cy="3486150"/>
          </a:xfrm>
          <a:prstGeom prst="rect">
            <a:avLst/>
          </a:prstGeom>
          <a:noFill/>
          <a:ln w="9525">
            <a:noFill/>
            <a:miter lim="800000"/>
            <a:headEnd/>
            <a:tailEnd/>
          </a:ln>
          <a:effectLst/>
        </p:spPr>
      </p:pic>
      <p:sp>
        <p:nvSpPr>
          <p:cNvPr id="7" name="Rectangle 5"/>
          <p:cNvSpPr txBox="1">
            <a:spLocks noChangeArrowheads="1"/>
          </p:cNvSpPr>
          <p:nvPr/>
        </p:nvSpPr>
        <p:spPr>
          <a:xfrm>
            <a:off x="85724" y="1733549"/>
            <a:ext cx="4819651" cy="4143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en-US" altLang="en-US" sz="2400" b="1" dirty="0" smtClean="0"/>
              <a:t>Getter Pumps</a:t>
            </a:r>
          </a:p>
          <a:p>
            <a:pPr lvl="1">
              <a:lnSpc>
                <a:spcPct val="80000"/>
              </a:lnSpc>
            </a:pPr>
            <a:r>
              <a:rPr lang="en-US" altLang="en-US" sz="2400" dirty="0" smtClean="0"/>
              <a:t>Chemically active surface </a:t>
            </a:r>
          </a:p>
          <a:p>
            <a:pPr lvl="2">
              <a:lnSpc>
                <a:spcPct val="80000"/>
              </a:lnSpc>
            </a:pPr>
            <a:r>
              <a:rPr lang="en-US" altLang="en-US" dirty="0" smtClean="0"/>
              <a:t>Titanium sublimed from hot filament </a:t>
            </a:r>
          </a:p>
          <a:p>
            <a:pPr lvl="2">
              <a:lnSpc>
                <a:spcPct val="80000"/>
              </a:lnSpc>
            </a:pPr>
            <a:r>
              <a:rPr lang="en-US" altLang="en-US" dirty="0" smtClean="0"/>
              <a:t>Non-Evaporative Getters</a:t>
            </a:r>
          </a:p>
          <a:p>
            <a:pPr lvl="1">
              <a:lnSpc>
                <a:spcPct val="80000"/>
              </a:lnSpc>
            </a:pPr>
            <a:r>
              <a:rPr lang="en-US" altLang="en-US" sz="2400" dirty="0" smtClean="0"/>
              <a:t>Molecules stick when they hit</a:t>
            </a:r>
          </a:p>
          <a:p>
            <a:pPr lvl="2">
              <a:lnSpc>
                <a:spcPct val="80000"/>
              </a:lnSpc>
            </a:pPr>
            <a:r>
              <a:rPr lang="en-US" altLang="en-US" dirty="0" smtClean="0"/>
              <a:t>Does not work for inert gasses such as Argon, Helium </a:t>
            </a:r>
          </a:p>
        </p:txBody>
      </p:sp>
    </p:spTree>
    <p:extLst>
      <p:ext uri="{BB962C8B-B14F-4D97-AF65-F5344CB8AC3E}">
        <p14:creationId xmlns:p14="http://schemas.microsoft.com/office/powerpoint/2010/main" val="2691192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novel system: </a:t>
            </a:r>
            <a:br>
              <a:rPr lang="en-US" dirty="0" smtClean="0"/>
            </a:br>
            <a:r>
              <a:rPr lang="en-US" dirty="0" err="1" smtClean="0"/>
              <a:t>Leybold</a:t>
            </a:r>
            <a:r>
              <a:rPr lang="en-US" dirty="0" smtClean="0"/>
              <a:t> XHV </a:t>
            </a:r>
            <a:r>
              <a:rPr lang="en-US" dirty="0" err="1" smtClean="0"/>
              <a:t>Cryopump</a:t>
            </a:r>
            <a:endParaRPr lang="en-US" dirty="0"/>
          </a:p>
        </p:txBody>
      </p:sp>
      <p:sp>
        <p:nvSpPr>
          <p:cNvPr id="4" name="Content Placeholder 3"/>
          <p:cNvSpPr>
            <a:spLocks noGrp="1"/>
          </p:cNvSpPr>
          <p:nvPr>
            <p:ph sz="half" idx="2"/>
          </p:nvPr>
        </p:nvSpPr>
        <p:spPr>
          <a:xfrm>
            <a:off x="311020" y="1514475"/>
            <a:ext cx="3810000" cy="4752586"/>
          </a:xfrm>
        </p:spPr>
        <p:txBody>
          <a:bodyPr>
            <a:normAutofit/>
          </a:bodyPr>
          <a:lstStyle/>
          <a:p>
            <a:r>
              <a:rPr lang="en-US" dirty="0" smtClean="0"/>
              <a:t>LN</a:t>
            </a:r>
            <a:r>
              <a:rPr lang="en-US" baseline="-25000" dirty="0" smtClean="0"/>
              <a:t>2</a:t>
            </a:r>
            <a:r>
              <a:rPr lang="en-US" dirty="0" smtClean="0"/>
              <a:t> chill circuit </a:t>
            </a:r>
          </a:p>
          <a:p>
            <a:pPr lvl="1"/>
            <a:r>
              <a:rPr lang="en-US" dirty="0" smtClean="0"/>
              <a:t>cools </a:t>
            </a:r>
            <a:r>
              <a:rPr lang="en-US" dirty="0" err="1" smtClean="0"/>
              <a:t>cryosorber</a:t>
            </a:r>
            <a:r>
              <a:rPr lang="en-US" dirty="0" smtClean="0"/>
              <a:t> panels and compressor </a:t>
            </a:r>
          </a:p>
          <a:p>
            <a:pPr lvl="1"/>
            <a:r>
              <a:rPr lang="en-US" dirty="0" smtClean="0"/>
              <a:t>allows bake of </a:t>
            </a:r>
            <a:r>
              <a:rPr lang="en-US" dirty="0" err="1" smtClean="0"/>
              <a:t>cryopump</a:t>
            </a:r>
            <a:r>
              <a:rPr lang="en-US" dirty="0" smtClean="0"/>
              <a:t> body </a:t>
            </a:r>
          </a:p>
          <a:p>
            <a:r>
              <a:rPr lang="en-US" dirty="0" smtClean="0"/>
              <a:t>Operation</a:t>
            </a:r>
            <a:endParaRPr lang="en-US" dirty="0"/>
          </a:p>
          <a:p>
            <a:pPr lvl="1"/>
            <a:r>
              <a:rPr lang="en-US" dirty="0" smtClean="0"/>
              <a:t>10K pumping surface</a:t>
            </a:r>
          </a:p>
          <a:p>
            <a:pPr lvl="1"/>
            <a:r>
              <a:rPr lang="en-US" dirty="0" smtClean="0"/>
              <a:t>30K baffles </a:t>
            </a:r>
          </a:p>
          <a:p>
            <a:pPr marL="0" indent="0">
              <a:buNone/>
            </a:pPr>
            <a:endParaRPr lang="en-US" dirty="0"/>
          </a:p>
          <a:p>
            <a:r>
              <a:rPr lang="en-US" sz="1600" dirty="0"/>
              <a:t>Presented </a:t>
            </a:r>
            <a:r>
              <a:rPr lang="en-US" sz="1600" dirty="0" smtClean="0"/>
              <a:t>at AVS </a:t>
            </a:r>
            <a:r>
              <a:rPr lang="en-US" sz="1600" dirty="0"/>
              <a:t>55 </a:t>
            </a:r>
            <a:r>
              <a:rPr lang="en-US" sz="1600" dirty="0" smtClean="0"/>
              <a:t>by Dieter Mueller</a:t>
            </a:r>
            <a:endParaRPr lang="en-US" sz="1600"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269" y="1545772"/>
            <a:ext cx="4117658"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urved Connector 7"/>
          <p:cNvCxnSpPr/>
          <p:nvPr/>
        </p:nvCxnSpPr>
        <p:spPr>
          <a:xfrm>
            <a:off x="2962275" y="1800225"/>
            <a:ext cx="2533650" cy="2181225"/>
          </a:xfrm>
          <a:prstGeom prst="curvedConnector3">
            <a:avLst>
              <a:gd name="adj1" fmla="val 66917"/>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372785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26"/>
          <p:cNvGraphicFramePr>
            <a:graphicFrameLocks noChangeAspect="1"/>
          </p:cNvGraphicFramePr>
          <p:nvPr/>
        </p:nvGraphicFramePr>
        <p:xfrm>
          <a:off x="4724400" y="5486400"/>
          <a:ext cx="4059237" cy="533400"/>
        </p:xfrm>
        <a:graphic>
          <a:graphicData uri="http://schemas.openxmlformats.org/presentationml/2006/ole">
            <mc:AlternateContent xmlns:mc="http://schemas.openxmlformats.org/markup-compatibility/2006">
              <mc:Choice xmlns:v="urn:schemas-microsoft-com:vml" Requires="v">
                <p:oleObj spid="_x0000_s16408" name="Equation" r:id="rId3" imgW="1981080" imgH="253800" progId="Equation.3">
                  <p:embed/>
                </p:oleObj>
              </mc:Choice>
              <mc:Fallback>
                <p:oleObj name="Equation" r:id="rId3" imgW="19810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486400"/>
                        <a:ext cx="405923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28"/>
          <p:cNvSpPr txBox="1">
            <a:spLocks noChangeArrowheads="1"/>
          </p:cNvSpPr>
          <p:nvPr/>
        </p:nvSpPr>
        <p:spPr bwMode="auto">
          <a:xfrm>
            <a:off x="381000" y="1295400"/>
            <a:ext cx="3430587" cy="615553"/>
          </a:xfrm>
          <a:prstGeom prst="rect">
            <a:avLst/>
          </a:prstGeom>
          <a:noFill/>
          <a:ln w="12700">
            <a:noFill/>
            <a:miter lim="800000"/>
            <a:headEnd/>
            <a:tailEnd/>
          </a:ln>
          <a:effectLst/>
        </p:spPr>
        <p:txBody>
          <a:bodyPr wrap="square">
            <a:spAutoFit/>
          </a:bodyPr>
          <a:lstStyle/>
          <a:p>
            <a:pPr marL="342900" indent="-342900">
              <a:buFont typeface="+mj-lt"/>
              <a:buAutoNum type="arabicPeriod"/>
            </a:pPr>
            <a:r>
              <a:rPr lang="de-DE" dirty="0" smtClean="0">
                <a:latin typeface="Arial" charset="0"/>
              </a:rPr>
              <a:t>True gas ionization</a:t>
            </a:r>
          </a:p>
          <a:p>
            <a:pPr marL="800100" lvl="1" indent="-342900">
              <a:buFont typeface="Arial" pitchFamily="34" charset="0"/>
              <a:buChar char="•"/>
            </a:pPr>
            <a:r>
              <a:rPr lang="de-DE" sz="1600" dirty="0" smtClean="0">
                <a:latin typeface="Arial" charset="0"/>
              </a:rPr>
              <a:t>Positive current</a:t>
            </a:r>
            <a:endParaRPr lang="de-DE" sz="1600" b="0" dirty="0">
              <a:latin typeface="Arial" charset="0"/>
            </a:endParaRPr>
          </a:p>
        </p:txBody>
      </p:sp>
      <p:grpSp>
        <p:nvGrpSpPr>
          <p:cNvPr id="97" name="Group 96"/>
          <p:cNvGrpSpPr/>
          <p:nvPr/>
        </p:nvGrpSpPr>
        <p:grpSpPr>
          <a:xfrm>
            <a:off x="4976037" y="1382233"/>
            <a:ext cx="3657600" cy="3657600"/>
            <a:chOff x="4976037" y="1382233"/>
            <a:chExt cx="3657600" cy="3657600"/>
          </a:xfrm>
        </p:grpSpPr>
        <p:sp>
          <p:nvSpPr>
            <p:cNvPr id="19" name="Oval 18"/>
            <p:cNvSpPr/>
            <p:nvPr/>
          </p:nvSpPr>
          <p:spPr>
            <a:xfrm>
              <a:off x="4976037" y="1382233"/>
              <a:ext cx="3657600" cy="3657600"/>
            </a:xfrm>
            <a:prstGeom prst="ellipse">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6629400" y="4572000"/>
              <a:ext cx="3048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661837" y="2068033"/>
              <a:ext cx="2286000" cy="228600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324600" y="4572000"/>
              <a:ext cx="1056700" cy="369332"/>
            </a:xfrm>
            <a:prstGeom prst="rect">
              <a:avLst/>
            </a:prstGeom>
            <a:noFill/>
          </p:spPr>
          <p:txBody>
            <a:bodyPr wrap="none" rtlCol="0">
              <a:spAutoFit/>
            </a:bodyPr>
            <a:lstStyle/>
            <a:p>
              <a:r>
                <a:rPr lang="en-US" dirty="0" smtClean="0">
                  <a:latin typeface="Arial" pitchFamily="34" charset="0"/>
                  <a:cs typeface="Arial" pitchFamily="34" charset="0"/>
                </a:rPr>
                <a:t>Cathode</a:t>
              </a:r>
              <a:endParaRPr lang="en-US" dirty="0">
                <a:latin typeface="Arial" pitchFamily="34" charset="0"/>
                <a:cs typeface="Arial" pitchFamily="34" charset="0"/>
              </a:endParaRPr>
            </a:p>
          </p:txBody>
        </p:sp>
        <p:sp>
          <p:nvSpPr>
            <p:cNvPr id="52" name="TextBox 51"/>
            <p:cNvSpPr txBox="1"/>
            <p:nvPr/>
          </p:nvSpPr>
          <p:spPr>
            <a:xfrm>
              <a:off x="5334000" y="2057400"/>
              <a:ext cx="851515" cy="369332"/>
            </a:xfrm>
            <a:prstGeom prst="rect">
              <a:avLst/>
            </a:prstGeom>
            <a:noFill/>
          </p:spPr>
          <p:txBody>
            <a:bodyPr wrap="none" rtlCol="0">
              <a:spAutoFit/>
            </a:bodyPr>
            <a:lstStyle/>
            <a:p>
              <a:r>
                <a:rPr lang="en-US" dirty="0" smtClean="0">
                  <a:latin typeface="Arial" pitchFamily="34" charset="0"/>
                  <a:cs typeface="Arial" pitchFamily="34" charset="0"/>
                </a:rPr>
                <a:t>Anode</a:t>
              </a:r>
              <a:endParaRPr lang="en-US" dirty="0">
                <a:latin typeface="Arial" pitchFamily="34" charset="0"/>
                <a:cs typeface="Arial" pitchFamily="34" charset="0"/>
              </a:endParaRPr>
            </a:p>
          </p:txBody>
        </p:sp>
        <p:sp>
          <p:nvSpPr>
            <p:cNvPr id="22" name="Oval 21"/>
            <p:cNvSpPr/>
            <p:nvPr/>
          </p:nvSpPr>
          <p:spPr>
            <a:xfrm>
              <a:off x="6675474" y="3081670"/>
              <a:ext cx="228600" cy="228600"/>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6553200" y="2743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28" name="Straight Arrow Connector 27"/>
          <p:cNvCxnSpPr/>
          <p:nvPr/>
        </p:nvCxnSpPr>
        <p:spPr>
          <a:xfrm rot="16200000" flipV="1">
            <a:off x="5810695" y="3620388"/>
            <a:ext cx="1605515" cy="2977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2" idx="1"/>
          </p:cNvCxnSpPr>
          <p:nvPr/>
        </p:nvCxnSpPr>
        <p:spPr>
          <a:xfrm>
            <a:off x="6507126" y="2945219"/>
            <a:ext cx="202018" cy="1701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345865" y="28601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t>
            </a:r>
            <a:endParaRPr lang="en-US" dirty="0"/>
          </a:p>
        </p:txBody>
      </p:sp>
      <p:grpSp>
        <p:nvGrpSpPr>
          <p:cNvPr id="87" name="Group 86"/>
          <p:cNvGrpSpPr/>
          <p:nvPr/>
        </p:nvGrpSpPr>
        <p:grpSpPr>
          <a:xfrm>
            <a:off x="6836738" y="2792819"/>
            <a:ext cx="1796899" cy="1768549"/>
            <a:chOff x="6836738" y="2792819"/>
            <a:chExt cx="1796899" cy="1768549"/>
          </a:xfrm>
        </p:grpSpPr>
        <p:sp>
          <p:nvSpPr>
            <p:cNvPr id="26" name="Oval 25"/>
            <p:cNvSpPr/>
            <p:nvPr/>
          </p:nvSpPr>
          <p:spPr>
            <a:xfrm>
              <a:off x="8151628" y="279281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39" name="Straight Arrow Connector 38"/>
            <p:cNvCxnSpPr/>
            <p:nvPr/>
          </p:nvCxnSpPr>
          <p:spPr>
            <a:xfrm rot="5400000" flipH="1" flipV="1">
              <a:off x="6751677" y="3423686"/>
              <a:ext cx="1222743" cy="10526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0800000" flipV="1">
              <a:off x="6900531" y="3062177"/>
              <a:ext cx="1658679" cy="85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7910622" y="3115340"/>
              <a:ext cx="723015" cy="297710"/>
              <a:chOff x="5737238" y="3264320"/>
              <a:chExt cx="956210" cy="352501"/>
            </a:xfrm>
          </p:grpSpPr>
          <p:sp>
            <p:nvSpPr>
              <p:cNvPr id="70" name="AutoShape 51"/>
              <p:cNvSpPr>
                <a:spLocks noChangeArrowheads="1"/>
              </p:cNvSpPr>
              <p:nvPr/>
            </p:nvSpPr>
            <p:spPr bwMode="auto">
              <a:xfrm rot="20367563">
                <a:off x="5737238" y="3509873"/>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1" name="AutoShape 52"/>
              <p:cNvSpPr>
                <a:spLocks noChangeArrowheads="1"/>
              </p:cNvSpPr>
              <p:nvPr/>
            </p:nvSpPr>
            <p:spPr bwMode="auto">
              <a:xfrm rot="20367563">
                <a:off x="5882227" y="3455547"/>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2" name="AutoShape 53"/>
              <p:cNvSpPr>
                <a:spLocks noChangeArrowheads="1"/>
              </p:cNvSpPr>
              <p:nvPr/>
            </p:nvSpPr>
            <p:spPr bwMode="auto">
              <a:xfrm rot="20367563">
                <a:off x="6027214" y="3401221"/>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3" name="AutoShape 54"/>
              <p:cNvSpPr>
                <a:spLocks noChangeArrowheads="1"/>
              </p:cNvSpPr>
              <p:nvPr/>
            </p:nvSpPr>
            <p:spPr bwMode="auto">
              <a:xfrm rot="20367563">
                <a:off x="6169477" y="3347389"/>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4" name="AutoShape 55"/>
              <p:cNvSpPr>
                <a:spLocks noChangeArrowheads="1"/>
              </p:cNvSpPr>
              <p:nvPr/>
            </p:nvSpPr>
            <p:spPr bwMode="auto">
              <a:xfrm rot="20367563">
                <a:off x="6314466" y="3293063"/>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5" name="AutoShape 56"/>
              <p:cNvSpPr>
                <a:spLocks noChangeArrowheads="1"/>
              </p:cNvSpPr>
              <p:nvPr/>
            </p:nvSpPr>
            <p:spPr bwMode="auto">
              <a:xfrm rot="9567563">
                <a:off x="5808326" y="348271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6" name="AutoShape 57"/>
              <p:cNvSpPr>
                <a:spLocks noChangeArrowheads="1"/>
              </p:cNvSpPr>
              <p:nvPr/>
            </p:nvSpPr>
            <p:spPr bwMode="auto">
              <a:xfrm rot="9567563">
                <a:off x="5953313" y="3428384"/>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7" name="AutoShape 58"/>
              <p:cNvSpPr>
                <a:spLocks noChangeArrowheads="1"/>
              </p:cNvSpPr>
              <p:nvPr/>
            </p:nvSpPr>
            <p:spPr bwMode="auto">
              <a:xfrm rot="9567563">
                <a:off x="6098391" y="3374552"/>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8" name="AutoShape 59"/>
              <p:cNvSpPr>
                <a:spLocks noChangeArrowheads="1"/>
              </p:cNvSpPr>
              <p:nvPr/>
            </p:nvSpPr>
            <p:spPr bwMode="auto">
              <a:xfrm rot="9567563">
                <a:off x="6240654" y="332072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9" name="AutoShape 60"/>
              <p:cNvSpPr>
                <a:spLocks noChangeArrowheads="1"/>
              </p:cNvSpPr>
              <p:nvPr/>
            </p:nvSpPr>
            <p:spPr bwMode="auto">
              <a:xfrm rot="9567563">
                <a:off x="6388367" y="3265900"/>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80" name="Line 61"/>
              <p:cNvSpPr>
                <a:spLocks noChangeShapeType="1"/>
              </p:cNvSpPr>
              <p:nvPr/>
            </p:nvSpPr>
            <p:spPr bwMode="auto">
              <a:xfrm rot="20367563">
                <a:off x="6471053" y="3264320"/>
                <a:ext cx="222395" cy="0"/>
              </a:xfrm>
              <a:prstGeom prst="line">
                <a:avLst/>
              </a:prstGeom>
              <a:noFill/>
              <a:ln w="63500">
                <a:solidFill>
                  <a:schemeClr val="tx1"/>
                </a:solidFill>
                <a:round/>
                <a:headEnd/>
                <a:tailEnd type="triangle" w="sm" len="med"/>
              </a:ln>
              <a:effectLst/>
            </p:spPr>
            <p:txBody>
              <a:bodyPr/>
              <a:lstStyle/>
              <a:p>
                <a:endParaRPr lang="en-US"/>
              </a:p>
            </p:txBody>
          </p:sp>
        </p:grpSp>
        <p:sp>
          <p:nvSpPr>
            <p:cNvPr id="83" name="TextBox 82"/>
            <p:cNvSpPr txBox="1"/>
            <p:nvPr/>
          </p:nvSpPr>
          <p:spPr>
            <a:xfrm>
              <a:off x="7010400" y="3048000"/>
              <a:ext cx="125034" cy="261610"/>
            </a:xfrm>
            <a:prstGeom prst="rect">
              <a:avLst/>
            </a:prstGeom>
            <a:noFill/>
          </p:spPr>
          <p:txBody>
            <a:bodyPr wrap="none" lIns="0" tIns="0" rIns="0" rtlCol="0">
              <a:spAutoFit/>
            </a:bodyPr>
            <a:lstStyle/>
            <a:p>
              <a:r>
                <a:rPr lang="en-US" sz="1400" dirty="0" smtClean="0"/>
                <a:t>e</a:t>
              </a:r>
              <a:r>
                <a:rPr lang="en-US" sz="1400" baseline="30000" dirty="0" smtClean="0"/>
                <a:t>-</a:t>
              </a:r>
              <a:endParaRPr lang="en-US" sz="1400" baseline="30000" dirty="0"/>
            </a:p>
          </p:txBody>
        </p:sp>
      </p:grpSp>
      <p:grpSp>
        <p:nvGrpSpPr>
          <p:cNvPr id="89" name="Group 88"/>
          <p:cNvGrpSpPr/>
          <p:nvPr/>
        </p:nvGrpSpPr>
        <p:grpSpPr>
          <a:xfrm>
            <a:off x="5720318" y="3251793"/>
            <a:ext cx="1010091" cy="1320207"/>
            <a:chOff x="5720318" y="3251793"/>
            <a:chExt cx="1010091" cy="1320207"/>
          </a:xfrm>
        </p:grpSpPr>
        <p:sp>
          <p:nvSpPr>
            <p:cNvPr id="24" name="Oval 23"/>
            <p:cNvSpPr/>
            <p:nvPr/>
          </p:nvSpPr>
          <p:spPr>
            <a:xfrm>
              <a:off x="6088912" y="3443177"/>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cxnSp>
          <p:nvCxnSpPr>
            <p:cNvPr id="43" name="Straight Arrow Connector 42"/>
            <p:cNvCxnSpPr/>
            <p:nvPr/>
          </p:nvCxnSpPr>
          <p:spPr>
            <a:xfrm rot="16200000" flipV="1">
              <a:off x="5715001" y="3556591"/>
              <a:ext cx="1020726" cy="10100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5737238" y="3264320"/>
              <a:ext cx="956210" cy="352501"/>
              <a:chOff x="5737238" y="3264320"/>
              <a:chExt cx="956210" cy="352501"/>
            </a:xfrm>
          </p:grpSpPr>
          <p:sp>
            <p:nvSpPr>
              <p:cNvPr id="54" name="AutoShape 51"/>
              <p:cNvSpPr>
                <a:spLocks noChangeArrowheads="1"/>
              </p:cNvSpPr>
              <p:nvPr/>
            </p:nvSpPr>
            <p:spPr bwMode="auto">
              <a:xfrm rot="20367563">
                <a:off x="5737238" y="3509873"/>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5" name="AutoShape 52"/>
              <p:cNvSpPr>
                <a:spLocks noChangeArrowheads="1"/>
              </p:cNvSpPr>
              <p:nvPr/>
            </p:nvSpPr>
            <p:spPr bwMode="auto">
              <a:xfrm rot="20367563">
                <a:off x="5882227" y="3455547"/>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6" name="AutoShape 53"/>
              <p:cNvSpPr>
                <a:spLocks noChangeArrowheads="1"/>
              </p:cNvSpPr>
              <p:nvPr/>
            </p:nvSpPr>
            <p:spPr bwMode="auto">
              <a:xfrm rot="20367563">
                <a:off x="6027214" y="3401221"/>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7" name="AutoShape 54"/>
              <p:cNvSpPr>
                <a:spLocks noChangeArrowheads="1"/>
              </p:cNvSpPr>
              <p:nvPr/>
            </p:nvSpPr>
            <p:spPr bwMode="auto">
              <a:xfrm rot="20367563">
                <a:off x="6169477" y="3347389"/>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8" name="AutoShape 55"/>
              <p:cNvSpPr>
                <a:spLocks noChangeArrowheads="1"/>
              </p:cNvSpPr>
              <p:nvPr/>
            </p:nvSpPr>
            <p:spPr bwMode="auto">
              <a:xfrm rot="20367563">
                <a:off x="6314466" y="3293063"/>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9" name="AutoShape 56"/>
              <p:cNvSpPr>
                <a:spLocks noChangeArrowheads="1"/>
              </p:cNvSpPr>
              <p:nvPr/>
            </p:nvSpPr>
            <p:spPr bwMode="auto">
              <a:xfrm rot="9567563">
                <a:off x="5808326" y="348271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0" name="AutoShape 57"/>
              <p:cNvSpPr>
                <a:spLocks noChangeArrowheads="1"/>
              </p:cNvSpPr>
              <p:nvPr/>
            </p:nvSpPr>
            <p:spPr bwMode="auto">
              <a:xfrm rot="9567563">
                <a:off x="5953313" y="3428384"/>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1" name="AutoShape 58"/>
              <p:cNvSpPr>
                <a:spLocks noChangeArrowheads="1"/>
              </p:cNvSpPr>
              <p:nvPr/>
            </p:nvSpPr>
            <p:spPr bwMode="auto">
              <a:xfrm rot="9567563">
                <a:off x="6098391" y="3374552"/>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2" name="AutoShape 59"/>
              <p:cNvSpPr>
                <a:spLocks noChangeArrowheads="1"/>
              </p:cNvSpPr>
              <p:nvPr/>
            </p:nvSpPr>
            <p:spPr bwMode="auto">
              <a:xfrm rot="9567563">
                <a:off x="6240654" y="332072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3" name="AutoShape 60"/>
              <p:cNvSpPr>
                <a:spLocks noChangeArrowheads="1"/>
              </p:cNvSpPr>
              <p:nvPr/>
            </p:nvSpPr>
            <p:spPr bwMode="auto">
              <a:xfrm rot="9567563">
                <a:off x="6388367" y="3265900"/>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4" name="Line 61"/>
              <p:cNvSpPr>
                <a:spLocks noChangeShapeType="1"/>
              </p:cNvSpPr>
              <p:nvPr/>
            </p:nvSpPr>
            <p:spPr bwMode="auto">
              <a:xfrm rot="20367563">
                <a:off x="6471053" y="3264320"/>
                <a:ext cx="222395" cy="0"/>
              </a:xfrm>
              <a:prstGeom prst="line">
                <a:avLst/>
              </a:prstGeom>
              <a:noFill/>
              <a:ln w="63500">
                <a:solidFill>
                  <a:schemeClr val="tx1"/>
                </a:solidFill>
                <a:round/>
                <a:headEnd/>
                <a:tailEnd type="triangle" w="sm" len="med"/>
              </a:ln>
              <a:effectLst/>
            </p:spPr>
            <p:txBody>
              <a:bodyPr/>
              <a:lstStyle/>
              <a:p>
                <a:endParaRPr lang="en-US"/>
              </a:p>
            </p:txBody>
          </p:sp>
        </p:grpSp>
        <p:sp>
          <p:nvSpPr>
            <p:cNvPr id="81" name="TextBox 80"/>
            <p:cNvSpPr txBox="1"/>
            <p:nvPr/>
          </p:nvSpPr>
          <p:spPr>
            <a:xfrm>
              <a:off x="6462823" y="3508744"/>
              <a:ext cx="125034" cy="261610"/>
            </a:xfrm>
            <a:prstGeom prst="rect">
              <a:avLst/>
            </a:prstGeom>
            <a:noFill/>
          </p:spPr>
          <p:txBody>
            <a:bodyPr wrap="none" lIns="0" tIns="0" rIns="0" rtlCol="0">
              <a:spAutoFit/>
            </a:bodyPr>
            <a:lstStyle/>
            <a:p>
              <a:r>
                <a:rPr lang="en-US" sz="1400" dirty="0" smtClean="0"/>
                <a:t>e</a:t>
              </a:r>
              <a:r>
                <a:rPr lang="en-US" sz="1400" baseline="30000" dirty="0" smtClean="0"/>
                <a:t>-</a:t>
              </a:r>
              <a:endParaRPr lang="en-US" sz="1400" baseline="30000" dirty="0"/>
            </a:p>
          </p:txBody>
        </p:sp>
        <p:cxnSp>
          <p:nvCxnSpPr>
            <p:cNvPr id="85" name="Straight Arrow Connector 84"/>
            <p:cNvCxnSpPr/>
            <p:nvPr/>
          </p:nvCxnSpPr>
          <p:spPr>
            <a:xfrm rot="5400000">
              <a:off x="6436245" y="3333307"/>
              <a:ext cx="331379" cy="168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304800" y="1828800"/>
            <a:ext cx="4876800" cy="1107996"/>
          </a:xfrm>
          <a:prstGeom prst="rect">
            <a:avLst/>
          </a:prstGeom>
          <a:noFill/>
        </p:spPr>
        <p:txBody>
          <a:bodyPr wrap="square" rtlCol="0">
            <a:spAutoFit/>
          </a:bodyPr>
          <a:lstStyle/>
          <a:p>
            <a:pPr marL="342900" indent="-342900">
              <a:spcBef>
                <a:spcPct val="50000"/>
              </a:spcBef>
              <a:buFont typeface="+mj-lt"/>
              <a:buAutoNum type="arabicPeriod" startAt="2"/>
            </a:pPr>
            <a:r>
              <a:rPr lang="de-DE" dirty="0" smtClean="0">
                <a:latin typeface="Arial" charset="0"/>
              </a:rPr>
              <a:t>X-ray </a:t>
            </a:r>
            <a:r>
              <a:rPr lang="de-DE" dirty="0" smtClean="0">
                <a:latin typeface="Arial" pitchFamily="34" charset="0"/>
                <a:cs typeface="Arial" pitchFamily="34" charset="0"/>
              </a:rPr>
              <a:t>effect</a:t>
            </a:r>
          </a:p>
          <a:p>
            <a:pPr marL="800100" lvl="1" indent="-342900">
              <a:buFont typeface="Arial" pitchFamily="34" charset="0"/>
              <a:buChar char="•"/>
            </a:pPr>
            <a:r>
              <a:rPr lang="en-US" sz="1600" dirty="0" smtClean="0">
                <a:latin typeface="Arial" pitchFamily="34" charset="0"/>
                <a:cs typeface="Arial" pitchFamily="34" charset="0"/>
              </a:rPr>
              <a:t>e- on anode -&gt; photons emitted</a:t>
            </a:r>
          </a:p>
          <a:p>
            <a:pPr marL="800100" lvl="1" indent="-342900">
              <a:buFont typeface="Arial" pitchFamily="34" charset="0"/>
              <a:buChar char="•"/>
            </a:pPr>
            <a:r>
              <a:rPr lang="en-US" sz="1600" dirty="0" smtClean="0">
                <a:latin typeface="Arial" pitchFamily="34" charset="0"/>
                <a:cs typeface="Arial" pitchFamily="34" charset="0"/>
              </a:rPr>
              <a:t>Photons on collector -&gt; electrons emitted</a:t>
            </a:r>
          </a:p>
          <a:p>
            <a:pPr marL="800100" lvl="1" indent="-342900">
              <a:buFont typeface="Arial" pitchFamily="34" charset="0"/>
              <a:buChar char="•"/>
            </a:pPr>
            <a:r>
              <a:rPr lang="en-US" sz="1600" dirty="0" smtClean="0">
                <a:latin typeface="Arial" pitchFamily="34" charset="0"/>
                <a:cs typeface="Arial" pitchFamily="34" charset="0"/>
              </a:rPr>
              <a:t>Extra positive current</a:t>
            </a:r>
          </a:p>
        </p:txBody>
      </p:sp>
      <p:sp>
        <p:nvSpPr>
          <p:cNvPr id="91" name="TextBox 90"/>
          <p:cNvSpPr txBox="1"/>
          <p:nvPr/>
        </p:nvSpPr>
        <p:spPr>
          <a:xfrm>
            <a:off x="304800" y="2819400"/>
            <a:ext cx="4176143" cy="1354217"/>
          </a:xfrm>
          <a:prstGeom prst="rect">
            <a:avLst/>
          </a:prstGeom>
          <a:noFill/>
        </p:spPr>
        <p:txBody>
          <a:bodyPr wrap="square" rtlCol="0">
            <a:spAutoFit/>
          </a:bodyPr>
          <a:lstStyle/>
          <a:p>
            <a:pPr marL="342900" indent="-342900">
              <a:buFont typeface="+mj-lt"/>
              <a:buAutoNum type="arabicPeriod" startAt="3"/>
            </a:pPr>
            <a:r>
              <a:rPr lang="de-DE" dirty="0" smtClean="0">
                <a:latin typeface="Arial" charset="0"/>
              </a:rPr>
              <a:t>Inverse X-ray effect</a:t>
            </a:r>
          </a:p>
          <a:p>
            <a:pPr marL="800100" lvl="1" indent="-342900">
              <a:buFont typeface="Arial" pitchFamily="34" charset="0"/>
              <a:buChar char="•"/>
            </a:pPr>
            <a:r>
              <a:rPr lang="de-DE" sz="1600" dirty="0" smtClean="0">
                <a:latin typeface="Arial" charset="0"/>
              </a:rPr>
              <a:t>e- on anode -&gt; photons</a:t>
            </a:r>
          </a:p>
          <a:p>
            <a:pPr marL="800100" lvl="1" indent="-342900">
              <a:buFont typeface="Arial" pitchFamily="34" charset="0"/>
              <a:buChar char="•"/>
            </a:pPr>
            <a:r>
              <a:rPr lang="de-DE" sz="1600" dirty="0" smtClean="0">
                <a:latin typeface="Arial" charset="0"/>
              </a:rPr>
              <a:t>Photons on walls -&gt; electrons</a:t>
            </a:r>
          </a:p>
          <a:p>
            <a:pPr marL="800100" lvl="1" indent="-342900">
              <a:buFont typeface="Arial" pitchFamily="34" charset="0"/>
              <a:buChar char="•"/>
            </a:pPr>
            <a:r>
              <a:rPr lang="de-DE" sz="1600" dirty="0" smtClean="0">
                <a:latin typeface="Arial" charset="0"/>
              </a:rPr>
              <a:t>Electrons to collector</a:t>
            </a:r>
          </a:p>
          <a:p>
            <a:pPr marL="800100" lvl="1" indent="-342900">
              <a:buFont typeface="Arial" pitchFamily="34" charset="0"/>
              <a:buChar char="•"/>
            </a:pPr>
            <a:r>
              <a:rPr lang="de-DE" sz="1600" dirty="0" smtClean="0">
                <a:latin typeface="Arial" charset="0"/>
              </a:rPr>
              <a:t>Extra negative current</a:t>
            </a:r>
          </a:p>
        </p:txBody>
      </p:sp>
      <p:sp>
        <p:nvSpPr>
          <p:cNvPr id="65" name="Slide Number Placeholder 64"/>
          <p:cNvSpPr>
            <a:spLocks noGrp="1"/>
          </p:cNvSpPr>
          <p:nvPr>
            <p:ph type="sldNum" sz="quarter" idx="4294967295"/>
          </p:nvPr>
        </p:nvSpPr>
        <p:spPr>
          <a:xfrm>
            <a:off x="6672943" y="6391332"/>
            <a:ext cx="1981200" cy="365760"/>
          </a:xfrm>
          <a:prstGeom prst="rect">
            <a:avLst/>
          </a:prstGeom>
        </p:spPr>
        <p:txBody>
          <a:bodyPr/>
          <a:lstStyle/>
          <a:p>
            <a:fld id="{4A3A005D-5810-4C08-A74F-7D1F4E3043A9}" type="slidenum">
              <a:rPr lang="en-US" smtClean="0"/>
              <a:pPr/>
              <a:t>24</a:t>
            </a:fld>
            <a:endParaRPr lang="en-US" dirty="0"/>
          </a:p>
        </p:txBody>
      </p:sp>
      <p:grpSp>
        <p:nvGrpSpPr>
          <p:cNvPr id="53" name="Group 87"/>
          <p:cNvGrpSpPr/>
          <p:nvPr/>
        </p:nvGrpSpPr>
        <p:grpSpPr>
          <a:xfrm>
            <a:off x="6826101" y="2039679"/>
            <a:ext cx="820480" cy="2511057"/>
            <a:chOff x="6826101" y="2039679"/>
            <a:chExt cx="820480" cy="2511057"/>
          </a:xfrm>
        </p:grpSpPr>
        <p:sp>
          <p:nvSpPr>
            <p:cNvPr id="66" name="Oval 65"/>
            <p:cNvSpPr/>
            <p:nvPr/>
          </p:nvSpPr>
          <p:spPr>
            <a:xfrm>
              <a:off x="7417981" y="203967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67" name="Straight Arrow Connector 66"/>
            <p:cNvCxnSpPr/>
            <p:nvPr/>
          </p:nvCxnSpPr>
          <p:spPr>
            <a:xfrm rot="5400000" flipH="1" flipV="1">
              <a:off x="6002079" y="3099392"/>
              <a:ext cx="2275366" cy="6273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7091918" y="2275370"/>
              <a:ext cx="372139" cy="1382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6962553" y="2392326"/>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t>
              </a:r>
              <a:endParaRPr lang="en-US" dirty="0"/>
            </a:p>
          </p:txBody>
        </p:sp>
      </p:grpSp>
      <p:sp>
        <p:nvSpPr>
          <p:cNvPr id="86" name="TextBox 85"/>
          <p:cNvSpPr txBox="1"/>
          <p:nvPr/>
        </p:nvSpPr>
        <p:spPr>
          <a:xfrm>
            <a:off x="228600" y="4114800"/>
            <a:ext cx="5410200" cy="2092881"/>
          </a:xfrm>
          <a:prstGeom prst="rect">
            <a:avLst/>
          </a:prstGeom>
          <a:noFill/>
        </p:spPr>
        <p:txBody>
          <a:bodyPr wrap="square" rtlCol="0">
            <a:spAutoFit/>
          </a:bodyPr>
          <a:lstStyle/>
          <a:p>
            <a:pPr marL="342900" indent="-342900">
              <a:buFont typeface="+mj-lt"/>
              <a:buAutoNum type="arabicPeriod" startAt="4"/>
            </a:pPr>
            <a:r>
              <a:rPr lang="de-DE" dirty="0" smtClean="0">
                <a:latin typeface="Arial" charset="0"/>
              </a:rPr>
              <a:t>Electron stimulated desorption</a:t>
            </a:r>
          </a:p>
          <a:p>
            <a:pPr marL="800100" lvl="1" indent="-342900">
              <a:buFont typeface="Arial" pitchFamily="34" charset="0"/>
              <a:buChar char="•"/>
            </a:pPr>
            <a:r>
              <a:rPr lang="de-DE" sz="1600" dirty="0" smtClean="0">
                <a:latin typeface="Arial" charset="0"/>
              </a:rPr>
              <a:t>e- strike gas molecules on anode</a:t>
            </a:r>
          </a:p>
          <a:p>
            <a:pPr marL="800100" lvl="1" indent="-342900">
              <a:buFont typeface="Arial" pitchFamily="34" charset="0"/>
              <a:buChar char="•"/>
            </a:pPr>
            <a:r>
              <a:rPr lang="de-DE" sz="1600" dirty="0" smtClean="0">
                <a:latin typeface="Arial" charset="0"/>
              </a:rPr>
              <a:t>Gas ionized and reaches collector</a:t>
            </a:r>
          </a:p>
          <a:p>
            <a:pPr marL="1257300" lvl="2" indent="-342900">
              <a:buFont typeface="Arial" pitchFamily="34" charset="0"/>
              <a:buChar char="•"/>
            </a:pPr>
            <a:r>
              <a:rPr lang="de-DE" sz="1600" dirty="0" smtClean="0">
                <a:latin typeface="Arial" charset="0"/>
              </a:rPr>
              <a:t>can be distinguished with energy analysis</a:t>
            </a:r>
          </a:p>
          <a:p>
            <a:pPr marL="800100" lvl="1" indent="-342900">
              <a:buFont typeface="Arial" pitchFamily="34" charset="0"/>
              <a:buChar char="•"/>
            </a:pPr>
            <a:r>
              <a:rPr lang="de-DE" sz="1600" dirty="0" smtClean="0">
                <a:latin typeface="Arial" charset="0"/>
              </a:rPr>
              <a:t>Neutral atom desorbed</a:t>
            </a:r>
          </a:p>
          <a:p>
            <a:pPr marL="1257300" lvl="2" indent="-342900">
              <a:buFont typeface="Arial" pitchFamily="34" charset="0"/>
              <a:buChar char="•"/>
            </a:pPr>
            <a:r>
              <a:rPr lang="de-DE" sz="1600" dirty="0" smtClean="0">
                <a:latin typeface="Arial" charset="0"/>
              </a:rPr>
              <a:t>Ionized within grid</a:t>
            </a:r>
          </a:p>
          <a:p>
            <a:pPr marL="1257300" lvl="2" indent="-342900">
              <a:buFont typeface="Arial" pitchFamily="34" charset="0"/>
              <a:buChar char="•"/>
            </a:pPr>
            <a:r>
              <a:rPr lang="de-DE" sz="1600" dirty="0" smtClean="0">
                <a:latin typeface="Arial" charset="0"/>
              </a:rPr>
              <a:t>Indistinguishable from real gas </a:t>
            </a:r>
          </a:p>
          <a:p>
            <a:pPr marL="1257300" lvl="2" indent="-342900">
              <a:buFont typeface="Arial" pitchFamily="34" charset="0"/>
              <a:buChar char="•"/>
            </a:pPr>
            <a:r>
              <a:rPr lang="de-DE" sz="1600" dirty="0" smtClean="0">
                <a:latin typeface="Arial" charset="0"/>
              </a:rPr>
              <a:t>Must eliminate souce</a:t>
            </a:r>
          </a:p>
        </p:txBody>
      </p:sp>
      <p:sp>
        <p:nvSpPr>
          <p:cNvPr id="88" name="Title 3"/>
          <p:cNvSpPr txBox="1">
            <a:spLocks/>
          </p:cNvSpPr>
          <p:nvPr/>
        </p:nvSpPr>
        <p:spPr>
          <a:xfrm>
            <a:off x="457200" y="152400"/>
            <a:ext cx="8229600" cy="990600"/>
          </a:xfrm>
          <a:prstGeom prst="rect">
            <a:avLst/>
          </a:prstGeom>
        </p:spPr>
        <p:txBody>
          <a:bodyPr vert="horz" anchor="b" anchorCtr="0">
            <a:normAutofit lnSpcReduction="10000"/>
          </a:bodyPr>
          <a:lstStyle/>
          <a:p>
            <a:pPr lvl="0" defTabSz="914400">
              <a:spcBef>
                <a:spcPct val="0"/>
              </a:spcBef>
              <a:defRPr/>
            </a:pPr>
            <a:r>
              <a:rPr lang="en-US" sz="3200" dirty="0"/>
              <a:t>Measure </a:t>
            </a:r>
            <a:r>
              <a:rPr lang="en-US" sz="3200" dirty="0" smtClean="0"/>
              <a:t>Pressure: </a:t>
            </a:r>
          </a:p>
          <a:p>
            <a:pPr lvl="0" defTabSz="914400">
              <a:spcBef>
                <a:spcPct val="0"/>
              </a:spcBef>
              <a:defRPr/>
            </a:pPr>
            <a:r>
              <a:rPr kumimoji="0" lang="en-US" sz="3200" b="0" i="0" u="none" strike="noStrike" kern="1200" cap="none" spc="0" normalizeH="0" baseline="0" noProof="0" dirty="0" smtClean="0">
                <a:ln>
                  <a:noFill/>
                </a:ln>
                <a:solidFill>
                  <a:schemeClr val="tx2"/>
                </a:solidFill>
                <a:effectLst/>
                <a:uLnTx/>
                <a:uFillTx/>
                <a:latin typeface="+mj-lt"/>
                <a:ea typeface="+mj-ea"/>
                <a:cs typeface="+mj-cs"/>
              </a:rPr>
              <a:t>Hot cathode gauge operation and errors</a:t>
            </a: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7525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953000" y="1981200"/>
            <a:ext cx="2371725" cy="3200400"/>
          </a:xfrm>
          <a:prstGeom prst="rect">
            <a:avLst/>
          </a:prstGeom>
          <a:noFill/>
          <a:ln w="9525">
            <a:noFill/>
            <a:miter lim="800000"/>
            <a:headEnd/>
            <a:tailEnd/>
          </a:ln>
        </p:spPr>
      </p:pic>
      <p:sp>
        <p:nvSpPr>
          <p:cNvPr id="2" name="Title 1"/>
          <p:cNvSpPr>
            <a:spLocks noGrp="1"/>
          </p:cNvSpPr>
          <p:nvPr>
            <p:ph type="title"/>
          </p:nvPr>
        </p:nvSpPr>
        <p:spPr>
          <a:xfrm>
            <a:off x="457200" y="26988"/>
            <a:ext cx="8229600" cy="1143000"/>
          </a:xfrm>
        </p:spPr>
        <p:txBody>
          <a:bodyPr/>
          <a:lstStyle/>
          <a:p>
            <a:r>
              <a:rPr lang="en-US" dirty="0" smtClean="0"/>
              <a:t>XHV gauges</a:t>
            </a:r>
            <a:endParaRPr lang="en-US" dirty="0"/>
          </a:p>
        </p:txBody>
      </p:sp>
      <p:sp>
        <p:nvSpPr>
          <p:cNvPr id="3" name="Content Placeholder 2"/>
          <p:cNvSpPr>
            <a:spLocks noGrp="1"/>
          </p:cNvSpPr>
          <p:nvPr>
            <p:ph sz="half" idx="1"/>
          </p:nvPr>
        </p:nvSpPr>
        <p:spPr>
          <a:xfrm>
            <a:off x="457200" y="1266826"/>
            <a:ext cx="4676775" cy="4524374"/>
          </a:xfrm>
        </p:spPr>
        <p:txBody>
          <a:bodyPr>
            <a:normAutofit fontScale="62500" lnSpcReduction="20000"/>
          </a:bodyPr>
          <a:lstStyle/>
          <a:p>
            <a:r>
              <a:rPr lang="en-US" sz="2900" dirty="0"/>
              <a:t>Extractor gauge</a:t>
            </a:r>
          </a:p>
          <a:p>
            <a:pPr lvl="1"/>
            <a:r>
              <a:rPr lang="en-US" sz="2900" dirty="0"/>
              <a:t>available commercially for decades</a:t>
            </a:r>
          </a:p>
          <a:p>
            <a:pPr lvl="1"/>
            <a:r>
              <a:rPr lang="en-US" sz="2900" dirty="0"/>
              <a:t>x-ray limit reduced through geometry</a:t>
            </a:r>
          </a:p>
          <a:p>
            <a:pPr lvl="1"/>
            <a:r>
              <a:rPr lang="en-US" sz="2900" dirty="0"/>
              <a:t>x-ray limit quote: 7.5x10</a:t>
            </a:r>
            <a:r>
              <a:rPr lang="en-US" sz="2900" baseline="30000" dirty="0"/>
              <a:t>-13</a:t>
            </a:r>
            <a:r>
              <a:rPr lang="en-US" sz="2900" dirty="0"/>
              <a:t> </a:t>
            </a:r>
            <a:r>
              <a:rPr lang="en-US" sz="2900" dirty="0" smtClean="0"/>
              <a:t>Torr</a:t>
            </a:r>
          </a:p>
          <a:p>
            <a:pPr lvl="1"/>
            <a:endParaRPr lang="en-US" sz="700" dirty="0"/>
          </a:p>
          <a:p>
            <a:r>
              <a:rPr lang="en-US" sz="2900" dirty="0" err="1"/>
              <a:t>Axtran</a:t>
            </a:r>
            <a:r>
              <a:rPr lang="en-US" sz="2900" dirty="0"/>
              <a:t> gauge</a:t>
            </a:r>
          </a:p>
          <a:p>
            <a:pPr lvl="1"/>
            <a:r>
              <a:rPr lang="en-US" sz="2900" dirty="0"/>
              <a:t>Bessel box energy discrimination</a:t>
            </a:r>
          </a:p>
          <a:p>
            <a:pPr lvl="1"/>
            <a:r>
              <a:rPr lang="en-US" sz="2900" dirty="0"/>
              <a:t>electron multiplier to assist in low current measurements</a:t>
            </a:r>
          </a:p>
          <a:p>
            <a:pPr lvl="1"/>
            <a:r>
              <a:rPr lang="en-US" sz="2900" dirty="0" smtClean="0"/>
              <a:t>Quoted limit: </a:t>
            </a:r>
            <a:r>
              <a:rPr lang="en-US" sz="2900" dirty="0"/>
              <a:t>3.75x10</a:t>
            </a:r>
            <a:r>
              <a:rPr lang="en-US" sz="2900" baseline="30000" dirty="0"/>
              <a:t>-13</a:t>
            </a:r>
            <a:r>
              <a:rPr lang="en-US" sz="2900" dirty="0"/>
              <a:t> </a:t>
            </a:r>
            <a:r>
              <a:rPr lang="en-US" sz="2900" dirty="0" smtClean="0"/>
              <a:t>Torr</a:t>
            </a:r>
          </a:p>
          <a:p>
            <a:pPr lvl="1"/>
            <a:endParaRPr lang="en-US" sz="700" b="1" dirty="0">
              <a:solidFill>
                <a:srgbClr val="FF0000"/>
              </a:solidFill>
            </a:endParaRPr>
          </a:p>
          <a:p>
            <a:r>
              <a:rPr lang="en-US" sz="2900" dirty="0"/>
              <a:t>Watanabe BBB (Bent Belt Beam) </a:t>
            </a:r>
            <a:r>
              <a:rPr lang="en-US" sz="2900" dirty="0" smtClean="0"/>
              <a:t>gauge</a:t>
            </a:r>
            <a:endParaRPr lang="en-US" sz="2900" dirty="0"/>
          </a:p>
          <a:p>
            <a:pPr lvl="1"/>
            <a:r>
              <a:rPr lang="en-US" sz="2900" dirty="0" smtClean="0"/>
              <a:t>Uses </a:t>
            </a:r>
            <a:r>
              <a:rPr lang="en-US" sz="2900" dirty="0" err="1"/>
              <a:t>Leybold</a:t>
            </a:r>
            <a:r>
              <a:rPr lang="en-US" sz="2900" dirty="0"/>
              <a:t> IE540 </a:t>
            </a:r>
            <a:r>
              <a:rPr lang="en-US" sz="2900" dirty="0" smtClean="0"/>
              <a:t>controller</a:t>
            </a:r>
            <a:endParaRPr lang="en-US" sz="2900" dirty="0"/>
          </a:p>
          <a:p>
            <a:pPr lvl="1"/>
            <a:r>
              <a:rPr lang="en-US" sz="2900" dirty="0"/>
              <a:t>230</a:t>
            </a:r>
            <a:r>
              <a:rPr lang="en-US" sz="2900" dirty="0" smtClean="0"/>
              <a:t>° </a:t>
            </a:r>
            <a:r>
              <a:rPr lang="en-US" sz="2900" dirty="0"/>
              <a:t>deflector </a:t>
            </a:r>
            <a:r>
              <a:rPr lang="en-US" sz="2900" dirty="0" err="1"/>
              <a:t>BeCu</a:t>
            </a:r>
            <a:r>
              <a:rPr lang="en-US" sz="2900" dirty="0"/>
              <a:t> housing </a:t>
            </a:r>
            <a:endParaRPr lang="en-US" sz="2900" dirty="0" smtClean="0"/>
          </a:p>
          <a:p>
            <a:pPr lvl="1"/>
            <a:r>
              <a:rPr lang="en-US" sz="2900" dirty="0"/>
              <a:t>JVSTA </a:t>
            </a:r>
            <a:r>
              <a:rPr lang="en-US" sz="2900" b="1" dirty="0"/>
              <a:t>28</a:t>
            </a:r>
            <a:r>
              <a:rPr lang="en-US" sz="2900" dirty="0"/>
              <a:t>, 486 (2010)</a:t>
            </a:r>
          </a:p>
          <a:p>
            <a:pPr lvl="1"/>
            <a:r>
              <a:rPr lang="en-US" sz="2900" dirty="0" smtClean="0"/>
              <a:t>Quoted limit</a:t>
            </a:r>
            <a:r>
              <a:rPr lang="en-US" sz="2900" dirty="0"/>
              <a:t>: 4x10</a:t>
            </a:r>
            <a:r>
              <a:rPr lang="en-US" sz="2900" baseline="30000" dirty="0"/>
              <a:t>-14</a:t>
            </a:r>
            <a:r>
              <a:rPr lang="en-US" sz="2900" dirty="0"/>
              <a:t> Torr </a:t>
            </a:r>
            <a:endParaRPr lang="en-US" sz="2900" dirty="0" smtClean="0"/>
          </a:p>
          <a:p>
            <a:endParaRPr lang="en-US" sz="3300" dirty="0"/>
          </a:p>
        </p:txBody>
      </p:sp>
      <p:pic>
        <p:nvPicPr>
          <p:cNvPr id="5" name="Picture 2"/>
          <p:cNvPicPr>
            <a:picLocks noChangeAspect="1" noChangeArrowheads="1"/>
          </p:cNvPicPr>
          <p:nvPr/>
        </p:nvPicPr>
        <p:blipFill>
          <a:blip r:embed="rId3" cstate="screen"/>
          <a:srcRect/>
          <a:stretch>
            <a:fillRect/>
          </a:stretch>
        </p:blipFill>
        <p:spPr bwMode="auto">
          <a:xfrm>
            <a:off x="6629400" y="914400"/>
            <a:ext cx="2333692" cy="1752600"/>
          </a:xfrm>
          <a:prstGeom prst="rect">
            <a:avLst/>
          </a:prstGeom>
          <a:noFill/>
          <a:ln w="9525">
            <a:noFill/>
            <a:miter lim="800000"/>
            <a:headEnd/>
            <a:tailEnd/>
          </a:ln>
        </p:spPr>
      </p:pic>
      <p:pic>
        <p:nvPicPr>
          <p:cNvPr id="13" name="Picture 2"/>
          <p:cNvPicPr>
            <a:picLocks noChangeAspect="1" noChangeArrowheads="1"/>
          </p:cNvPicPr>
          <p:nvPr/>
        </p:nvPicPr>
        <p:blipFill>
          <a:blip r:embed="rId4" cstate="screen"/>
          <a:srcRect/>
          <a:stretch>
            <a:fillRect/>
          </a:stretch>
        </p:blipFill>
        <p:spPr bwMode="auto">
          <a:xfrm>
            <a:off x="6553200" y="4495800"/>
            <a:ext cx="2438400" cy="2082072"/>
          </a:xfrm>
          <a:prstGeom prst="rect">
            <a:avLst/>
          </a:prstGeom>
          <a:noFill/>
          <a:ln w="9525">
            <a:noFill/>
            <a:miter lim="800000"/>
            <a:headEnd/>
            <a:tailEnd/>
          </a:ln>
        </p:spPr>
      </p:pic>
      <p:sp>
        <p:nvSpPr>
          <p:cNvPr id="15" name="TextBox 14"/>
          <p:cNvSpPr txBox="1"/>
          <p:nvPr/>
        </p:nvSpPr>
        <p:spPr>
          <a:xfrm>
            <a:off x="7924800" y="914400"/>
            <a:ext cx="1034129" cy="369332"/>
          </a:xfrm>
          <a:prstGeom prst="rect">
            <a:avLst/>
          </a:prstGeom>
          <a:noFill/>
        </p:spPr>
        <p:txBody>
          <a:bodyPr wrap="none" rtlCol="0">
            <a:spAutoFit/>
          </a:bodyPr>
          <a:lstStyle/>
          <a:p>
            <a:r>
              <a:rPr lang="en-US" dirty="0" smtClean="0">
                <a:solidFill>
                  <a:srgbClr val="FFFF00"/>
                </a:solidFill>
              </a:rPr>
              <a:t>extractor</a:t>
            </a:r>
            <a:endParaRPr lang="en-US" dirty="0">
              <a:solidFill>
                <a:srgbClr val="FFFF00"/>
              </a:solidFill>
            </a:endParaRPr>
          </a:p>
        </p:txBody>
      </p:sp>
      <p:sp>
        <p:nvSpPr>
          <p:cNvPr id="16" name="Rectangle 15"/>
          <p:cNvSpPr/>
          <p:nvPr/>
        </p:nvSpPr>
        <p:spPr>
          <a:xfrm>
            <a:off x="8382000" y="4495800"/>
            <a:ext cx="559769" cy="369332"/>
          </a:xfrm>
          <a:prstGeom prst="rect">
            <a:avLst/>
          </a:prstGeom>
        </p:spPr>
        <p:txBody>
          <a:bodyPr wrap="none">
            <a:spAutoFit/>
          </a:bodyPr>
          <a:lstStyle/>
          <a:p>
            <a:r>
              <a:rPr lang="en-US" dirty="0" smtClean="0">
                <a:solidFill>
                  <a:srgbClr val="FFFF00"/>
                </a:solidFill>
              </a:rPr>
              <a:t>BBB</a:t>
            </a:r>
            <a:endParaRPr lang="en-US" dirty="0">
              <a:solidFill>
                <a:srgbClr val="FFFF00"/>
              </a:solidFill>
            </a:endParaRPr>
          </a:p>
        </p:txBody>
      </p:sp>
      <p:sp>
        <p:nvSpPr>
          <p:cNvPr id="17" name="Rectangle 16"/>
          <p:cNvSpPr/>
          <p:nvPr/>
        </p:nvSpPr>
        <p:spPr>
          <a:xfrm>
            <a:off x="6705600" y="3505200"/>
            <a:ext cx="802592" cy="369332"/>
          </a:xfrm>
          <a:prstGeom prst="rect">
            <a:avLst/>
          </a:prstGeom>
        </p:spPr>
        <p:txBody>
          <a:bodyPr wrap="none">
            <a:spAutoFit/>
          </a:bodyPr>
          <a:lstStyle/>
          <a:p>
            <a:r>
              <a:rPr lang="en-US" dirty="0" err="1" smtClean="0"/>
              <a:t>Axtran</a:t>
            </a:r>
            <a:endParaRPr lang="en-US" dirty="0"/>
          </a:p>
        </p:txBody>
      </p:sp>
      <p:sp>
        <p:nvSpPr>
          <p:cNvPr id="8" name="TextBox 7"/>
          <p:cNvSpPr txBox="1"/>
          <p:nvPr/>
        </p:nvSpPr>
        <p:spPr>
          <a:xfrm>
            <a:off x="323850" y="807482"/>
            <a:ext cx="1363963" cy="369332"/>
          </a:xfrm>
          <a:prstGeom prst="rect">
            <a:avLst/>
          </a:prstGeom>
          <a:noFill/>
        </p:spPr>
        <p:txBody>
          <a:bodyPr wrap="none" rtlCol="0">
            <a:spAutoFit/>
          </a:bodyPr>
          <a:lstStyle/>
          <a:p>
            <a:r>
              <a:rPr lang="en-US" dirty="0" smtClean="0">
                <a:solidFill>
                  <a:srgbClr val="C00000"/>
                </a:solidFill>
              </a:rPr>
              <a:t>Hot filament</a:t>
            </a:r>
            <a:endParaRPr lang="en-US" dirty="0">
              <a:solidFill>
                <a:srgbClr val="C00000"/>
              </a:solidFill>
            </a:endParaRPr>
          </a:p>
        </p:txBody>
      </p:sp>
    </p:spTree>
    <p:extLst>
      <p:ext uri="{BB962C8B-B14F-4D97-AF65-F5344CB8AC3E}">
        <p14:creationId xmlns:p14="http://schemas.microsoft.com/office/powerpoint/2010/main" val="33032403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x-ray limit measurement</a:t>
            </a:r>
            <a:endParaRPr lang="en-US" dirty="0"/>
          </a:p>
        </p:txBody>
      </p:sp>
      <p:sp>
        <p:nvSpPr>
          <p:cNvPr id="3" name="Text Placeholder 2"/>
          <p:cNvSpPr>
            <a:spLocks noGrp="1"/>
          </p:cNvSpPr>
          <p:nvPr>
            <p:ph type="body" idx="1"/>
          </p:nvPr>
        </p:nvSpPr>
        <p:spPr/>
        <p:txBody>
          <a:bodyPr/>
          <a:lstStyle/>
          <a:p>
            <a:pPr algn="ctr"/>
            <a:r>
              <a:rPr lang="en-US" dirty="0" smtClean="0"/>
              <a:t>Extractor Gauge</a:t>
            </a:r>
            <a:endParaRPr lang="en-US" dirty="0"/>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215435018"/>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p:cNvSpPr>
            <a:spLocks noGrp="1"/>
          </p:cNvSpPr>
          <p:nvPr>
            <p:ph type="body" sz="quarter" idx="3"/>
          </p:nvPr>
        </p:nvSpPr>
        <p:spPr/>
        <p:txBody>
          <a:bodyPr/>
          <a:lstStyle/>
          <a:p>
            <a:pPr algn="ctr"/>
            <a:r>
              <a:rPr lang="en-US" dirty="0" smtClean="0"/>
              <a:t>Bent Belt Beam Gauge</a:t>
            </a:r>
            <a:endParaRPr lang="en-US" dirty="0"/>
          </a:p>
        </p:txBody>
      </p:sp>
      <p:graphicFrame>
        <p:nvGraphicFramePr>
          <p:cNvPr id="6" name="Content Placeholder 4"/>
          <p:cNvGraphicFramePr>
            <a:graphicFrameLocks noGrp="1"/>
          </p:cNvGraphicFramePr>
          <p:nvPr>
            <p:ph sz="quarter" idx="4"/>
            <p:extLst>
              <p:ext uri="{D42A27DB-BD31-4B8C-83A1-F6EECF244321}">
                <p14:modId xmlns:p14="http://schemas.microsoft.com/office/powerpoint/2010/main" val="993105645"/>
              </p:ext>
            </p:extLst>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3001992" y="3819524"/>
            <a:ext cx="1227108" cy="457739"/>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TextBox 8"/>
          <p:cNvSpPr txBox="1"/>
          <p:nvPr/>
        </p:nvSpPr>
        <p:spPr>
          <a:xfrm>
            <a:off x="2886717" y="4201064"/>
            <a:ext cx="1800558" cy="369332"/>
          </a:xfrm>
          <a:prstGeom prst="rect">
            <a:avLst/>
          </a:prstGeom>
          <a:noFill/>
        </p:spPr>
        <p:txBody>
          <a:bodyPr wrap="none" rtlCol="0">
            <a:spAutoFit/>
          </a:bodyPr>
          <a:lstStyle/>
          <a:p>
            <a:r>
              <a:rPr lang="en-US" dirty="0"/>
              <a:t>x</a:t>
            </a:r>
            <a:r>
              <a:rPr lang="en-US" dirty="0" smtClean="0"/>
              <a:t>-ray background</a:t>
            </a:r>
            <a:endParaRPr lang="en-US" dirty="0"/>
          </a:p>
        </p:txBody>
      </p:sp>
      <p:sp>
        <p:nvSpPr>
          <p:cNvPr id="10" name="Oval 9"/>
          <p:cNvSpPr/>
          <p:nvPr/>
        </p:nvSpPr>
        <p:spPr>
          <a:xfrm>
            <a:off x="7459692" y="4724401"/>
            <a:ext cx="1227108" cy="544426"/>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p:cNvSpPr txBox="1"/>
          <p:nvPr/>
        </p:nvSpPr>
        <p:spPr>
          <a:xfrm>
            <a:off x="7096767" y="5306926"/>
            <a:ext cx="1800558" cy="323165"/>
          </a:xfrm>
          <a:prstGeom prst="rect">
            <a:avLst/>
          </a:prstGeom>
          <a:solidFill>
            <a:schemeClr val="bg1"/>
          </a:solidFill>
        </p:spPr>
        <p:txBody>
          <a:bodyPr wrap="none" tIns="0" rtlCol="0">
            <a:spAutoFit/>
          </a:bodyPr>
          <a:lstStyle/>
          <a:p>
            <a:r>
              <a:rPr lang="en-US" dirty="0"/>
              <a:t>x</a:t>
            </a:r>
            <a:r>
              <a:rPr lang="en-US" dirty="0" smtClean="0"/>
              <a:t>-ray background</a:t>
            </a:r>
            <a:endParaRPr lang="en-US" dirty="0"/>
          </a:p>
        </p:txBody>
      </p:sp>
    </p:spTree>
    <p:extLst>
      <p:ext uri="{BB962C8B-B14F-4D97-AF65-F5344CB8AC3E}">
        <p14:creationId xmlns:p14="http://schemas.microsoft.com/office/powerpoint/2010/main" val="1178231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Gauge heating effects</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28610876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5241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Days to stabilize: </a:t>
            </a:r>
            <a:br>
              <a:rPr lang="en-US" dirty="0" smtClean="0"/>
            </a:br>
            <a:r>
              <a:rPr lang="en-US" dirty="0" smtClean="0"/>
              <a:t>minimization of ESD effects?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150368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p:cNvGrpSpPr/>
          <p:nvPr/>
        </p:nvGrpSpPr>
        <p:grpSpPr>
          <a:xfrm>
            <a:off x="7092950" y="1981200"/>
            <a:ext cx="1073150" cy="914400"/>
            <a:chOff x="6623050" y="590550"/>
            <a:chExt cx="1073150" cy="914400"/>
          </a:xfrm>
        </p:grpSpPr>
        <p:sp>
          <p:nvSpPr>
            <p:cNvPr id="6" name="Oval 5"/>
            <p:cNvSpPr/>
            <p:nvPr/>
          </p:nvSpPr>
          <p:spPr>
            <a:xfrm>
              <a:off x="6623050" y="1171575"/>
              <a:ext cx="133350" cy="123825"/>
            </a:xfrm>
            <a:prstGeom prst="ellipse">
              <a:avLst/>
            </a:prstGeom>
            <a:solidFill>
              <a:srgbClr val="00B0F0"/>
            </a:solidFill>
            <a:ln>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7" name="TextBox 3"/>
            <p:cNvSpPr txBox="1"/>
            <p:nvPr/>
          </p:nvSpPr>
          <p:spPr>
            <a:xfrm>
              <a:off x="6781800" y="59055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t>Bare Steel</a:t>
              </a:r>
            </a:p>
            <a:p>
              <a:r>
                <a:rPr lang="en-US" sz="1600" dirty="0" smtClean="0"/>
                <a:t>Silco on Heated</a:t>
              </a:r>
            </a:p>
            <a:p>
              <a:r>
                <a:rPr lang="en-US" sz="1600" dirty="0" smtClean="0"/>
                <a:t>TiN</a:t>
              </a:r>
              <a:endParaRPr lang="en-US" sz="1600" dirty="0"/>
            </a:p>
          </p:txBody>
        </p:sp>
        <p:sp>
          <p:nvSpPr>
            <p:cNvPr id="8" name="Oval 7"/>
            <p:cNvSpPr/>
            <p:nvPr/>
          </p:nvSpPr>
          <p:spPr>
            <a:xfrm>
              <a:off x="6623050" y="946150"/>
              <a:ext cx="133350" cy="123825"/>
            </a:xfrm>
            <a:prstGeom prst="ellipse">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9" name="Oval 8"/>
            <p:cNvSpPr/>
            <p:nvPr/>
          </p:nvSpPr>
          <p:spPr>
            <a:xfrm>
              <a:off x="6623050" y="717550"/>
              <a:ext cx="133350" cy="123825"/>
            </a:xfrm>
            <a:prstGeom prst="ellipse">
              <a:avLst/>
            </a:prstGeom>
            <a:solidFill>
              <a:srgbClr val="FF0000"/>
            </a:solidFill>
            <a:ln>
              <a:solidFill>
                <a:srgbClr val="FF000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grpSp>
      <p:sp>
        <p:nvSpPr>
          <p:cNvPr id="11" name="Rectangle 10"/>
          <p:cNvSpPr/>
          <p:nvPr/>
        </p:nvSpPr>
        <p:spPr>
          <a:xfrm>
            <a:off x="1647825" y="2905125"/>
            <a:ext cx="104775" cy="10477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57350" y="3167062"/>
            <a:ext cx="104775" cy="10477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43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Effectiveness of adding a </a:t>
            </a:r>
            <a:r>
              <a:rPr lang="en-US" sz="2800" dirty="0" err="1" smtClean="0"/>
              <a:t>cryopump</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51951700"/>
              </p:ext>
            </p:extLst>
          </p:nvPr>
        </p:nvGraphicFramePr>
        <p:xfrm>
          <a:off x="108858" y="858416"/>
          <a:ext cx="8335346" cy="47679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97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US" sz="3000" dirty="0" smtClean="0"/>
              <a:t>Modern Vacuum History</a:t>
            </a:r>
            <a:endParaRPr lang="en-US" sz="3000" dirty="0"/>
          </a:p>
        </p:txBody>
      </p:sp>
      <p:sp>
        <p:nvSpPr>
          <p:cNvPr id="16" name="Text Placeholder 15"/>
          <p:cNvSpPr>
            <a:spLocks noGrp="1"/>
          </p:cNvSpPr>
          <p:nvPr>
            <p:ph type="body" sz="half" idx="2"/>
          </p:nvPr>
        </p:nvSpPr>
        <p:spPr>
          <a:xfrm>
            <a:off x="457200" y="1435100"/>
            <a:ext cx="2314575" cy="4691063"/>
          </a:xfrm>
        </p:spPr>
        <p:txBody>
          <a:bodyPr>
            <a:normAutofit/>
          </a:bodyPr>
          <a:lstStyle/>
          <a:p>
            <a:r>
              <a:rPr lang="en-US" sz="2200" dirty="0" smtClean="0"/>
              <a:t>‘Ultimate’ Vacuum vs. Time</a:t>
            </a:r>
          </a:p>
          <a:p>
            <a:pPr marL="342900" indent="-342900">
              <a:buFont typeface="Arial" panose="020B0604020202020204" pitchFamily="34" charset="0"/>
              <a:buChar char="•"/>
            </a:pPr>
            <a:r>
              <a:rPr lang="en-US" sz="2200" dirty="0" smtClean="0"/>
              <a:t>Improvements with pumps</a:t>
            </a:r>
          </a:p>
          <a:p>
            <a:pPr marL="342900" indent="-342900">
              <a:buFont typeface="Arial" panose="020B0604020202020204" pitchFamily="34" charset="0"/>
              <a:buChar char="•"/>
            </a:pPr>
            <a:r>
              <a:rPr lang="en-US" sz="2200" dirty="0" smtClean="0"/>
              <a:t>Improvements with gauges</a:t>
            </a:r>
            <a:endParaRPr lang="en-US" sz="2200" dirty="0"/>
          </a:p>
        </p:txBody>
      </p:sp>
      <p:sp>
        <p:nvSpPr>
          <p:cNvPr id="11" name="Text Box 14"/>
          <p:cNvSpPr txBox="1">
            <a:spLocks noChangeArrowheads="1"/>
          </p:cNvSpPr>
          <p:nvPr/>
        </p:nvSpPr>
        <p:spPr bwMode="auto">
          <a:xfrm>
            <a:off x="4636927" y="6463208"/>
            <a:ext cx="3478373" cy="347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P.A. Redhead Vacuum 53 (1999) 137</a:t>
            </a:r>
          </a:p>
        </p:txBody>
      </p:sp>
      <p:pic>
        <p:nvPicPr>
          <p:cNvPr id="17" name="Picture 16" descr="redhead vacuum vs"/>
          <p:cNvPicPr>
            <a:picLocks noChangeAspect="1" noChangeArrowheads="1"/>
          </p:cNvPicPr>
          <p:nvPr/>
        </p:nvPicPr>
        <p:blipFill rotWithShape="1">
          <a:blip r:embed="rId2">
            <a:extLst>
              <a:ext uri="{28A0092B-C50C-407E-A947-70E740481C1C}">
                <a14:useLocalDpi xmlns:a14="http://schemas.microsoft.com/office/drawing/2010/main" val="0"/>
              </a:ext>
            </a:extLst>
          </a:blip>
          <a:srcRect l="281" t="7713" r="-281" b="80480"/>
          <a:stretch/>
        </p:blipFill>
        <p:spPr bwMode="auto">
          <a:xfrm>
            <a:off x="3402802" y="-79720"/>
            <a:ext cx="5299871" cy="79409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3127897" y="723901"/>
            <a:ext cx="5555729" cy="6306344"/>
            <a:chOff x="3127897" y="504826"/>
            <a:chExt cx="5555729" cy="6306344"/>
          </a:xfrm>
        </p:grpSpPr>
        <p:grpSp>
          <p:nvGrpSpPr>
            <p:cNvPr id="18" name="Group 17"/>
            <p:cNvGrpSpPr/>
            <p:nvPr/>
          </p:nvGrpSpPr>
          <p:grpSpPr>
            <a:xfrm>
              <a:off x="3127897" y="504826"/>
              <a:ext cx="5555729" cy="6306344"/>
              <a:chOff x="3885189" y="1647824"/>
              <a:chExt cx="4798435" cy="5163345"/>
            </a:xfrm>
          </p:grpSpPr>
          <p:pic>
            <p:nvPicPr>
              <p:cNvPr id="5" name="Picture 4" descr="redhead vacuum vs"/>
              <p:cNvPicPr>
                <a:picLocks noChangeAspect="1" noChangeArrowheads="1"/>
              </p:cNvPicPr>
              <p:nvPr/>
            </p:nvPicPr>
            <p:blipFill rotWithShape="1">
              <a:blip r:embed="rId2">
                <a:extLst>
                  <a:ext uri="{28A0092B-C50C-407E-A947-70E740481C1C}">
                    <a14:useLocalDpi xmlns:a14="http://schemas.microsoft.com/office/drawing/2010/main" val="0"/>
                  </a:ext>
                </a:extLst>
              </a:blip>
              <a:srcRect t="23227"/>
              <a:stretch/>
            </p:blipFill>
            <p:spPr bwMode="auto">
              <a:xfrm>
                <a:off x="4106170" y="1647824"/>
                <a:ext cx="4577454" cy="516334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231025" y="5624114"/>
                <a:ext cx="362257"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-14</a:t>
                </a:r>
              </a:p>
            </p:txBody>
          </p:sp>
          <p:sp>
            <p:nvSpPr>
              <p:cNvPr id="7" name="Text Box 11"/>
              <p:cNvSpPr txBox="1">
                <a:spLocks noChangeArrowheads="1"/>
              </p:cNvSpPr>
              <p:nvPr/>
            </p:nvSpPr>
            <p:spPr bwMode="auto">
              <a:xfrm rot="16200000">
                <a:off x="3006689" y="4085648"/>
                <a:ext cx="2075989" cy="31898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Ultimate Vacuum (</a:t>
                </a:r>
                <a:r>
                  <a:rPr lang="en-US" altLang="en-US" dirty="0" err="1"/>
                  <a:t>Torr</a:t>
                </a:r>
                <a:r>
                  <a:rPr lang="en-US" altLang="en-US" dirty="0"/>
                  <a:t>)</a:t>
                </a:r>
              </a:p>
            </p:txBody>
          </p:sp>
          <p:sp>
            <p:nvSpPr>
              <p:cNvPr id="8" name="Text Box 8"/>
              <p:cNvSpPr txBox="1">
                <a:spLocks noChangeArrowheads="1"/>
              </p:cNvSpPr>
              <p:nvPr/>
            </p:nvSpPr>
            <p:spPr bwMode="auto">
              <a:xfrm>
                <a:off x="4264437" y="2608447"/>
                <a:ext cx="307743"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-6</a:t>
                </a:r>
              </a:p>
            </p:txBody>
          </p:sp>
          <p:sp>
            <p:nvSpPr>
              <p:cNvPr id="9" name="Text Box 9"/>
              <p:cNvSpPr txBox="1">
                <a:spLocks noChangeArrowheads="1"/>
              </p:cNvSpPr>
              <p:nvPr/>
            </p:nvSpPr>
            <p:spPr bwMode="auto">
              <a:xfrm>
                <a:off x="4222233" y="4855699"/>
                <a:ext cx="362257"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-12</a:t>
                </a:r>
              </a:p>
            </p:txBody>
          </p:sp>
          <p:sp>
            <p:nvSpPr>
              <p:cNvPr id="10" name="Rectangle 16"/>
              <p:cNvSpPr>
                <a:spLocks noChangeArrowheads="1"/>
              </p:cNvSpPr>
              <p:nvPr/>
            </p:nvSpPr>
            <p:spPr bwMode="auto">
              <a:xfrm>
                <a:off x="4204647" y="3018027"/>
                <a:ext cx="237402" cy="172349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6"/>
              <p:cNvSpPr txBox="1">
                <a:spLocks noChangeArrowheads="1"/>
              </p:cNvSpPr>
              <p:nvPr/>
            </p:nvSpPr>
            <p:spPr bwMode="auto">
              <a:xfrm>
                <a:off x="4232784" y="4090908"/>
                <a:ext cx="365774"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-10</a:t>
                </a:r>
              </a:p>
            </p:txBody>
          </p:sp>
          <p:sp>
            <p:nvSpPr>
              <p:cNvPr id="13" name="Text Box 7"/>
              <p:cNvSpPr txBox="1">
                <a:spLocks noChangeArrowheads="1"/>
              </p:cNvSpPr>
              <p:nvPr/>
            </p:nvSpPr>
            <p:spPr bwMode="auto">
              <a:xfrm>
                <a:off x="4273230" y="3349678"/>
                <a:ext cx="307743"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-8</a:t>
                </a:r>
              </a:p>
            </p:txBody>
          </p:sp>
        </p:grpSp>
        <p:sp>
          <p:nvSpPr>
            <p:cNvPr id="19" name="TextBox 18"/>
            <p:cNvSpPr txBox="1"/>
            <p:nvPr/>
          </p:nvSpPr>
          <p:spPr>
            <a:xfrm>
              <a:off x="3637004" y="6019264"/>
              <a:ext cx="652743" cy="369332"/>
            </a:xfrm>
            <a:prstGeom prst="rect">
              <a:avLst/>
            </a:prstGeom>
            <a:solidFill>
              <a:schemeClr val="bg1"/>
            </a:solidFill>
          </p:spPr>
          <p:txBody>
            <a:bodyPr wrap="none" rtlCol="0">
              <a:spAutoFit/>
            </a:bodyPr>
            <a:lstStyle/>
            <a:p>
              <a:r>
                <a:rPr lang="en-US" dirty="0" smtClean="0"/>
                <a:t>1900</a:t>
              </a:r>
              <a:endParaRPr lang="en-US" dirty="0"/>
            </a:p>
          </p:txBody>
        </p:sp>
        <p:sp>
          <p:nvSpPr>
            <p:cNvPr id="20" name="TextBox 19"/>
            <p:cNvSpPr txBox="1"/>
            <p:nvPr/>
          </p:nvSpPr>
          <p:spPr>
            <a:xfrm>
              <a:off x="4540894" y="5989101"/>
              <a:ext cx="652743" cy="369332"/>
            </a:xfrm>
            <a:prstGeom prst="rect">
              <a:avLst/>
            </a:prstGeom>
            <a:solidFill>
              <a:schemeClr val="bg1"/>
            </a:solidFill>
          </p:spPr>
          <p:txBody>
            <a:bodyPr wrap="none" rtlCol="0">
              <a:spAutoFit/>
            </a:bodyPr>
            <a:lstStyle/>
            <a:p>
              <a:r>
                <a:rPr lang="en-US" dirty="0" smtClean="0"/>
                <a:t>1920</a:t>
              </a:r>
              <a:endParaRPr lang="en-US" dirty="0"/>
            </a:p>
          </p:txBody>
        </p:sp>
        <p:sp>
          <p:nvSpPr>
            <p:cNvPr id="21" name="TextBox 20"/>
            <p:cNvSpPr txBox="1"/>
            <p:nvPr/>
          </p:nvSpPr>
          <p:spPr>
            <a:xfrm>
              <a:off x="5384443" y="5983288"/>
              <a:ext cx="991670" cy="369332"/>
            </a:xfrm>
            <a:prstGeom prst="rect">
              <a:avLst/>
            </a:prstGeom>
            <a:solidFill>
              <a:schemeClr val="bg1"/>
            </a:solidFill>
          </p:spPr>
          <p:txBody>
            <a:bodyPr wrap="square" rtlCol="0">
              <a:spAutoFit/>
            </a:bodyPr>
            <a:lstStyle/>
            <a:p>
              <a:r>
                <a:rPr lang="en-US" dirty="0" smtClean="0"/>
                <a:t>1940</a:t>
              </a:r>
              <a:endParaRPr lang="en-US" dirty="0"/>
            </a:p>
          </p:txBody>
        </p:sp>
        <p:sp>
          <p:nvSpPr>
            <p:cNvPr id="22" name="TextBox 21"/>
            <p:cNvSpPr txBox="1"/>
            <p:nvPr/>
          </p:nvSpPr>
          <p:spPr>
            <a:xfrm>
              <a:off x="6218279" y="5981164"/>
              <a:ext cx="652743" cy="369332"/>
            </a:xfrm>
            <a:prstGeom prst="rect">
              <a:avLst/>
            </a:prstGeom>
            <a:solidFill>
              <a:schemeClr val="bg1"/>
            </a:solidFill>
          </p:spPr>
          <p:txBody>
            <a:bodyPr wrap="none" rtlCol="0">
              <a:spAutoFit/>
            </a:bodyPr>
            <a:lstStyle/>
            <a:p>
              <a:r>
                <a:rPr lang="en-US" dirty="0" smtClean="0"/>
                <a:t>1960</a:t>
              </a:r>
              <a:endParaRPr lang="en-US" dirty="0"/>
            </a:p>
          </p:txBody>
        </p:sp>
        <p:sp>
          <p:nvSpPr>
            <p:cNvPr id="23" name="TextBox 22"/>
            <p:cNvSpPr txBox="1"/>
            <p:nvPr/>
          </p:nvSpPr>
          <p:spPr>
            <a:xfrm>
              <a:off x="7075529" y="6009739"/>
              <a:ext cx="652743" cy="369332"/>
            </a:xfrm>
            <a:prstGeom prst="rect">
              <a:avLst/>
            </a:prstGeom>
            <a:solidFill>
              <a:schemeClr val="bg1"/>
            </a:solidFill>
          </p:spPr>
          <p:txBody>
            <a:bodyPr wrap="none" rtlCol="0">
              <a:spAutoFit/>
            </a:bodyPr>
            <a:lstStyle/>
            <a:p>
              <a:r>
                <a:rPr lang="en-US" dirty="0" smtClean="0"/>
                <a:t>1980</a:t>
              </a:r>
              <a:endParaRPr lang="en-US" dirty="0"/>
            </a:p>
          </p:txBody>
        </p:sp>
        <p:sp>
          <p:nvSpPr>
            <p:cNvPr id="24" name="TextBox 23"/>
            <p:cNvSpPr txBox="1"/>
            <p:nvPr/>
          </p:nvSpPr>
          <p:spPr>
            <a:xfrm>
              <a:off x="7903228" y="5981164"/>
              <a:ext cx="652743" cy="369332"/>
            </a:xfrm>
            <a:prstGeom prst="rect">
              <a:avLst/>
            </a:prstGeom>
            <a:solidFill>
              <a:schemeClr val="bg1"/>
            </a:solidFill>
          </p:spPr>
          <p:txBody>
            <a:bodyPr wrap="none" rtlCol="0">
              <a:spAutoFit/>
            </a:bodyPr>
            <a:lstStyle/>
            <a:p>
              <a:r>
                <a:rPr lang="en-US" dirty="0" smtClean="0"/>
                <a:t>2000</a:t>
              </a:r>
              <a:endParaRPr lang="en-US" dirty="0"/>
            </a:p>
          </p:txBody>
        </p:sp>
      </p:grpSp>
    </p:spTree>
    <p:extLst>
      <p:ext uri="{BB962C8B-B14F-4D97-AF65-F5344CB8AC3E}">
        <p14:creationId xmlns:p14="http://schemas.microsoft.com/office/powerpoint/2010/main" val="852064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 gas in: reduce </a:t>
            </a:r>
            <a:r>
              <a:rPr lang="en-US" dirty="0" err="1" smtClean="0"/>
              <a:t>outgassing</a:t>
            </a:r>
            <a:endParaRPr lang="en-US" dirty="0"/>
          </a:p>
        </p:txBody>
      </p:sp>
      <p:sp>
        <p:nvSpPr>
          <p:cNvPr id="3" name="Content Placeholder 2"/>
          <p:cNvSpPr>
            <a:spLocks noGrp="1"/>
          </p:cNvSpPr>
          <p:nvPr>
            <p:ph idx="1"/>
          </p:nvPr>
        </p:nvSpPr>
        <p:spPr>
          <a:xfrm>
            <a:off x="266701" y="1066800"/>
            <a:ext cx="4752975" cy="2509961"/>
          </a:xfrm>
        </p:spPr>
        <p:txBody>
          <a:bodyPr>
            <a:normAutofit fontScale="92500" lnSpcReduction="10000"/>
          </a:bodyPr>
          <a:lstStyle/>
          <a:p>
            <a:r>
              <a:rPr lang="en-US" sz="2600" dirty="0" smtClean="0"/>
              <a:t>Primary source in stainless system: hydrogen </a:t>
            </a:r>
            <a:r>
              <a:rPr lang="en-US" sz="2600" dirty="0" err="1" smtClean="0"/>
              <a:t>outgassing</a:t>
            </a:r>
            <a:endParaRPr lang="en-US" sz="2600" dirty="0" smtClean="0"/>
          </a:p>
          <a:p>
            <a:r>
              <a:rPr lang="en-US" sz="2600" dirty="0" smtClean="0"/>
              <a:t>To reduce </a:t>
            </a:r>
            <a:r>
              <a:rPr lang="en-US" sz="2600" dirty="0" err="1" smtClean="0"/>
              <a:t>outgassing</a:t>
            </a:r>
            <a:endParaRPr lang="en-US" sz="2600" dirty="0" smtClean="0"/>
          </a:p>
          <a:p>
            <a:pPr lvl="1"/>
            <a:r>
              <a:rPr lang="en-US" sz="2100" dirty="0" smtClean="0"/>
              <a:t>reduce thick flange area</a:t>
            </a:r>
          </a:p>
          <a:p>
            <a:pPr lvl="1"/>
            <a:r>
              <a:rPr lang="en-US" sz="2100" dirty="0" smtClean="0"/>
              <a:t>heat treatment </a:t>
            </a:r>
          </a:p>
          <a:p>
            <a:pPr lvl="2">
              <a:buNone/>
            </a:pPr>
            <a:r>
              <a:rPr lang="en-US" sz="2100" dirty="0" smtClean="0"/>
              <a:t>400</a:t>
            </a:r>
            <a:r>
              <a:rPr lang="en-US" sz="2100" dirty="0" smtClean="0">
                <a:latin typeface="Calibri"/>
              </a:rPr>
              <a:t>°</a:t>
            </a:r>
            <a:r>
              <a:rPr lang="en-US" sz="2100" dirty="0" smtClean="0"/>
              <a:t>C bake </a:t>
            </a:r>
          </a:p>
          <a:p>
            <a:pPr lvl="2">
              <a:buNone/>
            </a:pPr>
            <a:r>
              <a:rPr lang="en-US" sz="2100" dirty="0" smtClean="0"/>
              <a:t>10+ days</a:t>
            </a:r>
          </a:p>
          <a:p>
            <a:endParaRPr lang="en-US" dirty="0"/>
          </a:p>
        </p:txBody>
      </p:sp>
      <p:pic>
        <p:nvPicPr>
          <p:cNvPr id="4" name="Picture 3" descr="M:\inj_group\INV_GUN_2009\photos in tunnel\inv_gun1.JPG"/>
          <p:cNvPicPr>
            <a:picLocks noChangeAspect="1" noChangeArrowheads="1"/>
          </p:cNvPicPr>
          <p:nvPr/>
        </p:nvPicPr>
        <p:blipFill>
          <a:blip r:embed="rId3" cstate="screen"/>
          <a:srcRect/>
          <a:stretch>
            <a:fillRect/>
          </a:stretch>
        </p:blipFill>
        <p:spPr bwMode="auto">
          <a:xfrm>
            <a:off x="5531303" y="1106805"/>
            <a:ext cx="3298371" cy="3463289"/>
          </a:xfrm>
          <a:prstGeom prst="rect">
            <a:avLst/>
          </a:prstGeom>
          <a:noFill/>
        </p:spPr>
      </p:pic>
      <p:grpSp>
        <p:nvGrpSpPr>
          <p:cNvPr id="5" name="Group 20"/>
          <p:cNvGrpSpPr>
            <a:grpSpLocks/>
          </p:cNvGrpSpPr>
          <p:nvPr/>
        </p:nvGrpSpPr>
        <p:grpSpPr bwMode="auto">
          <a:xfrm>
            <a:off x="1600200" y="3657600"/>
            <a:ext cx="2895600" cy="2590800"/>
            <a:chOff x="5257800" y="3505200"/>
            <a:chExt cx="3505200" cy="3200400"/>
          </a:xfrm>
        </p:grpSpPr>
        <p:pic>
          <p:nvPicPr>
            <p:cNvPr id="6" name="Picture 2"/>
            <p:cNvPicPr>
              <a:picLocks noChangeAspect="1" noChangeArrowheads="1"/>
            </p:cNvPicPr>
            <p:nvPr/>
          </p:nvPicPr>
          <p:blipFill>
            <a:blip r:embed="rId4" cstate="screen"/>
            <a:srcRect/>
            <a:stretch>
              <a:fillRect/>
            </a:stretch>
          </p:blipFill>
          <p:spPr bwMode="auto">
            <a:xfrm>
              <a:off x="5257800" y="3505200"/>
              <a:ext cx="3505200" cy="3078734"/>
            </a:xfrm>
            <a:prstGeom prst="rect">
              <a:avLst/>
            </a:prstGeom>
            <a:noFill/>
            <a:ln w="9525">
              <a:noFill/>
              <a:miter lim="800000"/>
              <a:headEnd/>
              <a:tailEnd/>
            </a:ln>
          </p:spPr>
        </p:pic>
        <p:sp>
          <p:nvSpPr>
            <p:cNvPr id="7" name="Rectangle 6"/>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TextBox 8"/>
          <p:cNvSpPr txBox="1"/>
          <p:nvPr/>
        </p:nvSpPr>
        <p:spPr>
          <a:xfrm>
            <a:off x="266701" y="5457825"/>
            <a:ext cx="2057400" cy="584775"/>
          </a:xfrm>
          <a:prstGeom prst="rect">
            <a:avLst/>
          </a:prstGeom>
          <a:noFill/>
        </p:spPr>
        <p:txBody>
          <a:bodyPr wrap="square" rtlCol="0">
            <a:spAutoFit/>
          </a:bodyPr>
          <a:lstStyle/>
          <a:p>
            <a:r>
              <a:rPr lang="en-US" sz="1600" dirty="0" smtClean="0">
                <a:solidFill>
                  <a:schemeClr val="accent1">
                    <a:lumMod val="75000"/>
                  </a:schemeClr>
                </a:solidFill>
                <a:latin typeface="Calibri" pitchFamily="34" charset="0"/>
              </a:rPr>
              <a:t>thin dome replaces thick flanges</a:t>
            </a:r>
            <a:endParaRPr lang="en-US" sz="1600" dirty="0">
              <a:solidFill>
                <a:schemeClr val="accent1">
                  <a:lumMod val="75000"/>
                </a:schemeClr>
              </a:solidFill>
              <a:latin typeface="Calibri" pitchFamily="34" charset="0"/>
            </a:endParaRPr>
          </a:p>
        </p:txBody>
      </p:sp>
      <p:cxnSp>
        <p:nvCxnSpPr>
          <p:cNvPr id="11" name="Straight Arrow Connector 10"/>
          <p:cNvCxnSpPr>
            <a:stCxn id="9" idx="0"/>
          </p:cNvCxnSpPr>
          <p:nvPr/>
        </p:nvCxnSpPr>
        <p:spPr bwMode="auto">
          <a:xfrm rot="5400000" flipH="1" flipV="1">
            <a:off x="1471613" y="5043489"/>
            <a:ext cx="238124" cy="590549"/>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spTree>
    <p:extLst>
      <p:ext uri="{BB962C8B-B14F-4D97-AF65-F5344CB8AC3E}">
        <p14:creationId xmlns:p14="http://schemas.microsoft.com/office/powerpoint/2010/main" val="5385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rcy\Desktop\Mamun paper to submit\Fig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688" y="1524000"/>
            <a:ext cx="4184112" cy="2782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249362"/>
          </a:xfrm>
        </p:spPr>
        <p:txBody>
          <a:bodyPr>
            <a:normAutofit fontScale="90000"/>
          </a:bodyPr>
          <a:lstStyle/>
          <a:p>
            <a:r>
              <a:rPr lang="en-US" dirty="0" smtClean="0"/>
              <a:t>Outgassing rates vs. </a:t>
            </a:r>
            <a:br>
              <a:rPr lang="en-US" dirty="0" smtClean="0"/>
            </a:br>
            <a:r>
              <a:rPr lang="en-US" dirty="0" smtClean="0"/>
              <a:t>heat processing and coatings</a:t>
            </a:r>
            <a:endParaRPr lang="en-US" dirty="0"/>
          </a:p>
        </p:txBody>
      </p:sp>
      <p:sp>
        <p:nvSpPr>
          <p:cNvPr id="3" name="Content Placeholder 2"/>
          <p:cNvSpPr>
            <a:spLocks noGrp="1"/>
          </p:cNvSpPr>
          <p:nvPr>
            <p:ph idx="1"/>
          </p:nvPr>
        </p:nvSpPr>
        <p:spPr>
          <a:xfrm>
            <a:off x="323849" y="1600200"/>
            <a:ext cx="4295775" cy="4476749"/>
          </a:xfrm>
        </p:spPr>
        <p:txBody>
          <a:bodyPr>
            <a:normAutofit/>
          </a:bodyPr>
          <a:lstStyle/>
          <a:p>
            <a:pPr marL="0" indent="0">
              <a:buNone/>
            </a:pPr>
            <a:r>
              <a:rPr lang="en-US" sz="2200" dirty="0" smtClean="0"/>
              <a:t>Identical 304L chambers</a:t>
            </a:r>
          </a:p>
          <a:p>
            <a:r>
              <a:rPr lang="en-US" sz="2200" dirty="0" smtClean="0"/>
              <a:t>Bare steel</a:t>
            </a:r>
          </a:p>
          <a:p>
            <a:r>
              <a:rPr lang="en-US" sz="2200" dirty="0" smtClean="0"/>
              <a:t>TiN coating (9 µm)</a:t>
            </a:r>
          </a:p>
          <a:p>
            <a:r>
              <a:rPr lang="en-US" sz="2200" dirty="0" smtClean="0"/>
              <a:t>a-Si (</a:t>
            </a:r>
            <a:r>
              <a:rPr lang="en-US" sz="2200" dirty="0"/>
              <a:t>SilcoGuard-1000</a:t>
            </a:r>
            <a:r>
              <a:rPr lang="en-US" sz="2200" dirty="0" smtClean="0"/>
              <a:t>®~900 nm)</a:t>
            </a:r>
          </a:p>
          <a:p>
            <a:pPr marL="0" indent="0">
              <a:buNone/>
            </a:pPr>
            <a:r>
              <a:rPr lang="en-US" sz="2200" dirty="0" smtClean="0"/>
              <a:t>Outgassing rates</a:t>
            </a:r>
          </a:p>
          <a:p>
            <a:pPr marL="0" indent="0">
              <a:buNone/>
            </a:pPr>
            <a:r>
              <a:rPr lang="en-US" sz="2200" dirty="0"/>
              <a:t>	</a:t>
            </a:r>
            <a:r>
              <a:rPr lang="en-US" sz="2200" dirty="0" smtClean="0"/>
              <a:t>Spinning Rotor Gauge</a:t>
            </a:r>
          </a:p>
          <a:p>
            <a:pPr marL="0" indent="0">
              <a:buNone/>
            </a:pPr>
            <a:r>
              <a:rPr lang="en-US" sz="2200" dirty="0"/>
              <a:t>	</a:t>
            </a:r>
            <a:r>
              <a:rPr lang="en-US" sz="2200" dirty="0" smtClean="0"/>
              <a:t>Accumulation technique</a:t>
            </a:r>
          </a:p>
          <a:p>
            <a:pPr marL="0" indent="0">
              <a:buNone/>
            </a:pPr>
            <a:r>
              <a:rPr lang="en-US" sz="2200" dirty="0"/>
              <a:t>	</a:t>
            </a:r>
            <a:r>
              <a:rPr lang="en-US" sz="2200" dirty="0" smtClean="0"/>
              <a:t>Multiple bakes</a:t>
            </a:r>
          </a:p>
          <a:p>
            <a:pPr marL="0" indent="0">
              <a:buNone/>
            </a:pPr>
            <a:r>
              <a:rPr lang="en-US" sz="2200" dirty="0" smtClean="0"/>
              <a:t>	Q(</a:t>
            </a:r>
            <a:r>
              <a:rPr lang="en-US" sz="2200" dirty="0" err="1" smtClean="0"/>
              <a:t>T</a:t>
            </a:r>
            <a:r>
              <a:rPr lang="en-US" sz="2200" baseline="-25000" dirty="0" err="1"/>
              <a:t>r</a:t>
            </a:r>
            <a:r>
              <a:rPr lang="en-US" sz="2200" baseline="-25000" dirty="0" err="1" smtClean="0"/>
              <a:t>oom</a:t>
            </a:r>
            <a:r>
              <a:rPr lang="en-US" sz="2200" dirty="0" smtClean="0"/>
              <a:t>) after each bake</a:t>
            </a:r>
          </a:p>
        </p:txBody>
      </p:sp>
      <p:pic>
        <p:nvPicPr>
          <p:cNvPr id="6" name="Picture 3" descr="C:\Users\marcy\Desktop\Mamun paper to submit\Fig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624" y="4057650"/>
            <a:ext cx="3224176" cy="256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480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Outgassing rates: </a:t>
            </a:r>
            <a:br>
              <a:rPr lang="en-US" dirty="0"/>
            </a:br>
            <a:r>
              <a:rPr lang="en-US" dirty="0"/>
              <a:t>bare and coated chambers</a:t>
            </a: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3754999088"/>
              </p:ext>
            </p:extLst>
          </p:nvPr>
        </p:nvGraphicFramePr>
        <p:xfrm>
          <a:off x="457200" y="1600200"/>
          <a:ext cx="8229600" cy="474138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442760" y="6349047"/>
            <a:ext cx="2417200" cy="369332"/>
          </a:xfrm>
          <a:prstGeom prst="rect">
            <a:avLst/>
          </a:prstGeom>
          <a:noFill/>
        </p:spPr>
        <p:txBody>
          <a:bodyPr wrap="none" rtlCol="0">
            <a:spAutoFit/>
          </a:bodyPr>
          <a:lstStyle/>
          <a:p>
            <a:r>
              <a:rPr lang="en-US" dirty="0" smtClean="0"/>
              <a:t>All data at </a:t>
            </a:r>
            <a:r>
              <a:rPr lang="en-US" dirty="0" err="1" smtClean="0"/>
              <a:t>T</a:t>
            </a:r>
            <a:r>
              <a:rPr lang="en-US" sz="2200" baseline="-25000" dirty="0" err="1" smtClean="0"/>
              <a:t>room</a:t>
            </a:r>
            <a:r>
              <a:rPr lang="en-US" dirty="0" smtClean="0"/>
              <a:t> = 20°C </a:t>
            </a:r>
            <a:endParaRPr lang="en-US" dirty="0"/>
          </a:p>
        </p:txBody>
      </p:sp>
      <p:sp>
        <p:nvSpPr>
          <p:cNvPr id="19" name="Oval 18"/>
          <p:cNvSpPr/>
          <p:nvPr/>
        </p:nvSpPr>
        <p:spPr>
          <a:xfrm>
            <a:off x="6242381" y="2787044"/>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0" name="Oval 19"/>
          <p:cNvSpPr/>
          <p:nvPr/>
        </p:nvSpPr>
        <p:spPr>
          <a:xfrm>
            <a:off x="3665292" y="2996667"/>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1" name="Oval 20"/>
          <p:cNvSpPr/>
          <p:nvPr/>
        </p:nvSpPr>
        <p:spPr>
          <a:xfrm>
            <a:off x="6249099" y="5085222"/>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6739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200" dirty="0" smtClean="0"/>
              <a:t>Coated chambers with NEG &amp; ion pumps</a:t>
            </a:r>
            <a:br>
              <a:rPr lang="en-US" sz="3200" dirty="0" smtClean="0"/>
            </a:br>
            <a:r>
              <a:rPr lang="en-US" sz="3200" dirty="0" smtClean="0"/>
              <a:t>Measured vs. calculated pressures</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63397330"/>
              </p:ext>
            </p:extLst>
          </p:nvPr>
        </p:nvGraphicFramePr>
        <p:xfrm>
          <a:off x="457200" y="1251240"/>
          <a:ext cx="6715125" cy="3807526"/>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mc:Choice xmlns:a14="http://schemas.microsoft.com/office/drawing/2010/main" Requires="a14">
          <p:sp>
            <p:nvSpPr>
              <p:cNvPr id="2" name="Rectangle 1"/>
              <p:cNvSpPr/>
              <p:nvPr/>
            </p:nvSpPr>
            <p:spPr>
              <a:xfrm>
                <a:off x="2998108" y="4909953"/>
                <a:ext cx="960391" cy="61279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0642D"/>
                          </a:solidFill>
                          <a:latin typeface="Cambria Math"/>
                        </a:rPr>
                        <m:t>𝑃</m:t>
                      </m:r>
                      <m:r>
                        <a:rPr lang="en-US" i="1" smtClean="0">
                          <a:solidFill>
                            <a:srgbClr val="00642D"/>
                          </a:solidFill>
                          <a:latin typeface="Cambria Math"/>
                        </a:rPr>
                        <m:t>=</m:t>
                      </m:r>
                      <m:f>
                        <m:fPr>
                          <m:ctrlPr>
                            <a:rPr lang="en-US" i="1">
                              <a:solidFill>
                                <a:srgbClr val="00642D"/>
                              </a:solidFill>
                              <a:latin typeface="Cambria Math"/>
                            </a:rPr>
                          </m:ctrlPr>
                        </m:fPr>
                        <m:num>
                          <m:r>
                            <a:rPr lang="en-US" i="1">
                              <a:solidFill>
                                <a:srgbClr val="00642D"/>
                              </a:solidFill>
                              <a:latin typeface="Cambria Math"/>
                            </a:rPr>
                            <m:t>𝑞𝐴</m:t>
                          </m:r>
                        </m:num>
                        <m:den>
                          <m:r>
                            <a:rPr lang="en-US" i="1">
                              <a:solidFill>
                                <a:srgbClr val="00642D"/>
                              </a:solidFill>
                              <a:latin typeface="Cambria Math"/>
                            </a:rPr>
                            <m:t>𝑆</m:t>
                          </m:r>
                        </m:den>
                      </m:f>
                    </m:oMath>
                  </m:oMathPara>
                </a14:m>
                <a:endParaRPr lang="en-US" dirty="0">
                  <a:solidFill>
                    <a:srgbClr val="00642D"/>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2998108" y="4909953"/>
                <a:ext cx="960391" cy="612796"/>
              </a:xfrm>
              <a:prstGeom prst="rect">
                <a:avLst/>
              </a:prstGeom>
              <a:blipFill rotWithShape="1">
                <a:blip r:embed="rId4"/>
                <a:stretch>
                  <a:fillRect/>
                </a:stretch>
              </a:blipFill>
            </p:spPr>
            <p:txBody>
              <a:bodyPr/>
              <a:lstStyle/>
              <a:p>
                <a:r>
                  <a:rPr lang="en-US">
                    <a:noFill/>
                  </a:rPr>
                  <a:t> </a:t>
                </a:r>
              </a:p>
            </p:txBody>
          </p:sp>
        </mc:Fallback>
      </mc:AlternateContent>
      <p:cxnSp>
        <p:nvCxnSpPr>
          <p:cNvPr id="9" name="Straight Arrow Connector 8"/>
          <p:cNvCxnSpPr/>
          <p:nvPr/>
        </p:nvCxnSpPr>
        <p:spPr>
          <a:xfrm flipH="1" flipV="1">
            <a:off x="2394117" y="4268190"/>
            <a:ext cx="1427087" cy="602672"/>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821204" y="4268190"/>
            <a:ext cx="567965"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821204" y="4268190"/>
            <a:ext cx="2464925"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389168" y="5374689"/>
            <a:ext cx="4555799" cy="1200329"/>
          </a:xfrm>
          <a:prstGeom prst="rect">
            <a:avLst/>
          </a:prstGeom>
          <a:noFill/>
        </p:spPr>
        <p:txBody>
          <a:bodyPr wrap="none" rtlCol="0">
            <a:spAutoFit/>
          </a:bodyPr>
          <a:lstStyle/>
          <a:p>
            <a:r>
              <a:rPr lang="en-US" dirty="0" smtClean="0"/>
              <a:t>Outgassing rate for </a:t>
            </a:r>
            <a:r>
              <a:rPr lang="en-US" dirty="0" err="1" smtClean="0"/>
              <a:t>TiN</a:t>
            </a:r>
            <a:r>
              <a:rPr lang="en-US" dirty="0" smtClean="0"/>
              <a:t> coating incorrect: </a:t>
            </a:r>
          </a:p>
          <a:p>
            <a:r>
              <a:rPr lang="en-US" dirty="0" smtClean="0"/>
              <a:t>There must be some pumping from elemental </a:t>
            </a:r>
          </a:p>
          <a:p>
            <a:r>
              <a:rPr lang="en-US" dirty="0" err="1" smtClean="0"/>
              <a:t>Ti</a:t>
            </a:r>
            <a:r>
              <a:rPr lang="en-US" dirty="0" smtClean="0"/>
              <a:t> in the system, making accumulation method</a:t>
            </a:r>
          </a:p>
          <a:p>
            <a:r>
              <a:rPr lang="en-US" dirty="0" smtClean="0"/>
              <a:t>invalid</a:t>
            </a:r>
            <a:r>
              <a:rPr lang="en-US" dirty="0"/>
              <a:t> </a:t>
            </a:r>
            <a:r>
              <a:rPr lang="en-US" dirty="0" smtClean="0"/>
              <a:t>(supported by surface analysis)</a:t>
            </a:r>
            <a:endParaRPr lang="en-US" dirty="0"/>
          </a:p>
        </p:txBody>
      </p:sp>
    </p:spTree>
    <p:extLst>
      <p:ext uri="{BB962C8B-B14F-4D97-AF65-F5344CB8AC3E}">
        <p14:creationId xmlns:p14="http://schemas.microsoft.com/office/powerpoint/2010/main" val="74554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915" y="1472564"/>
            <a:ext cx="6669542" cy="4699635"/>
          </a:xfrm>
          <a:prstGeom prst="rect">
            <a:avLst/>
          </a:prstGeom>
        </p:spPr>
      </p:pic>
      <p:sp>
        <p:nvSpPr>
          <p:cNvPr id="86020" name="Rectangle 4"/>
          <p:cNvSpPr>
            <a:spLocks noChangeArrowheads="1"/>
          </p:cNvSpPr>
          <p:nvPr/>
        </p:nvSpPr>
        <p:spPr bwMode="auto">
          <a:xfrm>
            <a:off x="457200" y="1524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n-US" altLang="en-US" sz="3600" dirty="0" smtClean="0">
                <a:solidFill>
                  <a:schemeClr val="accent2"/>
                </a:solidFill>
                <a:latin typeface="+mj-lt"/>
              </a:rPr>
              <a:t>Remember: Better Vacuum, longer lifetime</a:t>
            </a:r>
            <a:endParaRPr lang="en-US" altLang="en-US" sz="3600" dirty="0">
              <a:solidFill>
                <a:schemeClr val="accent2"/>
              </a:solidFill>
              <a:latin typeface="+mj-lt"/>
            </a:endParaRPr>
          </a:p>
        </p:txBody>
      </p:sp>
      <p:sp>
        <p:nvSpPr>
          <p:cNvPr id="86021" name="Text Box 5"/>
          <p:cNvSpPr txBox="1">
            <a:spLocks noChangeArrowheads="1"/>
          </p:cNvSpPr>
          <p:nvPr/>
        </p:nvSpPr>
        <p:spPr bwMode="auto">
          <a:xfrm>
            <a:off x="2727325" y="2174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tx1"/>
              </a:solidFill>
            </a:endParaRPr>
          </a:p>
        </p:txBody>
      </p:sp>
      <p:sp>
        <p:nvSpPr>
          <p:cNvPr id="86022" name="Rectangle 6"/>
          <p:cNvSpPr>
            <a:spLocks noChangeArrowheads="1"/>
          </p:cNvSpPr>
          <p:nvPr/>
        </p:nvSpPr>
        <p:spPr bwMode="auto">
          <a:xfrm>
            <a:off x="457200" y="228600"/>
            <a:ext cx="88868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endParaRPr lang="en-US" altLang="en-US" sz="4000" b="1">
              <a:latin typeface="Helvetica" pitchFamily="34" charset="0"/>
            </a:endParaRPr>
          </a:p>
        </p:txBody>
      </p:sp>
      <p:sp>
        <p:nvSpPr>
          <p:cNvPr id="86024" name="Text Box 8"/>
          <p:cNvSpPr txBox="1">
            <a:spLocks noChangeArrowheads="1"/>
          </p:cNvSpPr>
          <p:nvPr/>
        </p:nvSpPr>
        <p:spPr bwMode="auto">
          <a:xfrm>
            <a:off x="5867400" y="4284077"/>
            <a:ext cx="12048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smtClean="0">
                <a:solidFill>
                  <a:srgbClr val="FF0000"/>
                </a:solidFill>
              </a:rPr>
              <a:t>System Leak</a:t>
            </a:r>
            <a:endParaRPr lang="en-US" altLang="en-US" sz="1600" dirty="0">
              <a:solidFill>
                <a:srgbClr val="FF0000"/>
              </a:solidFill>
            </a:endParaRPr>
          </a:p>
        </p:txBody>
      </p:sp>
      <p:sp>
        <p:nvSpPr>
          <p:cNvPr id="86025" name="Text Box 9"/>
          <p:cNvSpPr txBox="1">
            <a:spLocks noChangeArrowheads="1"/>
          </p:cNvSpPr>
          <p:nvPr/>
        </p:nvSpPr>
        <p:spPr bwMode="auto">
          <a:xfrm>
            <a:off x="5867400" y="2514600"/>
            <a:ext cx="124848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solidFill>
                  <a:schemeClr val="tx1"/>
                </a:solidFill>
              </a:rPr>
              <a:t>~</a:t>
            </a:r>
            <a:r>
              <a:rPr lang="en-US" altLang="en-US" sz="1600" dirty="0" smtClean="0">
                <a:solidFill>
                  <a:schemeClr val="tx1"/>
                </a:solidFill>
              </a:rPr>
              <a:t>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
        <p:nvSpPr>
          <p:cNvPr id="86026" name="Text Box 10"/>
          <p:cNvSpPr txBox="1">
            <a:spLocks noChangeArrowheads="1"/>
          </p:cNvSpPr>
          <p:nvPr/>
        </p:nvSpPr>
        <p:spPr bwMode="auto">
          <a:xfrm>
            <a:off x="5788109" y="1921877"/>
            <a:ext cx="14039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solidFill>
                  <a:schemeClr val="tx1"/>
                </a:solidFill>
              </a:rPr>
              <a:t>~</a:t>
            </a:r>
            <a:r>
              <a:rPr lang="en-US" altLang="en-US" sz="1600" dirty="0" smtClean="0">
                <a:solidFill>
                  <a:schemeClr val="tx1"/>
                </a:solidFill>
              </a:rPr>
              <a:t>2.5x10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Tree>
    <p:extLst>
      <p:ext uri="{BB962C8B-B14F-4D97-AF65-F5344CB8AC3E}">
        <p14:creationId xmlns:p14="http://schemas.microsoft.com/office/powerpoint/2010/main" val="2265462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457200" y="1296538"/>
            <a:ext cx="5119401" cy="4485137"/>
          </a:xfrm>
        </p:spPr>
        <p:txBody>
          <a:bodyPr>
            <a:normAutofit fontScale="77500" lnSpcReduction="20000"/>
          </a:bodyPr>
          <a:lstStyle/>
          <a:p>
            <a:r>
              <a:rPr lang="en-US" dirty="0" smtClean="0"/>
              <a:t>High polarization strained </a:t>
            </a:r>
            <a:r>
              <a:rPr lang="en-US" dirty="0" err="1" smtClean="0"/>
              <a:t>superlattice</a:t>
            </a:r>
            <a:r>
              <a:rPr lang="en-US" dirty="0" smtClean="0"/>
              <a:t> </a:t>
            </a:r>
            <a:r>
              <a:rPr lang="en-US" dirty="0" err="1" smtClean="0"/>
              <a:t>GaAs-GaAsP</a:t>
            </a:r>
            <a:r>
              <a:rPr lang="en-US" dirty="0" smtClean="0"/>
              <a:t> photocathodes susceptible to ion damage, gun vacuum level</a:t>
            </a:r>
          </a:p>
          <a:p>
            <a:endParaRPr lang="en-US" dirty="0" smtClean="0"/>
          </a:p>
          <a:p>
            <a:r>
              <a:rPr lang="en-US" dirty="0" smtClean="0"/>
              <a:t>Outgassing reduction, pumping combinations and measurements to verify improvements are being optimized</a:t>
            </a:r>
          </a:p>
          <a:p>
            <a:endParaRPr lang="en-US" dirty="0" smtClean="0"/>
          </a:p>
          <a:p>
            <a:r>
              <a:rPr lang="en-US" dirty="0" smtClean="0"/>
              <a:t>Vacuum improvements required for future proposed higher current polarized electron sources</a:t>
            </a:r>
            <a:endParaRPr lang="en-US" dirty="0"/>
          </a:p>
        </p:txBody>
      </p:sp>
      <p:pic>
        <p:nvPicPr>
          <p:cNvPr id="4" name="Picture 3" descr="trenchi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100" y="875529"/>
            <a:ext cx="2933700" cy="2229621"/>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srcRect/>
          <a:stretch>
            <a:fillRect/>
          </a:stretch>
        </p:blipFill>
        <p:spPr bwMode="auto">
          <a:xfrm>
            <a:off x="5871668" y="2955130"/>
            <a:ext cx="2696564" cy="2570163"/>
          </a:xfrm>
          <a:prstGeom prst="rect">
            <a:avLst/>
          </a:prstGeom>
          <a:noFill/>
          <a:ln w="9525">
            <a:noFill/>
            <a:miter lim="800000"/>
            <a:headEnd/>
            <a:tailEnd/>
          </a:ln>
          <a:effectLst/>
        </p:spPr>
      </p:pic>
    </p:spTree>
    <p:extLst>
      <p:ext uri="{BB962C8B-B14F-4D97-AF65-F5344CB8AC3E}">
        <p14:creationId xmlns:p14="http://schemas.microsoft.com/office/powerpoint/2010/main" val="4051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your attention</a:t>
            </a:r>
            <a:endParaRPr lang="en-US" dirty="0"/>
          </a:p>
        </p:txBody>
      </p:sp>
      <p:sp>
        <p:nvSpPr>
          <p:cNvPr id="4" name="TextBox 3"/>
          <p:cNvSpPr txBox="1"/>
          <p:nvPr/>
        </p:nvSpPr>
        <p:spPr>
          <a:xfrm>
            <a:off x="2827696" y="4462456"/>
            <a:ext cx="5494068" cy="1477328"/>
          </a:xfrm>
          <a:prstGeom prst="rect">
            <a:avLst/>
          </a:prstGeom>
          <a:solidFill>
            <a:schemeClr val="bg1"/>
          </a:solidFill>
        </p:spPr>
        <p:txBody>
          <a:bodyPr wrap="none" rtlCol="0">
            <a:spAutoFit/>
          </a:bodyPr>
          <a:lstStyle/>
          <a:p>
            <a:r>
              <a:rPr lang="en-US" dirty="0" smtClean="0"/>
              <a:t>(L-R) Matt </a:t>
            </a:r>
            <a:r>
              <a:rPr lang="en-US" dirty="0" err="1" smtClean="0"/>
              <a:t>Poelker</a:t>
            </a:r>
            <a:r>
              <a:rPr lang="en-US" dirty="0" smtClean="0"/>
              <a:t>, Joe </a:t>
            </a:r>
            <a:r>
              <a:rPr lang="en-US" dirty="0" err="1" smtClean="0"/>
              <a:t>Grames</a:t>
            </a:r>
            <a:r>
              <a:rPr lang="en-US" dirty="0" smtClean="0"/>
              <a:t>, Bubba Bullard</a:t>
            </a:r>
          </a:p>
          <a:p>
            <a:r>
              <a:rPr lang="en-US" dirty="0" smtClean="0"/>
              <a:t>Marcy Stutzman, John </a:t>
            </a:r>
            <a:r>
              <a:rPr lang="en-US" dirty="0" err="1" smtClean="0"/>
              <a:t>Hansknecht</a:t>
            </a:r>
            <a:r>
              <a:rPr lang="en-US" dirty="0" smtClean="0"/>
              <a:t>, </a:t>
            </a:r>
            <a:r>
              <a:rPr lang="en-US" dirty="0" err="1" smtClean="0"/>
              <a:t>Shukui</a:t>
            </a:r>
            <a:r>
              <a:rPr lang="en-US" dirty="0" smtClean="0"/>
              <a:t> Zhang</a:t>
            </a:r>
          </a:p>
          <a:p>
            <a:r>
              <a:rPr lang="en-US" dirty="0" smtClean="0"/>
              <a:t>Carlos Hernandez Garcia, Phil Adderley, </a:t>
            </a:r>
            <a:r>
              <a:rPr lang="en-US" dirty="0" err="1" smtClean="0"/>
              <a:t>Riad</a:t>
            </a:r>
            <a:r>
              <a:rPr lang="en-US" dirty="0" smtClean="0"/>
              <a:t> Suleiman</a:t>
            </a:r>
          </a:p>
          <a:p>
            <a:endParaRPr lang="en-US" dirty="0"/>
          </a:p>
          <a:p>
            <a:r>
              <a:rPr lang="en-US" dirty="0" smtClean="0"/>
              <a:t>Students: Md. A. </a:t>
            </a:r>
            <a:r>
              <a:rPr lang="en-US" dirty="0" err="1" smtClean="0"/>
              <a:t>Mamun</a:t>
            </a:r>
            <a:r>
              <a:rPr lang="en-US" dirty="0" smtClean="0"/>
              <a:t>, </a:t>
            </a:r>
            <a:r>
              <a:rPr lang="en-US" dirty="0"/>
              <a:t>Edgar </a:t>
            </a:r>
            <a:r>
              <a:rPr lang="en-US" dirty="0" err="1"/>
              <a:t>Abarca</a:t>
            </a:r>
            <a:r>
              <a:rPr lang="en-US" dirty="0"/>
              <a:t> </a:t>
            </a:r>
            <a:r>
              <a:rPr lang="en-US" dirty="0" smtClean="0"/>
              <a:t>Morales, Wei Liu</a:t>
            </a:r>
            <a:endParaRPr lang="en-US" dirty="0"/>
          </a:p>
        </p:txBody>
      </p:sp>
      <p:pic>
        <p:nvPicPr>
          <p:cNvPr id="17410" name="Picture 2" descr="File:GroupPhoto July2014.jpeg"/>
          <p:cNvPicPr>
            <a:picLocks noChangeAspect="1" noChangeArrowheads="1"/>
          </p:cNvPicPr>
          <p:nvPr/>
        </p:nvPicPr>
        <p:blipFill rotWithShape="1">
          <a:blip r:embed="rId2">
            <a:extLst>
              <a:ext uri="{28A0092B-C50C-407E-A947-70E740481C1C}">
                <a14:useLocalDpi xmlns:a14="http://schemas.microsoft.com/office/drawing/2010/main" val="0"/>
              </a:ext>
            </a:extLst>
          </a:blip>
          <a:srcRect t="22043" b="12604"/>
          <a:stretch/>
        </p:blipFill>
        <p:spPr bwMode="auto">
          <a:xfrm>
            <a:off x="1228725" y="1303338"/>
            <a:ext cx="6686550" cy="297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274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Vacuum level definitions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14680343"/>
              </p:ext>
            </p:extLst>
          </p:nvPr>
        </p:nvGraphicFramePr>
        <p:xfrm>
          <a:off x="457200" y="1956377"/>
          <a:ext cx="8229600" cy="3007020"/>
        </p:xfrm>
        <a:graphic>
          <a:graphicData uri="http://schemas.openxmlformats.org/drawingml/2006/table">
            <a:tbl>
              <a:tblPr firstRow="1" bandRow="1">
                <a:tableStyleId>{8A107856-5554-42FB-B03E-39F5DBC370BA}</a:tableStyleId>
              </a:tblPr>
              <a:tblGrid>
                <a:gridCol w="2710628"/>
                <a:gridCol w="1722827"/>
                <a:gridCol w="2132445"/>
                <a:gridCol w="1663700"/>
              </a:tblGrid>
              <a:tr h="551751">
                <a:tc>
                  <a:txBody>
                    <a:bodyPr/>
                    <a:lstStyle/>
                    <a:p>
                      <a:r>
                        <a:rPr lang="en-US" dirty="0" smtClean="0"/>
                        <a:t>Vacuum </a:t>
                      </a:r>
                      <a:endParaRPr lang="en-US" dirty="0"/>
                    </a:p>
                  </a:txBody>
                  <a:tcPr/>
                </a:tc>
                <a:tc>
                  <a:txBody>
                    <a:bodyPr/>
                    <a:lstStyle/>
                    <a:p>
                      <a:r>
                        <a:rPr lang="en-US" dirty="0" smtClean="0"/>
                        <a:t>Pressure (</a:t>
                      </a:r>
                      <a:r>
                        <a:rPr lang="en-US" dirty="0" err="1" smtClean="0"/>
                        <a:t>Torr</a:t>
                      </a:r>
                      <a:r>
                        <a:rPr lang="en-US" dirty="0" smtClean="0"/>
                        <a:t>)</a:t>
                      </a:r>
                      <a:endParaRPr lang="en-US" dirty="0"/>
                    </a:p>
                  </a:txBody>
                  <a:tcPr/>
                </a:tc>
                <a:tc>
                  <a:txBody>
                    <a:bodyPr/>
                    <a:lstStyle/>
                    <a:p>
                      <a:r>
                        <a:rPr lang="en-US" dirty="0" smtClean="0"/>
                        <a:t>Molecules/m^3 (bottom of range)</a:t>
                      </a:r>
                      <a:endParaRPr lang="en-US" dirty="0"/>
                    </a:p>
                  </a:txBody>
                  <a:tcPr/>
                </a:tc>
                <a:tc>
                  <a:txBody>
                    <a:bodyPr/>
                    <a:lstStyle/>
                    <a:p>
                      <a:r>
                        <a:rPr lang="en-US" dirty="0" smtClean="0"/>
                        <a:t>Mean free path</a:t>
                      </a:r>
                      <a:endParaRPr lang="en-US" dirty="0"/>
                    </a:p>
                  </a:txBody>
                  <a:tcPr/>
                </a:tc>
              </a:tr>
              <a:tr h="386226">
                <a:tc>
                  <a:txBody>
                    <a:bodyPr/>
                    <a:lstStyle/>
                    <a:p>
                      <a:r>
                        <a:rPr lang="en-US" dirty="0" err="1" smtClean="0"/>
                        <a:t>Atomsphere</a:t>
                      </a:r>
                      <a:endParaRPr lang="en-US" dirty="0"/>
                    </a:p>
                  </a:txBody>
                  <a:tcPr/>
                </a:tc>
                <a:tc>
                  <a:txBody>
                    <a:bodyPr/>
                    <a:lstStyle/>
                    <a:p>
                      <a:pPr algn="ctr"/>
                      <a:r>
                        <a:rPr lang="en-US" dirty="0" smtClean="0"/>
                        <a:t>760</a:t>
                      </a:r>
                      <a:endParaRPr lang="en-US" dirty="0"/>
                    </a:p>
                  </a:txBody>
                  <a:tcPr/>
                </a:tc>
                <a:tc>
                  <a:txBody>
                    <a:bodyPr/>
                    <a:lstStyle/>
                    <a:p>
                      <a:pPr algn="ctr"/>
                      <a:r>
                        <a:rPr lang="en-US" dirty="0" smtClean="0"/>
                        <a:t>2.7x10</a:t>
                      </a:r>
                      <a:r>
                        <a:rPr lang="en-US" baseline="30000" dirty="0" smtClean="0"/>
                        <a:t>25</a:t>
                      </a:r>
                      <a:endParaRPr lang="en-US" baseline="30000" dirty="0"/>
                    </a:p>
                  </a:txBody>
                  <a:tcPr/>
                </a:tc>
                <a:tc>
                  <a:txBody>
                    <a:bodyPr/>
                    <a:lstStyle/>
                    <a:p>
                      <a:pPr algn="ctr"/>
                      <a:r>
                        <a:rPr lang="en-US" dirty="0" smtClean="0"/>
                        <a:t>68 nm</a:t>
                      </a:r>
                      <a:endParaRPr lang="en-US" dirty="0"/>
                    </a:p>
                  </a:txBody>
                  <a:tcPr/>
                </a:tc>
              </a:tr>
              <a:tr h="401296">
                <a:tc>
                  <a:txBody>
                    <a:bodyPr/>
                    <a:lstStyle/>
                    <a:p>
                      <a:r>
                        <a:rPr lang="en-US" dirty="0" smtClean="0"/>
                        <a:t>Low vacuum</a:t>
                      </a:r>
                      <a:endParaRPr lang="en-US" dirty="0"/>
                    </a:p>
                  </a:txBody>
                  <a:tcPr/>
                </a:tc>
                <a:tc>
                  <a:txBody>
                    <a:bodyPr/>
                    <a:lstStyle/>
                    <a:p>
                      <a:pPr algn="ctr"/>
                      <a:r>
                        <a:rPr lang="en-US" dirty="0" smtClean="0"/>
                        <a:t>300 – 1</a:t>
                      </a:r>
                      <a:r>
                        <a:rPr lang="en-US" baseline="0" dirty="0" smtClean="0"/>
                        <a:t> </a:t>
                      </a:r>
                      <a:r>
                        <a:rPr lang="en-US" baseline="0" dirty="0" err="1" smtClean="0"/>
                        <a:t>Torr</a:t>
                      </a:r>
                      <a:endParaRPr lang="en-US" dirty="0"/>
                    </a:p>
                  </a:txBody>
                  <a:tcPr/>
                </a:tc>
                <a:tc>
                  <a:txBody>
                    <a:bodyPr/>
                    <a:lstStyle/>
                    <a:p>
                      <a:pPr algn="ctr"/>
                      <a:r>
                        <a:rPr lang="en-US" dirty="0" smtClean="0"/>
                        <a:t>10</a:t>
                      </a:r>
                      <a:r>
                        <a:rPr lang="en-US" baseline="30000" dirty="0" smtClean="0"/>
                        <a:t>22</a:t>
                      </a:r>
                      <a:endParaRPr lang="en-US" baseline="30000" dirty="0"/>
                    </a:p>
                  </a:txBody>
                  <a:tcPr/>
                </a:tc>
                <a:tc>
                  <a:txBody>
                    <a:bodyPr/>
                    <a:lstStyle/>
                    <a:p>
                      <a:pPr algn="ctr"/>
                      <a:r>
                        <a:rPr lang="en-US" dirty="0" smtClean="0"/>
                        <a:t>100 µm</a:t>
                      </a:r>
                      <a:endParaRPr lang="en-US" dirty="0"/>
                    </a:p>
                  </a:txBody>
                  <a:tcPr/>
                </a:tc>
              </a:tr>
              <a:tr h="401782">
                <a:tc>
                  <a:txBody>
                    <a:bodyPr/>
                    <a:lstStyle/>
                    <a:p>
                      <a:r>
                        <a:rPr lang="en-US" dirty="0" smtClean="0"/>
                        <a:t>Medium</a:t>
                      </a:r>
                      <a:r>
                        <a:rPr lang="en-US" baseline="0" dirty="0" smtClean="0"/>
                        <a:t> vacuum</a:t>
                      </a:r>
                      <a:endParaRPr lang="en-US" dirty="0"/>
                    </a:p>
                  </a:txBody>
                  <a:tcPr/>
                </a:tc>
                <a:tc>
                  <a:txBody>
                    <a:bodyPr/>
                    <a:lstStyle/>
                    <a:p>
                      <a:pPr algn="ctr"/>
                      <a:r>
                        <a:rPr lang="en-US" dirty="0" smtClean="0"/>
                        <a:t>1 </a:t>
                      </a:r>
                      <a:r>
                        <a:rPr lang="en-US" dirty="0" err="1" smtClean="0"/>
                        <a:t>Torr</a:t>
                      </a:r>
                      <a:r>
                        <a:rPr lang="en-US" dirty="0" smtClean="0"/>
                        <a:t> – 1 </a:t>
                      </a:r>
                      <a:r>
                        <a:rPr lang="en-US" dirty="0" err="1" smtClean="0"/>
                        <a:t>mTorr</a:t>
                      </a:r>
                      <a:endParaRPr lang="en-US" dirty="0"/>
                    </a:p>
                  </a:txBody>
                  <a:tcPr/>
                </a:tc>
                <a:tc>
                  <a:txBody>
                    <a:bodyPr/>
                    <a:lstStyle/>
                    <a:p>
                      <a:pPr algn="ctr"/>
                      <a:r>
                        <a:rPr lang="en-US" dirty="0" smtClean="0"/>
                        <a:t>10</a:t>
                      </a:r>
                      <a:r>
                        <a:rPr lang="en-US" baseline="30000" dirty="0" smtClean="0"/>
                        <a:t>19</a:t>
                      </a:r>
                      <a:endParaRPr lang="en-US" baseline="30000" dirty="0"/>
                    </a:p>
                  </a:txBody>
                  <a:tcPr/>
                </a:tc>
                <a:tc>
                  <a:txBody>
                    <a:bodyPr/>
                    <a:lstStyle/>
                    <a:p>
                      <a:pPr algn="ctr"/>
                      <a:r>
                        <a:rPr lang="en-US" dirty="0" smtClean="0"/>
                        <a:t>100 mm</a:t>
                      </a:r>
                      <a:endParaRPr lang="en-US" dirty="0"/>
                    </a:p>
                  </a:txBody>
                  <a:tcPr/>
                </a:tc>
              </a:tr>
              <a:tr h="401781">
                <a:tc>
                  <a:txBody>
                    <a:bodyPr/>
                    <a:lstStyle/>
                    <a:p>
                      <a:r>
                        <a:rPr lang="en-US" dirty="0" smtClean="0"/>
                        <a:t>High vacuum</a:t>
                      </a:r>
                      <a:endParaRPr lang="en-US" dirty="0"/>
                    </a:p>
                  </a:txBody>
                  <a:tcPr/>
                </a:tc>
                <a:tc>
                  <a:txBody>
                    <a:bodyPr/>
                    <a:lstStyle/>
                    <a:p>
                      <a:pPr algn="ctr"/>
                      <a:r>
                        <a:rPr lang="en-US" dirty="0" smtClean="0"/>
                        <a:t>1 </a:t>
                      </a:r>
                      <a:r>
                        <a:rPr lang="en-US" dirty="0" err="1" smtClean="0"/>
                        <a:t>mTorr</a:t>
                      </a:r>
                      <a:r>
                        <a:rPr lang="en-US" baseline="0" dirty="0" smtClean="0"/>
                        <a:t> – 1x10</a:t>
                      </a:r>
                      <a:r>
                        <a:rPr lang="en-US" baseline="30000" dirty="0" smtClean="0"/>
                        <a:t>-7</a:t>
                      </a:r>
                      <a:endParaRPr lang="en-US" baseline="30000" dirty="0"/>
                    </a:p>
                  </a:txBody>
                  <a:tcPr/>
                </a:tc>
                <a:tc>
                  <a:txBody>
                    <a:bodyPr/>
                    <a:lstStyle/>
                    <a:p>
                      <a:pPr algn="ctr"/>
                      <a:r>
                        <a:rPr lang="en-US" dirty="0" smtClean="0"/>
                        <a:t>10</a:t>
                      </a:r>
                      <a:r>
                        <a:rPr lang="en-US" baseline="30000" dirty="0" smtClean="0"/>
                        <a:t>15</a:t>
                      </a:r>
                      <a:endParaRPr lang="en-US" baseline="30000" dirty="0"/>
                    </a:p>
                  </a:txBody>
                  <a:tcPr/>
                </a:tc>
                <a:tc>
                  <a:txBody>
                    <a:bodyPr/>
                    <a:lstStyle/>
                    <a:p>
                      <a:pPr algn="ctr"/>
                      <a:r>
                        <a:rPr lang="en-US" dirty="0" smtClean="0"/>
                        <a:t>1 km</a:t>
                      </a:r>
                      <a:endParaRPr lang="en-US" dirty="0"/>
                    </a:p>
                  </a:txBody>
                  <a:tcPr/>
                </a:tc>
              </a:tr>
              <a:tr h="374073">
                <a:tc>
                  <a:txBody>
                    <a:bodyPr/>
                    <a:lstStyle/>
                    <a:p>
                      <a:r>
                        <a:rPr lang="en-US" dirty="0" smtClean="0"/>
                        <a:t>Ultra High vacuum</a:t>
                      </a:r>
                      <a:endParaRPr lang="en-US" dirty="0"/>
                    </a:p>
                  </a:txBody>
                  <a:tcPr/>
                </a:tc>
                <a:tc>
                  <a:txBody>
                    <a:bodyPr/>
                    <a:lstStyle/>
                    <a:p>
                      <a:pPr algn="ctr"/>
                      <a:r>
                        <a:rPr lang="en-US" dirty="0" smtClean="0"/>
                        <a:t>1</a:t>
                      </a:r>
                      <a:r>
                        <a:rPr lang="en-US" baseline="0" dirty="0" smtClean="0"/>
                        <a:t>x10</a:t>
                      </a:r>
                      <a:r>
                        <a:rPr lang="en-US" baseline="30000" dirty="0" smtClean="0"/>
                        <a:t>-7</a:t>
                      </a:r>
                      <a:r>
                        <a:rPr lang="en-US" dirty="0" smtClean="0"/>
                        <a:t> – 1</a:t>
                      </a:r>
                      <a:r>
                        <a:rPr lang="en-US" baseline="0" dirty="0" smtClean="0"/>
                        <a:t>x10</a:t>
                      </a:r>
                      <a:r>
                        <a:rPr lang="en-US" baseline="30000" dirty="0" smtClean="0"/>
                        <a:t>-12</a:t>
                      </a:r>
                      <a:endParaRPr lang="en-US" baseline="30000" dirty="0"/>
                    </a:p>
                  </a:txBody>
                  <a:tcPr/>
                </a:tc>
                <a:tc>
                  <a:txBody>
                    <a:bodyPr/>
                    <a:lstStyle/>
                    <a:p>
                      <a:pPr algn="ctr"/>
                      <a:r>
                        <a:rPr lang="en-US" dirty="0" smtClean="0"/>
                        <a:t>10</a:t>
                      </a:r>
                      <a:r>
                        <a:rPr lang="en-US" baseline="30000" dirty="0" smtClean="0"/>
                        <a:t>10</a:t>
                      </a:r>
                      <a:endParaRPr lang="en-US" baseline="30000" dirty="0"/>
                    </a:p>
                  </a:txBody>
                  <a:tcPr/>
                </a:tc>
                <a:tc>
                  <a:txBody>
                    <a:bodyPr/>
                    <a:lstStyle/>
                    <a:p>
                      <a:pPr algn="ctr"/>
                      <a:r>
                        <a:rPr lang="en-US" dirty="0" smtClean="0"/>
                        <a:t>10</a:t>
                      </a:r>
                      <a:r>
                        <a:rPr lang="en-US" baseline="30000" dirty="0" smtClean="0"/>
                        <a:t>5</a:t>
                      </a:r>
                      <a:r>
                        <a:rPr lang="en-US" dirty="0" smtClean="0"/>
                        <a:t> km</a:t>
                      </a:r>
                      <a:endParaRPr lang="en-US" dirty="0"/>
                    </a:p>
                  </a:txBody>
                  <a:tcPr/>
                </a:tc>
              </a:tr>
              <a:tr h="401782">
                <a:tc>
                  <a:txBody>
                    <a:bodyPr/>
                    <a:lstStyle/>
                    <a:p>
                      <a:r>
                        <a:rPr lang="en-US" dirty="0" smtClean="0"/>
                        <a:t>Extreme high vacuum</a:t>
                      </a:r>
                      <a:endParaRPr lang="en-US" dirty="0"/>
                    </a:p>
                  </a:txBody>
                  <a:tcPr/>
                </a:tc>
                <a:tc>
                  <a:txBody>
                    <a:bodyPr/>
                    <a:lstStyle/>
                    <a:p>
                      <a:pPr algn="ctr"/>
                      <a:r>
                        <a:rPr lang="en-US" dirty="0" smtClean="0"/>
                        <a:t>&lt;1x10</a:t>
                      </a:r>
                      <a:r>
                        <a:rPr lang="en-US" baseline="30000" dirty="0" smtClean="0"/>
                        <a:t>-12</a:t>
                      </a:r>
                      <a:endParaRPr lang="en-US" baseline="30000" dirty="0"/>
                    </a:p>
                  </a:txBody>
                  <a:tcPr/>
                </a:tc>
                <a:tc>
                  <a:txBody>
                    <a:bodyPr/>
                    <a:lstStyle/>
                    <a:p>
                      <a:pPr algn="ctr"/>
                      <a:r>
                        <a:rPr lang="en-US" dirty="0" smtClean="0"/>
                        <a:t>&lt;10</a:t>
                      </a:r>
                      <a:r>
                        <a:rPr lang="en-US" baseline="30000" dirty="0" smtClean="0"/>
                        <a:t>10</a:t>
                      </a:r>
                      <a:endParaRPr lang="en-US" baseline="30000" dirty="0"/>
                    </a:p>
                  </a:txBody>
                  <a:tcPr/>
                </a:tc>
                <a:tc>
                  <a:txBody>
                    <a:bodyPr/>
                    <a:lstStyle/>
                    <a:p>
                      <a:pPr algn="ctr"/>
                      <a:r>
                        <a:rPr lang="en-US" dirty="0" smtClean="0"/>
                        <a:t>&gt;10</a:t>
                      </a:r>
                      <a:r>
                        <a:rPr lang="en-US" baseline="30000" dirty="0" smtClean="0"/>
                        <a:t>5</a:t>
                      </a:r>
                      <a:r>
                        <a:rPr lang="en-US" dirty="0" smtClean="0"/>
                        <a:t> km</a:t>
                      </a:r>
                      <a:endParaRPr lang="en-US" dirty="0"/>
                    </a:p>
                  </a:txBody>
                  <a:tcPr/>
                </a:tc>
              </a:tr>
            </a:tbl>
          </a:graphicData>
        </a:graphic>
      </p:graphicFrame>
    </p:spTree>
    <p:extLst>
      <p:ext uri="{BB962C8B-B14F-4D97-AF65-F5344CB8AC3E}">
        <p14:creationId xmlns:p14="http://schemas.microsoft.com/office/powerpoint/2010/main" val="2319742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562632" y="19905"/>
            <a:ext cx="3387494" cy="2920999"/>
            <a:chOff x="5549901" y="0"/>
            <a:chExt cx="3387494" cy="292099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394" r="30905"/>
            <a:stretch/>
          </p:blipFill>
          <p:spPr bwMode="auto">
            <a:xfrm>
              <a:off x="5549901" y="0"/>
              <a:ext cx="3387494" cy="292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563238" y="2359580"/>
              <a:ext cx="1356397" cy="369332"/>
            </a:xfrm>
            <a:prstGeom prst="rect">
              <a:avLst/>
            </a:prstGeom>
            <a:noFill/>
          </p:spPr>
          <p:txBody>
            <a:bodyPr wrap="none" rtlCol="0">
              <a:spAutoFit/>
            </a:bodyPr>
            <a:lstStyle/>
            <a:p>
              <a:r>
                <a:rPr lang="en-US" b="1" dirty="0" smtClean="0">
                  <a:solidFill>
                    <a:srgbClr val="FFFF00"/>
                  </a:solidFill>
                </a:rPr>
                <a:t>Atmosphere</a:t>
              </a:r>
              <a:endParaRPr lang="en-US" b="1" dirty="0">
                <a:solidFill>
                  <a:srgbClr val="FFFF00"/>
                </a:solidFill>
              </a:endParaRPr>
            </a:p>
          </p:txBody>
        </p:sp>
      </p:grpSp>
      <p:grpSp>
        <p:nvGrpSpPr>
          <p:cNvPr id="9" name="Group 8"/>
          <p:cNvGrpSpPr/>
          <p:nvPr/>
        </p:nvGrpSpPr>
        <p:grpSpPr>
          <a:xfrm>
            <a:off x="5562632" y="1150205"/>
            <a:ext cx="3381303" cy="2196501"/>
            <a:chOff x="5562601" y="1048348"/>
            <a:chExt cx="3381303" cy="219650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42867" y="468082"/>
              <a:ext cx="2196501" cy="3357034"/>
            </a:xfrm>
            <a:prstGeom prst="rect">
              <a:avLst/>
            </a:prstGeom>
          </p:spPr>
        </p:pic>
        <p:sp>
          <p:nvSpPr>
            <p:cNvPr id="16" name="TextBox 15"/>
            <p:cNvSpPr txBox="1"/>
            <p:nvPr/>
          </p:nvSpPr>
          <p:spPr>
            <a:xfrm>
              <a:off x="7130522" y="2747446"/>
              <a:ext cx="1813382" cy="369332"/>
            </a:xfrm>
            <a:prstGeom prst="rect">
              <a:avLst/>
            </a:prstGeom>
            <a:noFill/>
          </p:spPr>
          <p:txBody>
            <a:bodyPr wrap="none" rtlCol="0">
              <a:spAutoFit/>
            </a:bodyPr>
            <a:lstStyle/>
            <a:p>
              <a:r>
                <a:rPr lang="en-US" b="1" dirty="0" smtClean="0">
                  <a:solidFill>
                    <a:srgbClr val="FFFF00"/>
                  </a:solidFill>
                </a:rPr>
                <a:t>Medium Vacuum</a:t>
              </a:r>
              <a:endParaRPr lang="en-US" b="1" dirty="0">
                <a:solidFill>
                  <a:srgbClr val="FFFF00"/>
                </a:solidFill>
              </a:endParaRPr>
            </a:p>
          </p:txBody>
        </p:sp>
      </p:grpSp>
      <p:graphicFrame>
        <p:nvGraphicFramePr>
          <p:cNvPr id="5" name="Table 4"/>
          <p:cNvGraphicFramePr>
            <a:graphicFrameLocks noGrp="1"/>
          </p:cNvGraphicFramePr>
          <p:nvPr>
            <p:extLst>
              <p:ext uri="{D42A27DB-BD31-4B8C-83A1-F6EECF244321}">
                <p14:modId xmlns:p14="http://schemas.microsoft.com/office/powerpoint/2010/main" val="678885301"/>
              </p:ext>
            </p:extLst>
          </p:nvPr>
        </p:nvGraphicFramePr>
        <p:xfrm>
          <a:off x="0" y="698500"/>
          <a:ext cx="5549901" cy="4681220"/>
        </p:xfrm>
        <a:graphic>
          <a:graphicData uri="http://schemas.openxmlformats.org/drawingml/2006/table">
            <a:tbl>
              <a:tblPr firstRow="1" bandRow="1">
                <a:tableStyleId>{5C22544A-7EE6-4342-B048-85BDC9FD1C3A}</a:tableStyleId>
              </a:tblPr>
              <a:tblGrid>
                <a:gridCol w="1429159"/>
                <a:gridCol w="1720441"/>
                <a:gridCol w="2400301"/>
              </a:tblGrid>
              <a:tr h="927100">
                <a:tc>
                  <a:txBody>
                    <a:bodyPr/>
                    <a:lstStyle/>
                    <a:p>
                      <a:r>
                        <a:rPr lang="en-US" dirty="0" smtClean="0"/>
                        <a:t>Vacuum Level</a:t>
                      </a:r>
                      <a:endParaRPr lang="en-US" dirty="0"/>
                    </a:p>
                  </a:txBody>
                  <a:tcPr/>
                </a:tc>
                <a:tc>
                  <a:txBody>
                    <a:bodyPr/>
                    <a:lstStyle/>
                    <a:p>
                      <a:r>
                        <a:rPr lang="en-US" dirty="0" smtClean="0"/>
                        <a:t>Where</a:t>
                      </a:r>
                      <a:r>
                        <a:rPr lang="en-US" baseline="0" dirty="0" smtClean="0"/>
                        <a:t> found</a:t>
                      </a:r>
                      <a:endParaRPr lang="en-US" dirty="0"/>
                    </a:p>
                  </a:txBody>
                  <a:tcPr/>
                </a:tc>
                <a:tc>
                  <a:txBody>
                    <a:bodyPr/>
                    <a:lstStyle/>
                    <a:p>
                      <a:r>
                        <a:rPr lang="en-US" dirty="0" smtClean="0"/>
                        <a:t>If people were molecules, the your</a:t>
                      </a:r>
                      <a:r>
                        <a:rPr lang="en-US" baseline="0" dirty="0" smtClean="0"/>
                        <a:t> closest neighbor is</a:t>
                      </a:r>
                      <a:endParaRPr lang="en-US" dirty="0"/>
                    </a:p>
                  </a:txBody>
                  <a:tcPr/>
                </a:tc>
              </a:tr>
              <a:tr h="370840">
                <a:tc>
                  <a:txBody>
                    <a:bodyPr/>
                    <a:lstStyle/>
                    <a:p>
                      <a:r>
                        <a:rPr lang="en-US" dirty="0" smtClean="0"/>
                        <a:t>Atmosphere</a:t>
                      </a:r>
                      <a:endParaRPr lang="en-US" dirty="0"/>
                    </a:p>
                  </a:txBody>
                  <a:tcPr/>
                </a:tc>
                <a:tc>
                  <a:txBody>
                    <a:bodyPr/>
                    <a:lstStyle/>
                    <a:p>
                      <a:r>
                        <a:rPr lang="en-US" dirty="0" smtClean="0"/>
                        <a:t>This</a:t>
                      </a:r>
                      <a:r>
                        <a:rPr lang="en-US" baseline="0" dirty="0" smtClean="0"/>
                        <a:t> room</a:t>
                      </a:r>
                      <a:endParaRPr lang="en-US" dirty="0"/>
                    </a:p>
                  </a:txBody>
                  <a:tcPr/>
                </a:tc>
                <a:tc>
                  <a:txBody>
                    <a:bodyPr/>
                    <a:lstStyle/>
                    <a:p>
                      <a:r>
                        <a:rPr lang="en-US" dirty="0" smtClean="0"/>
                        <a:t>About 1</a:t>
                      </a:r>
                      <a:r>
                        <a:rPr lang="en-US" baseline="0" dirty="0" smtClean="0"/>
                        <a:t> foot away</a:t>
                      </a:r>
                      <a:endParaRPr lang="en-US" dirty="0"/>
                    </a:p>
                  </a:txBody>
                  <a:tcPr/>
                </a:tc>
              </a:tr>
              <a:tr h="370840">
                <a:tc>
                  <a:txBody>
                    <a:bodyPr/>
                    <a:lstStyle/>
                    <a:p>
                      <a:r>
                        <a:rPr lang="en-US" dirty="0" smtClean="0"/>
                        <a:t>Medium Vacuum</a:t>
                      </a:r>
                      <a:endParaRPr lang="en-US" dirty="0"/>
                    </a:p>
                  </a:txBody>
                  <a:tcPr/>
                </a:tc>
                <a:tc>
                  <a:txBody>
                    <a:bodyPr/>
                    <a:lstStyle/>
                    <a:p>
                      <a:r>
                        <a:rPr lang="en-US" dirty="0" smtClean="0"/>
                        <a:t>Bell jar,</a:t>
                      </a:r>
                      <a:r>
                        <a:rPr lang="en-US" baseline="0" dirty="0" smtClean="0"/>
                        <a:t> scattering chambers</a:t>
                      </a:r>
                      <a:endParaRPr lang="en-US" dirty="0"/>
                    </a:p>
                  </a:txBody>
                  <a:tcPr/>
                </a:tc>
                <a:tc>
                  <a:txBody>
                    <a:bodyPr/>
                    <a:lstStyle/>
                    <a:p>
                      <a:r>
                        <a:rPr lang="en-US" dirty="0" smtClean="0"/>
                        <a:t>Near the Newport News</a:t>
                      </a:r>
                      <a:r>
                        <a:rPr lang="en-US" baseline="0" dirty="0" smtClean="0"/>
                        <a:t> airport, </a:t>
                      </a:r>
                    </a:p>
                    <a:p>
                      <a:r>
                        <a:rPr lang="en-US" baseline="0" dirty="0" smtClean="0"/>
                        <a:t>almost 3 miles</a:t>
                      </a:r>
                      <a:endParaRPr lang="en-US" dirty="0"/>
                    </a:p>
                  </a:txBody>
                  <a:tcPr/>
                </a:tc>
              </a:tr>
              <a:tr h="370840">
                <a:tc>
                  <a:txBody>
                    <a:bodyPr/>
                    <a:lstStyle/>
                    <a:p>
                      <a:r>
                        <a:rPr lang="en-US" dirty="0" smtClean="0"/>
                        <a:t>High Vacuum</a:t>
                      </a:r>
                      <a:endParaRPr lang="en-US" dirty="0"/>
                    </a:p>
                  </a:txBody>
                  <a:tcPr/>
                </a:tc>
                <a:tc>
                  <a:txBody>
                    <a:bodyPr/>
                    <a:lstStyle/>
                    <a:p>
                      <a:r>
                        <a:rPr lang="en-US" dirty="0" smtClean="0"/>
                        <a:t>Low earth</a:t>
                      </a:r>
                      <a:r>
                        <a:rPr lang="en-US" baseline="0" dirty="0" smtClean="0"/>
                        <a:t> orbit, </a:t>
                      </a:r>
                      <a:r>
                        <a:rPr lang="en-US" baseline="0" dirty="0" err="1" smtClean="0"/>
                        <a:t>beamline</a:t>
                      </a:r>
                      <a:endParaRPr lang="en-US" dirty="0"/>
                    </a:p>
                  </a:txBody>
                  <a:tcPr/>
                </a:tc>
                <a:tc>
                  <a:txBody>
                    <a:bodyPr/>
                    <a:lstStyle/>
                    <a:p>
                      <a:r>
                        <a:rPr lang="en-US" dirty="0" smtClean="0"/>
                        <a:t>At</a:t>
                      </a:r>
                      <a:r>
                        <a:rPr lang="en-US" baseline="0" dirty="0" smtClean="0"/>
                        <a:t> the moon, </a:t>
                      </a:r>
                    </a:p>
                    <a:p>
                      <a:r>
                        <a:rPr lang="en-US" baseline="0" dirty="0" smtClean="0"/>
                        <a:t>240,000 miles</a:t>
                      </a:r>
                      <a:endParaRPr lang="en-US" dirty="0"/>
                    </a:p>
                  </a:txBody>
                  <a:tcPr/>
                </a:tc>
              </a:tr>
              <a:tr h="370840">
                <a:tc>
                  <a:txBody>
                    <a:bodyPr/>
                    <a:lstStyle/>
                    <a:p>
                      <a:r>
                        <a:rPr lang="en-US" dirty="0" smtClean="0"/>
                        <a:t>Ultra High Vacuum (UHV)</a:t>
                      </a:r>
                      <a:endParaRPr lang="en-US" dirty="0"/>
                    </a:p>
                  </a:txBody>
                  <a:tcPr/>
                </a:tc>
                <a:tc>
                  <a:txBody>
                    <a:bodyPr/>
                    <a:lstStyle/>
                    <a:p>
                      <a:r>
                        <a:rPr lang="en-US" dirty="0" smtClean="0"/>
                        <a:t>Lunar</a:t>
                      </a:r>
                      <a:r>
                        <a:rPr lang="en-US" baseline="0" dirty="0" smtClean="0"/>
                        <a:t> a</a:t>
                      </a:r>
                      <a:r>
                        <a:rPr lang="en-US" dirty="0" smtClean="0"/>
                        <a:t>tmosphere, </a:t>
                      </a:r>
                      <a:r>
                        <a:rPr lang="en-US" baseline="0" dirty="0" smtClean="0"/>
                        <a:t>Electron gun</a:t>
                      </a:r>
                      <a:endParaRPr lang="en-US" dirty="0"/>
                    </a:p>
                  </a:txBody>
                  <a:tcPr/>
                </a:tc>
                <a:tc>
                  <a:txBody>
                    <a:bodyPr/>
                    <a:lstStyle/>
                    <a:p>
                      <a:r>
                        <a:rPr lang="en-US" dirty="0" smtClean="0"/>
                        <a:t>Near Pluto, </a:t>
                      </a:r>
                    </a:p>
                    <a:p>
                      <a:r>
                        <a:rPr lang="en-US" dirty="0" smtClean="0"/>
                        <a:t>4 billion miles</a:t>
                      </a:r>
                      <a:endParaRPr lang="en-US" dirty="0"/>
                    </a:p>
                  </a:txBody>
                  <a:tcPr/>
                </a:tc>
              </a:tr>
              <a:tr h="370840">
                <a:tc>
                  <a:txBody>
                    <a:bodyPr/>
                    <a:lstStyle/>
                    <a:p>
                      <a:r>
                        <a:rPr lang="en-US" dirty="0" smtClean="0"/>
                        <a:t>Extreme</a:t>
                      </a:r>
                      <a:r>
                        <a:rPr lang="en-US" baseline="0" dirty="0" smtClean="0"/>
                        <a:t> High Vacuum (XHV)</a:t>
                      </a:r>
                      <a:endParaRPr lang="en-US" dirty="0"/>
                    </a:p>
                  </a:txBody>
                  <a:tcPr/>
                </a:tc>
                <a:tc>
                  <a:txBody>
                    <a:bodyPr/>
                    <a:lstStyle/>
                    <a:p>
                      <a:r>
                        <a:rPr lang="en-US" dirty="0" smtClean="0"/>
                        <a:t>Interstellar space,</a:t>
                      </a:r>
                    </a:p>
                    <a:p>
                      <a:r>
                        <a:rPr lang="en-US" dirty="0" err="1" smtClean="0"/>
                        <a:t>Cryomodules</a:t>
                      </a:r>
                      <a:endParaRPr lang="en-US" dirty="0"/>
                    </a:p>
                  </a:txBody>
                  <a:tcPr/>
                </a:tc>
                <a:tc>
                  <a:txBody>
                    <a:bodyPr/>
                    <a:lstStyle/>
                    <a:p>
                      <a:r>
                        <a:rPr lang="en-US" dirty="0" smtClean="0"/>
                        <a:t>At</a:t>
                      </a:r>
                      <a:r>
                        <a:rPr lang="en-US" baseline="0" dirty="0" smtClean="0"/>
                        <a:t> the n</a:t>
                      </a:r>
                      <a:r>
                        <a:rPr lang="en-US" dirty="0" smtClean="0"/>
                        <a:t>earest</a:t>
                      </a:r>
                      <a:r>
                        <a:rPr lang="en-US" baseline="0" dirty="0" smtClean="0"/>
                        <a:t> star, Alpha Centauri, </a:t>
                      </a:r>
                    </a:p>
                    <a:p>
                      <a:r>
                        <a:rPr lang="en-US" baseline="0" dirty="0" smtClean="0"/>
                        <a:t>25,000 billion miles</a:t>
                      </a:r>
                      <a:endParaRPr lang="en-US" dirty="0"/>
                    </a:p>
                  </a:txBody>
                  <a:tcPr/>
                </a:tc>
              </a:tr>
            </a:tbl>
          </a:graphicData>
        </a:graphic>
      </p:graphicFrame>
      <p:grpSp>
        <p:nvGrpSpPr>
          <p:cNvPr id="10" name="Group 9"/>
          <p:cNvGrpSpPr/>
          <p:nvPr/>
        </p:nvGrpSpPr>
        <p:grpSpPr>
          <a:xfrm>
            <a:off x="5562632" y="2000835"/>
            <a:ext cx="3369735" cy="2527301"/>
            <a:chOff x="5549900" y="1981199"/>
            <a:chExt cx="3369735" cy="2527301"/>
          </a:xfrm>
        </p:grpSpPr>
        <p:pic>
          <p:nvPicPr>
            <p:cNvPr id="12293" name="Picture 5" descr="http://www.kitguru.net/wp-content/uploads/2012/10/Earth-and-M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900" y="1981199"/>
              <a:ext cx="3369735" cy="25273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440368" y="4102607"/>
              <a:ext cx="1439881" cy="369332"/>
            </a:xfrm>
            <a:prstGeom prst="rect">
              <a:avLst/>
            </a:prstGeom>
            <a:noFill/>
          </p:spPr>
          <p:txBody>
            <a:bodyPr wrap="none" rtlCol="0">
              <a:spAutoFit/>
            </a:bodyPr>
            <a:lstStyle/>
            <a:p>
              <a:r>
                <a:rPr lang="en-US" b="1" dirty="0" smtClean="0">
                  <a:solidFill>
                    <a:srgbClr val="FFFF00"/>
                  </a:solidFill>
                </a:rPr>
                <a:t>High Vacuum</a:t>
              </a:r>
              <a:endParaRPr lang="en-US" b="1" dirty="0">
                <a:solidFill>
                  <a:srgbClr val="FFFF00"/>
                </a:solidFill>
              </a:endParaRPr>
            </a:p>
          </p:txBody>
        </p:sp>
      </p:grpSp>
      <p:grpSp>
        <p:nvGrpSpPr>
          <p:cNvPr id="7" name="Group 6"/>
          <p:cNvGrpSpPr/>
          <p:nvPr/>
        </p:nvGrpSpPr>
        <p:grpSpPr>
          <a:xfrm>
            <a:off x="5562632" y="3122612"/>
            <a:ext cx="3457884" cy="2300288"/>
            <a:chOff x="5533412" y="2728912"/>
            <a:chExt cx="3457884" cy="2300288"/>
          </a:xfrm>
        </p:grpSpPr>
        <p:pic>
          <p:nvPicPr>
            <p:cNvPr id="12295" name="Picture 7" descr="http://www2.astro.psu.edu/users/cpalma/astro1h/Images/FG04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412" y="2728912"/>
              <a:ext cx="3457884" cy="23002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872632" y="4508500"/>
              <a:ext cx="617477" cy="369332"/>
            </a:xfrm>
            <a:prstGeom prst="rect">
              <a:avLst/>
            </a:prstGeom>
            <a:noFill/>
          </p:spPr>
          <p:txBody>
            <a:bodyPr wrap="none" rtlCol="0">
              <a:spAutoFit/>
            </a:bodyPr>
            <a:lstStyle/>
            <a:p>
              <a:r>
                <a:rPr lang="en-US" b="1" dirty="0" smtClean="0">
                  <a:solidFill>
                    <a:srgbClr val="FFFF00"/>
                  </a:solidFill>
                </a:rPr>
                <a:t>UHV</a:t>
              </a:r>
              <a:endParaRPr lang="en-US" b="1" dirty="0">
                <a:solidFill>
                  <a:srgbClr val="FFFF00"/>
                </a:solidFill>
              </a:endParaRPr>
            </a:p>
          </p:txBody>
        </p:sp>
      </p:grpSp>
      <p:grpSp>
        <p:nvGrpSpPr>
          <p:cNvPr id="6" name="Group 5"/>
          <p:cNvGrpSpPr/>
          <p:nvPr/>
        </p:nvGrpSpPr>
        <p:grpSpPr>
          <a:xfrm>
            <a:off x="5562632" y="4071373"/>
            <a:ext cx="3457884" cy="2766307"/>
            <a:chOff x="5533412" y="3436373"/>
            <a:chExt cx="3457884" cy="2766307"/>
          </a:xfrm>
        </p:grpSpPr>
        <p:pic>
          <p:nvPicPr>
            <p:cNvPr id="12297" name="Picture 9" descr="http://heasarc.gsfc.nasa.gov/docs/cosmic/gifs/alph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3412" y="3436373"/>
              <a:ext cx="3457884" cy="2766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81400" y="5771634"/>
              <a:ext cx="593432" cy="369332"/>
            </a:xfrm>
            <a:prstGeom prst="rect">
              <a:avLst/>
            </a:prstGeom>
            <a:noFill/>
          </p:spPr>
          <p:txBody>
            <a:bodyPr wrap="none" rtlCol="0">
              <a:spAutoFit/>
            </a:bodyPr>
            <a:lstStyle/>
            <a:p>
              <a:r>
                <a:rPr lang="en-US" b="1" dirty="0" smtClean="0">
                  <a:solidFill>
                    <a:srgbClr val="FFFF00"/>
                  </a:solidFill>
                </a:rPr>
                <a:t>XHV</a:t>
              </a:r>
              <a:endParaRPr lang="en-US" b="1" dirty="0">
                <a:solidFill>
                  <a:srgbClr val="FFFF00"/>
                </a:solidFill>
              </a:endParaRPr>
            </a:p>
          </p:txBody>
        </p:sp>
      </p:grpSp>
    </p:spTree>
    <p:extLst>
      <p:ext uri="{BB962C8B-B14F-4D97-AF65-F5344CB8AC3E}">
        <p14:creationId xmlns:p14="http://schemas.microsoft.com/office/powerpoint/2010/main" val="391390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25" y="98271"/>
            <a:ext cx="8661400" cy="6412595"/>
          </a:xfrm>
          <a:prstGeom prst="rect">
            <a:avLst/>
          </a:prstGeom>
        </p:spPr>
      </p:pic>
    </p:spTree>
    <p:extLst>
      <p:ext uri="{BB962C8B-B14F-4D97-AF65-F5344CB8AC3E}">
        <p14:creationId xmlns:p14="http://schemas.microsoft.com/office/powerpoint/2010/main" val="3184217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Beam required at Jefferson Lab</a:t>
            </a:r>
            <a:endParaRPr lang="en-US" dirty="0"/>
          </a:p>
        </p:txBody>
      </p:sp>
      <p:grpSp>
        <p:nvGrpSpPr>
          <p:cNvPr id="13" name="Group 12"/>
          <p:cNvGrpSpPr/>
          <p:nvPr/>
        </p:nvGrpSpPr>
        <p:grpSpPr>
          <a:xfrm>
            <a:off x="225265" y="1009650"/>
            <a:ext cx="4456801" cy="3400425"/>
            <a:chOff x="1603780" y="1299352"/>
            <a:chExt cx="6096000" cy="3930492"/>
          </a:xfrm>
        </p:grpSpPr>
        <p:pic>
          <p:nvPicPr>
            <p:cNvPr id="3" name="Picture 2" descr="17C.png"/>
            <p:cNvPicPr>
              <a:picLocks noChangeAspect="1"/>
            </p:cNvPicPr>
            <p:nvPr/>
          </p:nvPicPr>
          <p:blipFill rotWithShape="1">
            <a:blip r:embed="rId2">
              <a:extLst>
                <a:ext uri="{28A0092B-C50C-407E-A947-70E740481C1C}">
                  <a14:useLocalDpi xmlns:a14="http://schemas.microsoft.com/office/drawing/2010/main" val="0"/>
                </a:ext>
              </a:extLst>
            </a:blip>
            <a:srcRect t="7548" b="14562"/>
            <a:stretch/>
          </p:blipFill>
          <p:spPr>
            <a:xfrm>
              <a:off x="1603780" y="1299352"/>
              <a:ext cx="6096000" cy="3561158"/>
            </a:xfrm>
            <a:prstGeom prst="rect">
              <a:avLst/>
            </a:prstGeom>
          </p:spPr>
        </p:pic>
        <p:grpSp>
          <p:nvGrpSpPr>
            <p:cNvPr id="11" name="Group 10"/>
            <p:cNvGrpSpPr/>
            <p:nvPr/>
          </p:nvGrpSpPr>
          <p:grpSpPr>
            <a:xfrm>
              <a:off x="2088574" y="4860512"/>
              <a:ext cx="4925289" cy="369332"/>
              <a:chOff x="2337956" y="5298615"/>
              <a:chExt cx="4925289" cy="369332"/>
            </a:xfrm>
          </p:grpSpPr>
          <p:sp>
            <p:nvSpPr>
              <p:cNvPr id="6" name="TextBox 5"/>
              <p:cNvSpPr txBox="1"/>
              <p:nvPr/>
            </p:nvSpPr>
            <p:spPr>
              <a:xfrm>
                <a:off x="4260272" y="5298615"/>
                <a:ext cx="1172116" cy="369332"/>
              </a:xfrm>
              <a:prstGeom prst="rect">
                <a:avLst/>
              </a:prstGeom>
              <a:noFill/>
            </p:spPr>
            <p:txBody>
              <a:bodyPr wrap="none" rtlCol="0">
                <a:spAutoFit/>
              </a:bodyPr>
              <a:lstStyle/>
              <a:p>
                <a:r>
                  <a:rPr lang="en-US" b="1" dirty="0" smtClean="0"/>
                  <a:t>24 Hours</a:t>
                </a:r>
                <a:endParaRPr lang="en-US" b="1" dirty="0"/>
              </a:p>
            </p:txBody>
          </p:sp>
          <p:cxnSp>
            <p:nvCxnSpPr>
              <p:cNvPr id="8" name="Straight Arrow Connector 7"/>
              <p:cNvCxnSpPr>
                <a:stCxn id="6" idx="3"/>
              </p:cNvCxnSpPr>
              <p:nvPr/>
            </p:nvCxnSpPr>
            <p:spPr bwMode="auto">
              <a:xfrm flipV="1">
                <a:off x="5432388" y="5464868"/>
                <a:ext cx="1830857" cy="184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a:stCxn id="6" idx="1"/>
              </p:cNvCxnSpPr>
              <p:nvPr/>
            </p:nvCxnSpPr>
            <p:spPr bwMode="auto">
              <a:xfrm flipH="1">
                <a:off x="2337956" y="5483281"/>
                <a:ext cx="192231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12" name="TextBox 11"/>
          <p:cNvSpPr txBox="1"/>
          <p:nvPr/>
        </p:nvSpPr>
        <p:spPr>
          <a:xfrm>
            <a:off x="416737" y="4622765"/>
            <a:ext cx="3833530"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High polarization for 3 (4) experimental halls simultaneously</a:t>
            </a:r>
          </a:p>
          <a:p>
            <a:pPr marL="285750" indent="-285750">
              <a:buFont typeface="Arial" panose="020B0604020202020204" pitchFamily="34" charset="0"/>
              <a:buChar char="•"/>
            </a:pPr>
            <a:r>
              <a:rPr lang="en-US" b="1" dirty="0"/>
              <a:t>24/7 beam operation</a:t>
            </a:r>
          </a:p>
          <a:p>
            <a:pPr marL="285750" indent="-285750">
              <a:buFont typeface="Arial" panose="020B0604020202020204" pitchFamily="34" charset="0"/>
              <a:buChar char="•"/>
            </a:pPr>
            <a:r>
              <a:rPr lang="en-US" b="1" dirty="0" smtClean="0">
                <a:solidFill>
                  <a:srgbClr val="034ABD"/>
                </a:solidFill>
              </a:rPr>
              <a:t>Beam </a:t>
            </a:r>
            <a:r>
              <a:rPr lang="en-US" b="1" dirty="0">
                <a:solidFill>
                  <a:srgbClr val="034ABD"/>
                </a:solidFill>
              </a:rPr>
              <a:t>Current: 200 </a:t>
            </a:r>
            <a:r>
              <a:rPr lang="en-US" b="1" dirty="0" smtClean="0">
                <a:solidFill>
                  <a:srgbClr val="034ABD"/>
                </a:solidFill>
              </a:rPr>
              <a:t>µA</a:t>
            </a:r>
            <a:endParaRPr lang="en-US" b="1" dirty="0" smtClean="0">
              <a:solidFill>
                <a:srgbClr val="FF0000"/>
              </a:solidFill>
            </a:endParaRPr>
          </a:p>
          <a:p>
            <a:pPr marL="285750" indent="-285750">
              <a:buFont typeface="Arial" panose="020B0604020202020204" pitchFamily="34" charset="0"/>
              <a:buChar char="•"/>
            </a:pPr>
            <a:r>
              <a:rPr lang="en-US" b="1" dirty="0" smtClean="0">
                <a:solidFill>
                  <a:srgbClr val="FF0000"/>
                </a:solidFill>
              </a:rPr>
              <a:t>Charge Delivered: 16 Coulombs polarized electrons / day</a:t>
            </a:r>
          </a:p>
        </p:txBody>
      </p:sp>
      <p:sp>
        <p:nvSpPr>
          <p:cNvPr id="15" name="Content Placeholder 8"/>
          <p:cNvSpPr>
            <a:spLocks noGrp="1"/>
          </p:cNvSpPr>
          <p:nvPr>
            <p:ph idx="1"/>
          </p:nvPr>
        </p:nvSpPr>
        <p:spPr>
          <a:xfrm>
            <a:off x="4682066" y="968830"/>
            <a:ext cx="4004733" cy="5660570"/>
          </a:xfrm>
          <a:noFill/>
        </p:spPr>
        <p:txBody>
          <a:bodyPr>
            <a:normAutofit/>
          </a:bodyPr>
          <a:lstStyle/>
          <a:p>
            <a:pPr marL="0" indent="0">
              <a:buNone/>
            </a:pPr>
            <a:r>
              <a:rPr lang="en-US" dirty="0" smtClean="0"/>
              <a:t>Outline</a:t>
            </a:r>
          </a:p>
          <a:p>
            <a:r>
              <a:rPr lang="en-US" sz="2600" dirty="0" smtClean="0"/>
              <a:t>How do we emit polarized electrons? </a:t>
            </a:r>
          </a:p>
          <a:p>
            <a:r>
              <a:rPr lang="en-US" sz="2600" dirty="0" smtClean="0"/>
              <a:t>What is required to keep the electron source working for the duration of experiments? </a:t>
            </a:r>
          </a:p>
          <a:p>
            <a:r>
              <a:rPr lang="en-US" sz="2600" dirty="0" smtClean="0"/>
              <a:t>How do we achieve and maintain the required vacuum</a:t>
            </a:r>
          </a:p>
        </p:txBody>
      </p:sp>
    </p:spTree>
    <p:extLst>
      <p:ext uri="{BB962C8B-B14F-4D97-AF65-F5344CB8AC3E}">
        <p14:creationId xmlns:p14="http://schemas.microsoft.com/office/powerpoint/2010/main" val="30840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Photoemission Source</a:t>
            </a:r>
            <a:endParaRPr lang="en-US" dirty="0"/>
          </a:p>
        </p:txBody>
      </p:sp>
      <p:sp>
        <p:nvSpPr>
          <p:cNvPr id="5" name="Content Placeholder 2"/>
          <p:cNvSpPr txBox="1">
            <a:spLocks/>
          </p:cNvSpPr>
          <p:nvPr/>
        </p:nvSpPr>
        <p:spPr bwMode="auto">
          <a:xfrm>
            <a:off x="457200" y="1066797"/>
            <a:ext cx="579472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-130 kV DC (</a:t>
            </a:r>
            <a:r>
              <a:rPr lang="en-US" i="1" kern="0" dirty="0" smtClean="0">
                <a:solidFill>
                  <a:schemeClr val="accent6">
                    <a:lumMod val="50000"/>
                  </a:schemeClr>
                </a:solidFill>
                <a:latin typeface="Calibri" pitchFamily="34" charset="0"/>
              </a:rPr>
              <a:t>vs.</a:t>
            </a:r>
            <a:r>
              <a:rPr lang="en-US" kern="0" dirty="0" smtClean="0">
                <a:solidFill>
                  <a:schemeClr val="accent6">
                    <a:lumMod val="50000"/>
                  </a:schemeClr>
                </a:solidFill>
                <a:latin typeface="Calibri" pitchFamily="34" charset="0"/>
              </a:rPr>
              <a:t> RF) electrode bias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a:solidFill>
                  <a:schemeClr val="accent6">
                    <a:lumMod val="50000"/>
                  </a:schemeClr>
                </a:solidFill>
                <a:latin typeface="Calibri" pitchFamily="34" charset="0"/>
              </a:rPr>
              <a:t>x</a:t>
            </a:r>
            <a:r>
              <a:rPr lang="en-US" kern="0" dirty="0" smtClean="0">
                <a:solidFill>
                  <a:schemeClr val="accent6">
                    <a:lumMod val="50000"/>
                  </a:schemeClr>
                </a:solidFill>
                <a:latin typeface="Calibri" pitchFamily="34" charset="0"/>
              </a:rPr>
              <a:t>-ray standard “inverted” insulator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Pumps with NEG modules and ion pump</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Base pressure approaching XHV ≡ P &lt; 1x10</a:t>
            </a:r>
            <a:r>
              <a:rPr lang="en-US" kern="0" baseline="30000" dirty="0" smtClean="0">
                <a:solidFill>
                  <a:schemeClr val="accent6">
                    <a:lumMod val="50000"/>
                  </a:schemeClr>
                </a:solidFill>
                <a:latin typeface="Calibri" pitchFamily="34" charset="0"/>
              </a:rPr>
              <a:t>-12</a:t>
            </a:r>
            <a:r>
              <a:rPr lang="en-US" kern="0" dirty="0" smtClean="0">
                <a:solidFill>
                  <a:schemeClr val="accent6">
                    <a:lumMod val="50000"/>
                  </a:schemeClr>
                </a:solidFill>
                <a:latin typeface="Calibri" pitchFamily="34" charset="0"/>
              </a:rPr>
              <a:t> </a:t>
            </a:r>
            <a:r>
              <a:rPr lang="en-US" kern="0" dirty="0" err="1" smtClean="0">
                <a:solidFill>
                  <a:schemeClr val="accent6">
                    <a:lumMod val="50000"/>
                  </a:schemeClr>
                </a:solidFill>
                <a:latin typeface="Calibri" pitchFamily="34" charset="0"/>
              </a:rPr>
              <a:t>Torr</a:t>
            </a:r>
            <a:endParaRPr lang="en-US" kern="0" dirty="0" smtClean="0">
              <a:solidFill>
                <a:schemeClr val="accent6">
                  <a:lumMod val="50000"/>
                </a:schemeClr>
              </a:solidFill>
              <a:latin typeface="Calibri" pitchFamily="34" charset="0"/>
            </a:endParaRPr>
          </a:p>
          <a:p>
            <a:pPr defTabSz="914400" fontAlgn="base">
              <a:spcBef>
                <a:spcPct val="20000"/>
              </a:spcBef>
              <a:spcAft>
                <a:spcPct val="0"/>
              </a:spcAft>
              <a:defRPr/>
            </a:pPr>
            <a:endParaRPr lang="en-US" kern="0" dirty="0" smtClean="0">
              <a:solidFill>
                <a:schemeClr val="accent6">
                  <a:lumMod val="50000"/>
                </a:schemeClr>
              </a:solidFill>
              <a:latin typeface="Calibri" pitchFamily="34" charset="0"/>
            </a:endParaRPr>
          </a:p>
        </p:txBody>
      </p:sp>
      <p:grpSp>
        <p:nvGrpSpPr>
          <p:cNvPr id="8" name="Group 7"/>
          <p:cNvGrpSpPr/>
          <p:nvPr/>
        </p:nvGrpSpPr>
        <p:grpSpPr>
          <a:xfrm>
            <a:off x="148873" y="2615750"/>
            <a:ext cx="4636596" cy="3124200"/>
            <a:chOff x="870496" y="2884496"/>
            <a:chExt cx="4636596" cy="3124200"/>
          </a:xfrm>
        </p:grpSpPr>
        <p:grpSp>
          <p:nvGrpSpPr>
            <p:cNvPr id="7" name="Group 6"/>
            <p:cNvGrpSpPr/>
            <p:nvPr/>
          </p:nvGrpSpPr>
          <p:grpSpPr>
            <a:xfrm>
              <a:off x="870496" y="2884496"/>
              <a:ext cx="4636596" cy="3124200"/>
              <a:chOff x="3652974" y="3449669"/>
              <a:chExt cx="4636596" cy="3124200"/>
            </a:xfrm>
          </p:grpSpPr>
          <p:grpSp>
            <p:nvGrpSpPr>
              <p:cNvPr id="3" name="Group 10"/>
              <p:cNvGrpSpPr/>
              <p:nvPr/>
            </p:nvGrpSpPr>
            <p:grpSpPr>
              <a:xfrm>
                <a:off x="3652974" y="3449669"/>
                <a:ext cx="3505200" cy="3124200"/>
                <a:chOff x="3352800" y="1371600"/>
                <a:chExt cx="3505200" cy="3124200"/>
              </a:xfrm>
            </p:grpSpPr>
            <p:grpSp>
              <p:nvGrpSpPr>
                <p:cNvPr id="4" name="Group 11"/>
                <p:cNvGrpSpPr/>
                <p:nvPr/>
              </p:nvGrpSpPr>
              <p:grpSpPr>
                <a:xfrm>
                  <a:off x="3352800" y="1371600"/>
                  <a:ext cx="3505200" cy="3124200"/>
                  <a:chOff x="3352800" y="1371600"/>
                  <a:chExt cx="3505200" cy="3124200"/>
                </a:xfrm>
              </p:grpSpPr>
              <p:grpSp>
                <p:nvGrpSpPr>
                  <p:cNvPr id="6" name="Group 20"/>
                  <p:cNvGrpSpPr/>
                  <p:nvPr/>
                </p:nvGrpSpPr>
                <p:grpSpPr>
                  <a:xfrm>
                    <a:off x="3352800" y="1371600"/>
                    <a:ext cx="3505200" cy="3124200"/>
                    <a:chOff x="5257800" y="3505200"/>
                    <a:chExt cx="3505200" cy="3124200"/>
                  </a:xfrm>
                </p:grpSpPr>
                <p:pic>
                  <p:nvPicPr>
                    <p:cNvPr id="19"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3505200"/>
                      <a:ext cx="3505200" cy="3078734"/>
                    </a:xfrm>
                    <a:prstGeom prst="rect">
                      <a:avLst/>
                    </a:prstGeom>
                    <a:noFill/>
                    <a:ln w="9525">
                      <a:noFill/>
                      <a:miter lim="800000"/>
                      <a:headEnd/>
                      <a:tailEnd/>
                    </a:ln>
                    <a:effectLst/>
                  </p:spPr>
                </p:pic>
                <p:sp>
                  <p:nvSpPr>
                    <p:cNvPr id="20" name="Rectangle 19"/>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4391968" y="2384809"/>
                    <a:ext cx="697627" cy="307777"/>
                  </a:xfrm>
                  <a:prstGeom prst="rect">
                    <a:avLst/>
                  </a:prstGeom>
                  <a:noFill/>
                </p:spPr>
                <p:txBody>
                  <a:bodyPr wrap="none" rtlCol="0">
                    <a:spAutoFit/>
                  </a:bodyPr>
                  <a:lstStyle/>
                  <a:p>
                    <a:r>
                      <a:rPr lang="en-US" sz="1400" dirty="0" smtClean="0">
                        <a:solidFill>
                          <a:srgbClr val="0070C0"/>
                        </a:solidFill>
                        <a:latin typeface="Calibri" pitchFamily="34" charset="0"/>
                      </a:rPr>
                      <a:t>-130kV</a:t>
                    </a:r>
                    <a:endParaRPr lang="en-US" sz="1400" dirty="0">
                      <a:solidFill>
                        <a:srgbClr val="0070C0"/>
                      </a:solidFill>
                      <a:latin typeface="Calibri" pitchFamily="34" charset="0"/>
                    </a:endParaRPr>
                  </a:p>
                </p:txBody>
              </p:sp>
            </p:grpSp>
            <p:sp>
              <p:nvSpPr>
                <p:cNvPr id="16" name="Right Arrow 15"/>
                <p:cNvSpPr/>
                <p:nvPr/>
              </p:nvSpPr>
              <p:spPr bwMode="auto">
                <a:xfrm>
                  <a:off x="5638800" y="2895600"/>
                  <a:ext cx="1066800" cy="152400"/>
                </a:xfrm>
                <a:prstGeom prst="rightArrow">
                  <a:avLst/>
                </a:prstGeom>
                <a:solidFill>
                  <a:schemeClr val="accent3">
                    <a:lumMod val="40000"/>
                    <a:lumOff val="6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79" name="TextBox 78"/>
              <p:cNvSpPr txBox="1"/>
              <p:nvPr/>
            </p:nvSpPr>
            <p:spPr>
              <a:xfrm>
                <a:off x="7219134" y="4743023"/>
                <a:ext cx="697627" cy="307777"/>
              </a:xfrm>
              <a:prstGeom prst="rect">
                <a:avLst/>
              </a:prstGeom>
              <a:noFill/>
            </p:spPr>
            <p:txBody>
              <a:bodyPr wrap="none" rtlCol="0">
                <a:spAutoFit/>
              </a:bodyPr>
              <a:lstStyle/>
              <a:p>
                <a:r>
                  <a:rPr lang="en-US" sz="1400" b="1" dirty="0" smtClean="0">
                    <a:solidFill>
                      <a:srgbClr val="FF0000"/>
                    </a:solidFill>
                    <a:latin typeface="Calibri" pitchFamily="34" charset="0"/>
                  </a:rPr>
                  <a:t>light in</a:t>
                </a:r>
                <a:endParaRPr lang="en-US" sz="1400" b="1" dirty="0">
                  <a:solidFill>
                    <a:srgbClr val="FF0000"/>
                  </a:solidFill>
                  <a:latin typeface="Calibri" pitchFamily="34" charset="0"/>
                </a:endParaRPr>
              </a:p>
            </p:txBody>
          </p:sp>
          <p:sp>
            <p:nvSpPr>
              <p:cNvPr id="83" name="TextBox 82"/>
              <p:cNvSpPr txBox="1"/>
              <p:nvPr/>
            </p:nvSpPr>
            <p:spPr>
              <a:xfrm>
                <a:off x="7121237" y="4896534"/>
                <a:ext cx="1168333" cy="307777"/>
              </a:xfrm>
              <a:prstGeom prst="rect">
                <a:avLst/>
              </a:prstGeom>
              <a:noFill/>
            </p:spPr>
            <p:txBody>
              <a:bodyPr wrap="none" rtlCol="0">
                <a:spAutoFit/>
              </a:bodyPr>
              <a:lstStyle/>
              <a:p>
                <a:r>
                  <a:rPr lang="en-US" sz="1400" b="1" dirty="0" smtClean="0">
                    <a:solidFill>
                      <a:schemeClr val="accent3">
                        <a:lumMod val="50000"/>
                      </a:schemeClr>
                    </a:solidFill>
                    <a:latin typeface="Calibri" pitchFamily="34" charset="0"/>
                  </a:rPr>
                  <a:t>electrons out</a:t>
                </a:r>
                <a:endParaRPr lang="en-US" sz="1400" b="1" dirty="0">
                  <a:solidFill>
                    <a:schemeClr val="accent3">
                      <a:lumMod val="50000"/>
                    </a:schemeClr>
                  </a:solidFill>
                  <a:latin typeface="Calibri" pitchFamily="34" charset="0"/>
                </a:endParaRPr>
              </a:p>
            </p:txBody>
          </p:sp>
          <p:sp>
            <p:nvSpPr>
              <p:cNvPr id="43" name="TextBox 42"/>
              <p:cNvSpPr txBox="1"/>
              <p:nvPr/>
            </p:nvSpPr>
            <p:spPr>
              <a:xfrm>
                <a:off x="6855047" y="6072336"/>
                <a:ext cx="1231812" cy="307777"/>
              </a:xfrm>
              <a:prstGeom prst="rect">
                <a:avLst/>
              </a:prstGeom>
              <a:noFill/>
            </p:spPr>
            <p:txBody>
              <a:bodyPr wrap="none" rtlCol="0">
                <a:spAutoFit/>
              </a:bodyPr>
              <a:lstStyle/>
              <a:p>
                <a:r>
                  <a:rPr lang="en-US" sz="1400" b="1" dirty="0" smtClean="0">
                    <a:solidFill>
                      <a:srgbClr val="7030A0"/>
                    </a:solidFill>
                    <a:latin typeface="Calibri" pitchFamily="34" charset="0"/>
                  </a:rPr>
                  <a:t>photocathode</a:t>
                </a:r>
                <a:endParaRPr lang="en-US" sz="1400" b="1" dirty="0">
                  <a:solidFill>
                    <a:srgbClr val="7030A0"/>
                  </a:solidFill>
                  <a:latin typeface="Calibri" pitchFamily="34" charset="0"/>
                </a:endParaRPr>
              </a:p>
            </p:txBody>
          </p:sp>
        </p:grpSp>
        <p:cxnSp>
          <p:nvCxnSpPr>
            <p:cNvPr id="81" name="Straight Arrow Connector 80"/>
            <p:cNvCxnSpPr/>
            <p:nvPr/>
          </p:nvCxnSpPr>
          <p:spPr bwMode="auto">
            <a:xfrm flipH="1">
              <a:off x="3173015" y="4338304"/>
              <a:ext cx="1315264" cy="75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Connector 10"/>
            <p:cNvCxnSpPr/>
            <p:nvPr/>
          </p:nvCxnSpPr>
          <p:spPr>
            <a:xfrm>
              <a:off x="3098538" y="4329901"/>
              <a:ext cx="0" cy="162449"/>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rot="10800000">
              <a:off x="3139564" y="4552430"/>
              <a:ext cx="1415382" cy="946266"/>
            </a:xfrm>
            <a:prstGeom prst="curvedConnector3">
              <a:avLst/>
            </a:prstGeom>
            <a:ln w="9525">
              <a:solidFill>
                <a:srgbClr val="7030A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pic>
        <p:nvPicPr>
          <p:cNvPr id="4100" name="Picture 4" descr="M:\inj_group\Archive\Pics\inverted gun\DSC_9885.jpg"/>
          <p:cNvPicPr>
            <a:picLocks noChangeAspect="1" noChangeArrowheads="1"/>
          </p:cNvPicPr>
          <p:nvPr/>
        </p:nvPicPr>
        <p:blipFill>
          <a:blip r:embed="rId3">
            <a:extLst>
              <a:ext uri="{28A0092B-C50C-407E-A947-70E740481C1C}">
                <a14:useLocalDpi xmlns:a14="http://schemas.microsoft.com/office/drawing/2010/main" val="0"/>
              </a:ext>
            </a:extLst>
          </a:blip>
          <a:srcRect b="-5414"/>
          <a:stretch>
            <a:fillRect/>
          </a:stretch>
        </p:blipFill>
        <p:spPr bwMode="auto">
          <a:xfrm flipH="1">
            <a:off x="5800025" y="379700"/>
            <a:ext cx="1981200" cy="2971800"/>
          </a:xfrm>
          <a:prstGeom prst="rect">
            <a:avLst/>
          </a:prstGeom>
          <a:noFill/>
        </p:spPr>
      </p:pic>
      <p:pic>
        <p:nvPicPr>
          <p:cNvPr id="21" name="Picture 20" descr="M:\inj_group\INV_GUN_2009\photos in tunnel\inv_gun1.JPG"/>
          <p:cNvPicPr>
            <a:picLocks noChangeAspect="1" noChangeArrowheads="1"/>
          </p:cNvPicPr>
          <p:nvPr/>
        </p:nvPicPr>
        <p:blipFill rotWithShape="1">
          <a:blip r:embed="rId4" cstate="print"/>
          <a:srcRect l="29069" t="24859" r="23524" b="15442"/>
          <a:stretch/>
        </p:blipFill>
        <p:spPr bwMode="auto">
          <a:xfrm flipH="1">
            <a:off x="5211769" y="3239922"/>
            <a:ext cx="3417894" cy="3228080"/>
          </a:xfrm>
          <a:prstGeom prst="rect">
            <a:avLst/>
          </a:prstGeom>
          <a:noFill/>
          <a:ln w="9525">
            <a:noFill/>
            <a:miter lim="800000"/>
            <a:headEnd/>
            <a:tailEnd/>
          </a:ln>
        </p:spPr>
      </p:pic>
    </p:spTree>
    <p:extLst>
      <p:ext uri="{BB962C8B-B14F-4D97-AF65-F5344CB8AC3E}">
        <p14:creationId xmlns:p14="http://schemas.microsoft.com/office/powerpoint/2010/main" val="2651702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Metals, Insulators and Semiconductors</a:t>
            </a:r>
            <a:endParaRPr lang="en-US" dirty="0"/>
          </a:p>
        </p:txBody>
      </p:sp>
      <p:grpSp>
        <p:nvGrpSpPr>
          <p:cNvPr id="27" name="Group 26"/>
          <p:cNvGrpSpPr/>
          <p:nvPr/>
        </p:nvGrpSpPr>
        <p:grpSpPr>
          <a:xfrm>
            <a:off x="828675" y="1524000"/>
            <a:ext cx="800100" cy="1533525"/>
            <a:chOff x="828675" y="2143125"/>
            <a:chExt cx="800100" cy="1533525"/>
          </a:xfrm>
        </p:grpSpPr>
        <p:sp>
          <p:nvSpPr>
            <p:cNvPr id="5" name="Rectangle 4"/>
            <p:cNvSpPr/>
            <p:nvPr/>
          </p:nvSpPr>
          <p:spPr>
            <a:xfrm>
              <a:off x="828675" y="2143125"/>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gap</a:t>
              </a:r>
              <a:endParaRPr lang="en-US" sz="1400" dirty="0">
                <a:solidFill>
                  <a:schemeClr val="tx1"/>
                </a:solidFill>
              </a:endParaRPr>
            </a:p>
          </p:txBody>
        </p:sp>
        <p:sp>
          <p:nvSpPr>
            <p:cNvPr id="9" name="Rectangle 8"/>
            <p:cNvSpPr/>
            <p:nvPr/>
          </p:nvSpPr>
          <p:spPr>
            <a:xfrm>
              <a:off x="828675" y="3352800"/>
              <a:ext cx="800100" cy="323850"/>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10" name="Rectangle 9"/>
            <p:cNvSpPr/>
            <p:nvPr/>
          </p:nvSpPr>
          <p:spPr>
            <a:xfrm>
              <a:off x="828675" y="3105150"/>
              <a:ext cx="800100" cy="24765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sp>
          <p:nvSpPr>
            <p:cNvPr id="11" name="Rectangle 10"/>
            <p:cNvSpPr/>
            <p:nvPr/>
          </p:nvSpPr>
          <p:spPr>
            <a:xfrm>
              <a:off x="828675" y="2143125"/>
              <a:ext cx="800100" cy="57150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grpSp>
      <p:sp>
        <p:nvSpPr>
          <p:cNvPr id="6" name="TextBox 5"/>
          <p:cNvSpPr txBox="1"/>
          <p:nvPr/>
        </p:nvSpPr>
        <p:spPr>
          <a:xfrm>
            <a:off x="704850" y="3076486"/>
            <a:ext cx="2362199" cy="646331"/>
          </a:xfrm>
          <a:prstGeom prst="rect">
            <a:avLst/>
          </a:prstGeom>
          <a:noFill/>
        </p:spPr>
        <p:txBody>
          <a:bodyPr wrap="square" rtlCol="0">
            <a:spAutoFit/>
          </a:bodyPr>
          <a:lstStyle/>
          <a:p>
            <a:r>
              <a:rPr lang="en-US" dirty="0" smtClean="0"/>
              <a:t>Metal: </a:t>
            </a:r>
          </a:p>
          <a:p>
            <a:r>
              <a:rPr lang="en-US" dirty="0"/>
              <a:t>U</a:t>
            </a:r>
            <a:r>
              <a:rPr lang="en-US" dirty="0" smtClean="0"/>
              <a:t>nfilled valance band</a:t>
            </a:r>
            <a:endParaRPr lang="en-US" dirty="0"/>
          </a:p>
        </p:txBody>
      </p:sp>
      <p:sp>
        <p:nvSpPr>
          <p:cNvPr id="7" name="TextBox 6"/>
          <p:cNvSpPr txBox="1"/>
          <p:nvPr/>
        </p:nvSpPr>
        <p:spPr>
          <a:xfrm>
            <a:off x="3623087" y="3076486"/>
            <a:ext cx="1611595" cy="646331"/>
          </a:xfrm>
          <a:prstGeom prst="rect">
            <a:avLst/>
          </a:prstGeom>
          <a:noFill/>
        </p:spPr>
        <p:txBody>
          <a:bodyPr wrap="none" rtlCol="0">
            <a:spAutoFit/>
          </a:bodyPr>
          <a:lstStyle/>
          <a:p>
            <a:r>
              <a:rPr lang="en-US" dirty="0" smtClean="0"/>
              <a:t>Insulator: </a:t>
            </a:r>
          </a:p>
          <a:p>
            <a:r>
              <a:rPr lang="en-US" dirty="0" smtClean="0"/>
              <a:t>Large band gap</a:t>
            </a:r>
            <a:endParaRPr lang="en-US" dirty="0"/>
          </a:p>
        </p:txBody>
      </p:sp>
      <p:sp>
        <p:nvSpPr>
          <p:cNvPr id="22" name="TextBox 21"/>
          <p:cNvSpPr txBox="1"/>
          <p:nvPr/>
        </p:nvSpPr>
        <p:spPr>
          <a:xfrm>
            <a:off x="6561194" y="3095537"/>
            <a:ext cx="1663276" cy="646331"/>
          </a:xfrm>
          <a:prstGeom prst="rect">
            <a:avLst/>
          </a:prstGeom>
          <a:noFill/>
        </p:spPr>
        <p:txBody>
          <a:bodyPr wrap="none" rtlCol="0">
            <a:spAutoFit/>
          </a:bodyPr>
          <a:lstStyle/>
          <a:p>
            <a:r>
              <a:rPr lang="en-US" dirty="0" smtClean="0"/>
              <a:t>Semiconductor:</a:t>
            </a:r>
          </a:p>
          <a:p>
            <a:r>
              <a:rPr lang="en-US" dirty="0" smtClean="0"/>
              <a:t>Small band gap</a:t>
            </a:r>
            <a:endParaRPr lang="en-US" dirty="0"/>
          </a:p>
        </p:txBody>
      </p:sp>
      <p:grpSp>
        <p:nvGrpSpPr>
          <p:cNvPr id="28" name="Group 27"/>
          <p:cNvGrpSpPr/>
          <p:nvPr/>
        </p:nvGrpSpPr>
        <p:grpSpPr>
          <a:xfrm>
            <a:off x="3775487" y="1524000"/>
            <a:ext cx="800101" cy="1533525"/>
            <a:chOff x="3375438" y="2143125"/>
            <a:chExt cx="800101" cy="1533525"/>
          </a:xfrm>
        </p:grpSpPr>
        <p:sp>
          <p:nvSpPr>
            <p:cNvPr id="12" name="Rectangle 11"/>
            <p:cNvSpPr/>
            <p:nvPr/>
          </p:nvSpPr>
          <p:spPr>
            <a:xfrm>
              <a:off x="3375439" y="2143125"/>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gap</a:t>
              </a:r>
              <a:endParaRPr lang="en-US" sz="1400" dirty="0">
                <a:solidFill>
                  <a:schemeClr val="tx1"/>
                </a:solidFill>
              </a:endParaRPr>
            </a:p>
          </p:txBody>
        </p:sp>
        <p:sp>
          <p:nvSpPr>
            <p:cNvPr id="13" name="Rectangle 12"/>
            <p:cNvSpPr/>
            <p:nvPr/>
          </p:nvSpPr>
          <p:spPr>
            <a:xfrm>
              <a:off x="3375439" y="3105150"/>
              <a:ext cx="800100" cy="571500"/>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24" name="Rectangle 23"/>
            <p:cNvSpPr/>
            <p:nvPr/>
          </p:nvSpPr>
          <p:spPr>
            <a:xfrm>
              <a:off x="3375438" y="2143125"/>
              <a:ext cx="800100" cy="57150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grpSp>
      <p:grpSp>
        <p:nvGrpSpPr>
          <p:cNvPr id="30" name="Group 29"/>
          <p:cNvGrpSpPr/>
          <p:nvPr/>
        </p:nvGrpSpPr>
        <p:grpSpPr>
          <a:xfrm>
            <a:off x="6661084" y="1523999"/>
            <a:ext cx="1480525" cy="1533526"/>
            <a:chOff x="6661084" y="1309462"/>
            <a:chExt cx="1480525" cy="1533526"/>
          </a:xfrm>
        </p:grpSpPr>
        <p:sp>
          <p:nvSpPr>
            <p:cNvPr id="20" name="TextBox 19"/>
            <p:cNvSpPr txBox="1"/>
            <p:nvPr/>
          </p:nvSpPr>
          <p:spPr>
            <a:xfrm>
              <a:off x="7694179" y="2006603"/>
              <a:ext cx="447430" cy="307777"/>
            </a:xfrm>
            <a:prstGeom prst="rect">
              <a:avLst/>
            </a:prstGeom>
            <a:noFill/>
          </p:spPr>
          <p:txBody>
            <a:bodyPr wrap="none" rtlCol="0">
              <a:spAutoFit/>
            </a:bodyPr>
            <a:lstStyle/>
            <a:p>
              <a:r>
                <a:rPr lang="en-US" sz="1400" dirty="0" smtClean="0"/>
                <a:t>gap</a:t>
              </a:r>
              <a:endParaRPr lang="en-US" sz="1400" dirty="0"/>
            </a:p>
          </p:txBody>
        </p:sp>
        <p:grpSp>
          <p:nvGrpSpPr>
            <p:cNvPr id="29" name="Group 28"/>
            <p:cNvGrpSpPr/>
            <p:nvPr/>
          </p:nvGrpSpPr>
          <p:grpSpPr>
            <a:xfrm>
              <a:off x="6661084" y="1309462"/>
              <a:ext cx="1080720" cy="1533526"/>
              <a:chOff x="5937429" y="2143125"/>
              <a:chExt cx="1080720" cy="1533526"/>
            </a:xfrm>
          </p:grpSpPr>
          <p:sp>
            <p:nvSpPr>
              <p:cNvPr id="16" name="Rectangle 15"/>
              <p:cNvSpPr/>
              <p:nvPr/>
            </p:nvSpPr>
            <p:spPr>
              <a:xfrm>
                <a:off x="5937429" y="2143126"/>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937429" y="2909888"/>
                <a:ext cx="800100" cy="766763"/>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19" name="Rectangle 18"/>
              <p:cNvSpPr/>
              <p:nvPr/>
            </p:nvSpPr>
            <p:spPr>
              <a:xfrm>
                <a:off x="5937429" y="2143125"/>
                <a:ext cx="800100" cy="638175"/>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cxnSp>
            <p:nvCxnSpPr>
              <p:cNvPr id="25" name="Straight Arrow Connector 24"/>
              <p:cNvCxnSpPr/>
              <p:nvPr/>
            </p:nvCxnSpPr>
            <p:spPr>
              <a:xfrm flipH="1" flipV="1">
                <a:off x="6770499" y="2832944"/>
                <a:ext cx="247650" cy="153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pic>
        <p:nvPicPr>
          <p:cNvPr id="13317" name="Picture 5" descr="http://upload.wikimedia.org/wikipedia/commons/5/5d/Aluminiu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3999816"/>
            <a:ext cx="2037839" cy="203784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porcelain standoff insulators, porcelain standoff insulator, standoff insulators, standoff insulator, electrical standoff insulators, electrical standoff insulator"/>
          <p:cNvPicPr>
            <a:picLocks noChangeAspect="1" noChangeArrowheads="1"/>
          </p:cNvPicPr>
          <p:nvPr/>
        </p:nvPicPr>
        <p:blipFill rotWithShape="1">
          <a:blip r:embed="rId3">
            <a:extLst>
              <a:ext uri="{28A0092B-C50C-407E-A947-70E740481C1C}">
                <a14:useLocalDpi xmlns:a14="http://schemas.microsoft.com/office/drawing/2010/main" val="0"/>
              </a:ext>
            </a:extLst>
          </a:blip>
          <a:srcRect l="46170" t="19139" b="17790"/>
          <a:stretch/>
        </p:blipFill>
        <p:spPr bwMode="auto">
          <a:xfrm>
            <a:off x="3507481" y="3999816"/>
            <a:ext cx="2456437" cy="2154108"/>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Semicondu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472" y="4143419"/>
            <a:ext cx="2790825" cy="186690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37442" y="2562225"/>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13318" name="Straight Connector 13317"/>
          <p:cNvCxnSpPr/>
          <p:nvPr/>
        </p:nvCxnSpPr>
        <p:spPr>
          <a:xfrm>
            <a:off x="609600" y="2733675"/>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246154" y="2314336"/>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43" name="Straight Connector 42"/>
          <p:cNvCxnSpPr/>
          <p:nvPr/>
        </p:nvCxnSpPr>
        <p:spPr>
          <a:xfrm>
            <a:off x="3518312" y="2495311"/>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165211" y="2127527"/>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45" name="Straight Connector 44"/>
          <p:cNvCxnSpPr/>
          <p:nvPr/>
        </p:nvCxnSpPr>
        <p:spPr>
          <a:xfrm>
            <a:off x="6437369" y="2298977"/>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13322" name="TextBox 13321"/>
          <p:cNvSpPr txBox="1"/>
          <p:nvPr/>
        </p:nvSpPr>
        <p:spPr>
          <a:xfrm>
            <a:off x="2237124" y="2166847"/>
            <a:ext cx="995594" cy="646331"/>
          </a:xfrm>
          <a:prstGeom prst="rect">
            <a:avLst/>
          </a:prstGeom>
          <a:noFill/>
        </p:spPr>
        <p:txBody>
          <a:bodyPr wrap="none" rtlCol="0">
            <a:spAutoFit/>
          </a:bodyPr>
          <a:lstStyle/>
          <a:p>
            <a:r>
              <a:rPr lang="en-US" dirty="0" smtClean="0"/>
              <a:t>Fermi </a:t>
            </a:r>
          </a:p>
          <a:p>
            <a:r>
              <a:rPr lang="en-US" dirty="0" smtClean="0"/>
              <a:t>Level, E</a:t>
            </a:r>
            <a:r>
              <a:rPr lang="en-US" baseline="-25000" dirty="0" smtClean="0"/>
              <a:t>F</a:t>
            </a:r>
            <a:endParaRPr lang="en-US" baseline="-25000" dirty="0"/>
          </a:p>
        </p:txBody>
      </p:sp>
    </p:spTree>
    <p:extLst>
      <p:ext uri="{BB962C8B-B14F-4D97-AF65-F5344CB8AC3E}">
        <p14:creationId xmlns:p14="http://schemas.microsoft.com/office/powerpoint/2010/main" val="323195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2" grpId="0"/>
      <p:bldP spid="44" grpId="0"/>
      <p:bldP spid="13322" grpId="0"/>
    </p:bldLst>
  </p:timing>
</p:sld>
</file>

<file path=ppt/theme/theme1.xml><?xml version="1.0" encoding="utf-8"?>
<a:theme xmlns:a="http://schemas.openxmlformats.org/drawingml/2006/main" name="JLabPresentation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29154</TotalTime>
  <Words>1810</Words>
  <Application>Microsoft Office PowerPoint</Application>
  <PresentationFormat>On-screen Show (4:3)</PresentationFormat>
  <Paragraphs>462</Paragraphs>
  <Slides>36</Slides>
  <Notes>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JLabPresentation_2</vt:lpstr>
      <vt:lpstr>Equation</vt:lpstr>
      <vt:lpstr> Extreme High Vacuum: why and how  Marcy L. Stutzman  Jefferson Lab Center for Injectors and Sources</vt:lpstr>
      <vt:lpstr>What is vacuum?</vt:lpstr>
      <vt:lpstr>Modern Vacuum History</vt:lpstr>
      <vt:lpstr>Vacuum level definitions</vt:lpstr>
      <vt:lpstr>PowerPoint Presentation</vt:lpstr>
      <vt:lpstr>PowerPoint Presentation</vt:lpstr>
      <vt:lpstr>Beam required at Jefferson Lab</vt:lpstr>
      <vt:lpstr>Photoemission Source</vt:lpstr>
      <vt:lpstr>Metals, Insulators and Semiconductors</vt:lpstr>
      <vt:lpstr>Photoelectric effect</vt:lpstr>
      <vt:lpstr>Photoemission from GaAs</vt:lpstr>
      <vt:lpstr>NEA Activation of GaAs</vt:lpstr>
      <vt:lpstr>Polarized electrons using circularly polarized light</vt:lpstr>
      <vt:lpstr>High P: Breaking GaAs Degeneracy</vt:lpstr>
      <vt:lpstr>Strained Superlattice QE and Polarization</vt:lpstr>
      <vt:lpstr>GaAs Photocathode Evolution</vt:lpstr>
      <vt:lpstr>PowerPoint Presentation</vt:lpstr>
      <vt:lpstr>Photocathode Lifetime</vt:lpstr>
      <vt:lpstr>Operational Lifetime Limitations</vt:lpstr>
      <vt:lpstr>PowerPoint Presentation</vt:lpstr>
      <vt:lpstr>More gas out: improve pumping</vt:lpstr>
      <vt:lpstr>Another proven UHV pump</vt:lpstr>
      <vt:lpstr>A novel system:  Leybold XHV Cryopump</vt:lpstr>
      <vt:lpstr>PowerPoint Presentation</vt:lpstr>
      <vt:lpstr>XHV gauges</vt:lpstr>
      <vt:lpstr>x-ray limit measurement</vt:lpstr>
      <vt:lpstr>Gauge heating effects</vt:lpstr>
      <vt:lpstr>Days to stabilize:  minimization of ESD effects? </vt:lpstr>
      <vt:lpstr>Effectiveness of adding a cryopump</vt:lpstr>
      <vt:lpstr>Less gas in: reduce outgassing</vt:lpstr>
      <vt:lpstr>Outgassing rates vs.  heat processing and coatings</vt:lpstr>
      <vt:lpstr>Outgassing rates:  bare and coated chambers</vt:lpstr>
      <vt:lpstr>Coated chambers with NEG &amp; ion pumps Measured vs. calculated pressures</vt:lpstr>
      <vt:lpstr>PowerPoint Presentation</vt:lpstr>
      <vt:lpstr>Summary</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Vacuum Improvements for the Jefferson Lab Polarized Electron Source</dc:title>
  <dc:creator>Marcy Stutzman</dc:creator>
  <cp:lastModifiedBy>Marcy Stutzman</cp:lastModifiedBy>
  <cp:revision>254</cp:revision>
  <cp:lastPrinted>2014-07-29T13:45:11Z</cp:lastPrinted>
  <dcterms:created xsi:type="dcterms:W3CDTF">2013-08-21T19:25:27Z</dcterms:created>
  <dcterms:modified xsi:type="dcterms:W3CDTF">2015-07-30T14:18:28Z</dcterms:modified>
</cp:coreProperties>
</file>